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Jeannie:Desktop:data-rever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11968187056037"/>
          <c:y val="0.0261764727099966"/>
          <c:w val="0.860205414797219"/>
          <c:h val="0.748540455532459"/>
        </c:manualLayout>
      </c:layout>
      <c:scatterChart>
        <c:scatterStyle val="smoothMarker"/>
        <c:ser>
          <c:idx val="0"/>
          <c:order val="0"/>
          <c:spPr>
            <a:ln w="3492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'data-reverse.csv'!$A$1:$A$1440</c:f>
              <c:numCache>
                <c:formatCode>m/d/yy\ h:mm</c:formatCode>
                <c:ptCount val="1440"/>
                <c:pt idx="0">
                  <c:v>40023.99930555555</c:v>
                </c:pt>
                <c:pt idx="1">
                  <c:v>40024.0</c:v>
                </c:pt>
                <c:pt idx="2">
                  <c:v>40024.00069444444</c:v>
                </c:pt>
                <c:pt idx="3">
                  <c:v>40024.00138888889</c:v>
                </c:pt>
                <c:pt idx="4">
                  <c:v>40024.00208333333</c:v>
                </c:pt>
                <c:pt idx="5">
                  <c:v>40024.00277777778</c:v>
                </c:pt>
                <c:pt idx="6">
                  <c:v>40024.00347222222</c:v>
                </c:pt>
                <c:pt idx="7">
                  <c:v>40024.00416666667</c:v>
                </c:pt>
                <c:pt idx="8">
                  <c:v>40024.00486111111</c:v>
                </c:pt>
                <c:pt idx="9">
                  <c:v>40024.00555555556</c:v>
                </c:pt>
                <c:pt idx="10">
                  <c:v>40024.00625</c:v>
                </c:pt>
                <c:pt idx="11">
                  <c:v>40024.00694444444</c:v>
                </c:pt>
                <c:pt idx="12">
                  <c:v>40024.0076388889</c:v>
                </c:pt>
                <c:pt idx="13">
                  <c:v>40024.00833333333</c:v>
                </c:pt>
                <c:pt idx="14">
                  <c:v>40024.00902777778</c:v>
                </c:pt>
                <c:pt idx="15">
                  <c:v>40024.00972222222</c:v>
                </c:pt>
                <c:pt idx="16">
                  <c:v>40024.01041666666</c:v>
                </c:pt>
                <c:pt idx="17">
                  <c:v>40024.01111111111</c:v>
                </c:pt>
                <c:pt idx="18">
                  <c:v>40024.01180555556</c:v>
                </c:pt>
                <c:pt idx="19">
                  <c:v>40024.0125</c:v>
                </c:pt>
                <c:pt idx="20">
                  <c:v>40024.01319444444</c:v>
                </c:pt>
                <c:pt idx="21">
                  <c:v>40024.0138888889</c:v>
                </c:pt>
                <c:pt idx="22">
                  <c:v>40024.01458333333</c:v>
                </c:pt>
                <c:pt idx="23">
                  <c:v>40024.01527777777</c:v>
                </c:pt>
                <c:pt idx="24">
                  <c:v>40024.01597222222</c:v>
                </c:pt>
                <c:pt idx="25">
                  <c:v>40024.01666666667</c:v>
                </c:pt>
                <c:pt idx="26">
                  <c:v>40024.01736111111</c:v>
                </c:pt>
                <c:pt idx="27">
                  <c:v>40024.01805555555</c:v>
                </c:pt>
                <c:pt idx="28">
                  <c:v>40024.01875</c:v>
                </c:pt>
                <c:pt idx="29">
                  <c:v>40024.01944444444</c:v>
                </c:pt>
                <c:pt idx="30">
                  <c:v>40024.02013888889</c:v>
                </c:pt>
                <c:pt idx="31">
                  <c:v>40024.02083333334</c:v>
                </c:pt>
                <c:pt idx="32">
                  <c:v>40024.02152777778</c:v>
                </c:pt>
                <c:pt idx="33">
                  <c:v>40024.02222222222</c:v>
                </c:pt>
                <c:pt idx="34">
                  <c:v>40024.02291666667</c:v>
                </c:pt>
                <c:pt idx="35">
                  <c:v>40024.02361111111</c:v>
                </c:pt>
                <c:pt idx="36">
                  <c:v>40024.02430555555</c:v>
                </c:pt>
                <c:pt idx="37">
                  <c:v>40024.025</c:v>
                </c:pt>
                <c:pt idx="38">
                  <c:v>40024.02569444444</c:v>
                </c:pt>
                <c:pt idx="39">
                  <c:v>40024.02638888889</c:v>
                </c:pt>
                <c:pt idx="40">
                  <c:v>40024.02708333333</c:v>
                </c:pt>
                <c:pt idx="41">
                  <c:v>40024.02777777778</c:v>
                </c:pt>
                <c:pt idx="42">
                  <c:v>40024.02847222222</c:v>
                </c:pt>
                <c:pt idx="43">
                  <c:v>40024.02916666667</c:v>
                </c:pt>
                <c:pt idx="44">
                  <c:v>40024.02986111111</c:v>
                </c:pt>
                <c:pt idx="45">
                  <c:v>40024.03055555555</c:v>
                </c:pt>
                <c:pt idx="46">
                  <c:v>40024.03125</c:v>
                </c:pt>
                <c:pt idx="47">
                  <c:v>40024.03194444445</c:v>
                </c:pt>
                <c:pt idx="48">
                  <c:v>40024.03263888888</c:v>
                </c:pt>
                <c:pt idx="49">
                  <c:v>40024.03333333333</c:v>
                </c:pt>
                <c:pt idx="50">
                  <c:v>40024.03402777778</c:v>
                </c:pt>
                <c:pt idx="51">
                  <c:v>40024.03472222222</c:v>
                </c:pt>
                <c:pt idx="52">
                  <c:v>40024.03541666667</c:v>
                </c:pt>
                <c:pt idx="53">
                  <c:v>40024.03611111111</c:v>
                </c:pt>
                <c:pt idx="54">
                  <c:v>40024.03680555556</c:v>
                </c:pt>
                <c:pt idx="55">
                  <c:v>40024.0375</c:v>
                </c:pt>
                <c:pt idx="56">
                  <c:v>40024.03819444444</c:v>
                </c:pt>
                <c:pt idx="57">
                  <c:v>40024.0388888889</c:v>
                </c:pt>
                <c:pt idx="58">
                  <c:v>40024.03958333333</c:v>
                </c:pt>
                <c:pt idx="59">
                  <c:v>40024.04027777777</c:v>
                </c:pt>
                <c:pt idx="60">
                  <c:v>40024.04097222222</c:v>
                </c:pt>
                <c:pt idx="61">
                  <c:v>40024.04166666666</c:v>
                </c:pt>
                <c:pt idx="62">
                  <c:v>40024.04236111111</c:v>
                </c:pt>
                <c:pt idx="63">
                  <c:v>40024.04305555556</c:v>
                </c:pt>
                <c:pt idx="64">
                  <c:v>40024.04375</c:v>
                </c:pt>
                <c:pt idx="65">
                  <c:v>40024.04444444444</c:v>
                </c:pt>
                <c:pt idx="66">
                  <c:v>40024.0451388889</c:v>
                </c:pt>
                <c:pt idx="67">
                  <c:v>40024.04583333333</c:v>
                </c:pt>
                <c:pt idx="68">
                  <c:v>40024.04652777777</c:v>
                </c:pt>
                <c:pt idx="69">
                  <c:v>40024.04722222222</c:v>
                </c:pt>
                <c:pt idx="70">
                  <c:v>40024.04791666667</c:v>
                </c:pt>
                <c:pt idx="71">
                  <c:v>40024.04861111111</c:v>
                </c:pt>
                <c:pt idx="72">
                  <c:v>40024.04930555556</c:v>
                </c:pt>
                <c:pt idx="73">
                  <c:v>40024.05</c:v>
                </c:pt>
                <c:pt idx="74">
                  <c:v>40024.05069444444</c:v>
                </c:pt>
                <c:pt idx="75">
                  <c:v>40024.05138888889</c:v>
                </c:pt>
                <c:pt idx="76">
                  <c:v>40024.05208333334</c:v>
                </c:pt>
                <c:pt idx="77">
                  <c:v>40024.05277777777</c:v>
                </c:pt>
                <c:pt idx="78">
                  <c:v>40024.05347222222</c:v>
                </c:pt>
                <c:pt idx="79">
                  <c:v>40024.05416666667</c:v>
                </c:pt>
                <c:pt idx="80">
                  <c:v>40024.05486111111</c:v>
                </c:pt>
                <c:pt idx="81">
                  <c:v>40024.05555555555</c:v>
                </c:pt>
                <c:pt idx="82">
                  <c:v>40024.05625</c:v>
                </c:pt>
                <c:pt idx="83">
                  <c:v>40024.05694444444</c:v>
                </c:pt>
                <c:pt idx="84">
                  <c:v>40024.05763888888</c:v>
                </c:pt>
                <c:pt idx="85">
                  <c:v>40024.05833333333</c:v>
                </c:pt>
                <c:pt idx="86">
                  <c:v>40024.05902777778</c:v>
                </c:pt>
                <c:pt idx="87">
                  <c:v>40024.05972222222</c:v>
                </c:pt>
                <c:pt idx="88">
                  <c:v>40024.06041666667</c:v>
                </c:pt>
                <c:pt idx="89">
                  <c:v>40024.06111111111</c:v>
                </c:pt>
                <c:pt idx="90">
                  <c:v>40024.06180555555</c:v>
                </c:pt>
                <c:pt idx="91">
                  <c:v>40024.0625</c:v>
                </c:pt>
                <c:pt idx="92">
                  <c:v>40024.06319444445</c:v>
                </c:pt>
                <c:pt idx="93">
                  <c:v>40024.06388888889</c:v>
                </c:pt>
                <c:pt idx="94">
                  <c:v>40024.06458333333</c:v>
                </c:pt>
                <c:pt idx="95">
                  <c:v>40024.06527777778</c:v>
                </c:pt>
                <c:pt idx="96">
                  <c:v>40024.06597222222</c:v>
                </c:pt>
                <c:pt idx="97">
                  <c:v>40024.06666666667</c:v>
                </c:pt>
                <c:pt idx="98">
                  <c:v>40024.06736111111</c:v>
                </c:pt>
                <c:pt idx="99">
                  <c:v>40024.06805555556</c:v>
                </c:pt>
                <c:pt idx="100">
                  <c:v>40024.06875</c:v>
                </c:pt>
                <c:pt idx="101">
                  <c:v>40024.06944444445</c:v>
                </c:pt>
                <c:pt idx="102">
                  <c:v>40024.0701388889</c:v>
                </c:pt>
                <c:pt idx="103">
                  <c:v>40024.07083333333</c:v>
                </c:pt>
                <c:pt idx="104">
                  <c:v>40024.07152777778</c:v>
                </c:pt>
                <c:pt idx="105">
                  <c:v>40024.07222222222</c:v>
                </c:pt>
                <c:pt idx="106">
                  <c:v>40024.07291666666</c:v>
                </c:pt>
                <c:pt idx="107">
                  <c:v>40024.07361111111</c:v>
                </c:pt>
                <c:pt idx="108">
                  <c:v>40024.07430555556</c:v>
                </c:pt>
                <c:pt idx="109">
                  <c:v>40024.075</c:v>
                </c:pt>
                <c:pt idx="110">
                  <c:v>40024.07569444444</c:v>
                </c:pt>
                <c:pt idx="111">
                  <c:v>40024.0763888889</c:v>
                </c:pt>
                <c:pt idx="112">
                  <c:v>40024.07708333333</c:v>
                </c:pt>
                <c:pt idx="113">
                  <c:v>40024.07777777778</c:v>
                </c:pt>
                <c:pt idx="114">
                  <c:v>40024.07847222222</c:v>
                </c:pt>
                <c:pt idx="115">
                  <c:v>40024.07916666667</c:v>
                </c:pt>
                <c:pt idx="116">
                  <c:v>40024.07986111111</c:v>
                </c:pt>
                <c:pt idx="117">
                  <c:v>40024.08055555555</c:v>
                </c:pt>
                <c:pt idx="118">
                  <c:v>40024.08125</c:v>
                </c:pt>
                <c:pt idx="119">
                  <c:v>40024.08194444444</c:v>
                </c:pt>
                <c:pt idx="120">
                  <c:v>40024.08263888888</c:v>
                </c:pt>
                <c:pt idx="121">
                  <c:v>40024.08333333334</c:v>
                </c:pt>
                <c:pt idx="122">
                  <c:v>40024.08402777777</c:v>
                </c:pt>
                <c:pt idx="123">
                  <c:v>40024.08472222222</c:v>
                </c:pt>
                <c:pt idx="124">
                  <c:v>40024.08541666667</c:v>
                </c:pt>
                <c:pt idx="125">
                  <c:v>40024.08611111111</c:v>
                </c:pt>
                <c:pt idx="126">
                  <c:v>40024.08680555555</c:v>
                </c:pt>
                <c:pt idx="127">
                  <c:v>40024.0875</c:v>
                </c:pt>
                <c:pt idx="128">
                  <c:v>40024.08819444444</c:v>
                </c:pt>
                <c:pt idx="129">
                  <c:v>40024.08888888888</c:v>
                </c:pt>
                <c:pt idx="130">
                  <c:v>40024.08958333333</c:v>
                </c:pt>
                <c:pt idx="131">
                  <c:v>40024.09027777778</c:v>
                </c:pt>
                <c:pt idx="132">
                  <c:v>40024.09097222222</c:v>
                </c:pt>
                <c:pt idx="133">
                  <c:v>40024.09166666667</c:v>
                </c:pt>
                <c:pt idx="134">
                  <c:v>40024.09236111111</c:v>
                </c:pt>
                <c:pt idx="135">
                  <c:v>40024.09305555555</c:v>
                </c:pt>
                <c:pt idx="136">
                  <c:v>40024.09375</c:v>
                </c:pt>
                <c:pt idx="137">
                  <c:v>40024.09444444445</c:v>
                </c:pt>
                <c:pt idx="138">
                  <c:v>40024.09513888889</c:v>
                </c:pt>
                <c:pt idx="139">
                  <c:v>40024.09583333333</c:v>
                </c:pt>
                <c:pt idx="140">
                  <c:v>40024.09652777778</c:v>
                </c:pt>
                <c:pt idx="141">
                  <c:v>40024.09722222222</c:v>
                </c:pt>
                <c:pt idx="142">
                  <c:v>40024.09791666667</c:v>
                </c:pt>
                <c:pt idx="143">
                  <c:v>40024.09861111111</c:v>
                </c:pt>
                <c:pt idx="144">
                  <c:v>40024.09930555556</c:v>
                </c:pt>
                <c:pt idx="145">
                  <c:v>40024.1</c:v>
                </c:pt>
                <c:pt idx="146">
                  <c:v>40024.10069444444</c:v>
                </c:pt>
                <c:pt idx="147">
                  <c:v>40024.10138888889</c:v>
                </c:pt>
                <c:pt idx="148">
                  <c:v>40024.10208333333</c:v>
                </c:pt>
                <c:pt idx="149">
                  <c:v>40024.10277777778</c:v>
                </c:pt>
                <c:pt idx="150">
                  <c:v>40024.10347222222</c:v>
                </c:pt>
                <c:pt idx="151">
                  <c:v>40024.10416666666</c:v>
                </c:pt>
                <c:pt idx="152">
                  <c:v>40024.10486111111</c:v>
                </c:pt>
                <c:pt idx="153">
                  <c:v>40024.10555555556</c:v>
                </c:pt>
                <c:pt idx="154">
                  <c:v>40024.10625</c:v>
                </c:pt>
                <c:pt idx="155">
                  <c:v>40024.10694444444</c:v>
                </c:pt>
                <c:pt idx="156">
                  <c:v>40024.1076388889</c:v>
                </c:pt>
                <c:pt idx="157">
                  <c:v>40024.10833333333</c:v>
                </c:pt>
                <c:pt idx="158">
                  <c:v>40024.10902777778</c:v>
                </c:pt>
                <c:pt idx="159">
                  <c:v>40024.10972222222</c:v>
                </c:pt>
                <c:pt idx="160">
                  <c:v>40024.11041666667</c:v>
                </c:pt>
                <c:pt idx="161">
                  <c:v>40024.11111111111</c:v>
                </c:pt>
                <c:pt idx="162">
                  <c:v>40024.11180555556</c:v>
                </c:pt>
                <c:pt idx="163">
                  <c:v>40024.1125</c:v>
                </c:pt>
                <c:pt idx="164">
                  <c:v>40024.11319444444</c:v>
                </c:pt>
                <c:pt idx="165">
                  <c:v>40024.11388888889</c:v>
                </c:pt>
                <c:pt idx="166">
                  <c:v>40024.11458333334</c:v>
                </c:pt>
                <c:pt idx="167">
                  <c:v>40024.11527777777</c:v>
                </c:pt>
                <c:pt idx="168">
                  <c:v>40024.11597222222</c:v>
                </c:pt>
                <c:pt idx="169">
                  <c:v>40024.11666666667</c:v>
                </c:pt>
                <c:pt idx="170">
                  <c:v>40024.11736111111</c:v>
                </c:pt>
                <c:pt idx="171">
                  <c:v>40024.11805555555</c:v>
                </c:pt>
                <c:pt idx="172">
                  <c:v>40024.11875</c:v>
                </c:pt>
                <c:pt idx="173">
                  <c:v>40024.11944444444</c:v>
                </c:pt>
                <c:pt idx="174">
                  <c:v>40024.12013888889</c:v>
                </c:pt>
                <c:pt idx="175">
                  <c:v>40024.12083333333</c:v>
                </c:pt>
                <c:pt idx="176">
                  <c:v>40024.12152777778</c:v>
                </c:pt>
                <c:pt idx="177">
                  <c:v>40024.12222222222</c:v>
                </c:pt>
                <c:pt idx="178">
                  <c:v>40024.12291666667</c:v>
                </c:pt>
                <c:pt idx="179">
                  <c:v>40024.12361111111</c:v>
                </c:pt>
                <c:pt idx="180">
                  <c:v>40024.12430555555</c:v>
                </c:pt>
                <c:pt idx="181">
                  <c:v>40024.125</c:v>
                </c:pt>
                <c:pt idx="182">
                  <c:v>40024.12569444445</c:v>
                </c:pt>
                <c:pt idx="183">
                  <c:v>40024.12638888889</c:v>
                </c:pt>
                <c:pt idx="184">
                  <c:v>40024.12708333333</c:v>
                </c:pt>
                <c:pt idx="185">
                  <c:v>40024.12777777778</c:v>
                </c:pt>
                <c:pt idx="186">
                  <c:v>40024.12847222222</c:v>
                </c:pt>
                <c:pt idx="187">
                  <c:v>40024.12916666667</c:v>
                </c:pt>
                <c:pt idx="188">
                  <c:v>40024.12986111111</c:v>
                </c:pt>
                <c:pt idx="189">
                  <c:v>40024.13055555556</c:v>
                </c:pt>
                <c:pt idx="190">
                  <c:v>40024.13125</c:v>
                </c:pt>
                <c:pt idx="191">
                  <c:v>40024.13194444445</c:v>
                </c:pt>
                <c:pt idx="192">
                  <c:v>40024.1326388889</c:v>
                </c:pt>
                <c:pt idx="193">
                  <c:v>40024.13333333333</c:v>
                </c:pt>
                <c:pt idx="194">
                  <c:v>40024.13402777778</c:v>
                </c:pt>
                <c:pt idx="195">
                  <c:v>40024.13472222222</c:v>
                </c:pt>
                <c:pt idx="196">
                  <c:v>40024.13541666666</c:v>
                </c:pt>
                <c:pt idx="197">
                  <c:v>40024.13611111111</c:v>
                </c:pt>
                <c:pt idx="198">
                  <c:v>40024.13680555556</c:v>
                </c:pt>
                <c:pt idx="199">
                  <c:v>40024.1375</c:v>
                </c:pt>
                <c:pt idx="200">
                  <c:v>40024.13819444444</c:v>
                </c:pt>
                <c:pt idx="201">
                  <c:v>40024.1388888889</c:v>
                </c:pt>
                <c:pt idx="202">
                  <c:v>40024.13958333333</c:v>
                </c:pt>
                <c:pt idx="203">
                  <c:v>40024.14027777777</c:v>
                </c:pt>
                <c:pt idx="204">
                  <c:v>40024.14097222222</c:v>
                </c:pt>
                <c:pt idx="205">
                  <c:v>40024.14166666667</c:v>
                </c:pt>
                <c:pt idx="206">
                  <c:v>40024.14236111111</c:v>
                </c:pt>
                <c:pt idx="207">
                  <c:v>40024.14305555556</c:v>
                </c:pt>
                <c:pt idx="208">
                  <c:v>40024.14375</c:v>
                </c:pt>
                <c:pt idx="209">
                  <c:v>40024.14444444444</c:v>
                </c:pt>
                <c:pt idx="210">
                  <c:v>40024.14513888889</c:v>
                </c:pt>
                <c:pt idx="211">
                  <c:v>40024.14583333334</c:v>
                </c:pt>
                <c:pt idx="212">
                  <c:v>40024.14652777777</c:v>
                </c:pt>
                <c:pt idx="213">
                  <c:v>40024.14722222222</c:v>
                </c:pt>
                <c:pt idx="214">
                  <c:v>40024.14791666667</c:v>
                </c:pt>
                <c:pt idx="215">
                  <c:v>40024.14861111111</c:v>
                </c:pt>
                <c:pt idx="216">
                  <c:v>40024.14930555555</c:v>
                </c:pt>
                <c:pt idx="217">
                  <c:v>40024.15</c:v>
                </c:pt>
                <c:pt idx="218">
                  <c:v>40024.15069444444</c:v>
                </c:pt>
                <c:pt idx="219">
                  <c:v>40024.15138888889</c:v>
                </c:pt>
                <c:pt idx="220">
                  <c:v>40024.15208333333</c:v>
                </c:pt>
                <c:pt idx="221">
                  <c:v>40024.15277777778</c:v>
                </c:pt>
                <c:pt idx="222">
                  <c:v>40024.15347222222</c:v>
                </c:pt>
                <c:pt idx="223">
                  <c:v>40024.15416666667</c:v>
                </c:pt>
                <c:pt idx="224">
                  <c:v>40024.15486111111</c:v>
                </c:pt>
                <c:pt idx="225">
                  <c:v>40024.15555555555</c:v>
                </c:pt>
                <c:pt idx="226">
                  <c:v>40024.15625</c:v>
                </c:pt>
                <c:pt idx="227">
                  <c:v>40024.15694444444</c:v>
                </c:pt>
                <c:pt idx="228">
                  <c:v>40024.15763888888</c:v>
                </c:pt>
                <c:pt idx="229">
                  <c:v>40024.15833333333</c:v>
                </c:pt>
                <c:pt idx="230">
                  <c:v>40024.15902777778</c:v>
                </c:pt>
                <c:pt idx="231">
                  <c:v>40024.15972222222</c:v>
                </c:pt>
                <c:pt idx="232">
                  <c:v>40024.16041666667</c:v>
                </c:pt>
                <c:pt idx="233">
                  <c:v>40024.16111111111</c:v>
                </c:pt>
                <c:pt idx="234">
                  <c:v>40024.16180555556</c:v>
                </c:pt>
                <c:pt idx="235">
                  <c:v>40024.1625</c:v>
                </c:pt>
                <c:pt idx="236">
                  <c:v>40024.16319444445</c:v>
                </c:pt>
                <c:pt idx="237">
                  <c:v>40024.16388888889</c:v>
                </c:pt>
                <c:pt idx="238">
                  <c:v>40024.16458333333</c:v>
                </c:pt>
                <c:pt idx="239">
                  <c:v>40024.16527777778</c:v>
                </c:pt>
                <c:pt idx="240">
                  <c:v>40024.16597222222</c:v>
                </c:pt>
                <c:pt idx="241">
                  <c:v>40024.16666666666</c:v>
                </c:pt>
                <c:pt idx="242">
                  <c:v>40024.16736111111</c:v>
                </c:pt>
                <c:pt idx="243">
                  <c:v>40024.16805555556</c:v>
                </c:pt>
                <c:pt idx="244">
                  <c:v>40024.16875</c:v>
                </c:pt>
                <c:pt idx="245">
                  <c:v>40024.16944444444</c:v>
                </c:pt>
                <c:pt idx="246">
                  <c:v>40024.1701388889</c:v>
                </c:pt>
                <c:pt idx="247">
                  <c:v>40024.17083333333</c:v>
                </c:pt>
                <c:pt idx="248">
                  <c:v>40024.17152777778</c:v>
                </c:pt>
                <c:pt idx="249">
                  <c:v>40024.17222222222</c:v>
                </c:pt>
                <c:pt idx="250">
                  <c:v>40024.17291666667</c:v>
                </c:pt>
                <c:pt idx="251">
                  <c:v>40024.17361111111</c:v>
                </c:pt>
                <c:pt idx="252">
                  <c:v>40024.17430555556</c:v>
                </c:pt>
                <c:pt idx="253">
                  <c:v>40024.175</c:v>
                </c:pt>
                <c:pt idx="254">
                  <c:v>40024.17569444444</c:v>
                </c:pt>
                <c:pt idx="255">
                  <c:v>40024.17638888889</c:v>
                </c:pt>
                <c:pt idx="256">
                  <c:v>40024.17708333334</c:v>
                </c:pt>
                <c:pt idx="257">
                  <c:v>40024.17777777778</c:v>
                </c:pt>
                <c:pt idx="258">
                  <c:v>40024.17847222222</c:v>
                </c:pt>
                <c:pt idx="259">
                  <c:v>40024.17916666667</c:v>
                </c:pt>
                <c:pt idx="260">
                  <c:v>40024.17986111111</c:v>
                </c:pt>
                <c:pt idx="261">
                  <c:v>40024.18055555555</c:v>
                </c:pt>
                <c:pt idx="262">
                  <c:v>40024.18125</c:v>
                </c:pt>
                <c:pt idx="263">
                  <c:v>40024.18194444444</c:v>
                </c:pt>
                <c:pt idx="264">
                  <c:v>40024.18263888888</c:v>
                </c:pt>
                <c:pt idx="265">
                  <c:v>40024.18333333333</c:v>
                </c:pt>
                <c:pt idx="266">
                  <c:v>40024.18402777778</c:v>
                </c:pt>
                <c:pt idx="267">
                  <c:v>40024.18472222222</c:v>
                </c:pt>
                <c:pt idx="268">
                  <c:v>40024.18541666667</c:v>
                </c:pt>
                <c:pt idx="269">
                  <c:v>40024.18611111111</c:v>
                </c:pt>
                <c:pt idx="270">
                  <c:v>40024.18680555555</c:v>
                </c:pt>
                <c:pt idx="271">
                  <c:v>40024.1875</c:v>
                </c:pt>
                <c:pt idx="272">
                  <c:v>40024.18819444444</c:v>
                </c:pt>
                <c:pt idx="273">
                  <c:v>40024.18888888888</c:v>
                </c:pt>
                <c:pt idx="274">
                  <c:v>40024.18958333333</c:v>
                </c:pt>
                <c:pt idx="275">
                  <c:v>40024.19027777778</c:v>
                </c:pt>
                <c:pt idx="276">
                  <c:v>40024.19097222222</c:v>
                </c:pt>
                <c:pt idx="277">
                  <c:v>40024.19166666667</c:v>
                </c:pt>
                <c:pt idx="278">
                  <c:v>40024.19236111111</c:v>
                </c:pt>
                <c:pt idx="279">
                  <c:v>40024.19305555556</c:v>
                </c:pt>
                <c:pt idx="280">
                  <c:v>40024.19375</c:v>
                </c:pt>
                <c:pt idx="281">
                  <c:v>40024.19444444445</c:v>
                </c:pt>
                <c:pt idx="282">
                  <c:v>40024.19513888889</c:v>
                </c:pt>
                <c:pt idx="283">
                  <c:v>40024.19583333333</c:v>
                </c:pt>
                <c:pt idx="284">
                  <c:v>40024.19652777778</c:v>
                </c:pt>
                <c:pt idx="285">
                  <c:v>40024.19722222222</c:v>
                </c:pt>
                <c:pt idx="286">
                  <c:v>40024.19791666666</c:v>
                </c:pt>
                <c:pt idx="287">
                  <c:v>40024.19861111111</c:v>
                </c:pt>
                <c:pt idx="288">
                  <c:v>40024.19930555556</c:v>
                </c:pt>
                <c:pt idx="289">
                  <c:v>40024.2</c:v>
                </c:pt>
                <c:pt idx="290">
                  <c:v>40024.20069444444</c:v>
                </c:pt>
                <c:pt idx="291">
                  <c:v>40024.20138888889</c:v>
                </c:pt>
                <c:pt idx="292">
                  <c:v>40024.20208333333</c:v>
                </c:pt>
                <c:pt idx="293">
                  <c:v>40024.20277777778</c:v>
                </c:pt>
                <c:pt idx="294">
                  <c:v>40024.20347222222</c:v>
                </c:pt>
                <c:pt idx="295">
                  <c:v>40024.20416666667</c:v>
                </c:pt>
                <c:pt idx="296">
                  <c:v>40024.20486111111</c:v>
                </c:pt>
                <c:pt idx="297">
                  <c:v>40024.20555555556</c:v>
                </c:pt>
                <c:pt idx="298">
                  <c:v>40024.20625</c:v>
                </c:pt>
                <c:pt idx="299">
                  <c:v>40024.20694444444</c:v>
                </c:pt>
                <c:pt idx="300">
                  <c:v>40024.20763888889</c:v>
                </c:pt>
                <c:pt idx="301">
                  <c:v>40024.20833333334</c:v>
                </c:pt>
                <c:pt idx="302">
                  <c:v>40024.20902777778</c:v>
                </c:pt>
                <c:pt idx="303">
                  <c:v>40024.20972222222</c:v>
                </c:pt>
                <c:pt idx="304">
                  <c:v>40024.21041666667</c:v>
                </c:pt>
                <c:pt idx="305">
                  <c:v>40024.21111111111</c:v>
                </c:pt>
                <c:pt idx="306">
                  <c:v>40024.21180555555</c:v>
                </c:pt>
                <c:pt idx="307">
                  <c:v>40024.2125</c:v>
                </c:pt>
                <c:pt idx="308">
                  <c:v>40024.21319444444</c:v>
                </c:pt>
                <c:pt idx="309">
                  <c:v>40024.21388888889</c:v>
                </c:pt>
                <c:pt idx="310">
                  <c:v>40024.21458333333</c:v>
                </c:pt>
                <c:pt idx="311">
                  <c:v>40024.21527777778</c:v>
                </c:pt>
                <c:pt idx="312">
                  <c:v>40024.21597222222</c:v>
                </c:pt>
                <c:pt idx="313">
                  <c:v>40024.21666666667</c:v>
                </c:pt>
                <c:pt idx="314">
                  <c:v>40024.21736111111</c:v>
                </c:pt>
                <c:pt idx="315">
                  <c:v>40024.21805555555</c:v>
                </c:pt>
                <c:pt idx="316">
                  <c:v>40024.21875</c:v>
                </c:pt>
                <c:pt idx="317">
                  <c:v>40024.21944444445</c:v>
                </c:pt>
                <c:pt idx="318">
                  <c:v>40024.22013888889</c:v>
                </c:pt>
                <c:pt idx="319">
                  <c:v>40024.22083333333</c:v>
                </c:pt>
                <c:pt idx="320">
                  <c:v>40024.22152777778</c:v>
                </c:pt>
                <c:pt idx="321">
                  <c:v>40024.22222222222</c:v>
                </c:pt>
                <c:pt idx="322">
                  <c:v>40024.22291666667</c:v>
                </c:pt>
                <c:pt idx="323">
                  <c:v>40024.22361111111</c:v>
                </c:pt>
                <c:pt idx="324">
                  <c:v>40024.22430555556</c:v>
                </c:pt>
                <c:pt idx="325">
                  <c:v>40024.225</c:v>
                </c:pt>
                <c:pt idx="326">
                  <c:v>40024.22569444445</c:v>
                </c:pt>
                <c:pt idx="327">
                  <c:v>40024.22638888889</c:v>
                </c:pt>
                <c:pt idx="328">
                  <c:v>40024.22708333333</c:v>
                </c:pt>
                <c:pt idx="329">
                  <c:v>40024.22777777778</c:v>
                </c:pt>
                <c:pt idx="330">
                  <c:v>40024.22847222222</c:v>
                </c:pt>
                <c:pt idx="331">
                  <c:v>40024.22916666666</c:v>
                </c:pt>
                <c:pt idx="332">
                  <c:v>40024.22986111111</c:v>
                </c:pt>
                <c:pt idx="333">
                  <c:v>40024.23055555556</c:v>
                </c:pt>
                <c:pt idx="334">
                  <c:v>40024.23125</c:v>
                </c:pt>
                <c:pt idx="335">
                  <c:v>40024.23194444444</c:v>
                </c:pt>
                <c:pt idx="336">
                  <c:v>40024.2326388889</c:v>
                </c:pt>
                <c:pt idx="337">
                  <c:v>40024.23333333333</c:v>
                </c:pt>
                <c:pt idx="338">
                  <c:v>40024.23402777778</c:v>
                </c:pt>
                <c:pt idx="339">
                  <c:v>40024.23472222222</c:v>
                </c:pt>
                <c:pt idx="340">
                  <c:v>40024.23541666667</c:v>
                </c:pt>
                <c:pt idx="341">
                  <c:v>40024.23611111111</c:v>
                </c:pt>
                <c:pt idx="342">
                  <c:v>40024.23680555556</c:v>
                </c:pt>
                <c:pt idx="343">
                  <c:v>40024.2375</c:v>
                </c:pt>
                <c:pt idx="344">
                  <c:v>40024.23819444444</c:v>
                </c:pt>
                <c:pt idx="345">
                  <c:v>40024.23888888889</c:v>
                </c:pt>
                <c:pt idx="346">
                  <c:v>40024.23958333334</c:v>
                </c:pt>
                <c:pt idx="347">
                  <c:v>40024.24027777777</c:v>
                </c:pt>
                <c:pt idx="348">
                  <c:v>40024.24097222222</c:v>
                </c:pt>
                <c:pt idx="349">
                  <c:v>40024.24166666667</c:v>
                </c:pt>
                <c:pt idx="350">
                  <c:v>40024.24236111111</c:v>
                </c:pt>
                <c:pt idx="351">
                  <c:v>40024.24305555555</c:v>
                </c:pt>
                <c:pt idx="352">
                  <c:v>40024.24375</c:v>
                </c:pt>
                <c:pt idx="353">
                  <c:v>40024.24444444444</c:v>
                </c:pt>
                <c:pt idx="354">
                  <c:v>40024.24513888889</c:v>
                </c:pt>
                <c:pt idx="355">
                  <c:v>40024.24583333333</c:v>
                </c:pt>
                <c:pt idx="356">
                  <c:v>40024.24652777778</c:v>
                </c:pt>
                <c:pt idx="357">
                  <c:v>40024.24722222222</c:v>
                </c:pt>
                <c:pt idx="358">
                  <c:v>40024.24791666667</c:v>
                </c:pt>
                <c:pt idx="359">
                  <c:v>40024.24861111111</c:v>
                </c:pt>
                <c:pt idx="360">
                  <c:v>40024.24930555555</c:v>
                </c:pt>
                <c:pt idx="361">
                  <c:v>40024.25</c:v>
                </c:pt>
                <c:pt idx="362">
                  <c:v>40024.25069444444</c:v>
                </c:pt>
                <c:pt idx="363">
                  <c:v>40024.25138888889</c:v>
                </c:pt>
                <c:pt idx="364">
                  <c:v>40024.25208333333</c:v>
                </c:pt>
                <c:pt idx="365">
                  <c:v>40024.25277777778</c:v>
                </c:pt>
                <c:pt idx="366">
                  <c:v>40024.25347222222</c:v>
                </c:pt>
                <c:pt idx="367">
                  <c:v>40024.25416666667</c:v>
                </c:pt>
                <c:pt idx="368">
                  <c:v>40024.25486111111</c:v>
                </c:pt>
                <c:pt idx="369">
                  <c:v>40024.25555555556</c:v>
                </c:pt>
                <c:pt idx="370">
                  <c:v>40024.25625</c:v>
                </c:pt>
                <c:pt idx="371">
                  <c:v>40024.25694444444</c:v>
                </c:pt>
                <c:pt idx="372">
                  <c:v>40024.2576388889</c:v>
                </c:pt>
                <c:pt idx="373">
                  <c:v>40024.25833333333</c:v>
                </c:pt>
                <c:pt idx="374">
                  <c:v>40024.25902777778</c:v>
                </c:pt>
                <c:pt idx="375">
                  <c:v>40024.25972222222</c:v>
                </c:pt>
                <c:pt idx="376">
                  <c:v>40024.26041666666</c:v>
                </c:pt>
                <c:pt idx="377">
                  <c:v>40024.26111111111</c:v>
                </c:pt>
                <c:pt idx="378">
                  <c:v>40024.26180555556</c:v>
                </c:pt>
                <c:pt idx="379">
                  <c:v>40024.2625</c:v>
                </c:pt>
                <c:pt idx="380">
                  <c:v>40024.26319444444</c:v>
                </c:pt>
                <c:pt idx="381">
                  <c:v>40024.26388888889</c:v>
                </c:pt>
                <c:pt idx="382">
                  <c:v>40024.26458333333</c:v>
                </c:pt>
                <c:pt idx="383">
                  <c:v>40024.26527777778</c:v>
                </c:pt>
                <c:pt idx="384">
                  <c:v>40024.26597222222</c:v>
                </c:pt>
                <c:pt idx="385">
                  <c:v>40024.26666666667</c:v>
                </c:pt>
                <c:pt idx="386">
                  <c:v>40024.26736111111</c:v>
                </c:pt>
                <c:pt idx="387">
                  <c:v>40024.26805555556</c:v>
                </c:pt>
                <c:pt idx="388">
                  <c:v>40024.26875</c:v>
                </c:pt>
                <c:pt idx="389">
                  <c:v>40024.26944444444</c:v>
                </c:pt>
                <c:pt idx="390">
                  <c:v>40024.27013888889</c:v>
                </c:pt>
                <c:pt idx="391">
                  <c:v>40024.27083333334</c:v>
                </c:pt>
                <c:pt idx="392">
                  <c:v>40024.27152777778</c:v>
                </c:pt>
                <c:pt idx="393">
                  <c:v>40024.27222222222</c:v>
                </c:pt>
                <c:pt idx="394">
                  <c:v>40024.27291666667</c:v>
                </c:pt>
                <c:pt idx="395">
                  <c:v>40024.27361111111</c:v>
                </c:pt>
                <c:pt idx="396">
                  <c:v>40024.27430555555</c:v>
                </c:pt>
                <c:pt idx="397">
                  <c:v>40024.275</c:v>
                </c:pt>
                <c:pt idx="398">
                  <c:v>40024.27569444444</c:v>
                </c:pt>
                <c:pt idx="399">
                  <c:v>40024.27638888889</c:v>
                </c:pt>
                <c:pt idx="400">
                  <c:v>40024.27708333333</c:v>
                </c:pt>
                <c:pt idx="401">
                  <c:v>40024.27777777778</c:v>
                </c:pt>
                <c:pt idx="402">
                  <c:v>40024.27847222222</c:v>
                </c:pt>
                <c:pt idx="403">
                  <c:v>40024.27916666667</c:v>
                </c:pt>
                <c:pt idx="404">
                  <c:v>40024.27986111111</c:v>
                </c:pt>
                <c:pt idx="405">
                  <c:v>40024.28055555555</c:v>
                </c:pt>
                <c:pt idx="406">
                  <c:v>40024.28125</c:v>
                </c:pt>
                <c:pt idx="407">
                  <c:v>40024.28194444445</c:v>
                </c:pt>
                <c:pt idx="408">
                  <c:v>40024.28263888888</c:v>
                </c:pt>
                <c:pt idx="409">
                  <c:v>40024.28333333333</c:v>
                </c:pt>
                <c:pt idx="410">
                  <c:v>40024.28402777778</c:v>
                </c:pt>
                <c:pt idx="411">
                  <c:v>40024.28472222222</c:v>
                </c:pt>
                <c:pt idx="412">
                  <c:v>40024.28541666667</c:v>
                </c:pt>
                <c:pt idx="413">
                  <c:v>40024.28611111111</c:v>
                </c:pt>
                <c:pt idx="414">
                  <c:v>40024.28680555556</c:v>
                </c:pt>
                <c:pt idx="415">
                  <c:v>40024.2875</c:v>
                </c:pt>
                <c:pt idx="416">
                  <c:v>40024.28819444444</c:v>
                </c:pt>
                <c:pt idx="417">
                  <c:v>40024.2888888889</c:v>
                </c:pt>
                <c:pt idx="418">
                  <c:v>40024.28958333333</c:v>
                </c:pt>
                <c:pt idx="419">
                  <c:v>40024.29027777778</c:v>
                </c:pt>
                <c:pt idx="420">
                  <c:v>40024.29097222222</c:v>
                </c:pt>
                <c:pt idx="421">
                  <c:v>40024.29166666666</c:v>
                </c:pt>
                <c:pt idx="422">
                  <c:v>40024.29236111111</c:v>
                </c:pt>
                <c:pt idx="423">
                  <c:v>40024.29305555556</c:v>
                </c:pt>
                <c:pt idx="424">
                  <c:v>40024.29375</c:v>
                </c:pt>
                <c:pt idx="425">
                  <c:v>40024.29444444444</c:v>
                </c:pt>
                <c:pt idx="426">
                  <c:v>40024.29513888889</c:v>
                </c:pt>
                <c:pt idx="427">
                  <c:v>40024.29583333333</c:v>
                </c:pt>
                <c:pt idx="428">
                  <c:v>40024.29652777778</c:v>
                </c:pt>
                <c:pt idx="429">
                  <c:v>40024.29722222222</c:v>
                </c:pt>
                <c:pt idx="430">
                  <c:v>40024.29791666667</c:v>
                </c:pt>
                <c:pt idx="431">
                  <c:v>40024.29861111111</c:v>
                </c:pt>
                <c:pt idx="432">
                  <c:v>40024.29930555556</c:v>
                </c:pt>
                <c:pt idx="433">
                  <c:v>40024.3</c:v>
                </c:pt>
                <c:pt idx="434">
                  <c:v>40024.30069444444</c:v>
                </c:pt>
                <c:pt idx="435">
                  <c:v>40024.30138888889</c:v>
                </c:pt>
                <c:pt idx="436">
                  <c:v>40024.30208333334</c:v>
                </c:pt>
                <c:pt idx="437">
                  <c:v>40024.30277777777</c:v>
                </c:pt>
                <c:pt idx="438">
                  <c:v>40024.30347222222</c:v>
                </c:pt>
                <c:pt idx="439">
                  <c:v>40024.30416666667</c:v>
                </c:pt>
                <c:pt idx="440">
                  <c:v>40024.30486111111</c:v>
                </c:pt>
                <c:pt idx="441">
                  <c:v>40024.30555555555</c:v>
                </c:pt>
                <c:pt idx="442">
                  <c:v>40024.30625</c:v>
                </c:pt>
                <c:pt idx="443">
                  <c:v>40024.30694444444</c:v>
                </c:pt>
                <c:pt idx="444">
                  <c:v>40024.30763888888</c:v>
                </c:pt>
                <c:pt idx="445">
                  <c:v>40024.30833333333</c:v>
                </c:pt>
                <c:pt idx="446">
                  <c:v>40024.30902777778</c:v>
                </c:pt>
                <c:pt idx="447">
                  <c:v>40024.30972222222</c:v>
                </c:pt>
                <c:pt idx="448">
                  <c:v>40024.31041666667</c:v>
                </c:pt>
                <c:pt idx="449">
                  <c:v>40024.31111111111</c:v>
                </c:pt>
                <c:pt idx="450">
                  <c:v>40024.31180555555</c:v>
                </c:pt>
                <c:pt idx="451">
                  <c:v>40024.3125</c:v>
                </c:pt>
                <c:pt idx="452">
                  <c:v>40024.31319444444</c:v>
                </c:pt>
                <c:pt idx="453">
                  <c:v>40024.31388888888</c:v>
                </c:pt>
                <c:pt idx="454">
                  <c:v>40024.31458333333</c:v>
                </c:pt>
                <c:pt idx="455">
                  <c:v>40024.31527777777</c:v>
                </c:pt>
                <c:pt idx="456">
                  <c:v>40024.31597222222</c:v>
                </c:pt>
                <c:pt idx="457">
                  <c:v>40024.31666666667</c:v>
                </c:pt>
                <c:pt idx="458">
                  <c:v>40024.31736111111</c:v>
                </c:pt>
                <c:pt idx="459">
                  <c:v>40024.31805555555</c:v>
                </c:pt>
                <c:pt idx="460">
                  <c:v>40024.31875</c:v>
                </c:pt>
                <c:pt idx="461">
                  <c:v>40024.31944444444</c:v>
                </c:pt>
                <c:pt idx="462">
                  <c:v>40024.3201388889</c:v>
                </c:pt>
                <c:pt idx="463">
                  <c:v>40024.32083333333</c:v>
                </c:pt>
                <c:pt idx="464">
                  <c:v>40024.32152777778</c:v>
                </c:pt>
                <c:pt idx="465">
                  <c:v>40024.32222222222</c:v>
                </c:pt>
                <c:pt idx="466">
                  <c:v>40024.32291666666</c:v>
                </c:pt>
                <c:pt idx="467">
                  <c:v>40024.32361111111</c:v>
                </c:pt>
                <c:pt idx="468">
                  <c:v>40024.32430555556</c:v>
                </c:pt>
                <c:pt idx="469">
                  <c:v>40024.325</c:v>
                </c:pt>
                <c:pt idx="470">
                  <c:v>40024.32569444444</c:v>
                </c:pt>
                <c:pt idx="471">
                  <c:v>40024.3263888889</c:v>
                </c:pt>
                <c:pt idx="472">
                  <c:v>40024.32708333333</c:v>
                </c:pt>
                <c:pt idx="473">
                  <c:v>40024.32777777778</c:v>
                </c:pt>
                <c:pt idx="474">
                  <c:v>40024.32847222222</c:v>
                </c:pt>
                <c:pt idx="475">
                  <c:v>40024.32916666667</c:v>
                </c:pt>
                <c:pt idx="476">
                  <c:v>40024.32986111111</c:v>
                </c:pt>
                <c:pt idx="477">
                  <c:v>40024.33055555555</c:v>
                </c:pt>
                <c:pt idx="478">
                  <c:v>40024.33125</c:v>
                </c:pt>
                <c:pt idx="479">
                  <c:v>40024.33194444444</c:v>
                </c:pt>
                <c:pt idx="480">
                  <c:v>40024.33263888888</c:v>
                </c:pt>
                <c:pt idx="481">
                  <c:v>40024.33333333334</c:v>
                </c:pt>
                <c:pt idx="482">
                  <c:v>40024.33402777777</c:v>
                </c:pt>
                <c:pt idx="483">
                  <c:v>40024.33472222222</c:v>
                </c:pt>
                <c:pt idx="484">
                  <c:v>40024.33541666667</c:v>
                </c:pt>
                <c:pt idx="485">
                  <c:v>40024.33611111111</c:v>
                </c:pt>
                <c:pt idx="486">
                  <c:v>40024.33680555555</c:v>
                </c:pt>
                <c:pt idx="487">
                  <c:v>40024.3375</c:v>
                </c:pt>
                <c:pt idx="488">
                  <c:v>40024.33819444444</c:v>
                </c:pt>
                <c:pt idx="489">
                  <c:v>40024.33888888888</c:v>
                </c:pt>
                <c:pt idx="490">
                  <c:v>40024.33958333333</c:v>
                </c:pt>
                <c:pt idx="491">
                  <c:v>40024.34027777778</c:v>
                </c:pt>
                <c:pt idx="492">
                  <c:v>40024.34097222222</c:v>
                </c:pt>
                <c:pt idx="493">
                  <c:v>40024.34166666667</c:v>
                </c:pt>
                <c:pt idx="494">
                  <c:v>40024.34236111111</c:v>
                </c:pt>
                <c:pt idx="495">
                  <c:v>40024.34305555555</c:v>
                </c:pt>
                <c:pt idx="496">
                  <c:v>40024.34375</c:v>
                </c:pt>
                <c:pt idx="497">
                  <c:v>40024.34444444444</c:v>
                </c:pt>
                <c:pt idx="498">
                  <c:v>40024.34513888888</c:v>
                </c:pt>
                <c:pt idx="499">
                  <c:v>40024.34583333333</c:v>
                </c:pt>
                <c:pt idx="500">
                  <c:v>40024.34652777777</c:v>
                </c:pt>
                <c:pt idx="501">
                  <c:v>40024.34722222222</c:v>
                </c:pt>
                <c:pt idx="502">
                  <c:v>40024.34791666667</c:v>
                </c:pt>
                <c:pt idx="503">
                  <c:v>40024.34861111111</c:v>
                </c:pt>
                <c:pt idx="504">
                  <c:v>40024.34930555556</c:v>
                </c:pt>
                <c:pt idx="505">
                  <c:v>40024.35</c:v>
                </c:pt>
                <c:pt idx="506">
                  <c:v>40024.35069444444</c:v>
                </c:pt>
                <c:pt idx="507">
                  <c:v>40024.3513888889</c:v>
                </c:pt>
                <c:pt idx="508">
                  <c:v>40024.35208333333</c:v>
                </c:pt>
                <c:pt idx="509">
                  <c:v>40024.35277777777</c:v>
                </c:pt>
                <c:pt idx="510">
                  <c:v>40024.35347222222</c:v>
                </c:pt>
                <c:pt idx="511">
                  <c:v>40024.35416666666</c:v>
                </c:pt>
                <c:pt idx="512">
                  <c:v>40024.35486111111</c:v>
                </c:pt>
                <c:pt idx="513">
                  <c:v>40024.35555555555</c:v>
                </c:pt>
                <c:pt idx="514">
                  <c:v>40024.35625</c:v>
                </c:pt>
                <c:pt idx="515">
                  <c:v>40024.35694444444</c:v>
                </c:pt>
                <c:pt idx="516">
                  <c:v>40024.3576388889</c:v>
                </c:pt>
                <c:pt idx="517">
                  <c:v>40024.35833333332</c:v>
                </c:pt>
                <c:pt idx="518">
                  <c:v>40024.35902777777</c:v>
                </c:pt>
                <c:pt idx="519">
                  <c:v>40024.35972222222</c:v>
                </c:pt>
                <c:pt idx="520">
                  <c:v>40024.36041666667</c:v>
                </c:pt>
                <c:pt idx="521">
                  <c:v>40024.36111111111</c:v>
                </c:pt>
                <c:pt idx="522">
                  <c:v>40024.36180555556</c:v>
                </c:pt>
                <c:pt idx="523">
                  <c:v>40024.3625</c:v>
                </c:pt>
                <c:pt idx="524">
                  <c:v>40024.36319444444</c:v>
                </c:pt>
                <c:pt idx="525">
                  <c:v>40024.36388888889</c:v>
                </c:pt>
                <c:pt idx="526">
                  <c:v>40024.36458333334</c:v>
                </c:pt>
                <c:pt idx="527">
                  <c:v>40024.36527777777</c:v>
                </c:pt>
                <c:pt idx="528">
                  <c:v>40024.36597222222</c:v>
                </c:pt>
                <c:pt idx="529">
                  <c:v>40024.36666666667</c:v>
                </c:pt>
                <c:pt idx="530">
                  <c:v>40024.36736111111</c:v>
                </c:pt>
                <c:pt idx="531">
                  <c:v>40024.36805555555</c:v>
                </c:pt>
                <c:pt idx="532">
                  <c:v>40024.36875</c:v>
                </c:pt>
                <c:pt idx="533">
                  <c:v>40024.36944444444</c:v>
                </c:pt>
                <c:pt idx="534">
                  <c:v>40024.37013888888</c:v>
                </c:pt>
                <c:pt idx="535">
                  <c:v>40024.37083333333</c:v>
                </c:pt>
                <c:pt idx="536">
                  <c:v>40024.37152777778</c:v>
                </c:pt>
                <c:pt idx="537">
                  <c:v>40024.37222222222</c:v>
                </c:pt>
                <c:pt idx="538">
                  <c:v>40024.37291666667</c:v>
                </c:pt>
                <c:pt idx="539">
                  <c:v>40024.37361111111</c:v>
                </c:pt>
                <c:pt idx="540">
                  <c:v>40024.37430555555</c:v>
                </c:pt>
                <c:pt idx="541">
                  <c:v>40024.375</c:v>
                </c:pt>
                <c:pt idx="542">
                  <c:v>40024.37569444444</c:v>
                </c:pt>
                <c:pt idx="543">
                  <c:v>40024.37638888888</c:v>
                </c:pt>
                <c:pt idx="544">
                  <c:v>40024.37708333333</c:v>
                </c:pt>
                <c:pt idx="545">
                  <c:v>40024.37777777778</c:v>
                </c:pt>
                <c:pt idx="546">
                  <c:v>40024.37847222222</c:v>
                </c:pt>
                <c:pt idx="547">
                  <c:v>40024.37916666667</c:v>
                </c:pt>
                <c:pt idx="548">
                  <c:v>40024.37986111111</c:v>
                </c:pt>
                <c:pt idx="549">
                  <c:v>40024.38055555555</c:v>
                </c:pt>
                <c:pt idx="550">
                  <c:v>40024.38125</c:v>
                </c:pt>
                <c:pt idx="551">
                  <c:v>40024.38194444444</c:v>
                </c:pt>
                <c:pt idx="552">
                  <c:v>40024.3826388889</c:v>
                </c:pt>
                <c:pt idx="553">
                  <c:v>40024.38333333333</c:v>
                </c:pt>
                <c:pt idx="554">
                  <c:v>40024.38402777777</c:v>
                </c:pt>
                <c:pt idx="555">
                  <c:v>40024.38472222222</c:v>
                </c:pt>
                <c:pt idx="556">
                  <c:v>40024.38541666666</c:v>
                </c:pt>
                <c:pt idx="557">
                  <c:v>40024.38611111111</c:v>
                </c:pt>
                <c:pt idx="558">
                  <c:v>40024.38680555555</c:v>
                </c:pt>
                <c:pt idx="559">
                  <c:v>40024.3875</c:v>
                </c:pt>
                <c:pt idx="560">
                  <c:v>40024.38819444444</c:v>
                </c:pt>
                <c:pt idx="561">
                  <c:v>40024.3888888889</c:v>
                </c:pt>
                <c:pt idx="562">
                  <c:v>40024.38958333333</c:v>
                </c:pt>
                <c:pt idx="563">
                  <c:v>40024.39027777777</c:v>
                </c:pt>
                <c:pt idx="564">
                  <c:v>40024.39097222222</c:v>
                </c:pt>
                <c:pt idx="565">
                  <c:v>40024.39166666667</c:v>
                </c:pt>
                <c:pt idx="566">
                  <c:v>40024.39236111111</c:v>
                </c:pt>
                <c:pt idx="567">
                  <c:v>40024.39305555556</c:v>
                </c:pt>
                <c:pt idx="568">
                  <c:v>40024.39375</c:v>
                </c:pt>
                <c:pt idx="569">
                  <c:v>40024.39444444444</c:v>
                </c:pt>
                <c:pt idx="570">
                  <c:v>40024.39513888889</c:v>
                </c:pt>
                <c:pt idx="571">
                  <c:v>40024.39583333334</c:v>
                </c:pt>
                <c:pt idx="572">
                  <c:v>40024.39652777777</c:v>
                </c:pt>
                <c:pt idx="573">
                  <c:v>40024.39722222222</c:v>
                </c:pt>
                <c:pt idx="574">
                  <c:v>40024.39791666667</c:v>
                </c:pt>
                <c:pt idx="575">
                  <c:v>40024.39861111111</c:v>
                </c:pt>
                <c:pt idx="576">
                  <c:v>40024.39930555555</c:v>
                </c:pt>
                <c:pt idx="577">
                  <c:v>40024.4</c:v>
                </c:pt>
                <c:pt idx="578">
                  <c:v>40024.40069444444</c:v>
                </c:pt>
                <c:pt idx="579">
                  <c:v>40024.40138888889</c:v>
                </c:pt>
                <c:pt idx="580">
                  <c:v>40024.40208333333</c:v>
                </c:pt>
                <c:pt idx="581">
                  <c:v>40024.40277777778</c:v>
                </c:pt>
                <c:pt idx="582">
                  <c:v>40024.40347222222</c:v>
                </c:pt>
                <c:pt idx="583">
                  <c:v>40024.40416666667</c:v>
                </c:pt>
                <c:pt idx="584">
                  <c:v>40024.40486111111</c:v>
                </c:pt>
                <c:pt idx="585">
                  <c:v>40024.40555555555</c:v>
                </c:pt>
                <c:pt idx="586">
                  <c:v>40024.40625</c:v>
                </c:pt>
                <c:pt idx="587">
                  <c:v>40024.40694444444</c:v>
                </c:pt>
                <c:pt idx="588">
                  <c:v>40024.40763888888</c:v>
                </c:pt>
                <c:pt idx="589">
                  <c:v>40024.40833333333</c:v>
                </c:pt>
                <c:pt idx="590">
                  <c:v>40024.40902777778</c:v>
                </c:pt>
                <c:pt idx="591">
                  <c:v>40024.40972222222</c:v>
                </c:pt>
                <c:pt idx="592">
                  <c:v>40024.41041666667</c:v>
                </c:pt>
                <c:pt idx="593">
                  <c:v>40024.41111111111</c:v>
                </c:pt>
                <c:pt idx="594">
                  <c:v>40024.41180555556</c:v>
                </c:pt>
                <c:pt idx="595">
                  <c:v>40024.4125</c:v>
                </c:pt>
                <c:pt idx="596">
                  <c:v>40024.41319444444</c:v>
                </c:pt>
                <c:pt idx="597">
                  <c:v>40024.4138888889</c:v>
                </c:pt>
                <c:pt idx="598">
                  <c:v>40024.41458333333</c:v>
                </c:pt>
                <c:pt idx="599">
                  <c:v>40024.41527777777</c:v>
                </c:pt>
                <c:pt idx="600">
                  <c:v>40024.41597222222</c:v>
                </c:pt>
                <c:pt idx="601">
                  <c:v>40024.41666666666</c:v>
                </c:pt>
                <c:pt idx="602">
                  <c:v>40024.41736111111</c:v>
                </c:pt>
                <c:pt idx="603">
                  <c:v>40024.41805555555</c:v>
                </c:pt>
                <c:pt idx="604">
                  <c:v>40024.41875</c:v>
                </c:pt>
                <c:pt idx="605">
                  <c:v>40024.41944444444</c:v>
                </c:pt>
                <c:pt idx="606">
                  <c:v>40024.4201388889</c:v>
                </c:pt>
                <c:pt idx="607">
                  <c:v>40024.42083333333</c:v>
                </c:pt>
                <c:pt idx="608">
                  <c:v>40024.42152777778</c:v>
                </c:pt>
                <c:pt idx="609">
                  <c:v>40024.42222222222</c:v>
                </c:pt>
                <c:pt idx="610">
                  <c:v>40024.42291666667</c:v>
                </c:pt>
                <c:pt idx="611">
                  <c:v>40024.42361111111</c:v>
                </c:pt>
                <c:pt idx="612">
                  <c:v>40024.42430555556</c:v>
                </c:pt>
                <c:pt idx="613">
                  <c:v>40024.425</c:v>
                </c:pt>
                <c:pt idx="614">
                  <c:v>40024.42569444444</c:v>
                </c:pt>
                <c:pt idx="615">
                  <c:v>40024.42638888889</c:v>
                </c:pt>
                <c:pt idx="616">
                  <c:v>40024.42708333334</c:v>
                </c:pt>
                <c:pt idx="617">
                  <c:v>40024.42777777778</c:v>
                </c:pt>
                <c:pt idx="618">
                  <c:v>40024.42847222222</c:v>
                </c:pt>
                <c:pt idx="619">
                  <c:v>40024.42916666667</c:v>
                </c:pt>
                <c:pt idx="620">
                  <c:v>40024.42986111111</c:v>
                </c:pt>
                <c:pt idx="621">
                  <c:v>40024.43055555555</c:v>
                </c:pt>
                <c:pt idx="622">
                  <c:v>40024.43125</c:v>
                </c:pt>
                <c:pt idx="623">
                  <c:v>40024.43194444444</c:v>
                </c:pt>
                <c:pt idx="624">
                  <c:v>40024.43263888888</c:v>
                </c:pt>
                <c:pt idx="625">
                  <c:v>40024.43333333333</c:v>
                </c:pt>
                <c:pt idx="626">
                  <c:v>40024.43402777778</c:v>
                </c:pt>
                <c:pt idx="627">
                  <c:v>40024.43472222222</c:v>
                </c:pt>
                <c:pt idx="628">
                  <c:v>40024.43541666667</c:v>
                </c:pt>
                <c:pt idx="629">
                  <c:v>40024.43611111111</c:v>
                </c:pt>
                <c:pt idx="630">
                  <c:v>40024.43680555555</c:v>
                </c:pt>
                <c:pt idx="631">
                  <c:v>40024.4375</c:v>
                </c:pt>
                <c:pt idx="632">
                  <c:v>40024.43819444444</c:v>
                </c:pt>
                <c:pt idx="633">
                  <c:v>40024.43888888888</c:v>
                </c:pt>
                <c:pt idx="634">
                  <c:v>40024.43958333333</c:v>
                </c:pt>
                <c:pt idx="635">
                  <c:v>40024.44027777777</c:v>
                </c:pt>
                <c:pt idx="636">
                  <c:v>40024.44097222222</c:v>
                </c:pt>
                <c:pt idx="637">
                  <c:v>40024.44166666667</c:v>
                </c:pt>
                <c:pt idx="638">
                  <c:v>40024.44236111111</c:v>
                </c:pt>
                <c:pt idx="639">
                  <c:v>40024.44305555556</c:v>
                </c:pt>
                <c:pt idx="640">
                  <c:v>40024.44375</c:v>
                </c:pt>
                <c:pt idx="641">
                  <c:v>40024.44444444444</c:v>
                </c:pt>
                <c:pt idx="642">
                  <c:v>40024.4451388889</c:v>
                </c:pt>
                <c:pt idx="643">
                  <c:v>40024.44583333333</c:v>
                </c:pt>
                <c:pt idx="644">
                  <c:v>40024.44652777777</c:v>
                </c:pt>
                <c:pt idx="645">
                  <c:v>40024.44722222222</c:v>
                </c:pt>
                <c:pt idx="646">
                  <c:v>40024.44791666666</c:v>
                </c:pt>
                <c:pt idx="647">
                  <c:v>40024.44861111111</c:v>
                </c:pt>
                <c:pt idx="648">
                  <c:v>40024.44930555556</c:v>
                </c:pt>
                <c:pt idx="649">
                  <c:v>40024.45</c:v>
                </c:pt>
                <c:pt idx="650">
                  <c:v>40024.45069444444</c:v>
                </c:pt>
                <c:pt idx="651">
                  <c:v>40024.4513888889</c:v>
                </c:pt>
                <c:pt idx="652">
                  <c:v>40024.45208333333</c:v>
                </c:pt>
                <c:pt idx="653">
                  <c:v>40024.45277777777</c:v>
                </c:pt>
                <c:pt idx="654">
                  <c:v>40024.45347222222</c:v>
                </c:pt>
                <c:pt idx="655">
                  <c:v>40024.45416666667</c:v>
                </c:pt>
                <c:pt idx="656">
                  <c:v>40024.45486111111</c:v>
                </c:pt>
                <c:pt idx="657">
                  <c:v>40024.45555555555</c:v>
                </c:pt>
                <c:pt idx="658">
                  <c:v>40024.45625</c:v>
                </c:pt>
                <c:pt idx="659">
                  <c:v>40024.45694444444</c:v>
                </c:pt>
                <c:pt idx="660">
                  <c:v>40024.45763888888</c:v>
                </c:pt>
                <c:pt idx="661">
                  <c:v>40024.45833333333</c:v>
                </c:pt>
                <c:pt idx="662">
                  <c:v>40024.45902777777</c:v>
                </c:pt>
                <c:pt idx="663">
                  <c:v>40024.45972222222</c:v>
                </c:pt>
                <c:pt idx="664">
                  <c:v>40024.46041666667</c:v>
                </c:pt>
                <c:pt idx="665">
                  <c:v>40024.46111111111</c:v>
                </c:pt>
                <c:pt idx="666">
                  <c:v>40024.46180555555</c:v>
                </c:pt>
                <c:pt idx="667">
                  <c:v>40024.4625</c:v>
                </c:pt>
                <c:pt idx="668">
                  <c:v>40024.46319444444</c:v>
                </c:pt>
                <c:pt idx="669">
                  <c:v>40024.46388888889</c:v>
                </c:pt>
                <c:pt idx="670">
                  <c:v>40024.46458333333</c:v>
                </c:pt>
                <c:pt idx="671">
                  <c:v>40024.46527777778</c:v>
                </c:pt>
                <c:pt idx="672">
                  <c:v>40024.46597222222</c:v>
                </c:pt>
                <c:pt idx="673">
                  <c:v>40024.46666666667</c:v>
                </c:pt>
                <c:pt idx="674">
                  <c:v>40024.46736111111</c:v>
                </c:pt>
                <c:pt idx="675">
                  <c:v>40024.46805555555</c:v>
                </c:pt>
                <c:pt idx="676">
                  <c:v>40024.46875</c:v>
                </c:pt>
                <c:pt idx="677">
                  <c:v>40024.46944444445</c:v>
                </c:pt>
                <c:pt idx="678">
                  <c:v>40024.47013888888</c:v>
                </c:pt>
                <c:pt idx="679">
                  <c:v>40024.47083333333</c:v>
                </c:pt>
                <c:pt idx="680">
                  <c:v>40024.47152777778</c:v>
                </c:pt>
                <c:pt idx="681">
                  <c:v>40024.47222222222</c:v>
                </c:pt>
                <c:pt idx="682">
                  <c:v>40024.47291666667</c:v>
                </c:pt>
                <c:pt idx="683">
                  <c:v>40024.47361111111</c:v>
                </c:pt>
                <c:pt idx="684">
                  <c:v>40024.47430555556</c:v>
                </c:pt>
                <c:pt idx="685">
                  <c:v>40024.475</c:v>
                </c:pt>
                <c:pt idx="686">
                  <c:v>40024.47569444444</c:v>
                </c:pt>
                <c:pt idx="687">
                  <c:v>40024.4763888889</c:v>
                </c:pt>
                <c:pt idx="688">
                  <c:v>40024.47708333333</c:v>
                </c:pt>
                <c:pt idx="689">
                  <c:v>40024.47777777778</c:v>
                </c:pt>
                <c:pt idx="690">
                  <c:v>40024.47847222222</c:v>
                </c:pt>
                <c:pt idx="691">
                  <c:v>40024.47916666666</c:v>
                </c:pt>
                <c:pt idx="692">
                  <c:v>40024.47986111111</c:v>
                </c:pt>
                <c:pt idx="693">
                  <c:v>40024.48055555555</c:v>
                </c:pt>
                <c:pt idx="694">
                  <c:v>40024.48125</c:v>
                </c:pt>
                <c:pt idx="695">
                  <c:v>40024.48194444444</c:v>
                </c:pt>
                <c:pt idx="696">
                  <c:v>40024.4826388889</c:v>
                </c:pt>
                <c:pt idx="697">
                  <c:v>40024.48333333333</c:v>
                </c:pt>
                <c:pt idx="698">
                  <c:v>40024.48402777777</c:v>
                </c:pt>
                <c:pt idx="699">
                  <c:v>40024.48472222222</c:v>
                </c:pt>
                <c:pt idx="700">
                  <c:v>40024.48541666667</c:v>
                </c:pt>
                <c:pt idx="701">
                  <c:v>40024.48611111111</c:v>
                </c:pt>
                <c:pt idx="702">
                  <c:v>40024.48680555555</c:v>
                </c:pt>
                <c:pt idx="703">
                  <c:v>40024.4875</c:v>
                </c:pt>
                <c:pt idx="704">
                  <c:v>40024.48819444444</c:v>
                </c:pt>
                <c:pt idx="705">
                  <c:v>40024.48888888888</c:v>
                </c:pt>
                <c:pt idx="706">
                  <c:v>40024.48958333334</c:v>
                </c:pt>
                <c:pt idx="707">
                  <c:v>40024.49027777777</c:v>
                </c:pt>
                <c:pt idx="708">
                  <c:v>40024.49097222222</c:v>
                </c:pt>
                <c:pt idx="709">
                  <c:v>40024.49166666667</c:v>
                </c:pt>
                <c:pt idx="710">
                  <c:v>40024.49236111111</c:v>
                </c:pt>
                <c:pt idx="711">
                  <c:v>40024.49305555555</c:v>
                </c:pt>
                <c:pt idx="712">
                  <c:v>40024.49375</c:v>
                </c:pt>
                <c:pt idx="713">
                  <c:v>40024.49444444444</c:v>
                </c:pt>
                <c:pt idx="714">
                  <c:v>40024.49513888889</c:v>
                </c:pt>
                <c:pt idx="715">
                  <c:v>40024.49583333333</c:v>
                </c:pt>
                <c:pt idx="716">
                  <c:v>40024.49652777778</c:v>
                </c:pt>
                <c:pt idx="717">
                  <c:v>40024.49722222222</c:v>
                </c:pt>
                <c:pt idx="718">
                  <c:v>40024.49791666667</c:v>
                </c:pt>
                <c:pt idx="719">
                  <c:v>40024.49861111111</c:v>
                </c:pt>
                <c:pt idx="720">
                  <c:v>40024.49930555555</c:v>
                </c:pt>
                <c:pt idx="721">
                  <c:v>40024.5</c:v>
                </c:pt>
                <c:pt idx="722">
                  <c:v>40024.50069444444</c:v>
                </c:pt>
                <c:pt idx="723">
                  <c:v>40024.50138888889</c:v>
                </c:pt>
                <c:pt idx="724">
                  <c:v>40024.50208333333</c:v>
                </c:pt>
                <c:pt idx="725">
                  <c:v>40024.50277777778</c:v>
                </c:pt>
                <c:pt idx="726">
                  <c:v>40024.50347222222</c:v>
                </c:pt>
                <c:pt idx="727">
                  <c:v>40024.50416666667</c:v>
                </c:pt>
                <c:pt idx="728">
                  <c:v>40024.50486111111</c:v>
                </c:pt>
                <c:pt idx="729">
                  <c:v>40024.50555555556</c:v>
                </c:pt>
                <c:pt idx="730">
                  <c:v>40024.50625</c:v>
                </c:pt>
                <c:pt idx="731">
                  <c:v>40024.50694444444</c:v>
                </c:pt>
                <c:pt idx="732">
                  <c:v>40024.5076388889</c:v>
                </c:pt>
                <c:pt idx="733">
                  <c:v>40024.50833333333</c:v>
                </c:pt>
                <c:pt idx="734">
                  <c:v>40024.50902777778</c:v>
                </c:pt>
                <c:pt idx="735">
                  <c:v>40024.50972222222</c:v>
                </c:pt>
                <c:pt idx="736">
                  <c:v>40024.51041666666</c:v>
                </c:pt>
                <c:pt idx="737">
                  <c:v>40024.51111111111</c:v>
                </c:pt>
                <c:pt idx="738">
                  <c:v>40024.51180555556</c:v>
                </c:pt>
                <c:pt idx="739">
                  <c:v>40024.5125</c:v>
                </c:pt>
                <c:pt idx="740">
                  <c:v>40024.51319444444</c:v>
                </c:pt>
                <c:pt idx="741">
                  <c:v>40024.5138888889</c:v>
                </c:pt>
                <c:pt idx="742">
                  <c:v>40024.51458333333</c:v>
                </c:pt>
                <c:pt idx="743">
                  <c:v>40024.51527777777</c:v>
                </c:pt>
                <c:pt idx="744">
                  <c:v>40024.51597222222</c:v>
                </c:pt>
                <c:pt idx="745">
                  <c:v>40024.51666666667</c:v>
                </c:pt>
                <c:pt idx="746">
                  <c:v>40024.51736111111</c:v>
                </c:pt>
                <c:pt idx="747">
                  <c:v>40024.51805555555</c:v>
                </c:pt>
                <c:pt idx="748">
                  <c:v>40024.51875</c:v>
                </c:pt>
                <c:pt idx="749">
                  <c:v>40024.51944444444</c:v>
                </c:pt>
                <c:pt idx="750">
                  <c:v>40024.52013888889</c:v>
                </c:pt>
                <c:pt idx="751">
                  <c:v>40024.52083333334</c:v>
                </c:pt>
                <c:pt idx="752">
                  <c:v>40024.52152777778</c:v>
                </c:pt>
                <c:pt idx="753">
                  <c:v>40024.52222222222</c:v>
                </c:pt>
                <c:pt idx="754">
                  <c:v>40024.52291666667</c:v>
                </c:pt>
                <c:pt idx="755">
                  <c:v>40024.52361111111</c:v>
                </c:pt>
                <c:pt idx="756">
                  <c:v>40024.52430555555</c:v>
                </c:pt>
                <c:pt idx="757">
                  <c:v>40024.525</c:v>
                </c:pt>
                <c:pt idx="758">
                  <c:v>40024.52569444444</c:v>
                </c:pt>
                <c:pt idx="759">
                  <c:v>40024.52638888889</c:v>
                </c:pt>
                <c:pt idx="760">
                  <c:v>40024.52708333333</c:v>
                </c:pt>
                <c:pt idx="761">
                  <c:v>40024.52777777778</c:v>
                </c:pt>
                <c:pt idx="762">
                  <c:v>40024.52847222222</c:v>
                </c:pt>
                <c:pt idx="763">
                  <c:v>40024.52916666667</c:v>
                </c:pt>
                <c:pt idx="764">
                  <c:v>40024.52986111111</c:v>
                </c:pt>
                <c:pt idx="765">
                  <c:v>40024.53055555555</c:v>
                </c:pt>
                <c:pt idx="766">
                  <c:v>40024.53125</c:v>
                </c:pt>
                <c:pt idx="767">
                  <c:v>40024.53194444445</c:v>
                </c:pt>
                <c:pt idx="768">
                  <c:v>40024.53263888888</c:v>
                </c:pt>
                <c:pt idx="769">
                  <c:v>40024.53333333333</c:v>
                </c:pt>
                <c:pt idx="770">
                  <c:v>40024.53402777778</c:v>
                </c:pt>
                <c:pt idx="771">
                  <c:v>40024.53472222222</c:v>
                </c:pt>
                <c:pt idx="772">
                  <c:v>40024.53541666667</c:v>
                </c:pt>
                <c:pt idx="773">
                  <c:v>40024.53611111111</c:v>
                </c:pt>
                <c:pt idx="774">
                  <c:v>40024.53680555556</c:v>
                </c:pt>
                <c:pt idx="775">
                  <c:v>40024.5375</c:v>
                </c:pt>
                <c:pt idx="776">
                  <c:v>40024.53819444444</c:v>
                </c:pt>
                <c:pt idx="777">
                  <c:v>40024.5388888889</c:v>
                </c:pt>
                <c:pt idx="778">
                  <c:v>40024.53958333333</c:v>
                </c:pt>
                <c:pt idx="779">
                  <c:v>40024.54027777777</c:v>
                </c:pt>
                <c:pt idx="780">
                  <c:v>40024.54097222222</c:v>
                </c:pt>
                <c:pt idx="781">
                  <c:v>40024.54166666666</c:v>
                </c:pt>
                <c:pt idx="782">
                  <c:v>40024.54236111111</c:v>
                </c:pt>
                <c:pt idx="783">
                  <c:v>40024.54305555556</c:v>
                </c:pt>
                <c:pt idx="784">
                  <c:v>40024.54375</c:v>
                </c:pt>
                <c:pt idx="785">
                  <c:v>40024.54444444444</c:v>
                </c:pt>
                <c:pt idx="786">
                  <c:v>40024.5451388889</c:v>
                </c:pt>
                <c:pt idx="787">
                  <c:v>40024.54583333333</c:v>
                </c:pt>
                <c:pt idx="788">
                  <c:v>40024.54652777777</c:v>
                </c:pt>
                <c:pt idx="789">
                  <c:v>40024.54722222222</c:v>
                </c:pt>
                <c:pt idx="790">
                  <c:v>40024.54791666667</c:v>
                </c:pt>
                <c:pt idx="791">
                  <c:v>40024.54861111111</c:v>
                </c:pt>
                <c:pt idx="792">
                  <c:v>40024.54930555556</c:v>
                </c:pt>
                <c:pt idx="793">
                  <c:v>40024.55</c:v>
                </c:pt>
                <c:pt idx="794">
                  <c:v>40024.55069444444</c:v>
                </c:pt>
                <c:pt idx="795">
                  <c:v>40024.55138888889</c:v>
                </c:pt>
                <c:pt idx="796">
                  <c:v>40024.55208333334</c:v>
                </c:pt>
                <c:pt idx="797">
                  <c:v>40024.55277777777</c:v>
                </c:pt>
                <c:pt idx="798">
                  <c:v>40024.55347222222</c:v>
                </c:pt>
                <c:pt idx="799">
                  <c:v>40024.55416666667</c:v>
                </c:pt>
                <c:pt idx="800">
                  <c:v>40024.55486111111</c:v>
                </c:pt>
                <c:pt idx="801">
                  <c:v>40024.55555555555</c:v>
                </c:pt>
                <c:pt idx="802">
                  <c:v>40024.55625</c:v>
                </c:pt>
                <c:pt idx="803">
                  <c:v>40024.55694444444</c:v>
                </c:pt>
                <c:pt idx="804">
                  <c:v>40024.55763888888</c:v>
                </c:pt>
                <c:pt idx="805">
                  <c:v>40024.55833333333</c:v>
                </c:pt>
                <c:pt idx="806">
                  <c:v>40024.55902777778</c:v>
                </c:pt>
                <c:pt idx="807">
                  <c:v>40024.55972222222</c:v>
                </c:pt>
                <c:pt idx="808">
                  <c:v>40024.56041666667</c:v>
                </c:pt>
                <c:pt idx="809">
                  <c:v>40024.56111111111</c:v>
                </c:pt>
                <c:pt idx="810">
                  <c:v>40024.56180555555</c:v>
                </c:pt>
                <c:pt idx="811">
                  <c:v>40024.5625</c:v>
                </c:pt>
                <c:pt idx="812">
                  <c:v>40024.56319444445</c:v>
                </c:pt>
                <c:pt idx="813">
                  <c:v>40024.56388888889</c:v>
                </c:pt>
                <c:pt idx="814">
                  <c:v>40024.56458333333</c:v>
                </c:pt>
                <c:pt idx="815">
                  <c:v>40024.56527777778</c:v>
                </c:pt>
                <c:pt idx="816">
                  <c:v>40024.56597222222</c:v>
                </c:pt>
                <c:pt idx="817">
                  <c:v>40024.56666666667</c:v>
                </c:pt>
                <c:pt idx="818">
                  <c:v>40024.56736111111</c:v>
                </c:pt>
                <c:pt idx="819">
                  <c:v>40024.56805555556</c:v>
                </c:pt>
                <c:pt idx="820">
                  <c:v>40024.56875</c:v>
                </c:pt>
                <c:pt idx="821">
                  <c:v>40024.56944444445</c:v>
                </c:pt>
                <c:pt idx="822">
                  <c:v>40024.5701388889</c:v>
                </c:pt>
                <c:pt idx="823">
                  <c:v>40024.57083333333</c:v>
                </c:pt>
                <c:pt idx="824">
                  <c:v>40024.57152777778</c:v>
                </c:pt>
                <c:pt idx="825">
                  <c:v>40024.57222222222</c:v>
                </c:pt>
                <c:pt idx="826">
                  <c:v>40024.57291666666</c:v>
                </c:pt>
                <c:pt idx="827">
                  <c:v>40024.57361111111</c:v>
                </c:pt>
                <c:pt idx="828">
                  <c:v>40024.57430555556</c:v>
                </c:pt>
                <c:pt idx="829">
                  <c:v>40024.575</c:v>
                </c:pt>
                <c:pt idx="830">
                  <c:v>40024.57569444444</c:v>
                </c:pt>
                <c:pt idx="831">
                  <c:v>40024.5763888889</c:v>
                </c:pt>
                <c:pt idx="832">
                  <c:v>40024.57708333333</c:v>
                </c:pt>
                <c:pt idx="833">
                  <c:v>40024.57777777778</c:v>
                </c:pt>
                <c:pt idx="834">
                  <c:v>40024.57847222222</c:v>
                </c:pt>
                <c:pt idx="835">
                  <c:v>40024.57916666667</c:v>
                </c:pt>
                <c:pt idx="836">
                  <c:v>40024.57986111111</c:v>
                </c:pt>
                <c:pt idx="837">
                  <c:v>40024.58055555555</c:v>
                </c:pt>
                <c:pt idx="838">
                  <c:v>40024.58125</c:v>
                </c:pt>
                <c:pt idx="839">
                  <c:v>40024.58194444444</c:v>
                </c:pt>
                <c:pt idx="840">
                  <c:v>40024.58263888888</c:v>
                </c:pt>
                <c:pt idx="841">
                  <c:v>40024.58333333334</c:v>
                </c:pt>
                <c:pt idx="842">
                  <c:v>40024.58402777777</c:v>
                </c:pt>
                <c:pt idx="843">
                  <c:v>40024.58472222222</c:v>
                </c:pt>
                <c:pt idx="844">
                  <c:v>40024.58541666667</c:v>
                </c:pt>
                <c:pt idx="845">
                  <c:v>40024.58611111111</c:v>
                </c:pt>
                <c:pt idx="846">
                  <c:v>40024.58680555555</c:v>
                </c:pt>
                <c:pt idx="847">
                  <c:v>40024.5875</c:v>
                </c:pt>
                <c:pt idx="848">
                  <c:v>40024.58819444444</c:v>
                </c:pt>
                <c:pt idx="849">
                  <c:v>40024.58888888888</c:v>
                </c:pt>
                <c:pt idx="850">
                  <c:v>40024.58958333333</c:v>
                </c:pt>
                <c:pt idx="851">
                  <c:v>40024.59027777778</c:v>
                </c:pt>
                <c:pt idx="852">
                  <c:v>40024.59097222222</c:v>
                </c:pt>
                <c:pt idx="853">
                  <c:v>40024.59166666667</c:v>
                </c:pt>
                <c:pt idx="854">
                  <c:v>40024.59236111111</c:v>
                </c:pt>
                <c:pt idx="855">
                  <c:v>40024.59305555555</c:v>
                </c:pt>
                <c:pt idx="856">
                  <c:v>40024.59375</c:v>
                </c:pt>
                <c:pt idx="857">
                  <c:v>40024.59444444445</c:v>
                </c:pt>
                <c:pt idx="858">
                  <c:v>40024.59513888889</c:v>
                </c:pt>
                <c:pt idx="859">
                  <c:v>40024.59583333333</c:v>
                </c:pt>
                <c:pt idx="860">
                  <c:v>40024.59652777778</c:v>
                </c:pt>
                <c:pt idx="861">
                  <c:v>40024.59722222222</c:v>
                </c:pt>
                <c:pt idx="862">
                  <c:v>40024.59791666667</c:v>
                </c:pt>
                <c:pt idx="863">
                  <c:v>40024.59861111111</c:v>
                </c:pt>
                <c:pt idx="864">
                  <c:v>40024.59930555556</c:v>
                </c:pt>
                <c:pt idx="865">
                  <c:v>40024.6</c:v>
                </c:pt>
                <c:pt idx="866">
                  <c:v>40024.60069444444</c:v>
                </c:pt>
                <c:pt idx="867">
                  <c:v>40024.60138888889</c:v>
                </c:pt>
                <c:pt idx="868">
                  <c:v>40024.60208333333</c:v>
                </c:pt>
                <c:pt idx="869">
                  <c:v>40024.60277777778</c:v>
                </c:pt>
                <c:pt idx="870">
                  <c:v>40024.60347222222</c:v>
                </c:pt>
                <c:pt idx="871">
                  <c:v>40024.60416666666</c:v>
                </c:pt>
                <c:pt idx="872">
                  <c:v>40024.60486111111</c:v>
                </c:pt>
                <c:pt idx="873">
                  <c:v>40024.60555555556</c:v>
                </c:pt>
                <c:pt idx="874">
                  <c:v>40024.60625</c:v>
                </c:pt>
                <c:pt idx="875">
                  <c:v>40024.60694444444</c:v>
                </c:pt>
                <c:pt idx="876">
                  <c:v>40024.6076388889</c:v>
                </c:pt>
                <c:pt idx="877">
                  <c:v>40024.60833333333</c:v>
                </c:pt>
                <c:pt idx="878">
                  <c:v>40024.60902777778</c:v>
                </c:pt>
                <c:pt idx="879">
                  <c:v>40024.60972222222</c:v>
                </c:pt>
                <c:pt idx="880">
                  <c:v>40024.61041666667</c:v>
                </c:pt>
                <c:pt idx="881">
                  <c:v>40024.61111111111</c:v>
                </c:pt>
                <c:pt idx="882">
                  <c:v>40024.61180555556</c:v>
                </c:pt>
                <c:pt idx="883">
                  <c:v>40024.6125</c:v>
                </c:pt>
                <c:pt idx="884">
                  <c:v>40024.61319444444</c:v>
                </c:pt>
                <c:pt idx="885">
                  <c:v>40024.61388888889</c:v>
                </c:pt>
                <c:pt idx="886">
                  <c:v>40024.61458333334</c:v>
                </c:pt>
                <c:pt idx="887">
                  <c:v>40024.61527777777</c:v>
                </c:pt>
                <c:pt idx="888">
                  <c:v>40024.61597222222</c:v>
                </c:pt>
                <c:pt idx="889">
                  <c:v>40024.61666666667</c:v>
                </c:pt>
                <c:pt idx="890">
                  <c:v>40024.61736111111</c:v>
                </c:pt>
                <c:pt idx="891">
                  <c:v>40024.61805555555</c:v>
                </c:pt>
                <c:pt idx="892">
                  <c:v>40024.61875</c:v>
                </c:pt>
                <c:pt idx="893">
                  <c:v>40024.61944444444</c:v>
                </c:pt>
                <c:pt idx="894">
                  <c:v>40024.62013888889</c:v>
                </c:pt>
                <c:pt idx="895">
                  <c:v>40024.62083333333</c:v>
                </c:pt>
                <c:pt idx="896">
                  <c:v>40024.62152777778</c:v>
                </c:pt>
                <c:pt idx="897">
                  <c:v>40024.62222222222</c:v>
                </c:pt>
                <c:pt idx="898">
                  <c:v>40024.62291666667</c:v>
                </c:pt>
                <c:pt idx="899">
                  <c:v>40024.62361111111</c:v>
                </c:pt>
                <c:pt idx="900">
                  <c:v>40024.62430555555</c:v>
                </c:pt>
                <c:pt idx="901">
                  <c:v>40024.625</c:v>
                </c:pt>
                <c:pt idx="902">
                  <c:v>40024.62569444445</c:v>
                </c:pt>
                <c:pt idx="903">
                  <c:v>40024.62638888889</c:v>
                </c:pt>
                <c:pt idx="904">
                  <c:v>40024.62708333333</c:v>
                </c:pt>
                <c:pt idx="905">
                  <c:v>40024.62777777778</c:v>
                </c:pt>
                <c:pt idx="906">
                  <c:v>40024.62847222222</c:v>
                </c:pt>
                <c:pt idx="907">
                  <c:v>40024.62916666667</c:v>
                </c:pt>
                <c:pt idx="908">
                  <c:v>40024.62986111111</c:v>
                </c:pt>
                <c:pt idx="909">
                  <c:v>40024.63055555556</c:v>
                </c:pt>
                <c:pt idx="910">
                  <c:v>40024.63125</c:v>
                </c:pt>
                <c:pt idx="911">
                  <c:v>40024.63194444445</c:v>
                </c:pt>
                <c:pt idx="912">
                  <c:v>40024.6326388889</c:v>
                </c:pt>
                <c:pt idx="913">
                  <c:v>40024.63333333333</c:v>
                </c:pt>
                <c:pt idx="914">
                  <c:v>40024.63402777778</c:v>
                </c:pt>
                <c:pt idx="915">
                  <c:v>40024.63472222222</c:v>
                </c:pt>
                <c:pt idx="916">
                  <c:v>40024.63541666666</c:v>
                </c:pt>
                <c:pt idx="917">
                  <c:v>40024.63611111111</c:v>
                </c:pt>
                <c:pt idx="918">
                  <c:v>40024.63680555556</c:v>
                </c:pt>
                <c:pt idx="919">
                  <c:v>40024.6375</c:v>
                </c:pt>
                <c:pt idx="920">
                  <c:v>40024.63819444444</c:v>
                </c:pt>
                <c:pt idx="921">
                  <c:v>40024.6388888889</c:v>
                </c:pt>
                <c:pt idx="922">
                  <c:v>40024.63958333333</c:v>
                </c:pt>
                <c:pt idx="923">
                  <c:v>40024.64027777777</c:v>
                </c:pt>
                <c:pt idx="924">
                  <c:v>40024.64097222222</c:v>
                </c:pt>
                <c:pt idx="925">
                  <c:v>40024.64166666667</c:v>
                </c:pt>
                <c:pt idx="926">
                  <c:v>40024.64236111111</c:v>
                </c:pt>
                <c:pt idx="927">
                  <c:v>40024.64305555556</c:v>
                </c:pt>
                <c:pt idx="928">
                  <c:v>40024.64375</c:v>
                </c:pt>
                <c:pt idx="929">
                  <c:v>40024.64444444444</c:v>
                </c:pt>
                <c:pt idx="930">
                  <c:v>40024.64513888889</c:v>
                </c:pt>
                <c:pt idx="931">
                  <c:v>40024.64583333334</c:v>
                </c:pt>
                <c:pt idx="932">
                  <c:v>40024.64652777777</c:v>
                </c:pt>
                <c:pt idx="933">
                  <c:v>40024.64722222222</c:v>
                </c:pt>
                <c:pt idx="934">
                  <c:v>40024.64791666667</c:v>
                </c:pt>
                <c:pt idx="935">
                  <c:v>40024.64861111111</c:v>
                </c:pt>
                <c:pt idx="936">
                  <c:v>40024.64930555555</c:v>
                </c:pt>
                <c:pt idx="937">
                  <c:v>40024.65</c:v>
                </c:pt>
                <c:pt idx="938">
                  <c:v>40024.65069444444</c:v>
                </c:pt>
                <c:pt idx="939">
                  <c:v>40024.65138888889</c:v>
                </c:pt>
                <c:pt idx="940">
                  <c:v>40024.65208333333</c:v>
                </c:pt>
                <c:pt idx="941">
                  <c:v>40024.65277777778</c:v>
                </c:pt>
                <c:pt idx="942">
                  <c:v>40024.65347222222</c:v>
                </c:pt>
                <c:pt idx="943">
                  <c:v>40024.65416666667</c:v>
                </c:pt>
                <c:pt idx="944">
                  <c:v>40024.65486111111</c:v>
                </c:pt>
                <c:pt idx="945">
                  <c:v>40024.65555555555</c:v>
                </c:pt>
                <c:pt idx="946">
                  <c:v>40024.65625</c:v>
                </c:pt>
                <c:pt idx="947">
                  <c:v>40024.65694444444</c:v>
                </c:pt>
                <c:pt idx="948">
                  <c:v>40024.65763888888</c:v>
                </c:pt>
                <c:pt idx="949">
                  <c:v>40024.65833333333</c:v>
                </c:pt>
                <c:pt idx="950">
                  <c:v>40024.65902777778</c:v>
                </c:pt>
                <c:pt idx="951">
                  <c:v>40024.65972222222</c:v>
                </c:pt>
                <c:pt idx="952">
                  <c:v>40024.66041666667</c:v>
                </c:pt>
                <c:pt idx="953">
                  <c:v>40024.66111111111</c:v>
                </c:pt>
                <c:pt idx="954">
                  <c:v>40024.66180555556</c:v>
                </c:pt>
                <c:pt idx="955">
                  <c:v>40024.6625</c:v>
                </c:pt>
                <c:pt idx="956">
                  <c:v>40024.66319444445</c:v>
                </c:pt>
                <c:pt idx="957">
                  <c:v>40024.66388888889</c:v>
                </c:pt>
                <c:pt idx="958">
                  <c:v>40024.66458333333</c:v>
                </c:pt>
                <c:pt idx="959">
                  <c:v>40024.66527777778</c:v>
                </c:pt>
                <c:pt idx="960">
                  <c:v>40024.66597222222</c:v>
                </c:pt>
                <c:pt idx="961">
                  <c:v>40024.66666666666</c:v>
                </c:pt>
                <c:pt idx="962">
                  <c:v>40024.66736111111</c:v>
                </c:pt>
                <c:pt idx="963">
                  <c:v>40024.66805555556</c:v>
                </c:pt>
                <c:pt idx="964">
                  <c:v>40024.66875</c:v>
                </c:pt>
                <c:pt idx="965">
                  <c:v>40024.66944444444</c:v>
                </c:pt>
                <c:pt idx="966">
                  <c:v>40024.6701388889</c:v>
                </c:pt>
                <c:pt idx="967">
                  <c:v>40024.67083333333</c:v>
                </c:pt>
                <c:pt idx="968">
                  <c:v>40024.67152777778</c:v>
                </c:pt>
                <c:pt idx="969">
                  <c:v>40024.67222222222</c:v>
                </c:pt>
                <c:pt idx="970">
                  <c:v>40024.67291666667</c:v>
                </c:pt>
                <c:pt idx="971">
                  <c:v>40024.67361111111</c:v>
                </c:pt>
                <c:pt idx="972">
                  <c:v>40024.67430555556</c:v>
                </c:pt>
                <c:pt idx="973">
                  <c:v>40024.675</c:v>
                </c:pt>
                <c:pt idx="974">
                  <c:v>40024.67569444444</c:v>
                </c:pt>
                <c:pt idx="975">
                  <c:v>40024.67638888889</c:v>
                </c:pt>
                <c:pt idx="976">
                  <c:v>40024.67708333334</c:v>
                </c:pt>
                <c:pt idx="977">
                  <c:v>40024.67777777778</c:v>
                </c:pt>
                <c:pt idx="978">
                  <c:v>40024.67847222222</c:v>
                </c:pt>
                <c:pt idx="979">
                  <c:v>40024.67916666667</c:v>
                </c:pt>
                <c:pt idx="980">
                  <c:v>40024.67986111111</c:v>
                </c:pt>
                <c:pt idx="981">
                  <c:v>40024.68055555555</c:v>
                </c:pt>
                <c:pt idx="982">
                  <c:v>40024.68125</c:v>
                </c:pt>
                <c:pt idx="983">
                  <c:v>40024.68194444444</c:v>
                </c:pt>
                <c:pt idx="984">
                  <c:v>40024.68263888888</c:v>
                </c:pt>
                <c:pt idx="985">
                  <c:v>40024.68333333333</c:v>
                </c:pt>
                <c:pt idx="986">
                  <c:v>40024.68402777778</c:v>
                </c:pt>
                <c:pt idx="987">
                  <c:v>40024.68472222222</c:v>
                </c:pt>
                <c:pt idx="988">
                  <c:v>40024.68541666667</c:v>
                </c:pt>
                <c:pt idx="989">
                  <c:v>40024.68611111111</c:v>
                </c:pt>
                <c:pt idx="990">
                  <c:v>40024.68680555555</c:v>
                </c:pt>
                <c:pt idx="991">
                  <c:v>40024.6875</c:v>
                </c:pt>
                <c:pt idx="992">
                  <c:v>40024.68819444444</c:v>
                </c:pt>
                <c:pt idx="993">
                  <c:v>40024.68888888888</c:v>
                </c:pt>
                <c:pt idx="994">
                  <c:v>40024.68958333333</c:v>
                </c:pt>
                <c:pt idx="995">
                  <c:v>40024.69027777778</c:v>
                </c:pt>
                <c:pt idx="996">
                  <c:v>40024.69097222222</c:v>
                </c:pt>
                <c:pt idx="997">
                  <c:v>40024.69166666667</c:v>
                </c:pt>
                <c:pt idx="998">
                  <c:v>40024.69236111111</c:v>
                </c:pt>
                <c:pt idx="999">
                  <c:v>40024.69305555556</c:v>
                </c:pt>
                <c:pt idx="1000">
                  <c:v>40024.69375</c:v>
                </c:pt>
                <c:pt idx="1001">
                  <c:v>40024.69444444445</c:v>
                </c:pt>
                <c:pt idx="1002">
                  <c:v>40024.69513888889</c:v>
                </c:pt>
                <c:pt idx="1003">
                  <c:v>40024.69583333333</c:v>
                </c:pt>
                <c:pt idx="1004">
                  <c:v>40024.69652777778</c:v>
                </c:pt>
                <c:pt idx="1005">
                  <c:v>40024.69722222222</c:v>
                </c:pt>
                <c:pt idx="1006">
                  <c:v>40024.69791666666</c:v>
                </c:pt>
                <c:pt idx="1007">
                  <c:v>40024.69861111111</c:v>
                </c:pt>
                <c:pt idx="1008">
                  <c:v>40024.69930555556</c:v>
                </c:pt>
                <c:pt idx="1009">
                  <c:v>40024.7</c:v>
                </c:pt>
                <c:pt idx="1010">
                  <c:v>40024.70069444444</c:v>
                </c:pt>
                <c:pt idx="1011">
                  <c:v>40024.70138888889</c:v>
                </c:pt>
                <c:pt idx="1012">
                  <c:v>40024.70208333333</c:v>
                </c:pt>
                <c:pt idx="1013">
                  <c:v>40024.70277777778</c:v>
                </c:pt>
                <c:pt idx="1014">
                  <c:v>40024.70347222222</c:v>
                </c:pt>
                <c:pt idx="1015">
                  <c:v>40024.70416666667</c:v>
                </c:pt>
                <c:pt idx="1016">
                  <c:v>40024.70486111111</c:v>
                </c:pt>
                <c:pt idx="1017">
                  <c:v>40024.70555555556</c:v>
                </c:pt>
                <c:pt idx="1018">
                  <c:v>40024.70625</c:v>
                </c:pt>
                <c:pt idx="1019">
                  <c:v>40024.70694444444</c:v>
                </c:pt>
                <c:pt idx="1020">
                  <c:v>40024.70763888889</c:v>
                </c:pt>
                <c:pt idx="1021">
                  <c:v>40024.70833333334</c:v>
                </c:pt>
                <c:pt idx="1022">
                  <c:v>40024.70902777778</c:v>
                </c:pt>
                <c:pt idx="1023">
                  <c:v>40024.70972222222</c:v>
                </c:pt>
                <c:pt idx="1024">
                  <c:v>40024.71041666667</c:v>
                </c:pt>
                <c:pt idx="1025">
                  <c:v>40024.71111111111</c:v>
                </c:pt>
                <c:pt idx="1026">
                  <c:v>40024.71180555555</c:v>
                </c:pt>
                <c:pt idx="1027">
                  <c:v>40024.7125</c:v>
                </c:pt>
                <c:pt idx="1028">
                  <c:v>40024.71319444444</c:v>
                </c:pt>
                <c:pt idx="1029">
                  <c:v>40024.71388888889</c:v>
                </c:pt>
                <c:pt idx="1030">
                  <c:v>40024.71458333333</c:v>
                </c:pt>
                <c:pt idx="1031">
                  <c:v>40024.71527777778</c:v>
                </c:pt>
                <c:pt idx="1032">
                  <c:v>40024.71597222222</c:v>
                </c:pt>
                <c:pt idx="1033">
                  <c:v>40024.71666666667</c:v>
                </c:pt>
                <c:pt idx="1034">
                  <c:v>40024.71736111111</c:v>
                </c:pt>
                <c:pt idx="1035">
                  <c:v>40024.71805555555</c:v>
                </c:pt>
                <c:pt idx="1036">
                  <c:v>40024.71875</c:v>
                </c:pt>
                <c:pt idx="1037">
                  <c:v>40024.71944444445</c:v>
                </c:pt>
                <c:pt idx="1038">
                  <c:v>40024.72013888889</c:v>
                </c:pt>
                <c:pt idx="1039">
                  <c:v>40024.72083333333</c:v>
                </c:pt>
                <c:pt idx="1040">
                  <c:v>40024.72152777778</c:v>
                </c:pt>
                <c:pt idx="1041">
                  <c:v>40024.72222222222</c:v>
                </c:pt>
                <c:pt idx="1042">
                  <c:v>40024.72291666667</c:v>
                </c:pt>
                <c:pt idx="1043">
                  <c:v>40024.72361111111</c:v>
                </c:pt>
                <c:pt idx="1044">
                  <c:v>40024.72430555556</c:v>
                </c:pt>
                <c:pt idx="1045">
                  <c:v>40024.725</c:v>
                </c:pt>
                <c:pt idx="1046">
                  <c:v>40024.72569444445</c:v>
                </c:pt>
                <c:pt idx="1047">
                  <c:v>40024.72638888889</c:v>
                </c:pt>
                <c:pt idx="1048">
                  <c:v>40024.72708333333</c:v>
                </c:pt>
                <c:pt idx="1049">
                  <c:v>40024.72777777778</c:v>
                </c:pt>
                <c:pt idx="1050">
                  <c:v>40024.72847222222</c:v>
                </c:pt>
                <c:pt idx="1051">
                  <c:v>40024.72916666666</c:v>
                </c:pt>
                <c:pt idx="1052">
                  <c:v>40024.72986111111</c:v>
                </c:pt>
                <c:pt idx="1053">
                  <c:v>40024.73055555556</c:v>
                </c:pt>
                <c:pt idx="1054">
                  <c:v>40024.73125</c:v>
                </c:pt>
                <c:pt idx="1055">
                  <c:v>40024.73194444444</c:v>
                </c:pt>
                <c:pt idx="1056">
                  <c:v>40024.7326388889</c:v>
                </c:pt>
                <c:pt idx="1057">
                  <c:v>40024.73333333333</c:v>
                </c:pt>
                <c:pt idx="1058">
                  <c:v>40024.73402777778</c:v>
                </c:pt>
                <c:pt idx="1059">
                  <c:v>40024.73472222222</c:v>
                </c:pt>
                <c:pt idx="1060">
                  <c:v>40024.73541666667</c:v>
                </c:pt>
                <c:pt idx="1061">
                  <c:v>40024.73611111111</c:v>
                </c:pt>
                <c:pt idx="1062">
                  <c:v>40024.73680555556</c:v>
                </c:pt>
                <c:pt idx="1063">
                  <c:v>40024.7375</c:v>
                </c:pt>
                <c:pt idx="1064">
                  <c:v>40024.73819444444</c:v>
                </c:pt>
                <c:pt idx="1065">
                  <c:v>40024.73888888889</c:v>
                </c:pt>
                <c:pt idx="1066">
                  <c:v>40024.73958333334</c:v>
                </c:pt>
                <c:pt idx="1067">
                  <c:v>40024.74027777777</c:v>
                </c:pt>
                <c:pt idx="1068">
                  <c:v>40024.74097222222</c:v>
                </c:pt>
                <c:pt idx="1069">
                  <c:v>40024.74166666667</c:v>
                </c:pt>
                <c:pt idx="1070">
                  <c:v>40024.74236111111</c:v>
                </c:pt>
                <c:pt idx="1071">
                  <c:v>40024.74305555555</c:v>
                </c:pt>
                <c:pt idx="1072">
                  <c:v>40024.74375</c:v>
                </c:pt>
                <c:pt idx="1073">
                  <c:v>40024.74444444444</c:v>
                </c:pt>
                <c:pt idx="1074">
                  <c:v>40024.74513888889</c:v>
                </c:pt>
                <c:pt idx="1075">
                  <c:v>40024.74583333333</c:v>
                </c:pt>
                <c:pt idx="1076">
                  <c:v>40024.74652777778</c:v>
                </c:pt>
                <c:pt idx="1077">
                  <c:v>40024.74722222222</c:v>
                </c:pt>
                <c:pt idx="1078">
                  <c:v>40024.74791666667</c:v>
                </c:pt>
                <c:pt idx="1079">
                  <c:v>40024.74861111111</c:v>
                </c:pt>
                <c:pt idx="1080">
                  <c:v>40024.74930555555</c:v>
                </c:pt>
                <c:pt idx="1081">
                  <c:v>40024.75</c:v>
                </c:pt>
                <c:pt idx="1082">
                  <c:v>40024.75069444444</c:v>
                </c:pt>
                <c:pt idx="1083">
                  <c:v>40024.75138888889</c:v>
                </c:pt>
                <c:pt idx="1084">
                  <c:v>40024.75208333333</c:v>
                </c:pt>
                <c:pt idx="1085">
                  <c:v>40024.75277777778</c:v>
                </c:pt>
                <c:pt idx="1086">
                  <c:v>40024.75347222222</c:v>
                </c:pt>
                <c:pt idx="1087">
                  <c:v>40024.75416666667</c:v>
                </c:pt>
                <c:pt idx="1088">
                  <c:v>40024.75486111111</c:v>
                </c:pt>
                <c:pt idx="1089">
                  <c:v>40024.75555555556</c:v>
                </c:pt>
                <c:pt idx="1090">
                  <c:v>40024.75625</c:v>
                </c:pt>
                <c:pt idx="1091">
                  <c:v>40024.75694444444</c:v>
                </c:pt>
                <c:pt idx="1092">
                  <c:v>40024.7576388889</c:v>
                </c:pt>
                <c:pt idx="1093">
                  <c:v>40024.75833333333</c:v>
                </c:pt>
                <c:pt idx="1094">
                  <c:v>40024.75902777778</c:v>
                </c:pt>
                <c:pt idx="1095">
                  <c:v>40024.75972222222</c:v>
                </c:pt>
                <c:pt idx="1096">
                  <c:v>40024.76041666666</c:v>
                </c:pt>
                <c:pt idx="1097">
                  <c:v>40024.76111111111</c:v>
                </c:pt>
                <c:pt idx="1098">
                  <c:v>40024.76180555556</c:v>
                </c:pt>
                <c:pt idx="1099">
                  <c:v>40024.7625</c:v>
                </c:pt>
                <c:pt idx="1100">
                  <c:v>40024.76319444444</c:v>
                </c:pt>
                <c:pt idx="1101">
                  <c:v>40024.76388888889</c:v>
                </c:pt>
                <c:pt idx="1102">
                  <c:v>40024.76458333333</c:v>
                </c:pt>
                <c:pt idx="1103">
                  <c:v>40024.76527777778</c:v>
                </c:pt>
                <c:pt idx="1104">
                  <c:v>40024.76597222222</c:v>
                </c:pt>
                <c:pt idx="1105">
                  <c:v>40024.76666666667</c:v>
                </c:pt>
                <c:pt idx="1106">
                  <c:v>40024.76736111111</c:v>
                </c:pt>
                <c:pt idx="1107">
                  <c:v>40024.76805555556</c:v>
                </c:pt>
                <c:pt idx="1108">
                  <c:v>40024.76875</c:v>
                </c:pt>
                <c:pt idx="1109">
                  <c:v>40024.76944444444</c:v>
                </c:pt>
                <c:pt idx="1110">
                  <c:v>40024.77013888889</c:v>
                </c:pt>
                <c:pt idx="1111">
                  <c:v>40024.77083333334</c:v>
                </c:pt>
                <c:pt idx="1112">
                  <c:v>40024.77152777778</c:v>
                </c:pt>
                <c:pt idx="1113">
                  <c:v>40024.77222222222</c:v>
                </c:pt>
                <c:pt idx="1114">
                  <c:v>40024.77291666667</c:v>
                </c:pt>
                <c:pt idx="1115">
                  <c:v>40024.77361111111</c:v>
                </c:pt>
                <c:pt idx="1116">
                  <c:v>40024.77430555555</c:v>
                </c:pt>
                <c:pt idx="1117">
                  <c:v>40024.775</c:v>
                </c:pt>
                <c:pt idx="1118">
                  <c:v>40024.77569444444</c:v>
                </c:pt>
                <c:pt idx="1119">
                  <c:v>40024.77638888889</c:v>
                </c:pt>
                <c:pt idx="1120">
                  <c:v>40024.77708333333</c:v>
                </c:pt>
                <c:pt idx="1121">
                  <c:v>40024.77777777778</c:v>
                </c:pt>
                <c:pt idx="1122">
                  <c:v>40024.77847222222</c:v>
                </c:pt>
                <c:pt idx="1123">
                  <c:v>40024.77916666667</c:v>
                </c:pt>
                <c:pt idx="1124">
                  <c:v>40024.77986111111</c:v>
                </c:pt>
                <c:pt idx="1125">
                  <c:v>40024.78055555555</c:v>
                </c:pt>
                <c:pt idx="1126">
                  <c:v>40024.78125</c:v>
                </c:pt>
                <c:pt idx="1127">
                  <c:v>40024.78194444445</c:v>
                </c:pt>
                <c:pt idx="1128">
                  <c:v>40024.78263888888</c:v>
                </c:pt>
                <c:pt idx="1129">
                  <c:v>40024.78333333333</c:v>
                </c:pt>
                <c:pt idx="1130">
                  <c:v>40024.78402777778</c:v>
                </c:pt>
                <c:pt idx="1131">
                  <c:v>40024.78472222222</c:v>
                </c:pt>
                <c:pt idx="1132">
                  <c:v>40024.78541666667</c:v>
                </c:pt>
                <c:pt idx="1133">
                  <c:v>40024.78611111111</c:v>
                </c:pt>
                <c:pt idx="1134">
                  <c:v>40024.78680555556</c:v>
                </c:pt>
                <c:pt idx="1135">
                  <c:v>40024.7875</c:v>
                </c:pt>
                <c:pt idx="1136">
                  <c:v>40024.78819444444</c:v>
                </c:pt>
                <c:pt idx="1137">
                  <c:v>40024.7888888889</c:v>
                </c:pt>
                <c:pt idx="1138">
                  <c:v>40024.78958333333</c:v>
                </c:pt>
                <c:pt idx="1139">
                  <c:v>40024.79027777778</c:v>
                </c:pt>
                <c:pt idx="1140">
                  <c:v>40024.79097222222</c:v>
                </c:pt>
                <c:pt idx="1141">
                  <c:v>40024.79166666666</c:v>
                </c:pt>
                <c:pt idx="1142">
                  <c:v>40024.79236111111</c:v>
                </c:pt>
                <c:pt idx="1143">
                  <c:v>40024.79305555556</c:v>
                </c:pt>
                <c:pt idx="1144">
                  <c:v>40024.79375</c:v>
                </c:pt>
                <c:pt idx="1145">
                  <c:v>40024.79444444444</c:v>
                </c:pt>
                <c:pt idx="1146">
                  <c:v>40024.79513888889</c:v>
                </c:pt>
                <c:pt idx="1147">
                  <c:v>40024.79583333333</c:v>
                </c:pt>
                <c:pt idx="1148">
                  <c:v>40024.79652777778</c:v>
                </c:pt>
                <c:pt idx="1149">
                  <c:v>40024.79722222222</c:v>
                </c:pt>
                <c:pt idx="1150">
                  <c:v>40024.79791666667</c:v>
                </c:pt>
                <c:pt idx="1151">
                  <c:v>40024.79861111111</c:v>
                </c:pt>
                <c:pt idx="1152">
                  <c:v>40024.79930555556</c:v>
                </c:pt>
                <c:pt idx="1153">
                  <c:v>40024.8</c:v>
                </c:pt>
                <c:pt idx="1154">
                  <c:v>40024.80069444444</c:v>
                </c:pt>
                <c:pt idx="1155">
                  <c:v>40024.80138888889</c:v>
                </c:pt>
                <c:pt idx="1156">
                  <c:v>40024.80208333334</c:v>
                </c:pt>
                <c:pt idx="1157">
                  <c:v>40024.80277777777</c:v>
                </c:pt>
                <c:pt idx="1158">
                  <c:v>40024.80347222222</c:v>
                </c:pt>
                <c:pt idx="1159">
                  <c:v>40024.80416666667</c:v>
                </c:pt>
                <c:pt idx="1160">
                  <c:v>40024.80486111111</c:v>
                </c:pt>
                <c:pt idx="1161">
                  <c:v>40024.80555555555</c:v>
                </c:pt>
                <c:pt idx="1162">
                  <c:v>40024.80625</c:v>
                </c:pt>
                <c:pt idx="1163">
                  <c:v>40024.80694444444</c:v>
                </c:pt>
                <c:pt idx="1164">
                  <c:v>40024.80763888888</c:v>
                </c:pt>
                <c:pt idx="1165">
                  <c:v>40024.80833333333</c:v>
                </c:pt>
                <c:pt idx="1166">
                  <c:v>40024.80902777778</c:v>
                </c:pt>
                <c:pt idx="1167">
                  <c:v>40024.80972222222</c:v>
                </c:pt>
                <c:pt idx="1168">
                  <c:v>40024.81041666667</c:v>
                </c:pt>
                <c:pt idx="1169">
                  <c:v>40024.81111111111</c:v>
                </c:pt>
                <c:pt idx="1170">
                  <c:v>40024.81180555555</c:v>
                </c:pt>
                <c:pt idx="1171">
                  <c:v>40024.8125</c:v>
                </c:pt>
                <c:pt idx="1172">
                  <c:v>40024.81319444444</c:v>
                </c:pt>
                <c:pt idx="1173">
                  <c:v>40024.81388888888</c:v>
                </c:pt>
                <c:pt idx="1174">
                  <c:v>40024.81458333333</c:v>
                </c:pt>
                <c:pt idx="1175">
                  <c:v>40024.81527777777</c:v>
                </c:pt>
                <c:pt idx="1176">
                  <c:v>40024.81597222222</c:v>
                </c:pt>
                <c:pt idx="1177">
                  <c:v>40024.81666666667</c:v>
                </c:pt>
                <c:pt idx="1178">
                  <c:v>40024.81736111111</c:v>
                </c:pt>
                <c:pt idx="1179">
                  <c:v>40024.81805555555</c:v>
                </c:pt>
                <c:pt idx="1180">
                  <c:v>40024.81875</c:v>
                </c:pt>
                <c:pt idx="1181">
                  <c:v>40024.81944444444</c:v>
                </c:pt>
                <c:pt idx="1182">
                  <c:v>40024.8201388889</c:v>
                </c:pt>
                <c:pt idx="1183">
                  <c:v>40024.82083333333</c:v>
                </c:pt>
                <c:pt idx="1184">
                  <c:v>40024.82152777778</c:v>
                </c:pt>
                <c:pt idx="1185">
                  <c:v>40024.82222222222</c:v>
                </c:pt>
                <c:pt idx="1186">
                  <c:v>40024.82291666666</c:v>
                </c:pt>
                <c:pt idx="1187">
                  <c:v>40024.82361111111</c:v>
                </c:pt>
                <c:pt idx="1188">
                  <c:v>40024.82430555556</c:v>
                </c:pt>
                <c:pt idx="1189">
                  <c:v>40024.825</c:v>
                </c:pt>
                <c:pt idx="1190">
                  <c:v>40024.82569444444</c:v>
                </c:pt>
                <c:pt idx="1191">
                  <c:v>40024.8263888889</c:v>
                </c:pt>
                <c:pt idx="1192">
                  <c:v>40024.82708333333</c:v>
                </c:pt>
                <c:pt idx="1193">
                  <c:v>40024.82777777778</c:v>
                </c:pt>
                <c:pt idx="1194">
                  <c:v>40024.82847222222</c:v>
                </c:pt>
                <c:pt idx="1195">
                  <c:v>40024.82916666667</c:v>
                </c:pt>
                <c:pt idx="1196">
                  <c:v>40024.82986111111</c:v>
                </c:pt>
                <c:pt idx="1197">
                  <c:v>40024.83055555555</c:v>
                </c:pt>
                <c:pt idx="1198">
                  <c:v>40024.83125</c:v>
                </c:pt>
                <c:pt idx="1199">
                  <c:v>40024.83194444444</c:v>
                </c:pt>
                <c:pt idx="1200">
                  <c:v>40024.83263888888</c:v>
                </c:pt>
                <c:pt idx="1201">
                  <c:v>40024.83333333334</c:v>
                </c:pt>
                <c:pt idx="1202">
                  <c:v>40024.83402777777</c:v>
                </c:pt>
                <c:pt idx="1203">
                  <c:v>40024.83472222222</c:v>
                </c:pt>
                <c:pt idx="1204">
                  <c:v>40024.83541666667</c:v>
                </c:pt>
                <c:pt idx="1205">
                  <c:v>40024.83611111111</c:v>
                </c:pt>
                <c:pt idx="1206">
                  <c:v>40024.83680555555</c:v>
                </c:pt>
                <c:pt idx="1207">
                  <c:v>40024.8375</c:v>
                </c:pt>
                <c:pt idx="1208">
                  <c:v>40024.83819444444</c:v>
                </c:pt>
                <c:pt idx="1209">
                  <c:v>40024.83888888888</c:v>
                </c:pt>
                <c:pt idx="1210">
                  <c:v>40024.83958333333</c:v>
                </c:pt>
                <c:pt idx="1211">
                  <c:v>40024.84027777778</c:v>
                </c:pt>
                <c:pt idx="1212">
                  <c:v>40024.84097222222</c:v>
                </c:pt>
                <c:pt idx="1213">
                  <c:v>40024.84166666667</c:v>
                </c:pt>
                <c:pt idx="1214">
                  <c:v>40024.84236111111</c:v>
                </c:pt>
                <c:pt idx="1215">
                  <c:v>40024.84305555555</c:v>
                </c:pt>
                <c:pt idx="1216">
                  <c:v>40024.84375</c:v>
                </c:pt>
                <c:pt idx="1217">
                  <c:v>40024.84444444444</c:v>
                </c:pt>
                <c:pt idx="1218">
                  <c:v>40024.84513888888</c:v>
                </c:pt>
                <c:pt idx="1219">
                  <c:v>40024.84583333333</c:v>
                </c:pt>
                <c:pt idx="1220">
                  <c:v>40024.84652777777</c:v>
                </c:pt>
                <c:pt idx="1221">
                  <c:v>40024.84722222222</c:v>
                </c:pt>
                <c:pt idx="1222">
                  <c:v>40024.84791666667</c:v>
                </c:pt>
                <c:pt idx="1223">
                  <c:v>40024.84861111111</c:v>
                </c:pt>
                <c:pt idx="1224">
                  <c:v>40024.84930555556</c:v>
                </c:pt>
                <c:pt idx="1225">
                  <c:v>40024.85</c:v>
                </c:pt>
                <c:pt idx="1226">
                  <c:v>40024.85069444444</c:v>
                </c:pt>
                <c:pt idx="1227">
                  <c:v>40024.8513888889</c:v>
                </c:pt>
                <c:pt idx="1228">
                  <c:v>40024.85208333333</c:v>
                </c:pt>
                <c:pt idx="1229">
                  <c:v>40024.85277777777</c:v>
                </c:pt>
                <c:pt idx="1230">
                  <c:v>40024.85347222222</c:v>
                </c:pt>
                <c:pt idx="1231">
                  <c:v>40024.85416666666</c:v>
                </c:pt>
                <c:pt idx="1232">
                  <c:v>40024.85486111111</c:v>
                </c:pt>
                <c:pt idx="1233">
                  <c:v>40024.85555555555</c:v>
                </c:pt>
                <c:pt idx="1234">
                  <c:v>40024.85625</c:v>
                </c:pt>
                <c:pt idx="1235">
                  <c:v>40024.85694444444</c:v>
                </c:pt>
                <c:pt idx="1236">
                  <c:v>40024.8576388889</c:v>
                </c:pt>
                <c:pt idx="1237">
                  <c:v>40024.85833333332</c:v>
                </c:pt>
                <c:pt idx="1238">
                  <c:v>40024.85902777777</c:v>
                </c:pt>
                <c:pt idx="1239">
                  <c:v>40024.85972222222</c:v>
                </c:pt>
                <c:pt idx="1240">
                  <c:v>40024.86041666667</c:v>
                </c:pt>
                <c:pt idx="1241">
                  <c:v>40024.86111111111</c:v>
                </c:pt>
                <c:pt idx="1242">
                  <c:v>40024.86180555556</c:v>
                </c:pt>
                <c:pt idx="1243">
                  <c:v>40024.8625</c:v>
                </c:pt>
                <c:pt idx="1244">
                  <c:v>40024.86319444444</c:v>
                </c:pt>
                <c:pt idx="1245">
                  <c:v>40024.86388888889</c:v>
                </c:pt>
                <c:pt idx="1246">
                  <c:v>40024.86458333334</c:v>
                </c:pt>
                <c:pt idx="1247">
                  <c:v>40024.86527777777</c:v>
                </c:pt>
                <c:pt idx="1248">
                  <c:v>40024.86597222222</c:v>
                </c:pt>
                <c:pt idx="1249">
                  <c:v>40024.86666666667</c:v>
                </c:pt>
                <c:pt idx="1250">
                  <c:v>40024.86736111111</c:v>
                </c:pt>
                <c:pt idx="1251">
                  <c:v>40024.86805555555</c:v>
                </c:pt>
                <c:pt idx="1252">
                  <c:v>40024.86875</c:v>
                </c:pt>
                <c:pt idx="1253">
                  <c:v>40024.86944444444</c:v>
                </c:pt>
                <c:pt idx="1254">
                  <c:v>40024.87013888888</c:v>
                </c:pt>
                <c:pt idx="1255">
                  <c:v>40024.87083333333</c:v>
                </c:pt>
                <c:pt idx="1256">
                  <c:v>40024.87152777778</c:v>
                </c:pt>
                <c:pt idx="1257">
                  <c:v>40024.87222222222</c:v>
                </c:pt>
                <c:pt idx="1258">
                  <c:v>40024.87291666667</c:v>
                </c:pt>
                <c:pt idx="1259">
                  <c:v>40024.87361111111</c:v>
                </c:pt>
                <c:pt idx="1260">
                  <c:v>40024.87430555555</c:v>
                </c:pt>
                <c:pt idx="1261">
                  <c:v>40024.875</c:v>
                </c:pt>
                <c:pt idx="1262">
                  <c:v>40024.87569444444</c:v>
                </c:pt>
                <c:pt idx="1263">
                  <c:v>40024.87638888888</c:v>
                </c:pt>
                <c:pt idx="1264">
                  <c:v>40024.87708333333</c:v>
                </c:pt>
                <c:pt idx="1265">
                  <c:v>40024.87777777778</c:v>
                </c:pt>
                <c:pt idx="1266">
                  <c:v>40024.87847222222</c:v>
                </c:pt>
                <c:pt idx="1267">
                  <c:v>40024.87916666667</c:v>
                </c:pt>
                <c:pt idx="1268">
                  <c:v>40024.87986111111</c:v>
                </c:pt>
                <c:pt idx="1269">
                  <c:v>40024.88055555555</c:v>
                </c:pt>
                <c:pt idx="1270">
                  <c:v>40024.88125</c:v>
                </c:pt>
                <c:pt idx="1271">
                  <c:v>40024.88194444444</c:v>
                </c:pt>
                <c:pt idx="1272">
                  <c:v>40024.8826388889</c:v>
                </c:pt>
                <c:pt idx="1273">
                  <c:v>40024.88333333333</c:v>
                </c:pt>
                <c:pt idx="1274">
                  <c:v>40024.88402777777</c:v>
                </c:pt>
                <c:pt idx="1275">
                  <c:v>40024.88472222222</c:v>
                </c:pt>
                <c:pt idx="1276">
                  <c:v>40024.88541666666</c:v>
                </c:pt>
                <c:pt idx="1277">
                  <c:v>40024.88611111111</c:v>
                </c:pt>
                <c:pt idx="1278">
                  <c:v>40024.88680555555</c:v>
                </c:pt>
                <c:pt idx="1279">
                  <c:v>40024.8875</c:v>
                </c:pt>
                <c:pt idx="1280">
                  <c:v>40024.88819444444</c:v>
                </c:pt>
                <c:pt idx="1281">
                  <c:v>40024.8888888889</c:v>
                </c:pt>
                <c:pt idx="1282">
                  <c:v>40024.88958333333</c:v>
                </c:pt>
                <c:pt idx="1283">
                  <c:v>40024.89027777777</c:v>
                </c:pt>
                <c:pt idx="1284">
                  <c:v>40024.89097222222</c:v>
                </c:pt>
                <c:pt idx="1285">
                  <c:v>40024.89166666667</c:v>
                </c:pt>
                <c:pt idx="1286">
                  <c:v>40024.89236111111</c:v>
                </c:pt>
                <c:pt idx="1287">
                  <c:v>40024.89305555556</c:v>
                </c:pt>
                <c:pt idx="1288">
                  <c:v>40024.89375</c:v>
                </c:pt>
                <c:pt idx="1289">
                  <c:v>40024.89444444444</c:v>
                </c:pt>
                <c:pt idx="1290">
                  <c:v>40024.89513888889</c:v>
                </c:pt>
                <c:pt idx="1291">
                  <c:v>40024.89583333334</c:v>
                </c:pt>
                <c:pt idx="1292">
                  <c:v>40024.89652777777</c:v>
                </c:pt>
                <c:pt idx="1293">
                  <c:v>40024.89722222222</c:v>
                </c:pt>
                <c:pt idx="1294">
                  <c:v>40024.89791666667</c:v>
                </c:pt>
                <c:pt idx="1295">
                  <c:v>40024.89861111111</c:v>
                </c:pt>
                <c:pt idx="1296">
                  <c:v>40024.89930555555</c:v>
                </c:pt>
                <c:pt idx="1297">
                  <c:v>40024.9</c:v>
                </c:pt>
                <c:pt idx="1298">
                  <c:v>40024.90069444444</c:v>
                </c:pt>
                <c:pt idx="1299">
                  <c:v>40024.90138888889</c:v>
                </c:pt>
                <c:pt idx="1300">
                  <c:v>40024.90208333333</c:v>
                </c:pt>
                <c:pt idx="1301">
                  <c:v>40024.90277777778</c:v>
                </c:pt>
                <c:pt idx="1302">
                  <c:v>40024.90347222222</c:v>
                </c:pt>
                <c:pt idx="1303">
                  <c:v>40024.90416666667</c:v>
                </c:pt>
                <c:pt idx="1304">
                  <c:v>40024.90486111111</c:v>
                </c:pt>
                <c:pt idx="1305">
                  <c:v>40024.90555555555</c:v>
                </c:pt>
                <c:pt idx="1306">
                  <c:v>40024.90625</c:v>
                </c:pt>
                <c:pt idx="1307">
                  <c:v>40024.90694444444</c:v>
                </c:pt>
                <c:pt idx="1308">
                  <c:v>40024.90763888888</c:v>
                </c:pt>
                <c:pt idx="1309">
                  <c:v>40024.90833333333</c:v>
                </c:pt>
                <c:pt idx="1310">
                  <c:v>40024.90902777778</c:v>
                </c:pt>
                <c:pt idx="1311">
                  <c:v>40024.90972222222</c:v>
                </c:pt>
                <c:pt idx="1312">
                  <c:v>40024.91041666667</c:v>
                </c:pt>
                <c:pt idx="1313">
                  <c:v>40024.91111111111</c:v>
                </c:pt>
                <c:pt idx="1314">
                  <c:v>40024.91180555556</c:v>
                </c:pt>
                <c:pt idx="1315">
                  <c:v>40024.9125</c:v>
                </c:pt>
                <c:pt idx="1316">
                  <c:v>40024.91319444444</c:v>
                </c:pt>
                <c:pt idx="1317">
                  <c:v>40024.9138888889</c:v>
                </c:pt>
                <c:pt idx="1318">
                  <c:v>40024.91458333333</c:v>
                </c:pt>
                <c:pt idx="1319">
                  <c:v>40024.91527777777</c:v>
                </c:pt>
                <c:pt idx="1320">
                  <c:v>40024.91597222222</c:v>
                </c:pt>
                <c:pt idx="1321">
                  <c:v>40024.91666666666</c:v>
                </c:pt>
                <c:pt idx="1322">
                  <c:v>40024.91736111111</c:v>
                </c:pt>
                <c:pt idx="1323">
                  <c:v>40024.91805555555</c:v>
                </c:pt>
                <c:pt idx="1324">
                  <c:v>40024.91875</c:v>
                </c:pt>
                <c:pt idx="1325">
                  <c:v>40024.91944444444</c:v>
                </c:pt>
                <c:pt idx="1326">
                  <c:v>40024.9201388889</c:v>
                </c:pt>
                <c:pt idx="1327">
                  <c:v>40024.92083333333</c:v>
                </c:pt>
                <c:pt idx="1328">
                  <c:v>40024.92152777778</c:v>
                </c:pt>
                <c:pt idx="1329">
                  <c:v>40024.92222222222</c:v>
                </c:pt>
                <c:pt idx="1330">
                  <c:v>40024.92291666667</c:v>
                </c:pt>
                <c:pt idx="1331">
                  <c:v>40024.92361111111</c:v>
                </c:pt>
                <c:pt idx="1332">
                  <c:v>40024.92430555556</c:v>
                </c:pt>
                <c:pt idx="1333">
                  <c:v>40024.925</c:v>
                </c:pt>
                <c:pt idx="1334">
                  <c:v>40024.92569444444</c:v>
                </c:pt>
                <c:pt idx="1335">
                  <c:v>40024.92638888889</c:v>
                </c:pt>
                <c:pt idx="1336">
                  <c:v>40024.92708333334</c:v>
                </c:pt>
                <c:pt idx="1337">
                  <c:v>40024.92777777778</c:v>
                </c:pt>
                <c:pt idx="1338">
                  <c:v>40024.92847222222</c:v>
                </c:pt>
                <c:pt idx="1339">
                  <c:v>40024.92916666667</c:v>
                </c:pt>
                <c:pt idx="1340">
                  <c:v>40024.92986111111</c:v>
                </c:pt>
                <c:pt idx="1341">
                  <c:v>40024.93055555555</c:v>
                </c:pt>
                <c:pt idx="1342">
                  <c:v>40024.93125</c:v>
                </c:pt>
                <c:pt idx="1343">
                  <c:v>40024.93194444444</c:v>
                </c:pt>
                <c:pt idx="1344">
                  <c:v>40024.93263888888</c:v>
                </c:pt>
                <c:pt idx="1345">
                  <c:v>40024.93333333333</c:v>
                </c:pt>
                <c:pt idx="1346">
                  <c:v>40024.93402777778</c:v>
                </c:pt>
                <c:pt idx="1347">
                  <c:v>40024.93472222222</c:v>
                </c:pt>
                <c:pt idx="1348">
                  <c:v>40024.93541666667</c:v>
                </c:pt>
                <c:pt idx="1349">
                  <c:v>40024.93611111111</c:v>
                </c:pt>
                <c:pt idx="1350">
                  <c:v>40024.93680555555</c:v>
                </c:pt>
                <c:pt idx="1351">
                  <c:v>40024.9375</c:v>
                </c:pt>
                <c:pt idx="1352">
                  <c:v>40024.93819444444</c:v>
                </c:pt>
                <c:pt idx="1353">
                  <c:v>40024.93888888888</c:v>
                </c:pt>
                <c:pt idx="1354">
                  <c:v>40024.93958333333</c:v>
                </c:pt>
                <c:pt idx="1355">
                  <c:v>40024.94027777777</c:v>
                </c:pt>
                <c:pt idx="1356">
                  <c:v>40024.94097222222</c:v>
                </c:pt>
                <c:pt idx="1357">
                  <c:v>40024.94166666667</c:v>
                </c:pt>
                <c:pt idx="1358">
                  <c:v>40024.94236111111</c:v>
                </c:pt>
                <c:pt idx="1359">
                  <c:v>40024.94305555556</c:v>
                </c:pt>
                <c:pt idx="1360">
                  <c:v>40024.94375</c:v>
                </c:pt>
                <c:pt idx="1361">
                  <c:v>40024.94444444444</c:v>
                </c:pt>
                <c:pt idx="1362">
                  <c:v>40024.9451388889</c:v>
                </c:pt>
                <c:pt idx="1363">
                  <c:v>40024.94583333333</c:v>
                </c:pt>
                <c:pt idx="1364">
                  <c:v>40024.94652777777</c:v>
                </c:pt>
                <c:pt idx="1365">
                  <c:v>40024.94722222222</c:v>
                </c:pt>
                <c:pt idx="1366">
                  <c:v>40024.94791666666</c:v>
                </c:pt>
                <c:pt idx="1367">
                  <c:v>40024.94861111111</c:v>
                </c:pt>
                <c:pt idx="1368">
                  <c:v>40024.94930555556</c:v>
                </c:pt>
                <c:pt idx="1369">
                  <c:v>40024.95</c:v>
                </c:pt>
                <c:pt idx="1370">
                  <c:v>40024.95069444444</c:v>
                </c:pt>
                <c:pt idx="1371">
                  <c:v>40024.9513888889</c:v>
                </c:pt>
                <c:pt idx="1372">
                  <c:v>40024.95208333333</c:v>
                </c:pt>
                <c:pt idx="1373">
                  <c:v>40024.95277777777</c:v>
                </c:pt>
                <c:pt idx="1374">
                  <c:v>40024.95347222222</c:v>
                </c:pt>
                <c:pt idx="1375">
                  <c:v>40024.95416666667</c:v>
                </c:pt>
                <c:pt idx="1376">
                  <c:v>40024.95486111111</c:v>
                </c:pt>
                <c:pt idx="1377">
                  <c:v>40024.95555555555</c:v>
                </c:pt>
                <c:pt idx="1378">
                  <c:v>40024.95625</c:v>
                </c:pt>
                <c:pt idx="1379">
                  <c:v>40024.95694444444</c:v>
                </c:pt>
                <c:pt idx="1380">
                  <c:v>40024.95763888888</c:v>
                </c:pt>
                <c:pt idx="1381">
                  <c:v>40024.95833333333</c:v>
                </c:pt>
                <c:pt idx="1382">
                  <c:v>40024.95902777777</c:v>
                </c:pt>
                <c:pt idx="1383">
                  <c:v>40024.95972222222</c:v>
                </c:pt>
                <c:pt idx="1384">
                  <c:v>40024.96041666667</c:v>
                </c:pt>
                <c:pt idx="1385">
                  <c:v>40024.96111111111</c:v>
                </c:pt>
                <c:pt idx="1386">
                  <c:v>40024.96180555555</c:v>
                </c:pt>
                <c:pt idx="1387">
                  <c:v>40024.9625</c:v>
                </c:pt>
                <c:pt idx="1388">
                  <c:v>40024.96319444444</c:v>
                </c:pt>
                <c:pt idx="1389">
                  <c:v>40024.96388888889</c:v>
                </c:pt>
                <c:pt idx="1390">
                  <c:v>40024.96458333333</c:v>
                </c:pt>
                <c:pt idx="1391">
                  <c:v>40024.96527777778</c:v>
                </c:pt>
                <c:pt idx="1392">
                  <c:v>40024.96597222222</c:v>
                </c:pt>
                <c:pt idx="1393">
                  <c:v>40024.96666666667</c:v>
                </c:pt>
                <c:pt idx="1394">
                  <c:v>40024.96736111111</c:v>
                </c:pt>
                <c:pt idx="1395">
                  <c:v>40024.96805555555</c:v>
                </c:pt>
                <c:pt idx="1396">
                  <c:v>40024.96875</c:v>
                </c:pt>
                <c:pt idx="1397">
                  <c:v>40024.96944444445</c:v>
                </c:pt>
                <c:pt idx="1398">
                  <c:v>40024.97013888888</c:v>
                </c:pt>
                <c:pt idx="1399">
                  <c:v>40024.97083333333</c:v>
                </c:pt>
                <c:pt idx="1400">
                  <c:v>40024.97152777778</c:v>
                </c:pt>
                <c:pt idx="1401">
                  <c:v>40024.97222222222</c:v>
                </c:pt>
                <c:pt idx="1402">
                  <c:v>40024.97291666667</c:v>
                </c:pt>
                <c:pt idx="1403">
                  <c:v>40024.97361111111</c:v>
                </c:pt>
                <c:pt idx="1404">
                  <c:v>40024.97430555556</c:v>
                </c:pt>
                <c:pt idx="1405">
                  <c:v>40024.975</c:v>
                </c:pt>
                <c:pt idx="1406">
                  <c:v>40024.97569444444</c:v>
                </c:pt>
                <c:pt idx="1407">
                  <c:v>40024.9763888889</c:v>
                </c:pt>
                <c:pt idx="1408">
                  <c:v>40024.97708333333</c:v>
                </c:pt>
                <c:pt idx="1409">
                  <c:v>40024.97777777778</c:v>
                </c:pt>
                <c:pt idx="1410">
                  <c:v>40024.97847222222</c:v>
                </c:pt>
                <c:pt idx="1411">
                  <c:v>40024.97916666666</c:v>
                </c:pt>
                <c:pt idx="1412">
                  <c:v>40024.97986111111</c:v>
                </c:pt>
                <c:pt idx="1413">
                  <c:v>40024.98055555555</c:v>
                </c:pt>
                <c:pt idx="1414">
                  <c:v>40024.98125</c:v>
                </c:pt>
                <c:pt idx="1415">
                  <c:v>40024.98194444444</c:v>
                </c:pt>
                <c:pt idx="1416">
                  <c:v>40024.9826388889</c:v>
                </c:pt>
                <c:pt idx="1417">
                  <c:v>40024.98333333333</c:v>
                </c:pt>
                <c:pt idx="1418">
                  <c:v>40024.98402777777</c:v>
                </c:pt>
                <c:pt idx="1419">
                  <c:v>40024.98472222222</c:v>
                </c:pt>
                <c:pt idx="1420">
                  <c:v>40024.98541666667</c:v>
                </c:pt>
                <c:pt idx="1421">
                  <c:v>40024.98611111111</c:v>
                </c:pt>
                <c:pt idx="1422">
                  <c:v>40024.98680555555</c:v>
                </c:pt>
                <c:pt idx="1423">
                  <c:v>40024.9875</c:v>
                </c:pt>
                <c:pt idx="1424">
                  <c:v>40024.98819444444</c:v>
                </c:pt>
                <c:pt idx="1425">
                  <c:v>40024.98888888888</c:v>
                </c:pt>
                <c:pt idx="1426">
                  <c:v>40024.98958333334</c:v>
                </c:pt>
                <c:pt idx="1427">
                  <c:v>40024.99027777777</c:v>
                </c:pt>
                <c:pt idx="1428">
                  <c:v>40024.99097222222</c:v>
                </c:pt>
                <c:pt idx="1429">
                  <c:v>40024.99166666667</c:v>
                </c:pt>
                <c:pt idx="1430">
                  <c:v>40024.99236111111</c:v>
                </c:pt>
                <c:pt idx="1431">
                  <c:v>40024.99305555555</c:v>
                </c:pt>
                <c:pt idx="1432">
                  <c:v>40024.99375</c:v>
                </c:pt>
                <c:pt idx="1433">
                  <c:v>40024.99444444444</c:v>
                </c:pt>
                <c:pt idx="1434">
                  <c:v>40024.99513888889</c:v>
                </c:pt>
                <c:pt idx="1435">
                  <c:v>40024.99583333333</c:v>
                </c:pt>
                <c:pt idx="1436">
                  <c:v>40024.99652777778</c:v>
                </c:pt>
                <c:pt idx="1437">
                  <c:v>40024.99722222222</c:v>
                </c:pt>
                <c:pt idx="1438">
                  <c:v>40024.99791666667</c:v>
                </c:pt>
                <c:pt idx="1439">
                  <c:v>40024.99861111111</c:v>
                </c:pt>
              </c:numCache>
            </c:numRef>
          </c:xVal>
          <c:yVal>
            <c:numRef>
              <c:f>'data-reverse.csv'!$B$1:$B$1440</c:f>
              <c:numCache>
                <c:formatCode>General</c:formatCode>
                <c:ptCount val="1440"/>
                <c:pt idx="0">
                  <c:v>1.452266667</c:v>
                </c:pt>
                <c:pt idx="1">
                  <c:v>1.45285</c:v>
                </c:pt>
                <c:pt idx="2">
                  <c:v>1.45045</c:v>
                </c:pt>
                <c:pt idx="3">
                  <c:v>1.4249</c:v>
                </c:pt>
                <c:pt idx="4">
                  <c:v>1.416766667</c:v>
                </c:pt>
                <c:pt idx="5">
                  <c:v>1.444283333</c:v>
                </c:pt>
                <c:pt idx="6">
                  <c:v>1.536033333</c:v>
                </c:pt>
                <c:pt idx="7">
                  <c:v>1.532383333</c:v>
                </c:pt>
                <c:pt idx="8">
                  <c:v>1.528333333</c:v>
                </c:pt>
                <c:pt idx="9">
                  <c:v>1.523483333</c:v>
                </c:pt>
                <c:pt idx="10">
                  <c:v>1.525116667</c:v>
                </c:pt>
                <c:pt idx="11">
                  <c:v>1.529366667</c:v>
                </c:pt>
                <c:pt idx="12">
                  <c:v>1.518933333</c:v>
                </c:pt>
                <c:pt idx="13">
                  <c:v>1.5134</c:v>
                </c:pt>
                <c:pt idx="14">
                  <c:v>1.511533333</c:v>
                </c:pt>
                <c:pt idx="15">
                  <c:v>1.51225</c:v>
                </c:pt>
                <c:pt idx="16">
                  <c:v>1.511266667</c:v>
                </c:pt>
                <c:pt idx="17">
                  <c:v>1.508716667</c:v>
                </c:pt>
                <c:pt idx="18">
                  <c:v>1.5085</c:v>
                </c:pt>
                <c:pt idx="19">
                  <c:v>1.509016667</c:v>
                </c:pt>
                <c:pt idx="20">
                  <c:v>1.50695</c:v>
                </c:pt>
                <c:pt idx="21">
                  <c:v>1.515016667</c:v>
                </c:pt>
                <c:pt idx="22">
                  <c:v>1.503966667</c:v>
                </c:pt>
                <c:pt idx="23">
                  <c:v>1.504583333</c:v>
                </c:pt>
                <c:pt idx="24">
                  <c:v>1.507516667</c:v>
                </c:pt>
                <c:pt idx="25">
                  <c:v>1.5074</c:v>
                </c:pt>
                <c:pt idx="26">
                  <c:v>1.508616667</c:v>
                </c:pt>
                <c:pt idx="27">
                  <c:v>1.509416667</c:v>
                </c:pt>
                <c:pt idx="28">
                  <c:v>1.506366667</c:v>
                </c:pt>
                <c:pt idx="29">
                  <c:v>1.505966667</c:v>
                </c:pt>
                <c:pt idx="30">
                  <c:v>1.506033333</c:v>
                </c:pt>
                <c:pt idx="31">
                  <c:v>1.505733333</c:v>
                </c:pt>
                <c:pt idx="32">
                  <c:v>1.503666667</c:v>
                </c:pt>
                <c:pt idx="33">
                  <c:v>1.50335</c:v>
                </c:pt>
                <c:pt idx="34">
                  <c:v>1.504316667</c:v>
                </c:pt>
                <c:pt idx="35">
                  <c:v>1.5059</c:v>
                </c:pt>
                <c:pt idx="36">
                  <c:v>1.504616667</c:v>
                </c:pt>
                <c:pt idx="37">
                  <c:v>1.520683333</c:v>
                </c:pt>
                <c:pt idx="38">
                  <c:v>1.605283333</c:v>
                </c:pt>
                <c:pt idx="39">
                  <c:v>1.619</c:v>
                </c:pt>
                <c:pt idx="40">
                  <c:v>1.614833333</c:v>
                </c:pt>
                <c:pt idx="41">
                  <c:v>1.613233333</c:v>
                </c:pt>
                <c:pt idx="42">
                  <c:v>1.615766667</c:v>
                </c:pt>
                <c:pt idx="43">
                  <c:v>1.6406</c:v>
                </c:pt>
                <c:pt idx="44">
                  <c:v>1.556483333</c:v>
                </c:pt>
                <c:pt idx="45">
                  <c:v>1.542433333</c:v>
                </c:pt>
                <c:pt idx="46">
                  <c:v>1.545766667</c:v>
                </c:pt>
                <c:pt idx="47">
                  <c:v>1.5406</c:v>
                </c:pt>
                <c:pt idx="48">
                  <c:v>1.5408</c:v>
                </c:pt>
                <c:pt idx="49">
                  <c:v>1.539333333</c:v>
                </c:pt>
                <c:pt idx="50">
                  <c:v>1.540116667</c:v>
                </c:pt>
                <c:pt idx="51">
                  <c:v>1.536633333</c:v>
                </c:pt>
                <c:pt idx="52">
                  <c:v>1.537883333</c:v>
                </c:pt>
                <c:pt idx="53">
                  <c:v>1.539733333</c:v>
                </c:pt>
                <c:pt idx="54">
                  <c:v>1.537633333</c:v>
                </c:pt>
                <c:pt idx="55">
                  <c:v>1.534666667</c:v>
                </c:pt>
                <c:pt idx="56">
                  <c:v>1.540433333</c:v>
                </c:pt>
                <c:pt idx="57">
                  <c:v>1.5291</c:v>
                </c:pt>
                <c:pt idx="58">
                  <c:v>1.5286</c:v>
                </c:pt>
                <c:pt idx="59">
                  <c:v>1.5243</c:v>
                </c:pt>
                <c:pt idx="60">
                  <c:v>1.525583333</c:v>
                </c:pt>
                <c:pt idx="61">
                  <c:v>1.52855</c:v>
                </c:pt>
                <c:pt idx="62">
                  <c:v>1.5297</c:v>
                </c:pt>
                <c:pt idx="63">
                  <c:v>1.532166667</c:v>
                </c:pt>
                <c:pt idx="64">
                  <c:v>1.513866667</c:v>
                </c:pt>
                <c:pt idx="65">
                  <c:v>1.4978</c:v>
                </c:pt>
                <c:pt idx="66">
                  <c:v>1.508033333</c:v>
                </c:pt>
                <c:pt idx="67">
                  <c:v>1.5358</c:v>
                </c:pt>
                <c:pt idx="68">
                  <c:v>1.59905</c:v>
                </c:pt>
                <c:pt idx="69">
                  <c:v>1.5975</c:v>
                </c:pt>
                <c:pt idx="70">
                  <c:v>1.593133333</c:v>
                </c:pt>
                <c:pt idx="71">
                  <c:v>1.600716667</c:v>
                </c:pt>
                <c:pt idx="72">
                  <c:v>1.599433333</c:v>
                </c:pt>
                <c:pt idx="73">
                  <c:v>1.6026</c:v>
                </c:pt>
                <c:pt idx="74">
                  <c:v>1.603266667</c:v>
                </c:pt>
                <c:pt idx="75">
                  <c:v>1.595933333</c:v>
                </c:pt>
                <c:pt idx="76">
                  <c:v>1.591283333</c:v>
                </c:pt>
                <c:pt idx="77">
                  <c:v>1.586233333</c:v>
                </c:pt>
                <c:pt idx="78">
                  <c:v>1.585483333</c:v>
                </c:pt>
                <c:pt idx="79">
                  <c:v>1.591766667</c:v>
                </c:pt>
                <c:pt idx="80">
                  <c:v>1.5907</c:v>
                </c:pt>
                <c:pt idx="81">
                  <c:v>1.590733333</c:v>
                </c:pt>
                <c:pt idx="82">
                  <c:v>1.59185</c:v>
                </c:pt>
                <c:pt idx="83">
                  <c:v>1.594833333</c:v>
                </c:pt>
                <c:pt idx="84">
                  <c:v>1.597966667</c:v>
                </c:pt>
                <c:pt idx="85">
                  <c:v>1.598933333</c:v>
                </c:pt>
                <c:pt idx="86">
                  <c:v>1.594683333</c:v>
                </c:pt>
                <c:pt idx="87">
                  <c:v>1.59135</c:v>
                </c:pt>
                <c:pt idx="88">
                  <c:v>1.58975</c:v>
                </c:pt>
                <c:pt idx="89">
                  <c:v>1.589716667</c:v>
                </c:pt>
                <c:pt idx="90">
                  <c:v>1.58595</c:v>
                </c:pt>
                <c:pt idx="91">
                  <c:v>1.52835</c:v>
                </c:pt>
                <c:pt idx="92">
                  <c:v>1.488266667</c:v>
                </c:pt>
                <c:pt idx="93">
                  <c:v>1.485433333</c:v>
                </c:pt>
                <c:pt idx="94">
                  <c:v>1.486416667</c:v>
                </c:pt>
                <c:pt idx="95">
                  <c:v>1.48955</c:v>
                </c:pt>
                <c:pt idx="96">
                  <c:v>1.48855</c:v>
                </c:pt>
                <c:pt idx="97">
                  <c:v>1.491516667</c:v>
                </c:pt>
                <c:pt idx="98">
                  <c:v>1.486166667</c:v>
                </c:pt>
                <c:pt idx="99">
                  <c:v>1.489383333</c:v>
                </c:pt>
                <c:pt idx="100">
                  <c:v>1.506766667</c:v>
                </c:pt>
                <c:pt idx="101">
                  <c:v>1.515716667</c:v>
                </c:pt>
                <c:pt idx="102">
                  <c:v>1.515516667</c:v>
                </c:pt>
                <c:pt idx="103">
                  <c:v>1.529466667</c:v>
                </c:pt>
                <c:pt idx="104">
                  <c:v>1.557616667</c:v>
                </c:pt>
                <c:pt idx="105">
                  <c:v>1.521333333</c:v>
                </c:pt>
                <c:pt idx="106">
                  <c:v>1.518</c:v>
                </c:pt>
                <c:pt idx="107">
                  <c:v>1.518366667</c:v>
                </c:pt>
                <c:pt idx="108">
                  <c:v>1.520583333</c:v>
                </c:pt>
                <c:pt idx="109">
                  <c:v>1.523916667</c:v>
                </c:pt>
                <c:pt idx="110">
                  <c:v>1.433983333</c:v>
                </c:pt>
                <c:pt idx="111">
                  <c:v>1.41435</c:v>
                </c:pt>
                <c:pt idx="112">
                  <c:v>1.427383333</c:v>
                </c:pt>
                <c:pt idx="113">
                  <c:v>1.41075</c:v>
                </c:pt>
                <c:pt idx="114">
                  <c:v>1.410666667</c:v>
                </c:pt>
                <c:pt idx="115">
                  <c:v>1.41095</c:v>
                </c:pt>
                <c:pt idx="116">
                  <c:v>1.411583333</c:v>
                </c:pt>
                <c:pt idx="117">
                  <c:v>1.41245</c:v>
                </c:pt>
                <c:pt idx="118">
                  <c:v>1.415066667</c:v>
                </c:pt>
                <c:pt idx="119">
                  <c:v>1.4157</c:v>
                </c:pt>
                <c:pt idx="120">
                  <c:v>1.41475</c:v>
                </c:pt>
                <c:pt idx="121">
                  <c:v>1.41425</c:v>
                </c:pt>
                <c:pt idx="122">
                  <c:v>1.4129</c:v>
                </c:pt>
                <c:pt idx="123">
                  <c:v>1.41155</c:v>
                </c:pt>
                <c:pt idx="124">
                  <c:v>1.412816667</c:v>
                </c:pt>
                <c:pt idx="125">
                  <c:v>1.4073</c:v>
                </c:pt>
                <c:pt idx="126">
                  <c:v>1.387183333</c:v>
                </c:pt>
                <c:pt idx="127">
                  <c:v>1.379</c:v>
                </c:pt>
                <c:pt idx="128">
                  <c:v>1.37625</c:v>
                </c:pt>
                <c:pt idx="129">
                  <c:v>1.379783333</c:v>
                </c:pt>
                <c:pt idx="130">
                  <c:v>1.37905</c:v>
                </c:pt>
                <c:pt idx="131">
                  <c:v>1.38475</c:v>
                </c:pt>
                <c:pt idx="132">
                  <c:v>1.377466667</c:v>
                </c:pt>
                <c:pt idx="133">
                  <c:v>1.379033333</c:v>
                </c:pt>
                <c:pt idx="134">
                  <c:v>1.451566667</c:v>
                </c:pt>
                <c:pt idx="135">
                  <c:v>1.4953</c:v>
                </c:pt>
                <c:pt idx="136">
                  <c:v>1.489216667</c:v>
                </c:pt>
                <c:pt idx="137">
                  <c:v>1.484766667</c:v>
                </c:pt>
                <c:pt idx="138">
                  <c:v>1.483783333</c:v>
                </c:pt>
                <c:pt idx="139">
                  <c:v>1.573116667</c:v>
                </c:pt>
                <c:pt idx="140">
                  <c:v>1.597233333</c:v>
                </c:pt>
                <c:pt idx="141">
                  <c:v>1.593416667</c:v>
                </c:pt>
                <c:pt idx="142">
                  <c:v>1.589916667</c:v>
                </c:pt>
                <c:pt idx="143">
                  <c:v>1.5904</c:v>
                </c:pt>
                <c:pt idx="144">
                  <c:v>1.598266667</c:v>
                </c:pt>
                <c:pt idx="145">
                  <c:v>1.569933333</c:v>
                </c:pt>
                <c:pt idx="146">
                  <c:v>1.560516667</c:v>
                </c:pt>
                <c:pt idx="147">
                  <c:v>1.554566667</c:v>
                </c:pt>
                <c:pt idx="148">
                  <c:v>1.5634</c:v>
                </c:pt>
                <c:pt idx="149">
                  <c:v>1.567066667</c:v>
                </c:pt>
                <c:pt idx="150">
                  <c:v>1.566233333</c:v>
                </c:pt>
                <c:pt idx="151">
                  <c:v>1.568416667</c:v>
                </c:pt>
                <c:pt idx="152">
                  <c:v>1.56735</c:v>
                </c:pt>
                <c:pt idx="153">
                  <c:v>1.567116667</c:v>
                </c:pt>
                <c:pt idx="154">
                  <c:v>1.567283333</c:v>
                </c:pt>
                <c:pt idx="155">
                  <c:v>1.564933333</c:v>
                </c:pt>
                <c:pt idx="156">
                  <c:v>1.562</c:v>
                </c:pt>
                <c:pt idx="157">
                  <c:v>1.56005</c:v>
                </c:pt>
                <c:pt idx="158">
                  <c:v>1.562383333</c:v>
                </c:pt>
                <c:pt idx="159">
                  <c:v>1.559033333</c:v>
                </c:pt>
                <c:pt idx="160">
                  <c:v>1.557916667</c:v>
                </c:pt>
                <c:pt idx="161">
                  <c:v>1.565983333</c:v>
                </c:pt>
                <c:pt idx="162">
                  <c:v>1.563</c:v>
                </c:pt>
                <c:pt idx="163">
                  <c:v>1.565</c:v>
                </c:pt>
                <c:pt idx="164">
                  <c:v>1.562816667</c:v>
                </c:pt>
                <c:pt idx="165">
                  <c:v>1.561116667</c:v>
                </c:pt>
                <c:pt idx="166">
                  <c:v>1.59125</c:v>
                </c:pt>
                <c:pt idx="167">
                  <c:v>1.589916667</c:v>
                </c:pt>
                <c:pt idx="168">
                  <c:v>1.588683333</c:v>
                </c:pt>
                <c:pt idx="169">
                  <c:v>1.589483333</c:v>
                </c:pt>
                <c:pt idx="170">
                  <c:v>1.58935</c:v>
                </c:pt>
                <c:pt idx="171">
                  <c:v>1.587366667</c:v>
                </c:pt>
                <c:pt idx="172">
                  <c:v>1.590983333</c:v>
                </c:pt>
                <c:pt idx="173">
                  <c:v>1.591566667</c:v>
                </c:pt>
                <c:pt idx="174">
                  <c:v>1.593616667</c:v>
                </c:pt>
                <c:pt idx="175">
                  <c:v>1.579466667</c:v>
                </c:pt>
                <c:pt idx="176">
                  <c:v>1.49205</c:v>
                </c:pt>
                <c:pt idx="177">
                  <c:v>1.48775</c:v>
                </c:pt>
                <c:pt idx="178">
                  <c:v>1.484016667</c:v>
                </c:pt>
                <c:pt idx="179">
                  <c:v>1.491083333</c:v>
                </c:pt>
                <c:pt idx="180">
                  <c:v>1.48485</c:v>
                </c:pt>
                <c:pt idx="181">
                  <c:v>1.482983333</c:v>
                </c:pt>
                <c:pt idx="182">
                  <c:v>1.4837</c:v>
                </c:pt>
                <c:pt idx="183">
                  <c:v>1.488983333</c:v>
                </c:pt>
                <c:pt idx="184">
                  <c:v>1.504</c:v>
                </c:pt>
                <c:pt idx="185">
                  <c:v>1.490866667</c:v>
                </c:pt>
                <c:pt idx="186">
                  <c:v>1.4282</c:v>
                </c:pt>
                <c:pt idx="187">
                  <c:v>1.361183333</c:v>
                </c:pt>
                <c:pt idx="188">
                  <c:v>1.3555</c:v>
                </c:pt>
                <c:pt idx="189">
                  <c:v>1.3541</c:v>
                </c:pt>
                <c:pt idx="190">
                  <c:v>1.353683333</c:v>
                </c:pt>
                <c:pt idx="191">
                  <c:v>1.357166667</c:v>
                </c:pt>
                <c:pt idx="192">
                  <c:v>1.3514</c:v>
                </c:pt>
                <c:pt idx="193">
                  <c:v>1.3519</c:v>
                </c:pt>
                <c:pt idx="194">
                  <c:v>1.351783333</c:v>
                </c:pt>
                <c:pt idx="195">
                  <c:v>1.352566667</c:v>
                </c:pt>
                <c:pt idx="196">
                  <c:v>1.3517</c:v>
                </c:pt>
                <c:pt idx="197">
                  <c:v>1.354366667</c:v>
                </c:pt>
                <c:pt idx="198">
                  <c:v>1.348783333</c:v>
                </c:pt>
                <c:pt idx="199">
                  <c:v>1.336416667</c:v>
                </c:pt>
                <c:pt idx="200">
                  <c:v>1.11845</c:v>
                </c:pt>
                <c:pt idx="201">
                  <c:v>1.10675</c:v>
                </c:pt>
                <c:pt idx="202">
                  <c:v>1.1022</c:v>
                </c:pt>
                <c:pt idx="203">
                  <c:v>1.102566667</c:v>
                </c:pt>
                <c:pt idx="204">
                  <c:v>1.102033333</c:v>
                </c:pt>
                <c:pt idx="205">
                  <c:v>0.9586</c:v>
                </c:pt>
                <c:pt idx="206">
                  <c:v>0.529366667</c:v>
                </c:pt>
                <c:pt idx="207">
                  <c:v>0.529083333</c:v>
                </c:pt>
                <c:pt idx="208">
                  <c:v>0.528933333</c:v>
                </c:pt>
                <c:pt idx="209">
                  <c:v>0.528866667</c:v>
                </c:pt>
                <c:pt idx="210">
                  <c:v>0.528783333</c:v>
                </c:pt>
                <c:pt idx="211">
                  <c:v>0.528316667</c:v>
                </c:pt>
                <c:pt idx="212">
                  <c:v>0.527666667</c:v>
                </c:pt>
                <c:pt idx="213">
                  <c:v>0.528616667</c:v>
                </c:pt>
                <c:pt idx="214">
                  <c:v>0.534583333</c:v>
                </c:pt>
                <c:pt idx="215">
                  <c:v>0.528483333</c:v>
                </c:pt>
                <c:pt idx="216">
                  <c:v>0.527316667</c:v>
                </c:pt>
                <c:pt idx="217">
                  <c:v>0.528666667</c:v>
                </c:pt>
                <c:pt idx="218">
                  <c:v>0.5283</c:v>
                </c:pt>
                <c:pt idx="219">
                  <c:v>0.531566667</c:v>
                </c:pt>
                <c:pt idx="220">
                  <c:v>0.526716667</c:v>
                </c:pt>
                <c:pt idx="221">
                  <c:v>0.52785</c:v>
                </c:pt>
                <c:pt idx="222">
                  <c:v>0.527133333</c:v>
                </c:pt>
                <c:pt idx="223">
                  <c:v>0.527333333</c:v>
                </c:pt>
                <c:pt idx="224">
                  <c:v>0.526283333</c:v>
                </c:pt>
                <c:pt idx="225">
                  <c:v>0.525966667</c:v>
                </c:pt>
                <c:pt idx="226">
                  <c:v>0.525583333</c:v>
                </c:pt>
                <c:pt idx="227">
                  <c:v>0.546516667</c:v>
                </c:pt>
                <c:pt idx="228">
                  <c:v>0.556666667</c:v>
                </c:pt>
                <c:pt idx="229">
                  <c:v>0.5594</c:v>
                </c:pt>
                <c:pt idx="230">
                  <c:v>0.555266667</c:v>
                </c:pt>
                <c:pt idx="231">
                  <c:v>0.555116667</c:v>
                </c:pt>
                <c:pt idx="232">
                  <c:v>0.563016667</c:v>
                </c:pt>
                <c:pt idx="233">
                  <c:v>0.556783333</c:v>
                </c:pt>
                <c:pt idx="234">
                  <c:v>0.555916667</c:v>
                </c:pt>
                <c:pt idx="235">
                  <c:v>0.55505</c:v>
                </c:pt>
                <c:pt idx="236">
                  <c:v>0.554333333</c:v>
                </c:pt>
                <c:pt idx="237">
                  <c:v>0.555566667</c:v>
                </c:pt>
                <c:pt idx="238">
                  <c:v>0.553266667</c:v>
                </c:pt>
                <c:pt idx="239">
                  <c:v>0.512916667</c:v>
                </c:pt>
                <c:pt idx="240">
                  <c:v>0.566566667</c:v>
                </c:pt>
                <c:pt idx="241">
                  <c:v>0.560716667</c:v>
                </c:pt>
                <c:pt idx="242">
                  <c:v>0.559883333</c:v>
                </c:pt>
                <c:pt idx="243">
                  <c:v>0.5598</c:v>
                </c:pt>
                <c:pt idx="244">
                  <c:v>0.55975</c:v>
                </c:pt>
                <c:pt idx="245">
                  <c:v>0.560233333</c:v>
                </c:pt>
                <c:pt idx="246">
                  <c:v>0.559933333</c:v>
                </c:pt>
                <c:pt idx="247">
                  <c:v>0.56135</c:v>
                </c:pt>
                <c:pt idx="248">
                  <c:v>0.5478</c:v>
                </c:pt>
                <c:pt idx="249">
                  <c:v>0.5354</c:v>
                </c:pt>
                <c:pt idx="250">
                  <c:v>0.530583333</c:v>
                </c:pt>
                <c:pt idx="251">
                  <c:v>0.533766667</c:v>
                </c:pt>
                <c:pt idx="252">
                  <c:v>0.5293</c:v>
                </c:pt>
                <c:pt idx="253">
                  <c:v>0.52895</c:v>
                </c:pt>
                <c:pt idx="254">
                  <c:v>0.528133333</c:v>
                </c:pt>
                <c:pt idx="255">
                  <c:v>0.527816667</c:v>
                </c:pt>
                <c:pt idx="256">
                  <c:v>0.5264</c:v>
                </c:pt>
                <c:pt idx="257">
                  <c:v>0.5246</c:v>
                </c:pt>
                <c:pt idx="258">
                  <c:v>0.523666667</c:v>
                </c:pt>
                <c:pt idx="259">
                  <c:v>0.525216667</c:v>
                </c:pt>
                <c:pt idx="260">
                  <c:v>0.52185</c:v>
                </c:pt>
                <c:pt idx="261">
                  <c:v>0.5235</c:v>
                </c:pt>
                <c:pt idx="262">
                  <c:v>0.744666667</c:v>
                </c:pt>
                <c:pt idx="263">
                  <c:v>0.806966667</c:v>
                </c:pt>
                <c:pt idx="264">
                  <c:v>0.920083333</c:v>
                </c:pt>
                <c:pt idx="265">
                  <c:v>0.95065</c:v>
                </c:pt>
                <c:pt idx="266">
                  <c:v>0.95625</c:v>
                </c:pt>
                <c:pt idx="267">
                  <c:v>0.967033333</c:v>
                </c:pt>
                <c:pt idx="268">
                  <c:v>0.966416667</c:v>
                </c:pt>
                <c:pt idx="269">
                  <c:v>0.97035</c:v>
                </c:pt>
                <c:pt idx="270">
                  <c:v>0.973033333</c:v>
                </c:pt>
                <c:pt idx="271">
                  <c:v>0.9766</c:v>
                </c:pt>
                <c:pt idx="272">
                  <c:v>0.982583333</c:v>
                </c:pt>
                <c:pt idx="273">
                  <c:v>0.985266667</c:v>
                </c:pt>
                <c:pt idx="274">
                  <c:v>0.990233333</c:v>
                </c:pt>
                <c:pt idx="275">
                  <c:v>0.993916667</c:v>
                </c:pt>
                <c:pt idx="276">
                  <c:v>0.991</c:v>
                </c:pt>
                <c:pt idx="277">
                  <c:v>0.9867</c:v>
                </c:pt>
                <c:pt idx="278">
                  <c:v>0.983966667</c:v>
                </c:pt>
                <c:pt idx="279">
                  <c:v>0.983133333</c:v>
                </c:pt>
                <c:pt idx="280">
                  <c:v>0.979333333</c:v>
                </c:pt>
                <c:pt idx="281">
                  <c:v>0.9795</c:v>
                </c:pt>
                <c:pt idx="282">
                  <c:v>0.979883333</c:v>
                </c:pt>
                <c:pt idx="283">
                  <c:v>0.981516667</c:v>
                </c:pt>
                <c:pt idx="284">
                  <c:v>0.7054</c:v>
                </c:pt>
                <c:pt idx="285">
                  <c:v>0.634866667</c:v>
                </c:pt>
                <c:pt idx="286">
                  <c:v>0.6323</c:v>
                </c:pt>
                <c:pt idx="287">
                  <c:v>0.630983333</c:v>
                </c:pt>
                <c:pt idx="288">
                  <c:v>0.6372</c:v>
                </c:pt>
                <c:pt idx="289">
                  <c:v>0.6674</c:v>
                </c:pt>
                <c:pt idx="290">
                  <c:v>0.565366667</c:v>
                </c:pt>
                <c:pt idx="291">
                  <c:v>0.566016667</c:v>
                </c:pt>
                <c:pt idx="292">
                  <c:v>0.567283333</c:v>
                </c:pt>
                <c:pt idx="293">
                  <c:v>0.5709</c:v>
                </c:pt>
                <c:pt idx="294">
                  <c:v>0.565616667</c:v>
                </c:pt>
                <c:pt idx="295">
                  <c:v>0.565216667</c:v>
                </c:pt>
                <c:pt idx="296">
                  <c:v>0.565333333</c:v>
                </c:pt>
                <c:pt idx="297">
                  <c:v>0.539433333</c:v>
                </c:pt>
                <c:pt idx="298">
                  <c:v>0.461283333</c:v>
                </c:pt>
                <c:pt idx="299">
                  <c:v>0.459183333</c:v>
                </c:pt>
                <c:pt idx="300">
                  <c:v>0.459</c:v>
                </c:pt>
                <c:pt idx="301">
                  <c:v>0.4587</c:v>
                </c:pt>
                <c:pt idx="302">
                  <c:v>0.4661</c:v>
                </c:pt>
                <c:pt idx="303">
                  <c:v>0.459166667</c:v>
                </c:pt>
                <c:pt idx="304">
                  <c:v>0.458616667</c:v>
                </c:pt>
                <c:pt idx="305">
                  <c:v>0.458383333</c:v>
                </c:pt>
                <c:pt idx="306">
                  <c:v>0.457733333</c:v>
                </c:pt>
                <c:pt idx="307">
                  <c:v>0.4597</c:v>
                </c:pt>
                <c:pt idx="308">
                  <c:v>0.460333333</c:v>
                </c:pt>
                <c:pt idx="309">
                  <c:v>0.459983333</c:v>
                </c:pt>
                <c:pt idx="310">
                  <c:v>0.429016667</c:v>
                </c:pt>
                <c:pt idx="311">
                  <c:v>0.432866667</c:v>
                </c:pt>
                <c:pt idx="312">
                  <c:v>0.42915</c:v>
                </c:pt>
                <c:pt idx="313">
                  <c:v>0.428566667</c:v>
                </c:pt>
                <c:pt idx="314">
                  <c:v>0.427933333</c:v>
                </c:pt>
                <c:pt idx="315">
                  <c:v>0.427983333</c:v>
                </c:pt>
                <c:pt idx="316">
                  <c:v>0.428366667</c:v>
                </c:pt>
                <c:pt idx="317">
                  <c:v>0.429816667</c:v>
                </c:pt>
                <c:pt idx="318">
                  <c:v>0.43335</c:v>
                </c:pt>
                <c:pt idx="319">
                  <c:v>0.43715</c:v>
                </c:pt>
                <c:pt idx="320">
                  <c:v>0.4361</c:v>
                </c:pt>
                <c:pt idx="321">
                  <c:v>0.465733333</c:v>
                </c:pt>
                <c:pt idx="322">
                  <c:v>0.824883333</c:v>
                </c:pt>
                <c:pt idx="323">
                  <c:v>0.876083333</c:v>
                </c:pt>
                <c:pt idx="324">
                  <c:v>0.857433333</c:v>
                </c:pt>
                <c:pt idx="325">
                  <c:v>0.848666667</c:v>
                </c:pt>
                <c:pt idx="326">
                  <c:v>0.846766667</c:v>
                </c:pt>
                <c:pt idx="327">
                  <c:v>0.84775</c:v>
                </c:pt>
                <c:pt idx="328">
                  <c:v>0.84805</c:v>
                </c:pt>
                <c:pt idx="329">
                  <c:v>0.432</c:v>
                </c:pt>
                <c:pt idx="330">
                  <c:v>0.42445</c:v>
                </c:pt>
                <c:pt idx="331">
                  <c:v>0.424166667</c:v>
                </c:pt>
                <c:pt idx="332">
                  <c:v>0.424566667</c:v>
                </c:pt>
                <c:pt idx="333">
                  <c:v>0.42505</c:v>
                </c:pt>
                <c:pt idx="334">
                  <c:v>0.426983333</c:v>
                </c:pt>
                <c:pt idx="335">
                  <c:v>0.428283333</c:v>
                </c:pt>
                <c:pt idx="336">
                  <c:v>0.42815</c:v>
                </c:pt>
                <c:pt idx="337">
                  <c:v>0.4341</c:v>
                </c:pt>
                <c:pt idx="338">
                  <c:v>0.431633333</c:v>
                </c:pt>
                <c:pt idx="339">
                  <c:v>0.427633333</c:v>
                </c:pt>
                <c:pt idx="340">
                  <c:v>0.427916667</c:v>
                </c:pt>
                <c:pt idx="341">
                  <c:v>0.427833333</c:v>
                </c:pt>
                <c:pt idx="342">
                  <c:v>0.4487</c:v>
                </c:pt>
                <c:pt idx="343">
                  <c:v>0.5515</c:v>
                </c:pt>
                <c:pt idx="344">
                  <c:v>0.53795</c:v>
                </c:pt>
                <c:pt idx="345">
                  <c:v>0.53725</c:v>
                </c:pt>
                <c:pt idx="346">
                  <c:v>0.542033333</c:v>
                </c:pt>
                <c:pt idx="347">
                  <c:v>0.5398</c:v>
                </c:pt>
                <c:pt idx="348">
                  <c:v>0.539233333</c:v>
                </c:pt>
                <c:pt idx="349">
                  <c:v>0.53895</c:v>
                </c:pt>
                <c:pt idx="350">
                  <c:v>0.565033333</c:v>
                </c:pt>
                <c:pt idx="351">
                  <c:v>0.569383333</c:v>
                </c:pt>
                <c:pt idx="352">
                  <c:v>0.70015</c:v>
                </c:pt>
                <c:pt idx="353">
                  <c:v>0.696366667</c:v>
                </c:pt>
                <c:pt idx="354">
                  <c:v>0.69635</c:v>
                </c:pt>
                <c:pt idx="355">
                  <c:v>0.701766667</c:v>
                </c:pt>
                <c:pt idx="356">
                  <c:v>0.69395</c:v>
                </c:pt>
                <c:pt idx="357">
                  <c:v>0.694883333</c:v>
                </c:pt>
                <c:pt idx="358">
                  <c:v>0.690916667</c:v>
                </c:pt>
                <c:pt idx="359">
                  <c:v>0.68875</c:v>
                </c:pt>
                <c:pt idx="360">
                  <c:v>0.68705</c:v>
                </c:pt>
                <c:pt idx="361">
                  <c:v>0.684216667</c:v>
                </c:pt>
                <c:pt idx="362">
                  <c:v>0.683683333</c:v>
                </c:pt>
                <c:pt idx="363">
                  <c:v>0.6832</c:v>
                </c:pt>
                <c:pt idx="364">
                  <c:v>0.684233333</c:v>
                </c:pt>
                <c:pt idx="365">
                  <c:v>0.685083333</c:v>
                </c:pt>
                <c:pt idx="366">
                  <c:v>0.684483333</c:v>
                </c:pt>
                <c:pt idx="367">
                  <c:v>0.685933333</c:v>
                </c:pt>
                <c:pt idx="368">
                  <c:v>0.684416667</c:v>
                </c:pt>
                <c:pt idx="369">
                  <c:v>0.680016667</c:v>
                </c:pt>
                <c:pt idx="370">
                  <c:v>0.67715</c:v>
                </c:pt>
                <c:pt idx="371">
                  <c:v>0.661733333</c:v>
                </c:pt>
                <c:pt idx="372">
                  <c:v>0.64865</c:v>
                </c:pt>
                <c:pt idx="373">
                  <c:v>0.8328</c:v>
                </c:pt>
                <c:pt idx="374">
                  <c:v>0.911416667</c:v>
                </c:pt>
                <c:pt idx="375">
                  <c:v>0.928333333</c:v>
                </c:pt>
                <c:pt idx="376">
                  <c:v>0.94435</c:v>
                </c:pt>
                <c:pt idx="377">
                  <c:v>0.958933333</c:v>
                </c:pt>
                <c:pt idx="378">
                  <c:v>0.970433333</c:v>
                </c:pt>
                <c:pt idx="379">
                  <c:v>0.97805</c:v>
                </c:pt>
                <c:pt idx="380">
                  <c:v>0.980683333</c:v>
                </c:pt>
                <c:pt idx="381">
                  <c:v>0.9851</c:v>
                </c:pt>
                <c:pt idx="382">
                  <c:v>0.9889</c:v>
                </c:pt>
                <c:pt idx="383">
                  <c:v>0.99095</c:v>
                </c:pt>
                <c:pt idx="384">
                  <c:v>0.99275</c:v>
                </c:pt>
                <c:pt idx="385">
                  <c:v>0.992533333</c:v>
                </c:pt>
                <c:pt idx="386">
                  <c:v>0.993583333</c:v>
                </c:pt>
                <c:pt idx="387">
                  <c:v>0.997283333</c:v>
                </c:pt>
                <c:pt idx="388">
                  <c:v>1.000416667</c:v>
                </c:pt>
                <c:pt idx="389">
                  <c:v>0.913366667</c:v>
                </c:pt>
                <c:pt idx="390">
                  <c:v>0.899716667</c:v>
                </c:pt>
                <c:pt idx="391">
                  <c:v>0.8929</c:v>
                </c:pt>
                <c:pt idx="392">
                  <c:v>1.490533333</c:v>
                </c:pt>
                <c:pt idx="393">
                  <c:v>1.816366667</c:v>
                </c:pt>
                <c:pt idx="394">
                  <c:v>1.75925</c:v>
                </c:pt>
                <c:pt idx="395">
                  <c:v>1.462133333</c:v>
                </c:pt>
                <c:pt idx="396">
                  <c:v>1.463433333</c:v>
                </c:pt>
                <c:pt idx="397">
                  <c:v>1.149866667</c:v>
                </c:pt>
                <c:pt idx="398">
                  <c:v>0.576483333</c:v>
                </c:pt>
                <c:pt idx="399">
                  <c:v>0.5748</c:v>
                </c:pt>
                <c:pt idx="400">
                  <c:v>0.57515</c:v>
                </c:pt>
                <c:pt idx="401">
                  <c:v>0.576083333</c:v>
                </c:pt>
                <c:pt idx="402">
                  <c:v>0.574983333</c:v>
                </c:pt>
                <c:pt idx="403">
                  <c:v>0.5758</c:v>
                </c:pt>
                <c:pt idx="404">
                  <c:v>0.57605</c:v>
                </c:pt>
                <c:pt idx="405">
                  <c:v>0.577083333</c:v>
                </c:pt>
                <c:pt idx="406">
                  <c:v>0.574016667</c:v>
                </c:pt>
                <c:pt idx="407">
                  <c:v>0.574233333</c:v>
                </c:pt>
                <c:pt idx="408">
                  <c:v>0.57845</c:v>
                </c:pt>
                <c:pt idx="409">
                  <c:v>0.57305</c:v>
                </c:pt>
                <c:pt idx="410">
                  <c:v>0.573383333</c:v>
                </c:pt>
                <c:pt idx="411">
                  <c:v>0.5876</c:v>
                </c:pt>
                <c:pt idx="412">
                  <c:v>0.60485</c:v>
                </c:pt>
                <c:pt idx="413">
                  <c:v>0.604783333</c:v>
                </c:pt>
                <c:pt idx="414">
                  <c:v>0.602733333</c:v>
                </c:pt>
                <c:pt idx="415">
                  <c:v>0.603383333</c:v>
                </c:pt>
                <c:pt idx="416">
                  <c:v>0.604166667</c:v>
                </c:pt>
                <c:pt idx="417">
                  <c:v>0.603133333</c:v>
                </c:pt>
                <c:pt idx="418">
                  <c:v>0.603733333</c:v>
                </c:pt>
                <c:pt idx="419">
                  <c:v>0.603933333</c:v>
                </c:pt>
                <c:pt idx="420">
                  <c:v>0.603816667</c:v>
                </c:pt>
                <c:pt idx="421">
                  <c:v>0.60395</c:v>
                </c:pt>
                <c:pt idx="422">
                  <c:v>0.603866667</c:v>
                </c:pt>
                <c:pt idx="423">
                  <c:v>0.60335</c:v>
                </c:pt>
                <c:pt idx="424">
                  <c:v>0.602266667</c:v>
                </c:pt>
                <c:pt idx="425">
                  <c:v>0.602183333</c:v>
                </c:pt>
                <c:pt idx="426">
                  <c:v>0.60915</c:v>
                </c:pt>
                <c:pt idx="427">
                  <c:v>0.60245</c:v>
                </c:pt>
                <c:pt idx="428">
                  <c:v>0.601816667</c:v>
                </c:pt>
                <c:pt idx="429">
                  <c:v>0.60255</c:v>
                </c:pt>
                <c:pt idx="430">
                  <c:v>0.667916667</c:v>
                </c:pt>
                <c:pt idx="431">
                  <c:v>0.93275</c:v>
                </c:pt>
                <c:pt idx="432">
                  <c:v>0.94905</c:v>
                </c:pt>
                <c:pt idx="433">
                  <c:v>0.924416667</c:v>
                </c:pt>
                <c:pt idx="434">
                  <c:v>0.923166667</c:v>
                </c:pt>
                <c:pt idx="435">
                  <c:v>0.929216667</c:v>
                </c:pt>
                <c:pt idx="436">
                  <c:v>0.935416667</c:v>
                </c:pt>
                <c:pt idx="437">
                  <c:v>0.947816667</c:v>
                </c:pt>
                <c:pt idx="438">
                  <c:v>1.072283333</c:v>
                </c:pt>
                <c:pt idx="439">
                  <c:v>1.128116667</c:v>
                </c:pt>
                <c:pt idx="440">
                  <c:v>1.125283333</c:v>
                </c:pt>
                <c:pt idx="441">
                  <c:v>1.072366667</c:v>
                </c:pt>
                <c:pt idx="442">
                  <c:v>1.016466667</c:v>
                </c:pt>
                <c:pt idx="443">
                  <c:v>1.019733333</c:v>
                </c:pt>
                <c:pt idx="444">
                  <c:v>1.054966667</c:v>
                </c:pt>
                <c:pt idx="445">
                  <c:v>1.16895</c:v>
                </c:pt>
                <c:pt idx="446">
                  <c:v>1.290916667</c:v>
                </c:pt>
                <c:pt idx="447">
                  <c:v>1.59095</c:v>
                </c:pt>
                <c:pt idx="448">
                  <c:v>1.437083333</c:v>
                </c:pt>
                <c:pt idx="449">
                  <c:v>1.233616667</c:v>
                </c:pt>
                <c:pt idx="450">
                  <c:v>1.256716667</c:v>
                </c:pt>
                <c:pt idx="451">
                  <c:v>1.26475</c:v>
                </c:pt>
                <c:pt idx="452">
                  <c:v>1.157733333</c:v>
                </c:pt>
                <c:pt idx="453">
                  <c:v>1.1042</c:v>
                </c:pt>
                <c:pt idx="454">
                  <c:v>1.10645</c:v>
                </c:pt>
                <c:pt idx="455">
                  <c:v>1.11225</c:v>
                </c:pt>
                <c:pt idx="456">
                  <c:v>1.232833333</c:v>
                </c:pt>
                <c:pt idx="457">
                  <c:v>1.247316667</c:v>
                </c:pt>
                <c:pt idx="458">
                  <c:v>2.5324</c:v>
                </c:pt>
                <c:pt idx="459">
                  <c:v>3.006716667</c:v>
                </c:pt>
                <c:pt idx="460">
                  <c:v>3.034133333</c:v>
                </c:pt>
                <c:pt idx="461">
                  <c:v>2.7479</c:v>
                </c:pt>
                <c:pt idx="462">
                  <c:v>2.749083333</c:v>
                </c:pt>
                <c:pt idx="463">
                  <c:v>1.721233333</c:v>
                </c:pt>
                <c:pt idx="464">
                  <c:v>1.5417</c:v>
                </c:pt>
                <c:pt idx="465">
                  <c:v>1.500666667</c:v>
                </c:pt>
                <c:pt idx="466">
                  <c:v>1.416</c:v>
                </c:pt>
                <c:pt idx="467">
                  <c:v>1.680633333</c:v>
                </c:pt>
                <c:pt idx="468">
                  <c:v>2.886833333</c:v>
                </c:pt>
                <c:pt idx="469">
                  <c:v>2.899866667</c:v>
                </c:pt>
                <c:pt idx="470">
                  <c:v>1.875583333</c:v>
                </c:pt>
                <c:pt idx="471">
                  <c:v>1.43285</c:v>
                </c:pt>
                <c:pt idx="472">
                  <c:v>1.409116667</c:v>
                </c:pt>
                <c:pt idx="473">
                  <c:v>1.4258</c:v>
                </c:pt>
                <c:pt idx="474">
                  <c:v>1.433716667</c:v>
                </c:pt>
                <c:pt idx="475">
                  <c:v>1.441766667</c:v>
                </c:pt>
                <c:pt idx="476">
                  <c:v>1.442866667</c:v>
                </c:pt>
                <c:pt idx="477">
                  <c:v>1.441466667</c:v>
                </c:pt>
                <c:pt idx="478">
                  <c:v>1.18795</c:v>
                </c:pt>
                <c:pt idx="479">
                  <c:v>1.190416667</c:v>
                </c:pt>
                <c:pt idx="480">
                  <c:v>1.191633333</c:v>
                </c:pt>
                <c:pt idx="481">
                  <c:v>1.17715</c:v>
                </c:pt>
                <c:pt idx="482">
                  <c:v>1.1525</c:v>
                </c:pt>
                <c:pt idx="483">
                  <c:v>1.16845</c:v>
                </c:pt>
                <c:pt idx="484">
                  <c:v>1.166266667</c:v>
                </c:pt>
                <c:pt idx="485">
                  <c:v>1.1737</c:v>
                </c:pt>
                <c:pt idx="486">
                  <c:v>1.171033333</c:v>
                </c:pt>
                <c:pt idx="487">
                  <c:v>1.168883333</c:v>
                </c:pt>
                <c:pt idx="488">
                  <c:v>1.16805</c:v>
                </c:pt>
                <c:pt idx="489">
                  <c:v>1.2924</c:v>
                </c:pt>
                <c:pt idx="490">
                  <c:v>1.27895</c:v>
                </c:pt>
                <c:pt idx="491">
                  <c:v>1.2792</c:v>
                </c:pt>
                <c:pt idx="492">
                  <c:v>1.2669</c:v>
                </c:pt>
                <c:pt idx="493">
                  <c:v>1.264216667</c:v>
                </c:pt>
                <c:pt idx="494">
                  <c:v>1.256416667</c:v>
                </c:pt>
                <c:pt idx="495">
                  <c:v>1.2544</c:v>
                </c:pt>
                <c:pt idx="496">
                  <c:v>1.224316667</c:v>
                </c:pt>
                <c:pt idx="497">
                  <c:v>1.259466667</c:v>
                </c:pt>
                <c:pt idx="498">
                  <c:v>1.25595</c:v>
                </c:pt>
                <c:pt idx="499">
                  <c:v>1.24865</c:v>
                </c:pt>
                <c:pt idx="500">
                  <c:v>1.256383333</c:v>
                </c:pt>
                <c:pt idx="501">
                  <c:v>1.245816667</c:v>
                </c:pt>
                <c:pt idx="502">
                  <c:v>1.251016667</c:v>
                </c:pt>
                <c:pt idx="503">
                  <c:v>1.247066667</c:v>
                </c:pt>
                <c:pt idx="504">
                  <c:v>1.159916667</c:v>
                </c:pt>
                <c:pt idx="505">
                  <c:v>1.0866</c:v>
                </c:pt>
                <c:pt idx="506">
                  <c:v>1.16605</c:v>
                </c:pt>
                <c:pt idx="507">
                  <c:v>1.23915</c:v>
                </c:pt>
                <c:pt idx="508">
                  <c:v>1.1349</c:v>
                </c:pt>
                <c:pt idx="509">
                  <c:v>1.128533333</c:v>
                </c:pt>
                <c:pt idx="510">
                  <c:v>1.130516667</c:v>
                </c:pt>
                <c:pt idx="511">
                  <c:v>1.1338</c:v>
                </c:pt>
                <c:pt idx="512">
                  <c:v>1.12835</c:v>
                </c:pt>
                <c:pt idx="513">
                  <c:v>1.1234</c:v>
                </c:pt>
                <c:pt idx="514">
                  <c:v>1.11935</c:v>
                </c:pt>
                <c:pt idx="515">
                  <c:v>1.122866667</c:v>
                </c:pt>
                <c:pt idx="516">
                  <c:v>1.141666667</c:v>
                </c:pt>
                <c:pt idx="517">
                  <c:v>1.119116667</c:v>
                </c:pt>
                <c:pt idx="518">
                  <c:v>1.122466667</c:v>
                </c:pt>
                <c:pt idx="519">
                  <c:v>1.125183333</c:v>
                </c:pt>
                <c:pt idx="520">
                  <c:v>1.126466667</c:v>
                </c:pt>
                <c:pt idx="521">
                  <c:v>1.1265</c:v>
                </c:pt>
                <c:pt idx="522">
                  <c:v>1.12175</c:v>
                </c:pt>
                <c:pt idx="523">
                  <c:v>1.021783333</c:v>
                </c:pt>
                <c:pt idx="524">
                  <c:v>1.016183333</c:v>
                </c:pt>
                <c:pt idx="525">
                  <c:v>1.016283333</c:v>
                </c:pt>
                <c:pt idx="526">
                  <c:v>1.017066667</c:v>
                </c:pt>
                <c:pt idx="527">
                  <c:v>1.018166667</c:v>
                </c:pt>
                <c:pt idx="528">
                  <c:v>1.020716667</c:v>
                </c:pt>
                <c:pt idx="529">
                  <c:v>1.021183333</c:v>
                </c:pt>
                <c:pt idx="530">
                  <c:v>0.9655</c:v>
                </c:pt>
                <c:pt idx="531">
                  <c:v>0.9413</c:v>
                </c:pt>
                <c:pt idx="532">
                  <c:v>0.940633333</c:v>
                </c:pt>
                <c:pt idx="533">
                  <c:v>0.9394</c:v>
                </c:pt>
                <c:pt idx="534">
                  <c:v>0.96665</c:v>
                </c:pt>
                <c:pt idx="535">
                  <c:v>0.9716</c:v>
                </c:pt>
                <c:pt idx="536">
                  <c:v>1.0175</c:v>
                </c:pt>
                <c:pt idx="537">
                  <c:v>1.015583333</c:v>
                </c:pt>
                <c:pt idx="538">
                  <c:v>0.962283333</c:v>
                </c:pt>
                <c:pt idx="539">
                  <c:v>0.96385</c:v>
                </c:pt>
                <c:pt idx="540">
                  <c:v>0.97145</c:v>
                </c:pt>
                <c:pt idx="541">
                  <c:v>0.971466667</c:v>
                </c:pt>
                <c:pt idx="542">
                  <c:v>0.971883333</c:v>
                </c:pt>
                <c:pt idx="543">
                  <c:v>1.085516667</c:v>
                </c:pt>
                <c:pt idx="544">
                  <c:v>1.13425</c:v>
                </c:pt>
                <c:pt idx="545">
                  <c:v>1.13265</c:v>
                </c:pt>
                <c:pt idx="546">
                  <c:v>1.134283333</c:v>
                </c:pt>
                <c:pt idx="547">
                  <c:v>1.131716667</c:v>
                </c:pt>
                <c:pt idx="548">
                  <c:v>1.130916667</c:v>
                </c:pt>
                <c:pt idx="549">
                  <c:v>1.13105</c:v>
                </c:pt>
                <c:pt idx="550">
                  <c:v>1.1207</c:v>
                </c:pt>
                <c:pt idx="551">
                  <c:v>1.125983333</c:v>
                </c:pt>
                <c:pt idx="552">
                  <c:v>1.12835</c:v>
                </c:pt>
                <c:pt idx="553">
                  <c:v>1.120716667</c:v>
                </c:pt>
                <c:pt idx="554">
                  <c:v>1.126633333</c:v>
                </c:pt>
                <c:pt idx="555">
                  <c:v>1.121433333</c:v>
                </c:pt>
                <c:pt idx="556">
                  <c:v>1.105666667</c:v>
                </c:pt>
                <c:pt idx="557">
                  <c:v>1.10465</c:v>
                </c:pt>
                <c:pt idx="558">
                  <c:v>1.09955</c:v>
                </c:pt>
                <c:pt idx="559">
                  <c:v>1.097983333</c:v>
                </c:pt>
                <c:pt idx="560">
                  <c:v>1.092816667</c:v>
                </c:pt>
                <c:pt idx="561">
                  <c:v>1.246066667</c:v>
                </c:pt>
                <c:pt idx="562">
                  <c:v>1.361383333</c:v>
                </c:pt>
                <c:pt idx="563">
                  <c:v>1.3568</c:v>
                </c:pt>
                <c:pt idx="564">
                  <c:v>1.35855</c:v>
                </c:pt>
                <c:pt idx="565">
                  <c:v>1.358333333</c:v>
                </c:pt>
                <c:pt idx="566">
                  <c:v>1.311316667</c:v>
                </c:pt>
                <c:pt idx="567">
                  <c:v>1.1946</c:v>
                </c:pt>
                <c:pt idx="568">
                  <c:v>1.193683333</c:v>
                </c:pt>
                <c:pt idx="569">
                  <c:v>1.193016667</c:v>
                </c:pt>
                <c:pt idx="570">
                  <c:v>1.336166667</c:v>
                </c:pt>
                <c:pt idx="571">
                  <c:v>1.30605</c:v>
                </c:pt>
                <c:pt idx="572">
                  <c:v>1.3063</c:v>
                </c:pt>
                <c:pt idx="573">
                  <c:v>1.304533333</c:v>
                </c:pt>
                <c:pt idx="574">
                  <c:v>1.30405</c:v>
                </c:pt>
                <c:pt idx="575">
                  <c:v>1.303683333</c:v>
                </c:pt>
                <c:pt idx="576">
                  <c:v>1.30515</c:v>
                </c:pt>
                <c:pt idx="577">
                  <c:v>1.30505</c:v>
                </c:pt>
                <c:pt idx="578">
                  <c:v>1.30725</c:v>
                </c:pt>
                <c:pt idx="579">
                  <c:v>1.305316667</c:v>
                </c:pt>
                <c:pt idx="580">
                  <c:v>1.305516667</c:v>
                </c:pt>
                <c:pt idx="581">
                  <c:v>1.30525</c:v>
                </c:pt>
                <c:pt idx="582">
                  <c:v>1.304516667</c:v>
                </c:pt>
                <c:pt idx="583">
                  <c:v>1.30225</c:v>
                </c:pt>
                <c:pt idx="584">
                  <c:v>1.31605</c:v>
                </c:pt>
                <c:pt idx="585">
                  <c:v>1.301933333</c:v>
                </c:pt>
                <c:pt idx="586">
                  <c:v>1.301266667</c:v>
                </c:pt>
                <c:pt idx="587">
                  <c:v>1.294583333</c:v>
                </c:pt>
                <c:pt idx="588">
                  <c:v>1.298866667</c:v>
                </c:pt>
                <c:pt idx="589">
                  <c:v>1.289016667</c:v>
                </c:pt>
                <c:pt idx="590">
                  <c:v>1.288833333</c:v>
                </c:pt>
                <c:pt idx="591">
                  <c:v>1.290283333</c:v>
                </c:pt>
                <c:pt idx="592">
                  <c:v>1.293716667</c:v>
                </c:pt>
                <c:pt idx="593">
                  <c:v>1.295716667</c:v>
                </c:pt>
                <c:pt idx="594">
                  <c:v>1.298783333</c:v>
                </c:pt>
                <c:pt idx="595">
                  <c:v>1.305483333</c:v>
                </c:pt>
                <c:pt idx="596">
                  <c:v>1.335433333</c:v>
                </c:pt>
                <c:pt idx="597">
                  <c:v>1.634266667</c:v>
                </c:pt>
                <c:pt idx="598">
                  <c:v>1.6309</c:v>
                </c:pt>
                <c:pt idx="599">
                  <c:v>2.022783333</c:v>
                </c:pt>
                <c:pt idx="600">
                  <c:v>1.468266667</c:v>
                </c:pt>
                <c:pt idx="601">
                  <c:v>1.42465</c:v>
                </c:pt>
                <c:pt idx="602">
                  <c:v>1.271316667</c:v>
                </c:pt>
                <c:pt idx="603">
                  <c:v>1.413616667</c:v>
                </c:pt>
                <c:pt idx="604">
                  <c:v>1.3101</c:v>
                </c:pt>
                <c:pt idx="605">
                  <c:v>1.285166667</c:v>
                </c:pt>
                <c:pt idx="606">
                  <c:v>1.1381</c:v>
                </c:pt>
                <c:pt idx="607">
                  <c:v>1.0655</c:v>
                </c:pt>
                <c:pt idx="608">
                  <c:v>1.0692</c:v>
                </c:pt>
                <c:pt idx="609">
                  <c:v>1.074733333</c:v>
                </c:pt>
                <c:pt idx="610">
                  <c:v>1.07205</c:v>
                </c:pt>
                <c:pt idx="611">
                  <c:v>1.073583333</c:v>
                </c:pt>
                <c:pt idx="612">
                  <c:v>1.0694</c:v>
                </c:pt>
                <c:pt idx="613">
                  <c:v>1.072983333</c:v>
                </c:pt>
                <c:pt idx="614">
                  <c:v>1.069016667</c:v>
                </c:pt>
                <c:pt idx="615">
                  <c:v>1.04985</c:v>
                </c:pt>
                <c:pt idx="616">
                  <c:v>1.045666667</c:v>
                </c:pt>
                <c:pt idx="617">
                  <c:v>1.010466667</c:v>
                </c:pt>
                <c:pt idx="618">
                  <c:v>1.010016667</c:v>
                </c:pt>
                <c:pt idx="619">
                  <c:v>0.964066667</c:v>
                </c:pt>
                <c:pt idx="620">
                  <c:v>0.909066667</c:v>
                </c:pt>
                <c:pt idx="621">
                  <c:v>0.907883333</c:v>
                </c:pt>
                <c:pt idx="622">
                  <c:v>0.90755</c:v>
                </c:pt>
                <c:pt idx="623">
                  <c:v>1.0081</c:v>
                </c:pt>
                <c:pt idx="624">
                  <c:v>1.022783333</c:v>
                </c:pt>
                <c:pt idx="625">
                  <c:v>1.021633333</c:v>
                </c:pt>
                <c:pt idx="626">
                  <c:v>1.0186</c:v>
                </c:pt>
                <c:pt idx="627">
                  <c:v>1.017566667</c:v>
                </c:pt>
                <c:pt idx="628">
                  <c:v>1.021066667</c:v>
                </c:pt>
                <c:pt idx="629">
                  <c:v>1.021183333</c:v>
                </c:pt>
                <c:pt idx="630">
                  <c:v>1.018616667</c:v>
                </c:pt>
                <c:pt idx="631">
                  <c:v>1.01825</c:v>
                </c:pt>
                <c:pt idx="632">
                  <c:v>1.016016667</c:v>
                </c:pt>
                <c:pt idx="633">
                  <c:v>1.022633333</c:v>
                </c:pt>
                <c:pt idx="634">
                  <c:v>1.015233333</c:v>
                </c:pt>
                <c:pt idx="635">
                  <c:v>1.0159</c:v>
                </c:pt>
                <c:pt idx="636">
                  <c:v>1.017683333</c:v>
                </c:pt>
                <c:pt idx="637">
                  <c:v>1.016016667</c:v>
                </c:pt>
                <c:pt idx="638">
                  <c:v>1.014916667</c:v>
                </c:pt>
                <c:pt idx="639">
                  <c:v>1.016366667</c:v>
                </c:pt>
                <c:pt idx="640">
                  <c:v>1.015283333</c:v>
                </c:pt>
                <c:pt idx="641">
                  <c:v>1.014716667</c:v>
                </c:pt>
                <c:pt idx="642">
                  <c:v>1.030216667</c:v>
                </c:pt>
                <c:pt idx="643">
                  <c:v>1.014983333</c:v>
                </c:pt>
                <c:pt idx="644">
                  <c:v>1.0148</c:v>
                </c:pt>
                <c:pt idx="645">
                  <c:v>1.014783333</c:v>
                </c:pt>
                <c:pt idx="646">
                  <c:v>1.015066667</c:v>
                </c:pt>
                <c:pt idx="647">
                  <c:v>1.014516667</c:v>
                </c:pt>
                <c:pt idx="648">
                  <c:v>1.013816667</c:v>
                </c:pt>
                <c:pt idx="649">
                  <c:v>1.016916667</c:v>
                </c:pt>
                <c:pt idx="650">
                  <c:v>1.018116667</c:v>
                </c:pt>
                <c:pt idx="651">
                  <c:v>1.0166</c:v>
                </c:pt>
                <c:pt idx="652">
                  <c:v>1.011966667</c:v>
                </c:pt>
                <c:pt idx="653">
                  <c:v>1.0131</c:v>
                </c:pt>
                <c:pt idx="654">
                  <c:v>1.0134</c:v>
                </c:pt>
                <c:pt idx="655">
                  <c:v>1.013916667</c:v>
                </c:pt>
                <c:pt idx="656">
                  <c:v>1.013266667</c:v>
                </c:pt>
                <c:pt idx="657">
                  <c:v>1.040766667</c:v>
                </c:pt>
                <c:pt idx="658">
                  <c:v>1.04415</c:v>
                </c:pt>
                <c:pt idx="659">
                  <c:v>1.044383333</c:v>
                </c:pt>
                <c:pt idx="660">
                  <c:v>1.04305</c:v>
                </c:pt>
                <c:pt idx="661">
                  <c:v>1.042083333</c:v>
                </c:pt>
                <c:pt idx="662">
                  <c:v>1.042366667</c:v>
                </c:pt>
                <c:pt idx="663">
                  <c:v>1.0427</c:v>
                </c:pt>
                <c:pt idx="664">
                  <c:v>1.0452</c:v>
                </c:pt>
                <c:pt idx="665">
                  <c:v>1.042066667</c:v>
                </c:pt>
                <c:pt idx="666">
                  <c:v>0.966983333</c:v>
                </c:pt>
                <c:pt idx="667">
                  <c:v>0.93725</c:v>
                </c:pt>
                <c:pt idx="668">
                  <c:v>1.026383333</c:v>
                </c:pt>
                <c:pt idx="669">
                  <c:v>1.054333333</c:v>
                </c:pt>
                <c:pt idx="670">
                  <c:v>1.05</c:v>
                </c:pt>
                <c:pt idx="671">
                  <c:v>1.047416667</c:v>
                </c:pt>
                <c:pt idx="672">
                  <c:v>1.048316667</c:v>
                </c:pt>
                <c:pt idx="673">
                  <c:v>1.0495</c:v>
                </c:pt>
                <c:pt idx="674">
                  <c:v>1.049483333</c:v>
                </c:pt>
                <c:pt idx="675">
                  <c:v>1.048833333</c:v>
                </c:pt>
                <c:pt idx="676">
                  <c:v>1.05065</c:v>
                </c:pt>
                <c:pt idx="677">
                  <c:v>1.048083333</c:v>
                </c:pt>
                <c:pt idx="678">
                  <c:v>1.029433333</c:v>
                </c:pt>
                <c:pt idx="679">
                  <c:v>1.016566667</c:v>
                </c:pt>
                <c:pt idx="680">
                  <c:v>1.01435</c:v>
                </c:pt>
                <c:pt idx="681">
                  <c:v>1.014</c:v>
                </c:pt>
                <c:pt idx="682">
                  <c:v>1.017716667</c:v>
                </c:pt>
                <c:pt idx="683">
                  <c:v>1.018166667</c:v>
                </c:pt>
                <c:pt idx="684">
                  <c:v>1.016216667</c:v>
                </c:pt>
                <c:pt idx="685">
                  <c:v>1.014266667</c:v>
                </c:pt>
                <c:pt idx="686">
                  <c:v>0.680033333</c:v>
                </c:pt>
                <c:pt idx="687">
                  <c:v>0.441733333</c:v>
                </c:pt>
                <c:pt idx="688">
                  <c:v>0.440616667</c:v>
                </c:pt>
                <c:pt idx="689">
                  <c:v>0.439683333</c:v>
                </c:pt>
                <c:pt idx="690">
                  <c:v>0.556866667</c:v>
                </c:pt>
                <c:pt idx="691">
                  <c:v>0.562566667</c:v>
                </c:pt>
                <c:pt idx="692">
                  <c:v>0.5589</c:v>
                </c:pt>
                <c:pt idx="693">
                  <c:v>0.557116667</c:v>
                </c:pt>
                <c:pt idx="694">
                  <c:v>0.5757</c:v>
                </c:pt>
                <c:pt idx="695">
                  <c:v>0.5761</c:v>
                </c:pt>
                <c:pt idx="696">
                  <c:v>0.554966667</c:v>
                </c:pt>
                <c:pt idx="697">
                  <c:v>0.54945</c:v>
                </c:pt>
                <c:pt idx="698">
                  <c:v>0.556016667</c:v>
                </c:pt>
                <c:pt idx="699">
                  <c:v>1.0357</c:v>
                </c:pt>
                <c:pt idx="700">
                  <c:v>2.0419</c:v>
                </c:pt>
                <c:pt idx="701">
                  <c:v>2.05355</c:v>
                </c:pt>
                <c:pt idx="702">
                  <c:v>2.033233333</c:v>
                </c:pt>
                <c:pt idx="703">
                  <c:v>0.951316667</c:v>
                </c:pt>
                <c:pt idx="704">
                  <c:v>0.589566667</c:v>
                </c:pt>
                <c:pt idx="705">
                  <c:v>0.5641</c:v>
                </c:pt>
                <c:pt idx="706">
                  <c:v>0.562283333</c:v>
                </c:pt>
                <c:pt idx="707">
                  <c:v>0.567716667</c:v>
                </c:pt>
                <c:pt idx="708">
                  <c:v>0.62775</c:v>
                </c:pt>
                <c:pt idx="709">
                  <c:v>0.612216667</c:v>
                </c:pt>
                <c:pt idx="710">
                  <c:v>0.59205</c:v>
                </c:pt>
                <c:pt idx="711">
                  <c:v>0.61075</c:v>
                </c:pt>
                <c:pt idx="712">
                  <c:v>0.595766667</c:v>
                </c:pt>
                <c:pt idx="713">
                  <c:v>0.5956</c:v>
                </c:pt>
                <c:pt idx="714">
                  <c:v>0.643516667</c:v>
                </c:pt>
                <c:pt idx="715">
                  <c:v>0.59815</c:v>
                </c:pt>
                <c:pt idx="716">
                  <c:v>0.637333333</c:v>
                </c:pt>
                <c:pt idx="717">
                  <c:v>0.709233333</c:v>
                </c:pt>
                <c:pt idx="718">
                  <c:v>0.753366667</c:v>
                </c:pt>
                <c:pt idx="719">
                  <c:v>0.74825</c:v>
                </c:pt>
                <c:pt idx="720">
                  <c:v>0.78465</c:v>
                </c:pt>
                <c:pt idx="721">
                  <c:v>0.8011</c:v>
                </c:pt>
                <c:pt idx="722">
                  <c:v>0.794833333</c:v>
                </c:pt>
                <c:pt idx="723">
                  <c:v>0.7765</c:v>
                </c:pt>
                <c:pt idx="724">
                  <c:v>0.6995</c:v>
                </c:pt>
                <c:pt idx="725">
                  <c:v>0.784866667</c:v>
                </c:pt>
                <c:pt idx="726">
                  <c:v>0.768983333</c:v>
                </c:pt>
                <c:pt idx="727">
                  <c:v>0.77065</c:v>
                </c:pt>
                <c:pt idx="728">
                  <c:v>0.768666667</c:v>
                </c:pt>
                <c:pt idx="729">
                  <c:v>0.74915</c:v>
                </c:pt>
                <c:pt idx="730">
                  <c:v>0.651316667</c:v>
                </c:pt>
                <c:pt idx="731">
                  <c:v>0.642216667</c:v>
                </c:pt>
                <c:pt idx="732">
                  <c:v>0.66565</c:v>
                </c:pt>
                <c:pt idx="733">
                  <c:v>0.651083333</c:v>
                </c:pt>
                <c:pt idx="734">
                  <c:v>0.666716667</c:v>
                </c:pt>
                <c:pt idx="735">
                  <c:v>0.682283333</c:v>
                </c:pt>
                <c:pt idx="736">
                  <c:v>0.67625</c:v>
                </c:pt>
                <c:pt idx="737">
                  <c:v>0.675766667</c:v>
                </c:pt>
                <c:pt idx="738">
                  <c:v>0.670383333</c:v>
                </c:pt>
                <c:pt idx="739">
                  <c:v>0.612433333</c:v>
                </c:pt>
                <c:pt idx="740">
                  <c:v>0.637016667</c:v>
                </c:pt>
                <c:pt idx="741">
                  <c:v>0.6405</c:v>
                </c:pt>
                <c:pt idx="742">
                  <c:v>0.641633333</c:v>
                </c:pt>
                <c:pt idx="743">
                  <c:v>0.541783333</c:v>
                </c:pt>
                <c:pt idx="744">
                  <c:v>0.5012</c:v>
                </c:pt>
                <c:pt idx="745">
                  <c:v>0.639566667</c:v>
                </c:pt>
                <c:pt idx="746">
                  <c:v>0.6391</c:v>
                </c:pt>
                <c:pt idx="747">
                  <c:v>0.634533333</c:v>
                </c:pt>
                <c:pt idx="748">
                  <c:v>0.628733333</c:v>
                </c:pt>
                <c:pt idx="749">
                  <c:v>0.635683333</c:v>
                </c:pt>
                <c:pt idx="750">
                  <c:v>0.63055</c:v>
                </c:pt>
                <c:pt idx="751">
                  <c:v>0.63785</c:v>
                </c:pt>
                <c:pt idx="752">
                  <c:v>0.6463</c:v>
                </c:pt>
                <c:pt idx="753">
                  <c:v>0.67765</c:v>
                </c:pt>
                <c:pt idx="754">
                  <c:v>0.749233333</c:v>
                </c:pt>
                <c:pt idx="755">
                  <c:v>0.7472</c:v>
                </c:pt>
                <c:pt idx="756">
                  <c:v>0.739883333</c:v>
                </c:pt>
                <c:pt idx="757">
                  <c:v>0.75775</c:v>
                </c:pt>
                <c:pt idx="758">
                  <c:v>0.752566667</c:v>
                </c:pt>
                <c:pt idx="759">
                  <c:v>0.7497</c:v>
                </c:pt>
                <c:pt idx="760">
                  <c:v>0.749483333</c:v>
                </c:pt>
                <c:pt idx="761">
                  <c:v>0.746966667</c:v>
                </c:pt>
                <c:pt idx="762">
                  <c:v>0.750583333</c:v>
                </c:pt>
                <c:pt idx="763">
                  <c:v>0.732083333</c:v>
                </c:pt>
                <c:pt idx="764">
                  <c:v>0.62965</c:v>
                </c:pt>
                <c:pt idx="765">
                  <c:v>0.630433333</c:v>
                </c:pt>
                <c:pt idx="766">
                  <c:v>0.62935</c:v>
                </c:pt>
                <c:pt idx="767">
                  <c:v>0.631066667</c:v>
                </c:pt>
                <c:pt idx="768">
                  <c:v>0.624366667</c:v>
                </c:pt>
                <c:pt idx="769">
                  <c:v>0.627083333</c:v>
                </c:pt>
                <c:pt idx="770">
                  <c:v>0.631983333</c:v>
                </c:pt>
                <c:pt idx="771">
                  <c:v>0.62835</c:v>
                </c:pt>
                <c:pt idx="772">
                  <c:v>0.635616667</c:v>
                </c:pt>
                <c:pt idx="773">
                  <c:v>0.6418</c:v>
                </c:pt>
                <c:pt idx="774">
                  <c:v>0.637966667</c:v>
                </c:pt>
                <c:pt idx="775">
                  <c:v>0.628683333</c:v>
                </c:pt>
                <c:pt idx="776">
                  <c:v>0.6267</c:v>
                </c:pt>
                <c:pt idx="777">
                  <c:v>0.628916667</c:v>
                </c:pt>
                <c:pt idx="778">
                  <c:v>0.626766667</c:v>
                </c:pt>
                <c:pt idx="779">
                  <c:v>0.616</c:v>
                </c:pt>
                <c:pt idx="780">
                  <c:v>0.617416667</c:v>
                </c:pt>
                <c:pt idx="781">
                  <c:v>0.654216667</c:v>
                </c:pt>
                <c:pt idx="782">
                  <c:v>0.65695</c:v>
                </c:pt>
                <c:pt idx="783">
                  <c:v>0.6484</c:v>
                </c:pt>
                <c:pt idx="784">
                  <c:v>0.646</c:v>
                </c:pt>
                <c:pt idx="785">
                  <c:v>0.6512</c:v>
                </c:pt>
                <c:pt idx="786">
                  <c:v>0.6484</c:v>
                </c:pt>
                <c:pt idx="787">
                  <c:v>0.644416667</c:v>
                </c:pt>
                <c:pt idx="788">
                  <c:v>0.652633333</c:v>
                </c:pt>
                <c:pt idx="789">
                  <c:v>0.654816667</c:v>
                </c:pt>
                <c:pt idx="790">
                  <c:v>0.646083333</c:v>
                </c:pt>
                <c:pt idx="791">
                  <c:v>0.400666667</c:v>
                </c:pt>
                <c:pt idx="792">
                  <c:v>0.369133333</c:v>
                </c:pt>
                <c:pt idx="793">
                  <c:v>0.368683333</c:v>
                </c:pt>
                <c:pt idx="794">
                  <c:v>0.379583333</c:v>
                </c:pt>
                <c:pt idx="795">
                  <c:v>0.4041</c:v>
                </c:pt>
                <c:pt idx="796">
                  <c:v>0.417033333</c:v>
                </c:pt>
                <c:pt idx="797">
                  <c:v>0.428716667</c:v>
                </c:pt>
                <c:pt idx="798">
                  <c:v>0.491566667</c:v>
                </c:pt>
                <c:pt idx="799">
                  <c:v>0.4509</c:v>
                </c:pt>
                <c:pt idx="800">
                  <c:v>0.493466667</c:v>
                </c:pt>
                <c:pt idx="801">
                  <c:v>0.46215</c:v>
                </c:pt>
                <c:pt idx="802">
                  <c:v>0.456016667</c:v>
                </c:pt>
                <c:pt idx="803">
                  <c:v>0.582583333</c:v>
                </c:pt>
                <c:pt idx="804">
                  <c:v>0.840833333</c:v>
                </c:pt>
                <c:pt idx="805">
                  <c:v>0.827766667</c:v>
                </c:pt>
                <c:pt idx="806">
                  <c:v>0.82495</c:v>
                </c:pt>
                <c:pt idx="807">
                  <c:v>0.825633333</c:v>
                </c:pt>
                <c:pt idx="808">
                  <c:v>0.8219</c:v>
                </c:pt>
                <c:pt idx="809">
                  <c:v>0.8211</c:v>
                </c:pt>
                <c:pt idx="810">
                  <c:v>0.819916667</c:v>
                </c:pt>
                <c:pt idx="811">
                  <c:v>0.819933333</c:v>
                </c:pt>
                <c:pt idx="812">
                  <c:v>0.817433333</c:v>
                </c:pt>
                <c:pt idx="813">
                  <c:v>0.816633333</c:v>
                </c:pt>
                <c:pt idx="814">
                  <c:v>0.752016667</c:v>
                </c:pt>
                <c:pt idx="815">
                  <c:v>0.56495</c:v>
                </c:pt>
                <c:pt idx="816">
                  <c:v>0.581766667</c:v>
                </c:pt>
                <c:pt idx="817">
                  <c:v>0.592483333</c:v>
                </c:pt>
                <c:pt idx="818">
                  <c:v>0.592266667</c:v>
                </c:pt>
                <c:pt idx="819">
                  <c:v>0.590133333</c:v>
                </c:pt>
                <c:pt idx="820">
                  <c:v>0.5936</c:v>
                </c:pt>
                <c:pt idx="821">
                  <c:v>0.592866667</c:v>
                </c:pt>
                <c:pt idx="822">
                  <c:v>0.5842</c:v>
                </c:pt>
                <c:pt idx="823">
                  <c:v>0.586733333</c:v>
                </c:pt>
                <c:pt idx="824">
                  <c:v>0.5823</c:v>
                </c:pt>
                <c:pt idx="825">
                  <c:v>0.618183333</c:v>
                </c:pt>
                <c:pt idx="826">
                  <c:v>0.720616667</c:v>
                </c:pt>
                <c:pt idx="827">
                  <c:v>0.584866667</c:v>
                </c:pt>
                <c:pt idx="828">
                  <c:v>0.589983333</c:v>
                </c:pt>
                <c:pt idx="829">
                  <c:v>0.591566667</c:v>
                </c:pt>
                <c:pt idx="830">
                  <c:v>0.590566667</c:v>
                </c:pt>
                <c:pt idx="831">
                  <c:v>0.591916667</c:v>
                </c:pt>
                <c:pt idx="832">
                  <c:v>0.590616667</c:v>
                </c:pt>
                <c:pt idx="833">
                  <c:v>0.585783333</c:v>
                </c:pt>
                <c:pt idx="834">
                  <c:v>0.581566667</c:v>
                </c:pt>
                <c:pt idx="835">
                  <c:v>0.581133333</c:v>
                </c:pt>
                <c:pt idx="836">
                  <c:v>0.578983333</c:v>
                </c:pt>
                <c:pt idx="837">
                  <c:v>0.579183333</c:v>
                </c:pt>
                <c:pt idx="838">
                  <c:v>0.5804</c:v>
                </c:pt>
                <c:pt idx="839">
                  <c:v>0.584266667</c:v>
                </c:pt>
                <c:pt idx="840">
                  <c:v>0.585233333</c:v>
                </c:pt>
                <c:pt idx="841">
                  <c:v>0.606816667</c:v>
                </c:pt>
                <c:pt idx="842">
                  <c:v>0.619616667</c:v>
                </c:pt>
                <c:pt idx="843">
                  <c:v>0.619183333</c:v>
                </c:pt>
                <c:pt idx="844">
                  <c:v>0.61605</c:v>
                </c:pt>
                <c:pt idx="845">
                  <c:v>0.613616667</c:v>
                </c:pt>
                <c:pt idx="846">
                  <c:v>0.609333333</c:v>
                </c:pt>
                <c:pt idx="847">
                  <c:v>0.60735</c:v>
                </c:pt>
                <c:pt idx="848">
                  <c:v>0.61055</c:v>
                </c:pt>
                <c:pt idx="849">
                  <c:v>0.611366667</c:v>
                </c:pt>
                <c:pt idx="850">
                  <c:v>0.612366667</c:v>
                </c:pt>
                <c:pt idx="851">
                  <c:v>0.615283333</c:v>
                </c:pt>
                <c:pt idx="852">
                  <c:v>0.617233333</c:v>
                </c:pt>
                <c:pt idx="853">
                  <c:v>0.6158</c:v>
                </c:pt>
                <c:pt idx="854">
                  <c:v>0.612583333</c:v>
                </c:pt>
                <c:pt idx="855">
                  <c:v>0.6137</c:v>
                </c:pt>
                <c:pt idx="856">
                  <c:v>0.614033333</c:v>
                </c:pt>
                <c:pt idx="857">
                  <c:v>0.614716667</c:v>
                </c:pt>
                <c:pt idx="858">
                  <c:v>0.613933333</c:v>
                </c:pt>
                <c:pt idx="859">
                  <c:v>0.612583333</c:v>
                </c:pt>
                <c:pt idx="860">
                  <c:v>0.6043</c:v>
                </c:pt>
                <c:pt idx="861">
                  <c:v>0.604366667</c:v>
                </c:pt>
                <c:pt idx="862">
                  <c:v>0.592083333</c:v>
                </c:pt>
                <c:pt idx="863">
                  <c:v>0.532333333</c:v>
                </c:pt>
                <c:pt idx="864">
                  <c:v>0.4712</c:v>
                </c:pt>
                <c:pt idx="865">
                  <c:v>0.47275</c:v>
                </c:pt>
                <c:pt idx="866">
                  <c:v>0.47565</c:v>
                </c:pt>
                <c:pt idx="867">
                  <c:v>0.470883333</c:v>
                </c:pt>
                <c:pt idx="868">
                  <c:v>0.47195</c:v>
                </c:pt>
                <c:pt idx="869">
                  <c:v>0.4751</c:v>
                </c:pt>
                <c:pt idx="870">
                  <c:v>0.474583333</c:v>
                </c:pt>
                <c:pt idx="871">
                  <c:v>0.476283333</c:v>
                </c:pt>
                <c:pt idx="872">
                  <c:v>0.475533333</c:v>
                </c:pt>
                <c:pt idx="873">
                  <c:v>0.470716667</c:v>
                </c:pt>
                <c:pt idx="874">
                  <c:v>0.468683333</c:v>
                </c:pt>
                <c:pt idx="875">
                  <c:v>0.467366667</c:v>
                </c:pt>
                <c:pt idx="876">
                  <c:v>0.463083333</c:v>
                </c:pt>
                <c:pt idx="877">
                  <c:v>0.442433333</c:v>
                </c:pt>
                <c:pt idx="878">
                  <c:v>0.442083333</c:v>
                </c:pt>
                <c:pt idx="879">
                  <c:v>0.3907</c:v>
                </c:pt>
                <c:pt idx="880">
                  <c:v>0.351233333</c:v>
                </c:pt>
                <c:pt idx="881">
                  <c:v>0.367416667</c:v>
                </c:pt>
                <c:pt idx="882">
                  <c:v>0.36625</c:v>
                </c:pt>
                <c:pt idx="883">
                  <c:v>0.405566667</c:v>
                </c:pt>
                <c:pt idx="884">
                  <c:v>0.5335</c:v>
                </c:pt>
                <c:pt idx="885">
                  <c:v>0.54315</c:v>
                </c:pt>
                <c:pt idx="886">
                  <c:v>0.5461</c:v>
                </c:pt>
                <c:pt idx="887">
                  <c:v>0.538883333</c:v>
                </c:pt>
                <c:pt idx="888">
                  <c:v>0.546916667</c:v>
                </c:pt>
                <c:pt idx="889">
                  <c:v>0.431483333</c:v>
                </c:pt>
                <c:pt idx="890">
                  <c:v>0.3987</c:v>
                </c:pt>
                <c:pt idx="891">
                  <c:v>0.38705</c:v>
                </c:pt>
                <c:pt idx="892">
                  <c:v>0.410433333</c:v>
                </c:pt>
                <c:pt idx="893">
                  <c:v>0.510866667</c:v>
                </c:pt>
                <c:pt idx="894">
                  <c:v>0.497333333</c:v>
                </c:pt>
                <c:pt idx="895">
                  <c:v>0.4978</c:v>
                </c:pt>
                <c:pt idx="896">
                  <c:v>0.496666667</c:v>
                </c:pt>
                <c:pt idx="897">
                  <c:v>0.49655</c:v>
                </c:pt>
                <c:pt idx="898">
                  <c:v>0.498066667</c:v>
                </c:pt>
                <c:pt idx="899">
                  <c:v>0.495166667</c:v>
                </c:pt>
                <c:pt idx="900">
                  <c:v>0.489666667</c:v>
                </c:pt>
                <c:pt idx="901">
                  <c:v>0.493</c:v>
                </c:pt>
                <c:pt idx="902">
                  <c:v>0.494616667</c:v>
                </c:pt>
                <c:pt idx="903">
                  <c:v>0.638816667</c:v>
                </c:pt>
                <c:pt idx="904">
                  <c:v>0.631183333</c:v>
                </c:pt>
                <c:pt idx="905">
                  <c:v>0.628583333</c:v>
                </c:pt>
                <c:pt idx="906">
                  <c:v>0.628083333</c:v>
                </c:pt>
                <c:pt idx="907">
                  <c:v>0.627966667</c:v>
                </c:pt>
                <c:pt idx="908">
                  <c:v>0.62545</c:v>
                </c:pt>
                <c:pt idx="909">
                  <c:v>0.6266</c:v>
                </c:pt>
                <c:pt idx="910">
                  <c:v>0.627733333</c:v>
                </c:pt>
                <c:pt idx="911">
                  <c:v>0.627683333</c:v>
                </c:pt>
                <c:pt idx="912">
                  <c:v>0.624633333</c:v>
                </c:pt>
                <c:pt idx="913">
                  <c:v>0.622066667</c:v>
                </c:pt>
                <c:pt idx="914">
                  <c:v>0.618433333</c:v>
                </c:pt>
                <c:pt idx="915">
                  <c:v>0.618966667</c:v>
                </c:pt>
                <c:pt idx="916">
                  <c:v>0.631816667</c:v>
                </c:pt>
                <c:pt idx="917">
                  <c:v>0.637316667</c:v>
                </c:pt>
                <c:pt idx="918">
                  <c:v>0.61545</c:v>
                </c:pt>
                <c:pt idx="919">
                  <c:v>0.623066667</c:v>
                </c:pt>
                <c:pt idx="920">
                  <c:v>0.624366667</c:v>
                </c:pt>
                <c:pt idx="921">
                  <c:v>0.630016667</c:v>
                </c:pt>
                <c:pt idx="922">
                  <c:v>0.631716667</c:v>
                </c:pt>
                <c:pt idx="923">
                  <c:v>0.650966667</c:v>
                </c:pt>
                <c:pt idx="924">
                  <c:v>0.679816667</c:v>
                </c:pt>
                <c:pt idx="925">
                  <c:v>0.679366667</c:v>
                </c:pt>
                <c:pt idx="926">
                  <c:v>0.78055</c:v>
                </c:pt>
                <c:pt idx="927">
                  <c:v>1.106583333</c:v>
                </c:pt>
                <c:pt idx="928">
                  <c:v>1.114866667</c:v>
                </c:pt>
                <c:pt idx="929">
                  <c:v>1.125966667</c:v>
                </c:pt>
                <c:pt idx="930">
                  <c:v>1.138716667</c:v>
                </c:pt>
                <c:pt idx="931">
                  <c:v>1.149133333</c:v>
                </c:pt>
                <c:pt idx="932">
                  <c:v>1.1587</c:v>
                </c:pt>
                <c:pt idx="933">
                  <c:v>1.162383333</c:v>
                </c:pt>
                <c:pt idx="934">
                  <c:v>1.162133333</c:v>
                </c:pt>
                <c:pt idx="935">
                  <c:v>1.1637</c:v>
                </c:pt>
                <c:pt idx="936">
                  <c:v>1.160933333</c:v>
                </c:pt>
                <c:pt idx="937">
                  <c:v>1.1734</c:v>
                </c:pt>
                <c:pt idx="938">
                  <c:v>1.169316667</c:v>
                </c:pt>
                <c:pt idx="939">
                  <c:v>1.121283333</c:v>
                </c:pt>
                <c:pt idx="940">
                  <c:v>1.06135</c:v>
                </c:pt>
                <c:pt idx="941">
                  <c:v>1.06545</c:v>
                </c:pt>
                <c:pt idx="942">
                  <c:v>1.062533333</c:v>
                </c:pt>
                <c:pt idx="943">
                  <c:v>1.06525</c:v>
                </c:pt>
                <c:pt idx="944">
                  <c:v>1.0635</c:v>
                </c:pt>
                <c:pt idx="945">
                  <c:v>1.05595</c:v>
                </c:pt>
                <c:pt idx="946">
                  <c:v>1.058733333</c:v>
                </c:pt>
                <c:pt idx="947">
                  <c:v>1.06025</c:v>
                </c:pt>
                <c:pt idx="948">
                  <c:v>1.058233333</c:v>
                </c:pt>
                <c:pt idx="949">
                  <c:v>1.040516667</c:v>
                </c:pt>
                <c:pt idx="950">
                  <c:v>1.036666667</c:v>
                </c:pt>
                <c:pt idx="951">
                  <c:v>1.048933333</c:v>
                </c:pt>
                <c:pt idx="952">
                  <c:v>1.066666667</c:v>
                </c:pt>
                <c:pt idx="953">
                  <c:v>1.060133333</c:v>
                </c:pt>
                <c:pt idx="954">
                  <c:v>1.059133333</c:v>
                </c:pt>
                <c:pt idx="955">
                  <c:v>0.97525</c:v>
                </c:pt>
                <c:pt idx="956">
                  <c:v>0.949416667</c:v>
                </c:pt>
                <c:pt idx="957">
                  <c:v>0.959016667</c:v>
                </c:pt>
                <c:pt idx="958">
                  <c:v>0.954133333</c:v>
                </c:pt>
                <c:pt idx="959">
                  <c:v>0.95255</c:v>
                </c:pt>
                <c:pt idx="960">
                  <c:v>0.953783333</c:v>
                </c:pt>
                <c:pt idx="961">
                  <c:v>0.965833333</c:v>
                </c:pt>
                <c:pt idx="962">
                  <c:v>0.97055</c:v>
                </c:pt>
                <c:pt idx="963">
                  <c:v>1.011616667</c:v>
                </c:pt>
                <c:pt idx="964">
                  <c:v>1.099333333</c:v>
                </c:pt>
                <c:pt idx="965">
                  <c:v>1.1196</c:v>
                </c:pt>
                <c:pt idx="966">
                  <c:v>1.333616667</c:v>
                </c:pt>
                <c:pt idx="967">
                  <c:v>1.137066667</c:v>
                </c:pt>
                <c:pt idx="968">
                  <c:v>1.1338</c:v>
                </c:pt>
                <c:pt idx="969">
                  <c:v>1.09745</c:v>
                </c:pt>
                <c:pt idx="970">
                  <c:v>1.0969</c:v>
                </c:pt>
                <c:pt idx="971">
                  <c:v>1.09715</c:v>
                </c:pt>
                <c:pt idx="972">
                  <c:v>1.091083333</c:v>
                </c:pt>
                <c:pt idx="973">
                  <c:v>1.095716667</c:v>
                </c:pt>
                <c:pt idx="974">
                  <c:v>1.10725</c:v>
                </c:pt>
                <c:pt idx="975">
                  <c:v>1.109483333</c:v>
                </c:pt>
                <c:pt idx="976">
                  <c:v>1.112183333</c:v>
                </c:pt>
                <c:pt idx="977">
                  <c:v>1.109583333</c:v>
                </c:pt>
                <c:pt idx="978">
                  <c:v>1.10865</c:v>
                </c:pt>
                <c:pt idx="979">
                  <c:v>1.103966667</c:v>
                </c:pt>
                <c:pt idx="980">
                  <c:v>1.101066667</c:v>
                </c:pt>
                <c:pt idx="981">
                  <c:v>1.1016</c:v>
                </c:pt>
                <c:pt idx="982">
                  <c:v>1.09935</c:v>
                </c:pt>
                <c:pt idx="983">
                  <c:v>1.07625</c:v>
                </c:pt>
                <c:pt idx="984">
                  <c:v>1.1807</c:v>
                </c:pt>
                <c:pt idx="985">
                  <c:v>1.227166667</c:v>
                </c:pt>
                <c:pt idx="986">
                  <c:v>1.158</c:v>
                </c:pt>
                <c:pt idx="987">
                  <c:v>1.15945</c:v>
                </c:pt>
                <c:pt idx="988">
                  <c:v>1.15465</c:v>
                </c:pt>
                <c:pt idx="989">
                  <c:v>1.154266667</c:v>
                </c:pt>
                <c:pt idx="990">
                  <c:v>1.154283333</c:v>
                </c:pt>
                <c:pt idx="991">
                  <c:v>1.155283333</c:v>
                </c:pt>
                <c:pt idx="992">
                  <c:v>1.15915</c:v>
                </c:pt>
                <c:pt idx="993">
                  <c:v>1.155933333</c:v>
                </c:pt>
                <c:pt idx="994">
                  <c:v>1.153966667</c:v>
                </c:pt>
                <c:pt idx="995">
                  <c:v>1.154033333</c:v>
                </c:pt>
                <c:pt idx="996">
                  <c:v>1.169583333</c:v>
                </c:pt>
                <c:pt idx="997">
                  <c:v>1.155166667</c:v>
                </c:pt>
                <c:pt idx="998">
                  <c:v>1.155683333</c:v>
                </c:pt>
                <c:pt idx="999">
                  <c:v>1.15365</c:v>
                </c:pt>
                <c:pt idx="1000">
                  <c:v>1.135666667</c:v>
                </c:pt>
                <c:pt idx="1001">
                  <c:v>1.051083333</c:v>
                </c:pt>
                <c:pt idx="1002">
                  <c:v>1.051466667</c:v>
                </c:pt>
                <c:pt idx="1003">
                  <c:v>1.0547</c:v>
                </c:pt>
                <c:pt idx="1004">
                  <c:v>1.049133333</c:v>
                </c:pt>
                <c:pt idx="1005">
                  <c:v>1.0455</c:v>
                </c:pt>
                <c:pt idx="1006">
                  <c:v>1.041566667</c:v>
                </c:pt>
                <c:pt idx="1007">
                  <c:v>1.038416667</c:v>
                </c:pt>
                <c:pt idx="1008">
                  <c:v>1.034433333</c:v>
                </c:pt>
                <c:pt idx="1009">
                  <c:v>1.035916667</c:v>
                </c:pt>
                <c:pt idx="1010">
                  <c:v>1.038316667</c:v>
                </c:pt>
                <c:pt idx="1011">
                  <c:v>1.042933333</c:v>
                </c:pt>
                <c:pt idx="1012">
                  <c:v>1.041716667</c:v>
                </c:pt>
                <c:pt idx="1013">
                  <c:v>1.043483333</c:v>
                </c:pt>
                <c:pt idx="1014">
                  <c:v>1.0491</c:v>
                </c:pt>
                <c:pt idx="1015">
                  <c:v>1.044783333</c:v>
                </c:pt>
                <c:pt idx="1016">
                  <c:v>1.042</c:v>
                </c:pt>
                <c:pt idx="1017">
                  <c:v>1.03945</c:v>
                </c:pt>
                <c:pt idx="1018">
                  <c:v>1.034383333</c:v>
                </c:pt>
                <c:pt idx="1019">
                  <c:v>1.0322</c:v>
                </c:pt>
                <c:pt idx="1020">
                  <c:v>1.032616667</c:v>
                </c:pt>
                <c:pt idx="1021">
                  <c:v>1.032483333</c:v>
                </c:pt>
                <c:pt idx="1022">
                  <c:v>1.035683333</c:v>
                </c:pt>
                <c:pt idx="1023">
                  <c:v>1.0401</c:v>
                </c:pt>
                <c:pt idx="1024">
                  <c:v>1.101483333</c:v>
                </c:pt>
                <c:pt idx="1025">
                  <c:v>1.171</c:v>
                </c:pt>
                <c:pt idx="1026">
                  <c:v>1.1827</c:v>
                </c:pt>
                <c:pt idx="1027">
                  <c:v>1.178116667</c:v>
                </c:pt>
                <c:pt idx="1028">
                  <c:v>1.17185</c:v>
                </c:pt>
                <c:pt idx="1029">
                  <c:v>1.1702</c:v>
                </c:pt>
                <c:pt idx="1030">
                  <c:v>1.16955</c:v>
                </c:pt>
                <c:pt idx="1031">
                  <c:v>1.168216667</c:v>
                </c:pt>
                <c:pt idx="1032">
                  <c:v>1.167266667</c:v>
                </c:pt>
                <c:pt idx="1033">
                  <c:v>1.172633333</c:v>
                </c:pt>
                <c:pt idx="1034">
                  <c:v>1.17485</c:v>
                </c:pt>
                <c:pt idx="1035">
                  <c:v>1.179066667</c:v>
                </c:pt>
                <c:pt idx="1036">
                  <c:v>1.17415</c:v>
                </c:pt>
                <c:pt idx="1037">
                  <c:v>1.178583333</c:v>
                </c:pt>
                <c:pt idx="1038">
                  <c:v>1.171916667</c:v>
                </c:pt>
                <c:pt idx="1039">
                  <c:v>1.1692</c:v>
                </c:pt>
                <c:pt idx="1040">
                  <c:v>1.19585</c:v>
                </c:pt>
                <c:pt idx="1041">
                  <c:v>1.076916667</c:v>
                </c:pt>
                <c:pt idx="1042">
                  <c:v>1.0631</c:v>
                </c:pt>
                <c:pt idx="1043">
                  <c:v>1.0659</c:v>
                </c:pt>
                <c:pt idx="1044">
                  <c:v>1.065366667</c:v>
                </c:pt>
                <c:pt idx="1045">
                  <c:v>1.158016667</c:v>
                </c:pt>
                <c:pt idx="1046">
                  <c:v>1.18725</c:v>
                </c:pt>
                <c:pt idx="1047">
                  <c:v>1.13455</c:v>
                </c:pt>
                <c:pt idx="1048">
                  <c:v>1.131766667</c:v>
                </c:pt>
                <c:pt idx="1049">
                  <c:v>1.134583333</c:v>
                </c:pt>
                <c:pt idx="1050">
                  <c:v>1.154166667</c:v>
                </c:pt>
                <c:pt idx="1051">
                  <c:v>1.155683333</c:v>
                </c:pt>
                <c:pt idx="1052">
                  <c:v>1.139583333</c:v>
                </c:pt>
                <c:pt idx="1053">
                  <c:v>1.134966667</c:v>
                </c:pt>
                <c:pt idx="1054">
                  <c:v>1.07455</c:v>
                </c:pt>
                <c:pt idx="1055">
                  <c:v>1.083366667</c:v>
                </c:pt>
                <c:pt idx="1056">
                  <c:v>1.268433333</c:v>
                </c:pt>
                <c:pt idx="1057">
                  <c:v>1.19095</c:v>
                </c:pt>
                <c:pt idx="1058">
                  <c:v>1.148283333</c:v>
                </c:pt>
                <c:pt idx="1059">
                  <c:v>1.3615</c:v>
                </c:pt>
                <c:pt idx="1060">
                  <c:v>1.540333333</c:v>
                </c:pt>
                <c:pt idx="1061">
                  <c:v>1.477433333</c:v>
                </c:pt>
                <c:pt idx="1062">
                  <c:v>1.494166667</c:v>
                </c:pt>
                <c:pt idx="1063">
                  <c:v>1.4925</c:v>
                </c:pt>
                <c:pt idx="1064">
                  <c:v>1.438116667</c:v>
                </c:pt>
                <c:pt idx="1065">
                  <c:v>1.399666667</c:v>
                </c:pt>
                <c:pt idx="1066">
                  <c:v>1.404366667</c:v>
                </c:pt>
                <c:pt idx="1067">
                  <c:v>1.3182</c:v>
                </c:pt>
                <c:pt idx="1068">
                  <c:v>1.215416667</c:v>
                </c:pt>
                <c:pt idx="1069">
                  <c:v>1.2115</c:v>
                </c:pt>
                <c:pt idx="1070">
                  <c:v>1.211416667</c:v>
                </c:pt>
                <c:pt idx="1071">
                  <c:v>1.244683333</c:v>
                </c:pt>
                <c:pt idx="1072">
                  <c:v>1.2272</c:v>
                </c:pt>
                <c:pt idx="1073">
                  <c:v>1.2384</c:v>
                </c:pt>
                <c:pt idx="1074">
                  <c:v>1.209933333</c:v>
                </c:pt>
                <c:pt idx="1075">
                  <c:v>2.524066667</c:v>
                </c:pt>
                <c:pt idx="1076">
                  <c:v>1.448866667</c:v>
                </c:pt>
                <c:pt idx="1077">
                  <c:v>2.796416667</c:v>
                </c:pt>
                <c:pt idx="1078">
                  <c:v>2.79925</c:v>
                </c:pt>
                <c:pt idx="1079">
                  <c:v>2.773133333</c:v>
                </c:pt>
                <c:pt idx="1080">
                  <c:v>2.200733333</c:v>
                </c:pt>
                <c:pt idx="1081">
                  <c:v>1.486983333</c:v>
                </c:pt>
                <c:pt idx="1082">
                  <c:v>1.211916667</c:v>
                </c:pt>
                <c:pt idx="1083">
                  <c:v>1.260183333</c:v>
                </c:pt>
                <c:pt idx="1084">
                  <c:v>1.292916667</c:v>
                </c:pt>
                <c:pt idx="1085">
                  <c:v>1.290733333</c:v>
                </c:pt>
                <c:pt idx="1086">
                  <c:v>1.259133333</c:v>
                </c:pt>
                <c:pt idx="1087">
                  <c:v>1.284733333</c:v>
                </c:pt>
                <c:pt idx="1088">
                  <c:v>1.350816667</c:v>
                </c:pt>
                <c:pt idx="1089">
                  <c:v>1.393233333</c:v>
                </c:pt>
                <c:pt idx="1090">
                  <c:v>1.384983333</c:v>
                </c:pt>
                <c:pt idx="1091">
                  <c:v>1.385466667</c:v>
                </c:pt>
                <c:pt idx="1092">
                  <c:v>1.385416667</c:v>
                </c:pt>
                <c:pt idx="1093">
                  <c:v>1.385666667</c:v>
                </c:pt>
                <c:pt idx="1094">
                  <c:v>1.386933333</c:v>
                </c:pt>
                <c:pt idx="1095">
                  <c:v>1.362333333</c:v>
                </c:pt>
                <c:pt idx="1096">
                  <c:v>1.26755</c:v>
                </c:pt>
                <c:pt idx="1097">
                  <c:v>1.349916667</c:v>
                </c:pt>
                <c:pt idx="1098">
                  <c:v>1.367533333</c:v>
                </c:pt>
                <c:pt idx="1099">
                  <c:v>1.354183333</c:v>
                </c:pt>
                <c:pt idx="1100">
                  <c:v>1.3512</c:v>
                </c:pt>
                <c:pt idx="1101">
                  <c:v>1.3555</c:v>
                </c:pt>
                <c:pt idx="1102">
                  <c:v>1.37325</c:v>
                </c:pt>
                <c:pt idx="1103">
                  <c:v>1.37855</c:v>
                </c:pt>
                <c:pt idx="1104">
                  <c:v>1.373583333</c:v>
                </c:pt>
                <c:pt idx="1105">
                  <c:v>1.374683333</c:v>
                </c:pt>
                <c:pt idx="1106">
                  <c:v>1.367</c:v>
                </c:pt>
                <c:pt idx="1107">
                  <c:v>1.4041</c:v>
                </c:pt>
                <c:pt idx="1108">
                  <c:v>1.345416667</c:v>
                </c:pt>
                <c:pt idx="1109">
                  <c:v>1.3561</c:v>
                </c:pt>
                <c:pt idx="1110">
                  <c:v>1.347066667</c:v>
                </c:pt>
                <c:pt idx="1111">
                  <c:v>1.47535</c:v>
                </c:pt>
                <c:pt idx="1112">
                  <c:v>1.5274</c:v>
                </c:pt>
                <c:pt idx="1113">
                  <c:v>1.514133333</c:v>
                </c:pt>
                <c:pt idx="1114">
                  <c:v>1.498833333</c:v>
                </c:pt>
                <c:pt idx="1115">
                  <c:v>1.36615</c:v>
                </c:pt>
                <c:pt idx="1116">
                  <c:v>1.36645</c:v>
                </c:pt>
                <c:pt idx="1117">
                  <c:v>1.366783333</c:v>
                </c:pt>
                <c:pt idx="1118">
                  <c:v>1.360966667</c:v>
                </c:pt>
                <c:pt idx="1119">
                  <c:v>1.347016667</c:v>
                </c:pt>
                <c:pt idx="1120">
                  <c:v>1.354383333</c:v>
                </c:pt>
                <c:pt idx="1121">
                  <c:v>1.333733333</c:v>
                </c:pt>
                <c:pt idx="1122">
                  <c:v>1.379466667</c:v>
                </c:pt>
                <c:pt idx="1123">
                  <c:v>1.395483333</c:v>
                </c:pt>
                <c:pt idx="1124">
                  <c:v>1.376683333</c:v>
                </c:pt>
                <c:pt idx="1125">
                  <c:v>1.374133333</c:v>
                </c:pt>
                <c:pt idx="1126">
                  <c:v>1.370666667</c:v>
                </c:pt>
                <c:pt idx="1127">
                  <c:v>1.36875</c:v>
                </c:pt>
                <c:pt idx="1128">
                  <c:v>1.379683333</c:v>
                </c:pt>
                <c:pt idx="1129">
                  <c:v>1.383083333</c:v>
                </c:pt>
                <c:pt idx="1130">
                  <c:v>1.299383333</c:v>
                </c:pt>
                <c:pt idx="1131">
                  <c:v>1.257416667</c:v>
                </c:pt>
                <c:pt idx="1132">
                  <c:v>1.16245</c:v>
                </c:pt>
                <c:pt idx="1133">
                  <c:v>1.159516667</c:v>
                </c:pt>
                <c:pt idx="1134">
                  <c:v>1.137816667</c:v>
                </c:pt>
                <c:pt idx="1135">
                  <c:v>1.1267</c:v>
                </c:pt>
                <c:pt idx="1136">
                  <c:v>1.098833333</c:v>
                </c:pt>
                <c:pt idx="1137">
                  <c:v>1.085133333</c:v>
                </c:pt>
                <c:pt idx="1138">
                  <c:v>1.126</c:v>
                </c:pt>
                <c:pt idx="1139">
                  <c:v>1.084266667</c:v>
                </c:pt>
                <c:pt idx="1140">
                  <c:v>1.086533333</c:v>
                </c:pt>
                <c:pt idx="1141">
                  <c:v>1.09065</c:v>
                </c:pt>
                <c:pt idx="1142">
                  <c:v>1.09195</c:v>
                </c:pt>
                <c:pt idx="1143">
                  <c:v>1.093033333</c:v>
                </c:pt>
                <c:pt idx="1144">
                  <c:v>1.097083333</c:v>
                </c:pt>
                <c:pt idx="1145">
                  <c:v>1.094566667</c:v>
                </c:pt>
                <c:pt idx="1146">
                  <c:v>1.09425</c:v>
                </c:pt>
                <c:pt idx="1147">
                  <c:v>1.0886</c:v>
                </c:pt>
                <c:pt idx="1148">
                  <c:v>1.106633333</c:v>
                </c:pt>
                <c:pt idx="1149">
                  <c:v>1.114766667</c:v>
                </c:pt>
                <c:pt idx="1150">
                  <c:v>1.116483333</c:v>
                </c:pt>
                <c:pt idx="1151">
                  <c:v>1.11415</c:v>
                </c:pt>
                <c:pt idx="1152">
                  <c:v>1.118916667</c:v>
                </c:pt>
                <c:pt idx="1153">
                  <c:v>1.166666667</c:v>
                </c:pt>
                <c:pt idx="1154">
                  <c:v>1.2547</c:v>
                </c:pt>
                <c:pt idx="1155">
                  <c:v>1.236116667</c:v>
                </c:pt>
                <c:pt idx="1156">
                  <c:v>1.23765</c:v>
                </c:pt>
                <c:pt idx="1157">
                  <c:v>1.234</c:v>
                </c:pt>
                <c:pt idx="1158">
                  <c:v>1.22885</c:v>
                </c:pt>
                <c:pt idx="1159">
                  <c:v>1.22455</c:v>
                </c:pt>
                <c:pt idx="1160">
                  <c:v>1.224416667</c:v>
                </c:pt>
                <c:pt idx="1161">
                  <c:v>1.22445</c:v>
                </c:pt>
                <c:pt idx="1162">
                  <c:v>1.223583333</c:v>
                </c:pt>
                <c:pt idx="1163">
                  <c:v>1.226583333</c:v>
                </c:pt>
                <c:pt idx="1164">
                  <c:v>1.22765</c:v>
                </c:pt>
                <c:pt idx="1165">
                  <c:v>0.65735</c:v>
                </c:pt>
                <c:pt idx="1166">
                  <c:v>0.652633333</c:v>
                </c:pt>
                <c:pt idx="1167">
                  <c:v>0.651516667</c:v>
                </c:pt>
                <c:pt idx="1168">
                  <c:v>0.672066667</c:v>
                </c:pt>
                <c:pt idx="1169">
                  <c:v>0.6544</c:v>
                </c:pt>
                <c:pt idx="1170">
                  <c:v>0.6182</c:v>
                </c:pt>
                <c:pt idx="1171">
                  <c:v>0.613616667</c:v>
                </c:pt>
                <c:pt idx="1172">
                  <c:v>0.614016667</c:v>
                </c:pt>
                <c:pt idx="1173">
                  <c:v>0.610366667</c:v>
                </c:pt>
                <c:pt idx="1174">
                  <c:v>0.614566667</c:v>
                </c:pt>
                <c:pt idx="1175">
                  <c:v>0.6183</c:v>
                </c:pt>
                <c:pt idx="1176">
                  <c:v>0.656716667</c:v>
                </c:pt>
                <c:pt idx="1177">
                  <c:v>0.958916667</c:v>
                </c:pt>
                <c:pt idx="1178">
                  <c:v>0.948533333</c:v>
                </c:pt>
                <c:pt idx="1179">
                  <c:v>0.941966667</c:v>
                </c:pt>
                <c:pt idx="1180">
                  <c:v>0.938533333</c:v>
                </c:pt>
                <c:pt idx="1181">
                  <c:v>0.942033333</c:v>
                </c:pt>
                <c:pt idx="1182">
                  <c:v>0.940266667</c:v>
                </c:pt>
                <c:pt idx="1183">
                  <c:v>0.9396</c:v>
                </c:pt>
                <c:pt idx="1184">
                  <c:v>0.93795</c:v>
                </c:pt>
                <c:pt idx="1185">
                  <c:v>0.9378</c:v>
                </c:pt>
                <c:pt idx="1186">
                  <c:v>0.942516667</c:v>
                </c:pt>
                <c:pt idx="1187">
                  <c:v>0.94025</c:v>
                </c:pt>
                <c:pt idx="1188">
                  <c:v>0.940283333</c:v>
                </c:pt>
                <c:pt idx="1189">
                  <c:v>0.939883333</c:v>
                </c:pt>
                <c:pt idx="1190">
                  <c:v>0.940016667</c:v>
                </c:pt>
                <c:pt idx="1191">
                  <c:v>0.94</c:v>
                </c:pt>
                <c:pt idx="1192">
                  <c:v>0.64485</c:v>
                </c:pt>
                <c:pt idx="1193">
                  <c:v>0.503416667</c:v>
                </c:pt>
                <c:pt idx="1194">
                  <c:v>0.503133333</c:v>
                </c:pt>
                <c:pt idx="1195">
                  <c:v>0.5046</c:v>
                </c:pt>
                <c:pt idx="1196">
                  <c:v>0.49155</c:v>
                </c:pt>
                <c:pt idx="1197">
                  <c:v>0.39945</c:v>
                </c:pt>
                <c:pt idx="1198">
                  <c:v>0.400116667</c:v>
                </c:pt>
                <c:pt idx="1199">
                  <c:v>0.39785</c:v>
                </c:pt>
                <c:pt idx="1200">
                  <c:v>0.399116667</c:v>
                </c:pt>
                <c:pt idx="1201">
                  <c:v>0.400766667</c:v>
                </c:pt>
                <c:pt idx="1202">
                  <c:v>0.495183333</c:v>
                </c:pt>
                <c:pt idx="1203">
                  <c:v>0.623816667</c:v>
                </c:pt>
                <c:pt idx="1204">
                  <c:v>0.756483333</c:v>
                </c:pt>
                <c:pt idx="1205">
                  <c:v>0.801183333</c:v>
                </c:pt>
                <c:pt idx="1206">
                  <c:v>0.768833333</c:v>
                </c:pt>
                <c:pt idx="1207">
                  <c:v>0.741516667</c:v>
                </c:pt>
                <c:pt idx="1208">
                  <c:v>0.786583333</c:v>
                </c:pt>
                <c:pt idx="1209">
                  <c:v>0.802866667</c:v>
                </c:pt>
                <c:pt idx="1210">
                  <c:v>0.843266667</c:v>
                </c:pt>
                <c:pt idx="1211">
                  <c:v>0.6924</c:v>
                </c:pt>
                <c:pt idx="1212">
                  <c:v>0.696133333</c:v>
                </c:pt>
                <c:pt idx="1213">
                  <c:v>0.714016667</c:v>
                </c:pt>
                <c:pt idx="1214">
                  <c:v>0.745083333</c:v>
                </c:pt>
                <c:pt idx="1215">
                  <c:v>0.74085</c:v>
                </c:pt>
                <c:pt idx="1216">
                  <c:v>0.724583333</c:v>
                </c:pt>
                <c:pt idx="1217">
                  <c:v>0.738933333</c:v>
                </c:pt>
                <c:pt idx="1218">
                  <c:v>0.798183333</c:v>
                </c:pt>
                <c:pt idx="1219">
                  <c:v>0.7809</c:v>
                </c:pt>
                <c:pt idx="1220">
                  <c:v>0.903383333</c:v>
                </c:pt>
                <c:pt idx="1221">
                  <c:v>0.864883333</c:v>
                </c:pt>
                <c:pt idx="1222">
                  <c:v>0.862733333</c:v>
                </c:pt>
                <c:pt idx="1223">
                  <c:v>0.742983333</c:v>
                </c:pt>
                <c:pt idx="1224">
                  <c:v>0.824083333</c:v>
                </c:pt>
                <c:pt idx="1225">
                  <c:v>0.97625</c:v>
                </c:pt>
                <c:pt idx="1226">
                  <c:v>0.998016667</c:v>
                </c:pt>
                <c:pt idx="1227">
                  <c:v>1.140583333</c:v>
                </c:pt>
                <c:pt idx="1228">
                  <c:v>1.134016667</c:v>
                </c:pt>
                <c:pt idx="1229">
                  <c:v>1.178316667</c:v>
                </c:pt>
                <c:pt idx="1230">
                  <c:v>1.45</c:v>
                </c:pt>
                <c:pt idx="1231">
                  <c:v>1.380916667</c:v>
                </c:pt>
                <c:pt idx="1232">
                  <c:v>1.400516667</c:v>
                </c:pt>
                <c:pt idx="1233">
                  <c:v>1.413333333</c:v>
                </c:pt>
                <c:pt idx="1234">
                  <c:v>1.428283333</c:v>
                </c:pt>
                <c:pt idx="1235">
                  <c:v>1.439633333</c:v>
                </c:pt>
                <c:pt idx="1236">
                  <c:v>1.450016667</c:v>
                </c:pt>
                <c:pt idx="1237">
                  <c:v>1.466833333</c:v>
                </c:pt>
                <c:pt idx="1238">
                  <c:v>1.803416667</c:v>
                </c:pt>
                <c:pt idx="1239">
                  <c:v>1.836116667</c:v>
                </c:pt>
                <c:pt idx="1240">
                  <c:v>1.858633333</c:v>
                </c:pt>
                <c:pt idx="1241">
                  <c:v>1.8017</c:v>
                </c:pt>
                <c:pt idx="1242">
                  <c:v>1.738283333</c:v>
                </c:pt>
                <c:pt idx="1243">
                  <c:v>1.75065</c:v>
                </c:pt>
                <c:pt idx="1244">
                  <c:v>1.764383333</c:v>
                </c:pt>
                <c:pt idx="1245">
                  <c:v>1.769016667</c:v>
                </c:pt>
                <c:pt idx="1246">
                  <c:v>1.765666667</c:v>
                </c:pt>
                <c:pt idx="1247">
                  <c:v>1.587083333</c:v>
                </c:pt>
                <c:pt idx="1248">
                  <c:v>1.58615</c:v>
                </c:pt>
                <c:pt idx="1249">
                  <c:v>1.584833333</c:v>
                </c:pt>
                <c:pt idx="1250">
                  <c:v>1.575683333</c:v>
                </c:pt>
                <c:pt idx="1251">
                  <c:v>1.789016667</c:v>
                </c:pt>
                <c:pt idx="1252">
                  <c:v>1.8143</c:v>
                </c:pt>
                <c:pt idx="1253">
                  <c:v>1.64615</c:v>
                </c:pt>
                <c:pt idx="1254">
                  <c:v>1.6594</c:v>
                </c:pt>
                <c:pt idx="1255">
                  <c:v>1.666233333</c:v>
                </c:pt>
                <c:pt idx="1256">
                  <c:v>1.653233333</c:v>
                </c:pt>
                <c:pt idx="1257">
                  <c:v>1.565166667</c:v>
                </c:pt>
                <c:pt idx="1258">
                  <c:v>1.5602</c:v>
                </c:pt>
                <c:pt idx="1259">
                  <c:v>1.5878</c:v>
                </c:pt>
                <c:pt idx="1260">
                  <c:v>1.50975</c:v>
                </c:pt>
                <c:pt idx="1261">
                  <c:v>1.515366667</c:v>
                </c:pt>
                <c:pt idx="1262">
                  <c:v>1.484033333</c:v>
                </c:pt>
                <c:pt idx="1263">
                  <c:v>1.474766667</c:v>
                </c:pt>
                <c:pt idx="1264">
                  <c:v>1.450883333</c:v>
                </c:pt>
                <c:pt idx="1265">
                  <c:v>1.441633333</c:v>
                </c:pt>
                <c:pt idx="1266">
                  <c:v>1.438666667</c:v>
                </c:pt>
                <c:pt idx="1267">
                  <c:v>1.428766667</c:v>
                </c:pt>
                <c:pt idx="1268">
                  <c:v>1.42285</c:v>
                </c:pt>
                <c:pt idx="1269">
                  <c:v>1.445933333</c:v>
                </c:pt>
                <c:pt idx="1270">
                  <c:v>1.4264</c:v>
                </c:pt>
                <c:pt idx="1271">
                  <c:v>1.453183333</c:v>
                </c:pt>
                <c:pt idx="1272">
                  <c:v>1.453766667</c:v>
                </c:pt>
                <c:pt idx="1273">
                  <c:v>1.449616667</c:v>
                </c:pt>
                <c:pt idx="1274">
                  <c:v>1.450583333</c:v>
                </c:pt>
                <c:pt idx="1275">
                  <c:v>1.454233333</c:v>
                </c:pt>
                <c:pt idx="1276">
                  <c:v>1.448616667</c:v>
                </c:pt>
                <c:pt idx="1277">
                  <c:v>1.4449</c:v>
                </c:pt>
                <c:pt idx="1278">
                  <c:v>1.443516667</c:v>
                </c:pt>
                <c:pt idx="1279">
                  <c:v>1.445133333</c:v>
                </c:pt>
                <c:pt idx="1280">
                  <c:v>1.502783333</c:v>
                </c:pt>
                <c:pt idx="1281">
                  <c:v>1.567216667</c:v>
                </c:pt>
                <c:pt idx="1282">
                  <c:v>1.562816667</c:v>
                </c:pt>
                <c:pt idx="1283">
                  <c:v>1.5589</c:v>
                </c:pt>
                <c:pt idx="1284">
                  <c:v>1.557733333</c:v>
                </c:pt>
                <c:pt idx="1285">
                  <c:v>1.558633333</c:v>
                </c:pt>
                <c:pt idx="1286">
                  <c:v>1.55385</c:v>
                </c:pt>
                <c:pt idx="1287">
                  <c:v>1.54955</c:v>
                </c:pt>
                <c:pt idx="1288">
                  <c:v>1.549683333</c:v>
                </c:pt>
                <c:pt idx="1289">
                  <c:v>1.54625</c:v>
                </c:pt>
                <c:pt idx="1290">
                  <c:v>1.54545</c:v>
                </c:pt>
                <c:pt idx="1291">
                  <c:v>1.552366667</c:v>
                </c:pt>
                <c:pt idx="1292">
                  <c:v>1.530866667</c:v>
                </c:pt>
                <c:pt idx="1293">
                  <c:v>1.519616667</c:v>
                </c:pt>
                <c:pt idx="1294">
                  <c:v>1.655783333</c:v>
                </c:pt>
                <c:pt idx="1295">
                  <c:v>1.6876</c:v>
                </c:pt>
                <c:pt idx="1296">
                  <c:v>1.540133333</c:v>
                </c:pt>
                <c:pt idx="1297">
                  <c:v>1.5404</c:v>
                </c:pt>
                <c:pt idx="1298">
                  <c:v>1.536283333</c:v>
                </c:pt>
                <c:pt idx="1299">
                  <c:v>1.54005</c:v>
                </c:pt>
                <c:pt idx="1300">
                  <c:v>1.600316667</c:v>
                </c:pt>
                <c:pt idx="1301">
                  <c:v>1.596816667</c:v>
                </c:pt>
                <c:pt idx="1302">
                  <c:v>1.766183333</c:v>
                </c:pt>
                <c:pt idx="1303">
                  <c:v>1.775916667</c:v>
                </c:pt>
                <c:pt idx="1304">
                  <c:v>1.76975</c:v>
                </c:pt>
                <c:pt idx="1305">
                  <c:v>1.767733333</c:v>
                </c:pt>
                <c:pt idx="1306">
                  <c:v>1.7718</c:v>
                </c:pt>
                <c:pt idx="1307">
                  <c:v>1.799133333</c:v>
                </c:pt>
                <c:pt idx="1308">
                  <c:v>1.902383333</c:v>
                </c:pt>
                <c:pt idx="1309">
                  <c:v>1.622816667</c:v>
                </c:pt>
                <c:pt idx="1310">
                  <c:v>1.555633333</c:v>
                </c:pt>
                <c:pt idx="1311">
                  <c:v>1.5586</c:v>
                </c:pt>
                <c:pt idx="1312">
                  <c:v>1.648816667</c:v>
                </c:pt>
                <c:pt idx="1313">
                  <c:v>1.677783333</c:v>
                </c:pt>
                <c:pt idx="1314">
                  <c:v>1.683116667</c:v>
                </c:pt>
                <c:pt idx="1315">
                  <c:v>1.681183333</c:v>
                </c:pt>
                <c:pt idx="1316">
                  <c:v>1.673066667</c:v>
                </c:pt>
                <c:pt idx="1317">
                  <c:v>1.67345</c:v>
                </c:pt>
                <c:pt idx="1318">
                  <c:v>1.584733333</c:v>
                </c:pt>
                <c:pt idx="1319">
                  <c:v>1.544616667</c:v>
                </c:pt>
                <c:pt idx="1320">
                  <c:v>1.478216667</c:v>
                </c:pt>
                <c:pt idx="1321">
                  <c:v>1.566116667</c:v>
                </c:pt>
                <c:pt idx="1322">
                  <c:v>1.56315</c:v>
                </c:pt>
                <c:pt idx="1323">
                  <c:v>1.560333333</c:v>
                </c:pt>
                <c:pt idx="1324">
                  <c:v>1.50515</c:v>
                </c:pt>
                <c:pt idx="1325">
                  <c:v>1.48675</c:v>
                </c:pt>
                <c:pt idx="1326">
                  <c:v>1.55695</c:v>
                </c:pt>
                <c:pt idx="1327">
                  <c:v>1.54995</c:v>
                </c:pt>
                <c:pt idx="1328">
                  <c:v>1.54435</c:v>
                </c:pt>
                <c:pt idx="1329">
                  <c:v>1.54365</c:v>
                </c:pt>
                <c:pt idx="1330">
                  <c:v>1.543616667</c:v>
                </c:pt>
                <c:pt idx="1331">
                  <c:v>1.533533333</c:v>
                </c:pt>
                <c:pt idx="1332">
                  <c:v>1.565266667</c:v>
                </c:pt>
                <c:pt idx="1333">
                  <c:v>1.58</c:v>
                </c:pt>
                <c:pt idx="1334">
                  <c:v>1.5913</c:v>
                </c:pt>
                <c:pt idx="1335">
                  <c:v>1.595883333</c:v>
                </c:pt>
                <c:pt idx="1336">
                  <c:v>1.5878</c:v>
                </c:pt>
                <c:pt idx="1337">
                  <c:v>1.56945</c:v>
                </c:pt>
                <c:pt idx="1338">
                  <c:v>1.539166667</c:v>
                </c:pt>
                <c:pt idx="1339">
                  <c:v>1.483466667</c:v>
                </c:pt>
                <c:pt idx="1340">
                  <c:v>1.545566667</c:v>
                </c:pt>
                <c:pt idx="1341">
                  <c:v>1.63595</c:v>
                </c:pt>
                <c:pt idx="1342">
                  <c:v>1.514666667</c:v>
                </c:pt>
                <c:pt idx="1343">
                  <c:v>1.493833333</c:v>
                </c:pt>
                <c:pt idx="1344">
                  <c:v>1.578766667</c:v>
                </c:pt>
                <c:pt idx="1345">
                  <c:v>1.73485</c:v>
                </c:pt>
                <c:pt idx="1346">
                  <c:v>3.086483333</c:v>
                </c:pt>
                <c:pt idx="1347">
                  <c:v>3.434333333</c:v>
                </c:pt>
                <c:pt idx="1348">
                  <c:v>2.29995</c:v>
                </c:pt>
                <c:pt idx="1349">
                  <c:v>1.844966667</c:v>
                </c:pt>
                <c:pt idx="1350">
                  <c:v>1.848583333</c:v>
                </c:pt>
                <c:pt idx="1351">
                  <c:v>1.853933333</c:v>
                </c:pt>
                <c:pt idx="1352">
                  <c:v>1.849633333</c:v>
                </c:pt>
                <c:pt idx="1353">
                  <c:v>1.824133333</c:v>
                </c:pt>
                <c:pt idx="1354">
                  <c:v>1.80145</c:v>
                </c:pt>
                <c:pt idx="1355">
                  <c:v>1.797416667</c:v>
                </c:pt>
                <c:pt idx="1356">
                  <c:v>1.807266667</c:v>
                </c:pt>
                <c:pt idx="1357">
                  <c:v>1.8058</c:v>
                </c:pt>
                <c:pt idx="1358">
                  <c:v>1.803133333</c:v>
                </c:pt>
                <c:pt idx="1359">
                  <c:v>1.81965</c:v>
                </c:pt>
                <c:pt idx="1360">
                  <c:v>1.821816667</c:v>
                </c:pt>
                <c:pt idx="1361">
                  <c:v>1.828133333</c:v>
                </c:pt>
                <c:pt idx="1362">
                  <c:v>1.797583333</c:v>
                </c:pt>
                <c:pt idx="1363">
                  <c:v>1.738283333</c:v>
                </c:pt>
                <c:pt idx="1364">
                  <c:v>1.8282</c:v>
                </c:pt>
                <c:pt idx="1365">
                  <c:v>1.848366667</c:v>
                </c:pt>
                <c:pt idx="1366">
                  <c:v>1.850216667</c:v>
                </c:pt>
                <c:pt idx="1367">
                  <c:v>1.843066667</c:v>
                </c:pt>
                <c:pt idx="1368">
                  <c:v>1.765183333</c:v>
                </c:pt>
                <c:pt idx="1369">
                  <c:v>1.48865</c:v>
                </c:pt>
                <c:pt idx="1370">
                  <c:v>1.458583333</c:v>
                </c:pt>
                <c:pt idx="1371">
                  <c:v>1.461166667</c:v>
                </c:pt>
                <c:pt idx="1372">
                  <c:v>1.312566667</c:v>
                </c:pt>
                <c:pt idx="1373">
                  <c:v>1.284683333</c:v>
                </c:pt>
                <c:pt idx="1374">
                  <c:v>1.198233333</c:v>
                </c:pt>
                <c:pt idx="1375">
                  <c:v>1.18945</c:v>
                </c:pt>
                <c:pt idx="1376">
                  <c:v>1.279916667</c:v>
                </c:pt>
                <c:pt idx="1377">
                  <c:v>1.242633333</c:v>
                </c:pt>
                <c:pt idx="1378">
                  <c:v>1.202033333</c:v>
                </c:pt>
                <c:pt idx="1379">
                  <c:v>1.20825</c:v>
                </c:pt>
                <c:pt idx="1380">
                  <c:v>1.209416667</c:v>
                </c:pt>
                <c:pt idx="1381">
                  <c:v>1.143666667</c:v>
                </c:pt>
                <c:pt idx="1382">
                  <c:v>1.10535</c:v>
                </c:pt>
                <c:pt idx="1383">
                  <c:v>1.104333333</c:v>
                </c:pt>
                <c:pt idx="1384">
                  <c:v>1.100633333</c:v>
                </c:pt>
                <c:pt idx="1385">
                  <c:v>1.10105</c:v>
                </c:pt>
                <c:pt idx="1386">
                  <c:v>1.100333333</c:v>
                </c:pt>
                <c:pt idx="1387">
                  <c:v>1.100033333</c:v>
                </c:pt>
                <c:pt idx="1388">
                  <c:v>1.099466667</c:v>
                </c:pt>
                <c:pt idx="1389">
                  <c:v>1.0121</c:v>
                </c:pt>
                <c:pt idx="1390">
                  <c:v>0.995633333</c:v>
                </c:pt>
                <c:pt idx="1391">
                  <c:v>0.993716667</c:v>
                </c:pt>
                <c:pt idx="1392">
                  <c:v>0.979433333</c:v>
                </c:pt>
                <c:pt idx="1393">
                  <c:v>0.977516667</c:v>
                </c:pt>
                <c:pt idx="1394">
                  <c:v>1.007266667</c:v>
                </c:pt>
                <c:pt idx="1395">
                  <c:v>1.006816667</c:v>
                </c:pt>
                <c:pt idx="1396">
                  <c:v>1.007183333</c:v>
                </c:pt>
                <c:pt idx="1397">
                  <c:v>1.010816667</c:v>
                </c:pt>
                <c:pt idx="1398">
                  <c:v>1.063583333</c:v>
                </c:pt>
                <c:pt idx="1399">
                  <c:v>1.333683333</c:v>
                </c:pt>
                <c:pt idx="1400">
                  <c:v>1.353433333</c:v>
                </c:pt>
                <c:pt idx="1401">
                  <c:v>1.363333333</c:v>
                </c:pt>
                <c:pt idx="1402">
                  <c:v>1.369883333</c:v>
                </c:pt>
                <c:pt idx="1403">
                  <c:v>1.425816667</c:v>
                </c:pt>
                <c:pt idx="1404">
                  <c:v>1.456133333</c:v>
                </c:pt>
                <c:pt idx="1405">
                  <c:v>1.535616667</c:v>
                </c:pt>
                <c:pt idx="1406">
                  <c:v>1.848416667</c:v>
                </c:pt>
                <c:pt idx="1407">
                  <c:v>2.030883333</c:v>
                </c:pt>
                <c:pt idx="1408">
                  <c:v>2.048433333</c:v>
                </c:pt>
                <c:pt idx="1409">
                  <c:v>2.064766667</c:v>
                </c:pt>
                <c:pt idx="1410">
                  <c:v>2.072466667</c:v>
                </c:pt>
                <c:pt idx="1411">
                  <c:v>2.083133333</c:v>
                </c:pt>
                <c:pt idx="1412">
                  <c:v>2.079516667</c:v>
                </c:pt>
                <c:pt idx="1413">
                  <c:v>2.084433333</c:v>
                </c:pt>
                <c:pt idx="1414">
                  <c:v>2.0844</c:v>
                </c:pt>
                <c:pt idx="1415">
                  <c:v>2.0589</c:v>
                </c:pt>
                <c:pt idx="1416">
                  <c:v>2.312983333</c:v>
                </c:pt>
                <c:pt idx="1417">
                  <c:v>2.373183333</c:v>
                </c:pt>
                <c:pt idx="1418">
                  <c:v>2.372033333</c:v>
                </c:pt>
                <c:pt idx="1419">
                  <c:v>2.375283333</c:v>
                </c:pt>
                <c:pt idx="1420">
                  <c:v>2.261783333</c:v>
                </c:pt>
                <c:pt idx="1421">
                  <c:v>1.9964</c:v>
                </c:pt>
                <c:pt idx="1422">
                  <c:v>1.991766667</c:v>
                </c:pt>
                <c:pt idx="1423">
                  <c:v>1.93505</c:v>
                </c:pt>
                <c:pt idx="1424">
                  <c:v>1.570933333</c:v>
                </c:pt>
                <c:pt idx="1425">
                  <c:v>1.567716667</c:v>
                </c:pt>
                <c:pt idx="1426">
                  <c:v>1.554383333</c:v>
                </c:pt>
                <c:pt idx="1427">
                  <c:v>1.482366667</c:v>
                </c:pt>
                <c:pt idx="1428">
                  <c:v>1.471033333</c:v>
                </c:pt>
                <c:pt idx="1429">
                  <c:v>1.471183333</c:v>
                </c:pt>
                <c:pt idx="1430">
                  <c:v>1.469983333</c:v>
                </c:pt>
                <c:pt idx="1431">
                  <c:v>1.465316667</c:v>
                </c:pt>
                <c:pt idx="1432">
                  <c:v>1.463766667</c:v>
                </c:pt>
                <c:pt idx="1433">
                  <c:v>1.465316667</c:v>
                </c:pt>
                <c:pt idx="1434">
                  <c:v>1.467883333</c:v>
                </c:pt>
                <c:pt idx="1435">
                  <c:v>1.467916667</c:v>
                </c:pt>
                <c:pt idx="1436">
                  <c:v>1.4667</c:v>
                </c:pt>
                <c:pt idx="1437">
                  <c:v>1.4653</c:v>
                </c:pt>
                <c:pt idx="1438">
                  <c:v>1.464866667</c:v>
                </c:pt>
                <c:pt idx="1439">
                  <c:v>1.46625</c:v>
                </c:pt>
              </c:numCache>
            </c:numRef>
          </c:yVal>
          <c:smooth val="1"/>
        </c:ser>
        <c:ser>
          <c:idx val="1"/>
          <c:order val="1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'data-reverse.csv'!$A$1:$A$1440</c:f>
              <c:numCache>
                <c:formatCode>m/d/yy\ h:mm</c:formatCode>
                <c:ptCount val="1440"/>
                <c:pt idx="0">
                  <c:v>40023.99930555555</c:v>
                </c:pt>
                <c:pt idx="1">
                  <c:v>40024.0</c:v>
                </c:pt>
                <c:pt idx="2">
                  <c:v>40024.00069444444</c:v>
                </c:pt>
                <c:pt idx="3">
                  <c:v>40024.00138888889</c:v>
                </c:pt>
                <c:pt idx="4">
                  <c:v>40024.00208333333</c:v>
                </c:pt>
                <c:pt idx="5">
                  <c:v>40024.00277777778</c:v>
                </c:pt>
                <c:pt idx="6">
                  <c:v>40024.00347222222</c:v>
                </c:pt>
                <c:pt idx="7">
                  <c:v>40024.00416666667</c:v>
                </c:pt>
                <c:pt idx="8">
                  <c:v>40024.00486111111</c:v>
                </c:pt>
                <c:pt idx="9">
                  <c:v>40024.00555555556</c:v>
                </c:pt>
                <c:pt idx="10">
                  <c:v>40024.00625</c:v>
                </c:pt>
                <c:pt idx="11">
                  <c:v>40024.00694444444</c:v>
                </c:pt>
                <c:pt idx="12">
                  <c:v>40024.0076388889</c:v>
                </c:pt>
                <c:pt idx="13">
                  <c:v>40024.00833333333</c:v>
                </c:pt>
                <c:pt idx="14">
                  <c:v>40024.00902777778</c:v>
                </c:pt>
                <c:pt idx="15">
                  <c:v>40024.00972222222</c:v>
                </c:pt>
                <c:pt idx="16">
                  <c:v>40024.01041666666</c:v>
                </c:pt>
                <c:pt idx="17">
                  <c:v>40024.01111111111</c:v>
                </c:pt>
                <c:pt idx="18">
                  <c:v>40024.01180555556</c:v>
                </c:pt>
                <c:pt idx="19">
                  <c:v>40024.0125</c:v>
                </c:pt>
                <c:pt idx="20">
                  <c:v>40024.01319444444</c:v>
                </c:pt>
                <c:pt idx="21">
                  <c:v>40024.0138888889</c:v>
                </c:pt>
                <c:pt idx="22">
                  <c:v>40024.01458333333</c:v>
                </c:pt>
                <c:pt idx="23">
                  <c:v>40024.01527777777</c:v>
                </c:pt>
                <c:pt idx="24">
                  <c:v>40024.01597222222</c:v>
                </c:pt>
                <c:pt idx="25">
                  <c:v>40024.01666666667</c:v>
                </c:pt>
                <c:pt idx="26">
                  <c:v>40024.01736111111</c:v>
                </c:pt>
                <c:pt idx="27">
                  <c:v>40024.01805555555</c:v>
                </c:pt>
                <c:pt idx="28">
                  <c:v>40024.01875</c:v>
                </c:pt>
                <c:pt idx="29">
                  <c:v>40024.01944444444</c:v>
                </c:pt>
                <c:pt idx="30">
                  <c:v>40024.02013888889</c:v>
                </c:pt>
                <c:pt idx="31">
                  <c:v>40024.02083333334</c:v>
                </c:pt>
                <c:pt idx="32">
                  <c:v>40024.02152777778</c:v>
                </c:pt>
                <c:pt idx="33">
                  <c:v>40024.02222222222</c:v>
                </c:pt>
                <c:pt idx="34">
                  <c:v>40024.02291666667</c:v>
                </c:pt>
                <c:pt idx="35">
                  <c:v>40024.02361111111</c:v>
                </c:pt>
                <c:pt idx="36">
                  <c:v>40024.02430555555</c:v>
                </c:pt>
                <c:pt idx="37">
                  <c:v>40024.025</c:v>
                </c:pt>
                <c:pt idx="38">
                  <c:v>40024.02569444444</c:v>
                </c:pt>
                <c:pt idx="39">
                  <c:v>40024.02638888889</c:v>
                </c:pt>
                <c:pt idx="40">
                  <c:v>40024.02708333333</c:v>
                </c:pt>
                <c:pt idx="41">
                  <c:v>40024.02777777778</c:v>
                </c:pt>
                <c:pt idx="42">
                  <c:v>40024.02847222222</c:v>
                </c:pt>
                <c:pt idx="43">
                  <c:v>40024.02916666667</c:v>
                </c:pt>
                <c:pt idx="44">
                  <c:v>40024.02986111111</c:v>
                </c:pt>
                <c:pt idx="45">
                  <c:v>40024.03055555555</c:v>
                </c:pt>
                <c:pt idx="46">
                  <c:v>40024.03125</c:v>
                </c:pt>
                <c:pt idx="47">
                  <c:v>40024.03194444445</c:v>
                </c:pt>
                <c:pt idx="48">
                  <c:v>40024.03263888888</c:v>
                </c:pt>
                <c:pt idx="49">
                  <c:v>40024.03333333333</c:v>
                </c:pt>
                <c:pt idx="50">
                  <c:v>40024.03402777778</c:v>
                </c:pt>
                <c:pt idx="51">
                  <c:v>40024.03472222222</c:v>
                </c:pt>
                <c:pt idx="52">
                  <c:v>40024.03541666667</c:v>
                </c:pt>
                <c:pt idx="53">
                  <c:v>40024.03611111111</c:v>
                </c:pt>
                <c:pt idx="54">
                  <c:v>40024.03680555556</c:v>
                </c:pt>
                <c:pt idx="55">
                  <c:v>40024.0375</c:v>
                </c:pt>
                <c:pt idx="56">
                  <c:v>40024.03819444444</c:v>
                </c:pt>
                <c:pt idx="57">
                  <c:v>40024.0388888889</c:v>
                </c:pt>
                <c:pt idx="58">
                  <c:v>40024.03958333333</c:v>
                </c:pt>
                <c:pt idx="59">
                  <c:v>40024.04027777777</c:v>
                </c:pt>
                <c:pt idx="60">
                  <c:v>40024.04097222222</c:v>
                </c:pt>
                <c:pt idx="61">
                  <c:v>40024.04166666666</c:v>
                </c:pt>
                <c:pt idx="62">
                  <c:v>40024.04236111111</c:v>
                </c:pt>
                <c:pt idx="63">
                  <c:v>40024.04305555556</c:v>
                </c:pt>
                <c:pt idx="64">
                  <c:v>40024.04375</c:v>
                </c:pt>
                <c:pt idx="65">
                  <c:v>40024.04444444444</c:v>
                </c:pt>
                <c:pt idx="66">
                  <c:v>40024.0451388889</c:v>
                </c:pt>
                <c:pt idx="67">
                  <c:v>40024.04583333333</c:v>
                </c:pt>
                <c:pt idx="68">
                  <c:v>40024.04652777777</c:v>
                </c:pt>
                <c:pt idx="69">
                  <c:v>40024.04722222222</c:v>
                </c:pt>
                <c:pt idx="70">
                  <c:v>40024.04791666667</c:v>
                </c:pt>
                <c:pt idx="71">
                  <c:v>40024.04861111111</c:v>
                </c:pt>
                <c:pt idx="72">
                  <c:v>40024.04930555556</c:v>
                </c:pt>
                <c:pt idx="73">
                  <c:v>40024.05</c:v>
                </c:pt>
                <c:pt idx="74">
                  <c:v>40024.05069444444</c:v>
                </c:pt>
                <c:pt idx="75">
                  <c:v>40024.05138888889</c:v>
                </c:pt>
                <c:pt idx="76">
                  <c:v>40024.05208333334</c:v>
                </c:pt>
                <c:pt idx="77">
                  <c:v>40024.05277777777</c:v>
                </c:pt>
                <c:pt idx="78">
                  <c:v>40024.05347222222</c:v>
                </c:pt>
                <c:pt idx="79">
                  <c:v>40024.05416666667</c:v>
                </c:pt>
                <c:pt idx="80">
                  <c:v>40024.05486111111</c:v>
                </c:pt>
                <c:pt idx="81">
                  <c:v>40024.05555555555</c:v>
                </c:pt>
                <c:pt idx="82">
                  <c:v>40024.05625</c:v>
                </c:pt>
                <c:pt idx="83">
                  <c:v>40024.05694444444</c:v>
                </c:pt>
                <c:pt idx="84">
                  <c:v>40024.05763888888</c:v>
                </c:pt>
                <c:pt idx="85">
                  <c:v>40024.05833333333</c:v>
                </c:pt>
                <c:pt idx="86">
                  <c:v>40024.05902777778</c:v>
                </c:pt>
                <c:pt idx="87">
                  <c:v>40024.05972222222</c:v>
                </c:pt>
                <c:pt idx="88">
                  <c:v>40024.06041666667</c:v>
                </c:pt>
                <c:pt idx="89">
                  <c:v>40024.06111111111</c:v>
                </c:pt>
                <c:pt idx="90">
                  <c:v>40024.06180555555</c:v>
                </c:pt>
                <c:pt idx="91">
                  <c:v>40024.0625</c:v>
                </c:pt>
                <c:pt idx="92">
                  <c:v>40024.06319444445</c:v>
                </c:pt>
                <c:pt idx="93">
                  <c:v>40024.06388888889</c:v>
                </c:pt>
                <c:pt idx="94">
                  <c:v>40024.06458333333</c:v>
                </c:pt>
                <c:pt idx="95">
                  <c:v>40024.06527777778</c:v>
                </c:pt>
                <c:pt idx="96">
                  <c:v>40024.06597222222</c:v>
                </c:pt>
                <c:pt idx="97">
                  <c:v>40024.06666666667</c:v>
                </c:pt>
                <c:pt idx="98">
                  <c:v>40024.06736111111</c:v>
                </c:pt>
                <c:pt idx="99">
                  <c:v>40024.06805555556</c:v>
                </c:pt>
                <c:pt idx="100">
                  <c:v>40024.06875</c:v>
                </c:pt>
                <c:pt idx="101">
                  <c:v>40024.06944444445</c:v>
                </c:pt>
                <c:pt idx="102">
                  <c:v>40024.0701388889</c:v>
                </c:pt>
                <c:pt idx="103">
                  <c:v>40024.07083333333</c:v>
                </c:pt>
                <c:pt idx="104">
                  <c:v>40024.07152777778</c:v>
                </c:pt>
                <c:pt idx="105">
                  <c:v>40024.07222222222</c:v>
                </c:pt>
                <c:pt idx="106">
                  <c:v>40024.07291666666</c:v>
                </c:pt>
                <c:pt idx="107">
                  <c:v>40024.07361111111</c:v>
                </c:pt>
                <c:pt idx="108">
                  <c:v>40024.07430555556</c:v>
                </c:pt>
                <c:pt idx="109">
                  <c:v>40024.075</c:v>
                </c:pt>
                <c:pt idx="110">
                  <c:v>40024.07569444444</c:v>
                </c:pt>
                <c:pt idx="111">
                  <c:v>40024.0763888889</c:v>
                </c:pt>
                <c:pt idx="112">
                  <c:v>40024.07708333333</c:v>
                </c:pt>
                <c:pt idx="113">
                  <c:v>40024.07777777778</c:v>
                </c:pt>
                <c:pt idx="114">
                  <c:v>40024.07847222222</c:v>
                </c:pt>
                <c:pt idx="115">
                  <c:v>40024.07916666667</c:v>
                </c:pt>
                <c:pt idx="116">
                  <c:v>40024.07986111111</c:v>
                </c:pt>
                <c:pt idx="117">
                  <c:v>40024.08055555555</c:v>
                </c:pt>
                <c:pt idx="118">
                  <c:v>40024.08125</c:v>
                </c:pt>
                <c:pt idx="119">
                  <c:v>40024.08194444444</c:v>
                </c:pt>
                <c:pt idx="120">
                  <c:v>40024.08263888888</c:v>
                </c:pt>
                <c:pt idx="121">
                  <c:v>40024.08333333334</c:v>
                </c:pt>
                <c:pt idx="122">
                  <c:v>40024.08402777777</c:v>
                </c:pt>
                <c:pt idx="123">
                  <c:v>40024.08472222222</c:v>
                </c:pt>
                <c:pt idx="124">
                  <c:v>40024.08541666667</c:v>
                </c:pt>
                <c:pt idx="125">
                  <c:v>40024.08611111111</c:v>
                </c:pt>
                <c:pt idx="126">
                  <c:v>40024.08680555555</c:v>
                </c:pt>
                <c:pt idx="127">
                  <c:v>40024.0875</c:v>
                </c:pt>
                <c:pt idx="128">
                  <c:v>40024.08819444444</c:v>
                </c:pt>
                <c:pt idx="129">
                  <c:v>40024.08888888888</c:v>
                </c:pt>
                <c:pt idx="130">
                  <c:v>40024.08958333333</c:v>
                </c:pt>
                <c:pt idx="131">
                  <c:v>40024.09027777778</c:v>
                </c:pt>
                <c:pt idx="132">
                  <c:v>40024.09097222222</c:v>
                </c:pt>
                <c:pt idx="133">
                  <c:v>40024.09166666667</c:v>
                </c:pt>
                <c:pt idx="134">
                  <c:v>40024.09236111111</c:v>
                </c:pt>
                <c:pt idx="135">
                  <c:v>40024.09305555555</c:v>
                </c:pt>
                <c:pt idx="136">
                  <c:v>40024.09375</c:v>
                </c:pt>
                <c:pt idx="137">
                  <c:v>40024.09444444445</c:v>
                </c:pt>
                <c:pt idx="138">
                  <c:v>40024.09513888889</c:v>
                </c:pt>
                <c:pt idx="139">
                  <c:v>40024.09583333333</c:v>
                </c:pt>
                <c:pt idx="140">
                  <c:v>40024.09652777778</c:v>
                </c:pt>
                <c:pt idx="141">
                  <c:v>40024.09722222222</c:v>
                </c:pt>
                <c:pt idx="142">
                  <c:v>40024.09791666667</c:v>
                </c:pt>
                <c:pt idx="143">
                  <c:v>40024.09861111111</c:v>
                </c:pt>
                <c:pt idx="144">
                  <c:v>40024.09930555556</c:v>
                </c:pt>
                <c:pt idx="145">
                  <c:v>40024.1</c:v>
                </c:pt>
                <c:pt idx="146">
                  <c:v>40024.10069444444</c:v>
                </c:pt>
                <c:pt idx="147">
                  <c:v>40024.10138888889</c:v>
                </c:pt>
                <c:pt idx="148">
                  <c:v>40024.10208333333</c:v>
                </c:pt>
                <c:pt idx="149">
                  <c:v>40024.10277777778</c:v>
                </c:pt>
                <c:pt idx="150">
                  <c:v>40024.10347222222</c:v>
                </c:pt>
                <c:pt idx="151">
                  <c:v>40024.10416666666</c:v>
                </c:pt>
                <c:pt idx="152">
                  <c:v>40024.10486111111</c:v>
                </c:pt>
                <c:pt idx="153">
                  <c:v>40024.10555555556</c:v>
                </c:pt>
                <c:pt idx="154">
                  <c:v>40024.10625</c:v>
                </c:pt>
                <c:pt idx="155">
                  <c:v>40024.10694444444</c:v>
                </c:pt>
                <c:pt idx="156">
                  <c:v>40024.1076388889</c:v>
                </c:pt>
                <c:pt idx="157">
                  <c:v>40024.10833333333</c:v>
                </c:pt>
                <c:pt idx="158">
                  <c:v>40024.10902777778</c:v>
                </c:pt>
                <c:pt idx="159">
                  <c:v>40024.10972222222</c:v>
                </c:pt>
                <c:pt idx="160">
                  <c:v>40024.11041666667</c:v>
                </c:pt>
                <c:pt idx="161">
                  <c:v>40024.11111111111</c:v>
                </c:pt>
                <c:pt idx="162">
                  <c:v>40024.11180555556</c:v>
                </c:pt>
                <c:pt idx="163">
                  <c:v>40024.1125</c:v>
                </c:pt>
                <c:pt idx="164">
                  <c:v>40024.11319444444</c:v>
                </c:pt>
                <c:pt idx="165">
                  <c:v>40024.11388888889</c:v>
                </c:pt>
                <c:pt idx="166">
                  <c:v>40024.11458333334</c:v>
                </c:pt>
                <c:pt idx="167">
                  <c:v>40024.11527777777</c:v>
                </c:pt>
                <c:pt idx="168">
                  <c:v>40024.11597222222</c:v>
                </c:pt>
                <c:pt idx="169">
                  <c:v>40024.11666666667</c:v>
                </c:pt>
                <c:pt idx="170">
                  <c:v>40024.11736111111</c:v>
                </c:pt>
                <c:pt idx="171">
                  <c:v>40024.11805555555</c:v>
                </c:pt>
                <c:pt idx="172">
                  <c:v>40024.11875</c:v>
                </c:pt>
                <c:pt idx="173">
                  <c:v>40024.11944444444</c:v>
                </c:pt>
                <c:pt idx="174">
                  <c:v>40024.12013888889</c:v>
                </c:pt>
                <c:pt idx="175">
                  <c:v>40024.12083333333</c:v>
                </c:pt>
                <c:pt idx="176">
                  <c:v>40024.12152777778</c:v>
                </c:pt>
                <c:pt idx="177">
                  <c:v>40024.12222222222</c:v>
                </c:pt>
                <c:pt idx="178">
                  <c:v>40024.12291666667</c:v>
                </c:pt>
                <c:pt idx="179">
                  <c:v>40024.12361111111</c:v>
                </c:pt>
                <c:pt idx="180">
                  <c:v>40024.12430555555</c:v>
                </c:pt>
                <c:pt idx="181">
                  <c:v>40024.125</c:v>
                </c:pt>
                <c:pt idx="182">
                  <c:v>40024.12569444445</c:v>
                </c:pt>
                <c:pt idx="183">
                  <c:v>40024.12638888889</c:v>
                </c:pt>
                <c:pt idx="184">
                  <c:v>40024.12708333333</c:v>
                </c:pt>
                <c:pt idx="185">
                  <c:v>40024.12777777778</c:v>
                </c:pt>
                <c:pt idx="186">
                  <c:v>40024.12847222222</c:v>
                </c:pt>
                <c:pt idx="187">
                  <c:v>40024.12916666667</c:v>
                </c:pt>
                <c:pt idx="188">
                  <c:v>40024.12986111111</c:v>
                </c:pt>
                <c:pt idx="189">
                  <c:v>40024.13055555556</c:v>
                </c:pt>
                <c:pt idx="190">
                  <c:v>40024.13125</c:v>
                </c:pt>
                <c:pt idx="191">
                  <c:v>40024.13194444445</c:v>
                </c:pt>
                <c:pt idx="192">
                  <c:v>40024.1326388889</c:v>
                </c:pt>
                <c:pt idx="193">
                  <c:v>40024.13333333333</c:v>
                </c:pt>
                <c:pt idx="194">
                  <c:v>40024.13402777778</c:v>
                </c:pt>
                <c:pt idx="195">
                  <c:v>40024.13472222222</c:v>
                </c:pt>
                <c:pt idx="196">
                  <c:v>40024.13541666666</c:v>
                </c:pt>
                <c:pt idx="197">
                  <c:v>40024.13611111111</c:v>
                </c:pt>
                <c:pt idx="198">
                  <c:v>40024.13680555556</c:v>
                </c:pt>
                <c:pt idx="199">
                  <c:v>40024.1375</c:v>
                </c:pt>
                <c:pt idx="200">
                  <c:v>40024.13819444444</c:v>
                </c:pt>
                <c:pt idx="201">
                  <c:v>40024.1388888889</c:v>
                </c:pt>
                <c:pt idx="202">
                  <c:v>40024.13958333333</c:v>
                </c:pt>
                <c:pt idx="203">
                  <c:v>40024.14027777777</c:v>
                </c:pt>
                <c:pt idx="204">
                  <c:v>40024.14097222222</c:v>
                </c:pt>
                <c:pt idx="205">
                  <c:v>40024.14166666667</c:v>
                </c:pt>
                <c:pt idx="206">
                  <c:v>40024.14236111111</c:v>
                </c:pt>
                <c:pt idx="207">
                  <c:v>40024.14305555556</c:v>
                </c:pt>
                <c:pt idx="208">
                  <c:v>40024.14375</c:v>
                </c:pt>
                <c:pt idx="209">
                  <c:v>40024.14444444444</c:v>
                </c:pt>
                <c:pt idx="210">
                  <c:v>40024.14513888889</c:v>
                </c:pt>
                <c:pt idx="211">
                  <c:v>40024.14583333334</c:v>
                </c:pt>
                <c:pt idx="212">
                  <c:v>40024.14652777777</c:v>
                </c:pt>
                <c:pt idx="213">
                  <c:v>40024.14722222222</c:v>
                </c:pt>
                <c:pt idx="214">
                  <c:v>40024.14791666667</c:v>
                </c:pt>
                <c:pt idx="215">
                  <c:v>40024.14861111111</c:v>
                </c:pt>
                <c:pt idx="216">
                  <c:v>40024.14930555555</c:v>
                </c:pt>
                <c:pt idx="217">
                  <c:v>40024.15</c:v>
                </c:pt>
                <c:pt idx="218">
                  <c:v>40024.15069444444</c:v>
                </c:pt>
                <c:pt idx="219">
                  <c:v>40024.15138888889</c:v>
                </c:pt>
                <c:pt idx="220">
                  <c:v>40024.15208333333</c:v>
                </c:pt>
                <c:pt idx="221">
                  <c:v>40024.15277777778</c:v>
                </c:pt>
                <c:pt idx="222">
                  <c:v>40024.15347222222</c:v>
                </c:pt>
                <c:pt idx="223">
                  <c:v>40024.15416666667</c:v>
                </c:pt>
                <c:pt idx="224">
                  <c:v>40024.15486111111</c:v>
                </c:pt>
                <c:pt idx="225">
                  <c:v>40024.15555555555</c:v>
                </c:pt>
                <c:pt idx="226">
                  <c:v>40024.15625</c:v>
                </c:pt>
                <c:pt idx="227">
                  <c:v>40024.15694444444</c:v>
                </c:pt>
                <c:pt idx="228">
                  <c:v>40024.15763888888</c:v>
                </c:pt>
                <c:pt idx="229">
                  <c:v>40024.15833333333</c:v>
                </c:pt>
                <c:pt idx="230">
                  <c:v>40024.15902777778</c:v>
                </c:pt>
                <c:pt idx="231">
                  <c:v>40024.15972222222</c:v>
                </c:pt>
                <c:pt idx="232">
                  <c:v>40024.16041666667</c:v>
                </c:pt>
                <c:pt idx="233">
                  <c:v>40024.16111111111</c:v>
                </c:pt>
                <c:pt idx="234">
                  <c:v>40024.16180555556</c:v>
                </c:pt>
                <c:pt idx="235">
                  <c:v>40024.1625</c:v>
                </c:pt>
                <c:pt idx="236">
                  <c:v>40024.16319444445</c:v>
                </c:pt>
                <c:pt idx="237">
                  <c:v>40024.16388888889</c:v>
                </c:pt>
                <c:pt idx="238">
                  <c:v>40024.16458333333</c:v>
                </c:pt>
                <c:pt idx="239">
                  <c:v>40024.16527777778</c:v>
                </c:pt>
                <c:pt idx="240">
                  <c:v>40024.16597222222</c:v>
                </c:pt>
                <c:pt idx="241">
                  <c:v>40024.16666666666</c:v>
                </c:pt>
                <c:pt idx="242">
                  <c:v>40024.16736111111</c:v>
                </c:pt>
                <c:pt idx="243">
                  <c:v>40024.16805555556</c:v>
                </c:pt>
                <c:pt idx="244">
                  <c:v>40024.16875</c:v>
                </c:pt>
                <c:pt idx="245">
                  <c:v>40024.16944444444</c:v>
                </c:pt>
                <c:pt idx="246">
                  <c:v>40024.1701388889</c:v>
                </c:pt>
                <c:pt idx="247">
                  <c:v>40024.17083333333</c:v>
                </c:pt>
                <c:pt idx="248">
                  <c:v>40024.17152777778</c:v>
                </c:pt>
                <c:pt idx="249">
                  <c:v>40024.17222222222</c:v>
                </c:pt>
                <c:pt idx="250">
                  <c:v>40024.17291666667</c:v>
                </c:pt>
                <c:pt idx="251">
                  <c:v>40024.17361111111</c:v>
                </c:pt>
                <c:pt idx="252">
                  <c:v>40024.17430555556</c:v>
                </c:pt>
                <c:pt idx="253">
                  <c:v>40024.175</c:v>
                </c:pt>
                <c:pt idx="254">
                  <c:v>40024.17569444444</c:v>
                </c:pt>
                <c:pt idx="255">
                  <c:v>40024.17638888889</c:v>
                </c:pt>
                <c:pt idx="256">
                  <c:v>40024.17708333334</c:v>
                </c:pt>
                <c:pt idx="257">
                  <c:v>40024.17777777778</c:v>
                </c:pt>
                <c:pt idx="258">
                  <c:v>40024.17847222222</c:v>
                </c:pt>
                <c:pt idx="259">
                  <c:v>40024.17916666667</c:v>
                </c:pt>
                <c:pt idx="260">
                  <c:v>40024.17986111111</c:v>
                </c:pt>
                <c:pt idx="261">
                  <c:v>40024.18055555555</c:v>
                </c:pt>
                <c:pt idx="262">
                  <c:v>40024.18125</c:v>
                </c:pt>
                <c:pt idx="263">
                  <c:v>40024.18194444444</c:v>
                </c:pt>
                <c:pt idx="264">
                  <c:v>40024.18263888888</c:v>
                </c:pt>
                <c:pt idx="265">
                  <c:v>40024.18333333333</c:v>
                </c:pt>
                <c:pt idx="266">
                  <c:v>40024.18402777778</c:v>
                </c:pt>
                <c:pt idx="267">
                  <c:v>40024.18472222222</c:v>
                </c:pt>
                <c:pt idx="268">
                  <c:v>40024.18541666667</c:v>
                </c:pt>
                <c:pt idx="269">
                  <c:v>40024.18611111111</c:v>
                </c:pt>
                <c:pt idx="270">
                  <c:v>40024.18680555555</c:v>
                </c:pt>
                <c:pt idx="271">
                  <c:v>40024.1875</c:v>
                </c:pt>
                <c:pt idx="272">
                  <c:v>40024.18819444444</c:v>
                </c:pt>
                <c:pt idx="273">
                  <c:v>40024.18888888888</c:v>
                </c:pt>
                <c:pt idx="274">
                  <c:v>40024.18958333333</c:v>
                </c:pt>
                <c:pt idx="275">
                  <c:v>40024.19027777778</c:v>
                </c:pt>
                <c:pt idx="276">
                  <c:v>40024.19097222222</c:v>
                </c:pt>
                <c:pt idx="277">
                  <c:v>40024.19166666667</c:v>
                </c:pt>
                <c:pt idx="278">
                  <c:v>40024.19236111111</c:v>
                </c:pt>
                <c:pt idx="279">
                  <c:v>40024.19305555556</c:v>
                </c:pt>
                <c:pt idx="280">
                  <c:v>40024.19375</c:v>
                </c:pt>
                <c:pt idx="281">
                  <c:v>40024.19444444445</c:v>
                </c:pt>
                <c:pt idx="282">
                  <c:v>40024.19513888889</c:v>
                </c:pt>
                <c:pt idx="283">
                  <c:v>40024.19583333333</c:v>
                </c:pt>
                <c:pt idx="284">
                  <c:v>40024.19652777778</c:v>
                </c:pt>
                <c:pt idx="285">
                  <c:v>40024.19722222222</c:v>
                </c:pt>
                <c:pt idx="286">
                  <c:v>40024.19791666666</c:v>
                </c:pt>
                <c:pt idx="287">
                  <c:v>40024.19861111111</c:v>
                </c:pt>
                <c:pt idx="288">
                  <c:v>40024.19930555556</c:v>
                </c:pt>
                <c:pt idx="289">
                  <c:v>40024.2</c:v>
                </c:pt>
                <c:pt idx="290">
                  <c:v>40024.20069444444</c:v>
                </c:pt>
                <c:pt idx="291">
                  <c:v>40024.20138888889</c:v>
                </c:pt>
                <c:pt idx="292">
                  <c:v>40024.20208333333</c:v>
                </c:pt>
                <c:pt idx="293">
                  <c:v>40024.20277777778</c:v>
                </c:pt>
                <c:pt idx="294">
                  <c:v>40024.20347222222</c:v>
                </c:pt>
                <c:pt idx="295">
                  <c:v>40024.20416666667</c:v>
                </c:pt>
                <c:pt idx="296">
                  <c:v>40024.20486111111</c:v>
                </c:pt>
                <c:pt idx="297">
                  <c:v>40024.20555555556</c:v>
                </c:pt>
                <c:pt idx="298">
                  <c:v>40024.20625</c:v>
                </c:pt>
                <c:pt idx="299">
                  <c:v>40024.20694444444</c:v>
                </c:pt>
                <c:pt idx="300">
                  <c:v>40024.20763888889</c:v>
                </c:pt>
                <c:pt idx="301">
                  <c:v>40024.20833333334</c:v>
                </c:pt>
                <c:pt idx="302">
                  <c:v>40024.20902777778</c:v>
                </c:pt>
                <c:pt idx="303">
                  <c:v>40024.20972222222</c:v>
                </c:pt>
                <c:pt idx="304">
                  <c:v>40024.21041666667</c:v>
                </c:pt>
                <c:pt idx="305">
                  <c:v>40024.21111111111</c:v>
                </c:pt>
                <c:pt idx="306">
                  <c:v>40024.21180555555</c:v>
                </c:pt>
                <c:pt idx="307">
                  <c:v>40024.2125</c:v>
                </c:pt>
                <c:pt idx="308">
                  <c:v>40024.21319444444</c:v>
                </c:pt>
                <c:pt idx="309">
                  <c:v>40024.21388888889</c:v>
                </c:pt>
                <c:pt idx="310">
                  <c:v>40024.21458333333</c:v>
                </c:pt>
                <c:pt idx="311">
                  <c:v>40024.21527777778</c:v>
                </c:pt>
                <c:pt idx="312">
                  <c:v>40024.21597222222</c:v>
                </c:pt>
                <c:pt idx="313">
                  <c:v>40024.21666666667</c:v>
                </c:pt>
                <c:pt idx="314">
                  <c:v>40024.21736111111</c:v>
                </c:pt>
                <c:pt idx="315">
                  <c:v>40024.21805555555</c:v>
                </c:pt>
                <c:pt idx="316">
                  <c:v>40024.21875</c:v>
                </c:pt>
                <c:pt idx="317">
                  <c:v>40024.21944444445</c:v>
                </c:pt>
                <c:pt idx="318">
                  <c:v>40024.22013888889</c:v>
                </c:pt>
                <c:pt idx="319">
                  <c:v>40024.22083333333</c:v>
                </c:pt>
                <c:pt idx="320">
                  <c:v>40024.22152777778</c:v>
                </c:pt>
                <c:pt idx="321">
                  <c:v>40024.22222222222</c:v>
                </c:pt>
                <c:pt idx="322">
                  <c:v>40024.22291666667</c:v>
                </c:pt>
                <c:pt idx="323">
                  <c:v>40024.22361111111</c:v>
                </c:pt>
                <c:pt idx="324">
                  <c:v>40024.22430555556</c:v>
                </c:pt>
                <c:pt idx="325">
                  <c:v>40024.225</c:v>
                </c:pt>
                <c:pt idx="326">
                  <c:v>40024.22569444445</c:v>
                </c:pt>
                <c:pt idx="327">
                  <c:v>40024.22638888889</c:v>
                </c:pt>
                <c:pt idx="328">
                  <c:v>40024.22708333333</c:v>
                </c:pt>
                <c:pt idx="329">
                  <c:v>40024.22777777778</c:v>
                </c:pt>
                <c:pt idx="330">
                  <c:v>40024.22847222222</c:v>
                </c:pt>
                <c:pt idx="331">
                  <c:v>40024.22916666666</c:v>
                </c:pt>
                <c:pt idx="332">
                  <c:v>40024.22986111111</c:v>
                </c:pt>
                <c:pt idx="333">
                  <c:v>40024.23055555556</c:v>
                </c:pt>
                <c:pt idx="334">
                  <c:v>40024.23125</c:v>
                </c:pt>
                <c:pt idx="335">
                  <c:v>40024.23194444444</c:v>
                </c:pt>
                <c:pt idx="336">
                  <c:v>40024.2326388889</c:v>
                </c:pt>
                <c:pt idx="337">
                  <c:v>40024.23333333333</c:v>
                </c:pt>
                <c:pt idx="338">
                  <c:v>40024.23402777778</c:v>
                </c:pt>
                <c:pt idx="339">
                  <c:v>40024.23472222222</c:v>
                </c:pt>
                <c:pt idx="340">
                  <c:v>40024.23541666667</c:v>
                </c:pt>
                <c:pt idx="341">
                  <c:v>40024.23611111111</c:v>
                </c:pt>
                <c:pt idx="342">
                  <c:v>40024.23680555556</c:v>
                </c:pt>
                <c:pt idx="343">
                  <c:v>40024.2375</c:v>
                </c:pt>
                <c:pt idx="344">
                  <c:v>40024.23819444444</c:v>
                </c:pt>
                <c:pt idx="345">
                  <c:v>40024.23888888889</c:v>
                </c:pt>
                <c:pt idx="346">
                  <c:v>40024.23958333334</c:v>
                </c:pt>
                <c:pt idx="347">
                  <c:v>40024.24027777777</c:v>
                </c:pt>
                <c:pt idx="348">
                  <c:v>40024.24097222222</c:v>
                </c:pt>
                <c:pt idx="349">
                  <c:v>40024.24166666667</c:v>
                </c:pt>
                <c:pt idx="350">
                  <c:v>40024.24236111111</c:v>
                </c:pt>
                <c:pt idx="351">
                  <c:v>40024.24305555555</c:v>
                </c:pt>
                <c:pt idx="352">
                  <c:v>40024.24375</c:v>
                </c:pt>
                <c:pt idx="353">
                  <c:v>40024.24444444444</c:v>
                </c:pt>
                <c:pt idx="354">
                  <c:v>40024.24513888889</c:v>
                </c:pt>
                <c:pt idx="355">
                  <c:v>40024.24583333333</c:v>
                </c:pt>
                <c:pt idx="356">
                  <c:v>40024.24652777778</c:v>
                </c:pt>
                <c:pt idx="357">
                  <c:v>40024.24722222222</c:v>
                </c:pt>
                <c:pt idx="358">
                  <c:v>40024.24791666667</c:v>
                </c:pt>
                <c:pt idx="359">
                  <c:v>40024.24861111111</c:v>
                </c:pt>
                <c:pt idx="360">
                  <c:v>40024.24930555555</c:v>
                </c:pt>
                <c:pt idx="361">
                  <c:v>40024.25</c:v>
                </c:pt>
                <c:pt idx="362">
                  <c:v>40024.25069444444</c:v>
                </c:pt>
                <c:pt idx="363">
                  <c:v>40024.25138888889</c:v>
                </c:pt>
                <c:pt idx="364">
                  <c:v>40024.25208333333</c:v>
                </c:pt>
                <c:pt idx="365">
                  <c:v>40024.25277777778</c:v>
                </c:pt>
                <c:pt idx="366">
                  <c:v>40024.25347222222</c:v>
                </c:pt>
                <c:pt idx="367">
                  <c:v>40024.25416666667</c:v>
                </c:pt>
                <c:pt idx="368">
                  <c:v>40024.25486111111</c:v>
                </c:pt>
                <c:pt idx="369">
                  <c:v>40024.25555555556</c:v>
                </c:pt>
                <c:pt idx="370">
                  <c:v>40024.25625</c:v>
                </c:pt>
                <c:pt idx="371">
                  <c:v>40024.25694444444</c:v>
                </c:pt>
                <c:pt idx="372">
                  <c:v>40024.2576388889</c:v>
                </c:pt>
                <c:pt idx="373">
                  <c:v>40024.25833333333</c:v>
                </c:pt>
                <c:pt idx="374">
                  <c:v>40024.25902777778</c:v>
                </c:pt>
                <c:pt idx="375">
                  <c:v>40024.25972222222</c:v>
                </c:pt>
                <c:pt idx="376">
                  <c:v>40024.26041666666</c:v>
                </c:pt>
                <c:pt idx="377">
                  <c:v>40024.26111111111</c:v>
                </c:pt>
                <c:pt idx="378">
                  <c:v>40024.26180555556</c:v>
                </c:pt>
                <c:pt idx="379">
                  <c:v>40024.2625</c:v>
                </c:pt>
                <c:pt idx="380">
                  <c:v>40024.26319444444</c:v>
                </c:pt>
                <c:pt idx="381">
                  <c:v>40024.26388888889</c:v>
                </c:pt>
                <c:pt idx="382">
                  <c:v>40024.26458333333</c:v>
                </c:pt>
                <c:pt idx="383">
                  <c:v>40024.26527777778</c:v>
                </c:pt>
                <c:pt idx="384">
                  <c:v>40024.26597222222</c:v>
                </c:pt>
                <c:pt idx="385">
                  <c:v>40024.26666666667</c:v>
                </c:pt>
                <c:pt idx="386">
                  <c:v>40024.26736111111</c:v>
                </c:pt>
                <c:pt idx="387">
                  <c:v>40024.26805555556</c:v>
                </c:pt>
                <c:pt idx="388">
                  <c:v>40024.26875</c:v>
                </c:pt>
                <c:pt idx="389">
                  <c:v>40024.26944444444</c:v>
                </c:pt>
                <c:pt idx="390">
                  <c:v>40024.27013888889</c:v>
                </c:pt>
                <c:pt idx="391">
                  <c:v>40024.27083333334</c:v>
                </c:pt>
                <c:pt idx="392">
                  <c:v>40024.27152777778</c:v>
                </c:pt>
                <c:pt idx="393">
                  <c:v>40024.27222222222</c:v>
                </c:pt>
                <c:pt idx="394">
                  <c:v>40024.27291666667</c:v>
                </c:pt>
                <c:pt idx="395">
                  <c:v>40024.27361111111</c:v>
                </c:pt>
                <c:pt idx="396">
                  <c:v>40024.27430555555</c:v>
                </c:pt>
                <c:pt idx="397">
                  <c:v>40024.275</c:v>
                </c:pt>
                <c:pt idx="398">
                  <c:v>40024.27569444444</c:v>
                </c:pt>
                <c:pt idx="399">
                  <c:v>40024.27638888889</c:v>
                </c:pt>
                <c:pt idx="400">
                  <c:v>40024.27708333333</c:v>
                </c:pt>
                <c:pt idx="401">
                  <c:v>40024.27777777778</c:v>
                </c:pt>
                <c:pt idx="402">
                  <c:v>40024.27847222222</c:v>
                </c:pt>
                <c:pt idx="403">
                  <c:v>40024.27916666667</c:v>
                </c:pt>
                <c:pt idx="404">
                  <c:v>40024.27986111111</c:v>
                </c:pt>
                <c:pt idx="405">
                  <c:v>40024.28055555555</c:v>
                </c:pt>
                <c:pt idx="406">
                  <c:v>40024.28125</c:v>
                </c:pt>
                <c:pt idx="407">
                  <c:v>40024.28194444445</c:v>
                </c:pt>
                <c:pt idx="408">
                  <c:v>40024.28263888888</c:v>
                </c:pt>
                <c:pt idx="409">
                  <c:v>40024.28333333333</c:v>
                </c:pt>
                <c:pt idx="410">
                  <c:v>40024.28402777778</c:v>
                </c:pt>
                <c:pt idx="411">
                  <c:v>40024.28472222222</c:v>
                </c:pt>
                <c:pt idx="412">
                  <c:v>40024.28541666667</c:v>
                </c:pt>
                <c:pt idx="413">
                  <c:v>40024.28611111111</c:v>
                </c:pt>
                <c:pt idx="414">
                  <c:v>40024.28680555556</c:v>
                </c:pt>
                <c:pt idx="415">
                  <c:v>40024.2875</c:v>
                </c:pt>
                <c:pt idx="416">
                  <c:v>40024.28819444444</c:v>
                </c:pt>
                <c:pt idx="417">
                  <c:v>40024.2888888889</c:v>
                </c:pt>
                <c:pt idx="418">
                  <c:v>40024.28958333333</c:v>
                </c:pt>
                <c:pt idx="419">
                  <c:v>40024.29027777778</c:v>
                </c:pt>
                <c:pt idx="420">
                  <c:v>40024.29097222222</c:v>
                </c:pt>
                <c:pt idx="421">
                  <c:v>40024.29166666666</c:v>
                </c:pt>
                <c:pt idx="422">
                  <c:v>40024.29236111111</c:v>
                </c:pt>
                <c:pt idx="423">
                  <c:v>40024.29305555556</c:v>
                </c:pt>
                <c:pt idx="424">
                  <c:v>40024.29375</c:v>
                </c:pt>
                <c:pt idx="425">
                  <c:v>40024.29444444444</c:v>
                </c:pt>
                <c:pt idx="426">
                  <c:v>40024.29513888889</c:v>
                </c:pt>
                <c:pt idx="427">
                  <c:v>40024.29583333333</c:v>
                </c:pt>
                <c:pt idx="428">
                  <c:v>40024.29652777778</c:v>
                </c:pt>
                <c:pt idx="429">
                  <c:v>40024.29722222222</c:v>
                </c:pt>
                <c:pt idx="430">
                  <c:v>40024.29791666667</c:v>
                </c:pt>
                <c:pt idx="431">
                  <c:v>40024.29861111111</c:v>
                </c:pt>
                <c:pt idx="432">
                  <c:v>40024.29930555556</c:v>
                </c:pt>
                <c:pt idx="433">
                  <c:v>40024.3</c:v>
                </c:pt>
                <c:pt idx="434">
                  <c:v>40024.30069444444</c:v>
                </c:pt>
                <c:pt idx="435">
                  <c:v>40024.30138888889</c:v>
                </c:pt>
                <c:pt idx="436">
                  <c:v>40024.30208333334</c:v>
                </c:pt>
                <c:pt idx="437">
                  <c:v>40024.30277777777</c:v>
                </c:pt>
                <c:pt idx="438">
                  <c:v>40024.30347222222</c:v>
                </c:pt>
                <c:pt idx="439">
                  <c:v>40024.30416666667</c:v>
                </c:pt>
                <c:pt idx="440">
                  <c:v>40024.30486111111</c:v>
                </c:pt>
                <c:pt idx="441">
                  <c:v>40024.30555555555</c:v>
                </c:pt>
                <c:pt idx="442">
                  <c:v>40024.30625</c:v>
                </c:pt>
                <c:pt idx="443">
                  <c:v>40024.30694444444</c:v>
                </c:pt>
                <c:pt idx="444">
                  <c:v>40024.30763888888</c:v>
                </c:pt>
                <c:pt idx="445">
                  <c:v>40024.30833333333</c:v>
                </c:pt>
                <c:pt idx="446">
                  <c:v>40024.30902777778</c:v>
                </c:pt>
                <c:pt idx="447">
                  <c:v>40024.30972222222</c:v>
                </c:pt>
                <c:pt idx="448">
                  <c:v>40024.31041666667</c:v>
                </c:pt>
                <c:pt idx="449">
                  <c:v>40024.31111111111</c:v>
                </c:pt>
                <c:pt idx="450">
                  <c:v>40024.31180555555</c:v>
                </c:pt>
                <c:pt idx="451">
                  <c:v>40024.3125</c:v>
                </c:pt>
                <c:pt idx="452">
                  <c:v>40024.31319444444</c:v>
                </c:pt>
                <c:pt idx="453">
                  <c:v>40024.31388888888</c:v>
                </c:pt>
                <c:pt idx="454">
                  <c:v>40024.31458333333</c:v>
                </c:pt>
                <c:pt idx="455">
                  <c:v>40024.31527777777</c:v>
                </c:pt>
                <c:pt idx="456">
                  <c:v>40024.31597222222</c:v>
                </c:pt>
                <c:pt idx="457">
                  <c:v>40024.31666666667</c:v>
                </c:pt>
                <c:pt idx="458">
                  <c:v>40024.31736111111</c:v>
                </c:pt>
                <c:pt idx="459">
                  <c:v>40024.31805555555</c:v>
                </c:pt>
                <c:pt idx="460">
                  <c:v>40024.31875</c:v>
                </c:pt>
                <c:pt idx="461">
                  <c:v>40024.31944444444</c:v>
                </c:pt>
                <c:pt idx="462">
                  <c:v>40024.3201388889</c:v>
                </c:pt>
                <c:pt idx="463">
                  <c:v>40024.32083333333</c:v>
                </c:pt>
                <c:pt idx="464">
                  <c:v>40024.32152777778</c:v>
                </c:pt>
                <c:pt idx="465">
                  <c:v>40024.32222222222</c:v>
                </c:pt>
                <c:pt idx="466">
                  <c:v>40024.32291666666</c:v>
                </c:pt>
                <c:pt idx="467">
                  <c:v>40024.32361111111</c:v>
                </c:pt>
                <c:pt idx="468">
                  <c:v>40024.32430555556</c:v>
                </c:pt>
                <c:pt idx="469">
                  <c:v>40024.325</c:v>
                </c:pt>
                <c:pt idx="470">
                  <c:v>40024.32569444444</c:v>
                </c:pt>
                <c:pt idx="471">
                  <c:v>40024.3263888889</c:v>
                </c:pt>
                <c:pt idx="472">
                  <c:v>40024.32708333333</c:v>
                </c:pt>
                <c:pt idx="473">
                  <c:v>40024.32777777778</c:v>
                </c:pt>
                <c:pt idx="474">
                  <c:v>40024.32847222222</c:v>
                </c:pt>
                <c:pt idx="475">
                  <c:v>40024.32916666667</c:v>
                </c:pt>
                <c:pt idx="476">
                  <c:v>40024.32986111111</c:v>
                </c:pt>
                <c:pt idx="477">
                  <c:v>40024.33055555555</c:v>
                </c:pt>
                <c:pt idx="478">
                  <c:v>40024.33125</c:v>
                </c:pt>
                <c:pt idx="479">
                  <c:v>40024.33194444444</c:v>
                </c:pt>
                <c:pt idx="480">
                  <c:v>40024.33263888888</c:v>
                </c:pt>
                <c:pt idx="481">
                  <c:v>40024.33333333334</c:v>
                </c:pt>
                <c:pt idx="482">
                  <c:v>40024.33402777777</c:v>
                </c:pt>
                <c:pt idx="483">
                  <c:v>40024.33472222222</c:v>
                </c:pt>
                <c:pt idx="484">
                  <c:v>40024.33541666667</c:v>
                </c:pt>
                <c:pt idx="485">
                  <c:v>40024.33611111111</c:v>
                </c:pt>
                <c:pt idx="486">
                  <c:v>40024.33680555555</c:v>
                </c:pt>
                <c:pt idx="487">
                  <c:v>40024.3375</c:v>
                </c:pt>
                <c:pt idx="488">
                  <c:v>40024.33819444444</c:v>
                </c:pt>
                <c:pt idx="489">
                  <c:v>40024.33888888888</c:v>
                </c:pt>
                <c:pt idx="490">
                  <c:v>40024.33958333333</c:v>
                </c:pt>
                <c:pt idx="491">
                  <c:v>40024.34027777778</c:v>
                </c:pt>
                <c:pt idx="492">
                  <c:v>40024.34097222222</c:v>
                </c:pt>
                <c:pt idx="493">
                  <c:v>40024.34166666667</c:v>
                </c:pt>
                <c:pt idx="494">
                  <c:v>40024.34236111111</c:v>
                </c:pt>
                <c:pt idx="495">
                  <c:v>40024.34305555555</c:v>
                </c:pt>
                <c:pt idx="496">
                  <c:v>40024.34375</c:v>
                </c:pt>
                <c:pt idx="497">
                  <c:v>40024.34444444444</c:v>
                </c:pt>
                <c:pt idx="498">
                  <c:v>40024.34513888888</c:v>
                </c:pt>
                <c:pt idx="499">
                  <c:v>40024.34583333333</c:v>
                </c:pt>
                <c:pt idx="500">
                  <c:v>40024.34652777777</c:v>
                </c:pt>
                <c:pt idx="501">
                  <c:v>40024.34722222222</c:v>
                </c:pt>
                <c:pt idx="502">
                  <c:v>40024.34791666667</c:v>
                </c:pt>
                <c:pt idx="503">
                  <c:v>40024.34861111111</c:v>
                </c:pt>
                <c:pt idx="504">
                  <c:v>40024.34930555556</c:v>
                </c:pt>
                <c:pt idx="505">
                  <c:v>40024.35</c:v>
                </c:pt>
                <c:pt idx="506">
                  <c:v>40024.35069444444</c:v>
                </c:pt>
                <c:pt idx="507">
                  <c:v>40024.3513888889</c:v>
                </c:pt>
                <c:pt idx="508">
                  <c:v>40024.35208333333</c:v>
                </c:pt>
                <c:pt idx="509">
                  <c:v>40024.35277777777</c:v>
                </c:pt>
                <c:pt idx="510">
                  <c:v>40024.35347222222</c:v>
                </c:pt>
                <c:pt idx="511">
                  <c:v>40024.35416666666</c:v>
                </c:pt>
                <c:pt idx="512">
                  <c:v>40024.35486111111</c:v>
                </c:pt>
                <c:pt idx="513">
                  <c:v>40024.35555555555</c:v>
                </c:pt>
                <c:pt idx="514">
                  <c:v>40024.35625</c:v>
                </c:pt>
                <c:pt idx="515">
                  <c:v>40024.35694444444</c:v>
                </c:pt>
                <c:pt idx="516">
                  <c:v>40024.3576388889</c:v>
                </c:pt>
                <c:pt idx="517">
                  <c:v>40024.35833333332</c:v>
                </c:pt>
                <c:pt idx="518">
                  <c:v>40024.35902777777</c:v>
                </c:pt>
                <c:pt idx="519">
                  <c:v>40024.35972222222</c:v>
                </c:pt>
                <c:pt idx="520">
                  <c:v>40024.36041666667</c:v>
                </c:pt>
                <c:pt idx="521">
                  <c:v>40024.36111111111</c:v>
                </c:pt>
                <c:pt idx="522">
                  <c:v>40024.36180555556</c:v>
                </c:pt>
                <c:pt idx="523">
                  <c:v>40024.3625</c:v>
                </c:pt>
                <c:pt idx="524">
                  <c:v>40024.36319444444</c:v>
                </c:pt>
                <c:pt idx="525">
                  <c:v>40024.36388888889</c:v>
                </c:pt>
                <c:pt idx="526">
                  <c:v>40024.36458333334</c:v>
                </c:pt>
                <c:pt idx="527">
                  <c:v>40024.36527777777</c:v>
                </c:pt>
                <c:pt idx="528">
                  <c:v>40024.36597222222</c:v>
                </c:pt>
                <c:pt idx="529">
                  <c:v>40024.36666666667</c:v>
                </c:pt>
                <c:pt idx="530">
                  <c:v>40024.36736111111</c:v>
                </c:pt>
                <c:pt idx="531">
                  <c:v>40024.36805555555</c:v>
                </c:pt>
                <c:pt idx="532">
                  <c:v>40024.36875</c:v>
                </c:pt>
                <c:pt idx="533">
                  <c:v>40024.36944444444</c:v>
                </c:pt>
                <c:pt idx="534">
                  <c:v>40024.37013888888</c:v>
                </c:pt>
                <c:pt idx="535">
                  <c:v>40024.37083333333</c:v>
                </c:pt>
                <c:pt idx="536">
                  <c:v>40024.37152777778</c:v>
                </c:pt>
                <c:pt idx="537">
                  <c:v>40024.37222222222</c:v>
                </c:pt>
                <c:pt idx="538">
                  <c:v>40024.37291666667</c:v>
                </c:pt>
                <c:pt idx="539">
                  <c:v>40024.37361111111</c:v>
                </c:pt>
                <c:pt idx="540">
                  <c:v>40024.37430555555</c:v>
                </c:pt>
                <c:pt idx="541">
                  <c:v>40024.375</c:v>
                </c:pt>
                <c:pt idx="542">
                  <c:v>40024.37569444444</c:v>
                </c:pt>
                <c:pt idx="543">
                  <c:v>40024.37638888888</c:v>
                </c:pt>
                <c:pt idx="544">
                  <c:v>40024.37708333333</c:v>
                </c:pt>
                <c:pt idx="545">
                  <c:v>40024.37777777778</c:v>
                </c:pt>
                <c:pt idx="546">
                  <c:v>40024.37847222222</c:v>
                </c:pt>
                <c:pt idx="547">
                  <c:v>40024.37916666667</c:v>
                </c:pt>
                <c:pt idx="548">
                  <c:v>40024.37986111111</c:v>
                </c:pt>
                <c:pt idx="549">
                  <c:v>40024.38055555555</c:v>
                </c:pt>
                <c:pt idx="550">
                  <c:v>40024.38125</c:v>
                </c:pt>
                <c:pt idx="551">
                  <c:v>40024.38194444444</c:v>
                </c:pt>
                <c:pt idx="552">
                  <c:v>40024.3826388889</c:v>
                </c:pt>
                <c:pt idx="553">
                  <c:v>40024.38333333333</c:v>
                </c:pt>
                <c:pt idx="554">
                  <c:v>40024.38402777777</c:v>
                </c:pt>
                <c:pt idx="555">
                  <c:v>40024.38472222222</c:v>
                </c:pt>
                <c:pt idx="556">
                  <c:v>40024.38541666666</c:v>
                </c:pt>
                <c:pt idx="557">
                  <c:v>40024.38611111111</c:v>
                </c:pt>
                <c:pt idx="558">
                  <c:v>40024.38680555555</c:v>
                </c:pt>
                <c:pt idx="559">
                  <c:v>40024.3875</c:v>
                </c:pt>
                <c:pt idx="560">
                  <c:v>40024.38819444444</c:v>
                </c:pt>
                <c:pt idx="561">
                  <c:v>40024.3888888889</c:v>
                </c:pt>
                <c:pt idx="562">
                  <c:v>40024.38958333333</c:v>
                </c:pt>
                <c:pt idx="563">
                  <c:v>40024.39027777777</c:v>
                </c:pt>
                <c:pt idx="564">
                  <c:v>40024.39097222222</c:v>
                </c:pt>
                <c:pt idx="565">
                  <c:v>40024.39166666667</c:v>
                </c:pt>
                <c:pt idx="566">
                  <c:v>40024.39236111111</c:v>
                </c:pt>
                <c:pt idx="567">
                  <c:v>40024.39305555556</c:v>
                </c:pt>
                <c:pt idx="568">
                  <c:v>40024.39375</c:v>
                </c:pt>
                <c:pt idx="569">
                  <c:v>40024.39444444444</c:v>
                </c:pt>
                <c:pt idx="570">
                  <c:v>40024.39513888889</c:v>
                </c:pt>
                <c:pt idx="571">
                  <c:v>40024.39583333334</c:v>
                </c:pt>
                <c:pt idx="572">
                  <c:v>40024.39652777777</c:v>
                </c:pt>
                <c:pt idx="573">
                  <c:v>40024.39722222222</c:v>
                </c:pt>
                <c:pt idx="574">
                  <c:v>40024.39791666667</c:v>
                </c:pt>
                <c:pt idx="575">
                  <c:v>40024.39861111111</c:v>
                </c:pt>
                <c:pt idx="576">
                  <c:v>40024.39930555555</c:v>
                </c:pt>
                <c:pt idx="577">
                  <c:v>40024.4</c:v>
                </c:pt>
                <c:pt idx="578">
                  <c:v>40024.40069444444</c:v>
                </c:pt>
                <c:pt idx="579">
                  <c:v>40024.40138888889</c:v>
                </c:pt>
                <c:pt idx="580">
                  <c:v>40024.40208333333</c:v>
                </c:pt>
                <c:pt idx="581">
                  <c:v>40024.40277777778</c:v>
                </c:pt>
                <c:pt idx="582">
                  <c:v>40024.40347222222</c:v>
                </c:pt>
                <c:pt idx="583">
                  <c:v>40024.40416666667</c:v>
                </c:pt>
                <c:pt idx="584">
                  <c:v>40024.40486111111</c:v>
                </c:pt>
                <c:pt idx="585">
                  <c:v>40024.40555555555</c:v>
                </c:pt>
                <c:pt idx="586">
                  <c:v>40024.40625</c:v>
                </c:pt>
                <c:pt idx="587">
                  <c:v>40024.40694444444</c:v>
                </c:pt>
                <c:pt idx="588">
                  <c:v>40024.40763888888</c:v>
                </c:pt>
                <c:pt idx="589">
                  <c:v>40024.40833333333</c:v>
                </c:pt>
                <c:pt idx="590">
                  <c:v>40024.40902777778</c:v>
                </c:pt>
                <c:pt idx="591">
                  <c:v>40024.40972222222</c:v>
                </c:pt>
                <c:pt idx="592">
                  <c:v>40024.41041666667</c:v>
                </c:pt>
                <c:pt idx="593">
                  <c:v>40024.41111111111</c:v>
                </c:pt>
                <c:pt idx="594">
                  <c:v>40024.41180555556</c:v>
                </c:pt>
                <c:pt idx="595">
                  <c:v>40024.4125</c:v>
                </c:pt>
                <c:pt idx="596">
                  <c:v>40024.41319444444</c:v>
                </c:pt>
                <c:pt idx="597">
                  <c:v>40024.4138888889</c:v>
                </c:pt>
                <c:pt idx="598">
                  <c:v>40024.41458333333</c:v>
                </c:pt>
                <c:pt idx="599">
                  <c:v>40024.41527777777</c:v>
                </c:pt>
                <c:pt idx="600">
                  <c:v>40024.41597222222</c:v>
                </c:pt>
                <c:pt idx="601">
                  <c:v>40024.41666666666</c:v>
                </c:pt>
                <c:pt idx="602">
                  <c:v>40024.41736111111</c:v>
                </c:pt>
                <c:pt idx="603">
                  <c:v>40024.41805555555</c:v>
                </c:pt>
                <c:pt idx="604">
                  <c:v>40024.41875</c:v>
                </c:pt>
                <c:pt idx="605">
                  <c:v>40024.41944444444</c:v>
                </c:pt>
                <c:pt idx="606">
                  <c:v>40024.4201388889</c:v>
                </c:pt>
                <c:pt idx="607">
                  <c:v>40024.42083333333</c:v>
                </c:pt>
                <c:pt idx="608">
                  <c:v>40024.42152777778</c:v>
                </c:pt>
                <c:pt idx="609">
                  <c:v>40024.42222222222</c:v>
                </c:pt>
                <c:pt idx="610">
                  <c:v>40024.42291666667</c:v>
                </c:pt>
                <c:pt idx="611">
                  <c:v>40024.42361111111</c:v>
                </c:pt>
                <c:pt idx="612">
                  <c:v>40024.42430555556</c:v>
                </c:pt>
                <c:pt idx="613">
                  <c:v>40024.425</c:v>
                </c:pt>
                <c:pt idx="614">
                  <c:v>40024.42569444444</c:v>
                </c:pt>
                <c:pt idx="615">
                  <c:v>40024.42638888889</c:v>
                </c:pt>
                <c:pt idx="616">
                  <c:v>40024.42708333334</c:v>
                </c:pt>
                <c:pt idx="617">
                  <c:v>40024.42777777778</c:v>
                </c:pt>
                <c:pt idx="618">
                  <c:v>40024.42847222222</c:v>
                </c:pt>
                <c:pt idx="619">
                  <c:v>40024.42916666667</c:v>
                </c:pt>
                <c:pt idx="620">
                  <c:v>40024.42986111111</c:v>
                </c:pt>
                <c:pt idx="621">
                  <c:v>40024.43055555555</c:v>
                </c:pt>
                <c:pt idx="622">
                  <c:v>40024.43125</c:v>
                </c:pt>
                <c:pt idx="623">
                  <c:v>40024.43194444444</c:v>
                </c:pt>
                <c:pt idx="624">
                  <c:v>40024.43263888888</c:v>
                </c:pt>
                <c:pt idx="625">
                  <c:v>40024.43333333333</c:v>
                </c:pt>
                <c:pt idx="626">
                  <c:v>40024.43402777778</c:v>
                </c:pt>
                <c:pt idx="627">
                  <c:v>40024.43472222222</c:v>
                </c:pt>
                <c:pt idx="628">
                  <c:v>40024.43541666667</c:v>
                </c:pt>
                <c:pt idx="629">
                  <c:v>40024.43611111111</c:v>
                </c:pt>
                <c:pt idx="630">
                  <c:v>40024.43680555555</c:v>
                </c:pt>
                <c:pt idx="631">
                  <c:v>40024.4375</c:v>
                </c:pt>
                <c:pt idx="632">
                  <c:v>40024.43819444444</c:v>
                </c:pt>
                <c:pt idx="633">
                  <c:v>40024.43888888888</c:v>
                </c:pt>
                <c:pt idx="634">
                  <c:v>40024.43958333333</c:v>
                </c:pt>
                <c:pt idx="635">
                  <c:v>40024.44027777777</c:v>
                </c:pt>
                <c:pt idx="636">
                  <c:v>40024.44097222222</c:v>
                </c:pt>
                <c:pt idx="637">
                  <c:v>40024.44166666667</c:v>
                </c:pt>
                <c:pt idx="638">
                  <c:v>40024.44236111111</c:v>
                </c:pt>
                <c:pt idx="639">
                  <c:v>40024.44305555556</c:v>
                </c:pt>
                <c:pt idx="640">
                  <c:v>40024.44375</c:v>
                </c:pt>
                <c:pt idx="641">
                  <c:v>40024.44444444444</c:v>
                </c:pt>
                <c:pt idx="642">
                  <c:v>40024.4451388889</c:v>
                </c:pt>
                <c:pt idx="643">
                  <c:v>40024.44583333333</c:v>
                </c:pt>
                <c:pt idx="644">
                  <c:v>40024.44652777777</c:v>
                </c:pt>
                <c:pt idx="645">
                  <c:v>40024.44722222222</c:v>
                </c:pt>
                <c:pt idx="646">
                  <c:v>40024.44791666666</c:v>
                </c:pt>
                <c:pt idx="647">
                  <c:v>40024.44861111111</c:v>
                </c:pt>
                <c:pt idx="648">
                  <c:v>40024.44930555556</c:v>
                </c:pt>
                <c:pt idx="649">
                  <c:v>40024.45</c:v>
                </c:pt>
                <c:pt idx="650">
                  <c:v>40024.45069444444</c:v>
                </c:pt>
                <c:pt idx="651">
                  <c:v>40024.4513888889</c:v>
                </c:pt>
                <c:pt idx="652">
                  <c:v>40024.45208333333</c:v>
                </c:pt>
                <c:pt idx="653">
                  <c:v>40024.45277777777</c:v>
                </c:pt>
                <c:pt idx="654">
                  <c:v>40024.45347222222</c:v>
                </c:pt>
                <c:pt idx="655">
                  <c:v>40024.45416666667</c:v>
                </c:pt>
                <c:pt idx="656">
                  <c:v>40024.45486111111</c:v>
                </c:pt>
                <c:pt idx="657">
                  <c:v>40024.45555555555</c:v>
                </c:pt>
                <c:pt idx="658">
                  <c:v>40024.45625</c:v>
                </c:pt>
                <c:pt idx="659">
                  <c:v>40024.45694444444</c:v>
                </c:pt>
                <c:pt idx="660">
                  <c:v>40024.45763888888</c:v>
                </c:pt>
                <c:pt idx="661">
                  <c:v>40024.45833333333</c:v>
                </c:pt>
                <c:pt idx="662">
                  <c:v>40024.45902777777</c:v>
                </c:pt>
                <c:pt idx="663">
                  <c:v>40024.45972222222</c:v>
                </c:pt>
                <c:pt idx="664">
                  <c:v>40024.46041666667</c:v>
                </c:pt>
                <c:pt idx="665">
                  <c:v>40024.46111111111</c:v>
                </c:pt>
                <c:pt idx="666">
                  <c:v>40024.46180555555</c:v>
                </c:pt>
                <c:pt idx="667">
                  <c:v>40024.4625</c:v>
                </c:pt>
                <c:pt idx="668">
                  <c:v>40024.46319444444</c:v>
                </c:pt>
                <c:pt idx="669">
                  <c:v>40024.46388888889</c:v>
                </c:pt>
                <c:pt idx="670">
                  <c:v>40024.46458333333</c:v>
                </c:pt>
                <c:pt idx="671">
                  <c:v>40024.46527777778</c:v>
                </c:pt>
                <c:pt idx="672">
                  <c:v>40024.46597222222</c:v>
                </c:pt>
                <c:pt idx="673">
                  <c:v>40024.46666666667</c:v>
                </c:pt>
                <c:pt idx="674">
                  <c:v>40024.46736111111</c:v>
                </c:pt>
                <c:pt idx="675">
                  <c:v>40024.46805555555</c:v>
                </c:pt>
                <c:pt idx="676">
                  <c:v>40024.46875</c:v>
                </c:pt>
                <c:pt idx="677">
                  <c:v>40024.46944444445</c:v>
                </c:pt>
                <c:pt idx="678">
                  <c:v>40024.47013888888</c:v>
                </c:pt>
                <c:pt idx="679">
                  <c:v>40024.47083333333</c:v>
                </c:pt>
                <c:pt idx="680">
                  <c:v>40024.47152777778</c:v>
                </c:pt>
                <c:pt idx="681">
                  <c:v>40024.47222222222</c:v>
                </c:pt>
                <c:pt idx="682">
                  <c:v>40024.47291666667</c:v>
                </c:pt>
                <c:pt idx="683">
                  <c:v>40024.47361111111</c:v>
                </c:pt>
                <c:pt idx="684">
                  <c:v>40024.47430555556</c:v>
                </c:pt>
                <c:pt idx="685">
                  <c:v>40024.475</c:v>
                </c:pt>
                <c:pt idx="686">
                  <c:v>40024.47569444444</c:v>
                </c:pt>
                <c:pt idx="687">
                  <c:v>40024.4763888889</c:v>
                </c:pt>
                <c:pt idx="688">
                  <c:v>40024.47708333333</c:v>
                </c:pt>
                <c:pt idx="689">
                  <c:v>40024.47777777778</c:v>
                </c:pt>
                <c:pt idx="690">
                  <c:v>40024.47847222222</c:v>
                </c:pt>
                <c:pt idx="691">
                  <c:v>40024.47916666666</c:v>
                </c:pt>
                <c:pt idx="692">
                  <c:v>40024.47986111111</c:v>
                </c:pt>
                <c:pt idx="693">
                  <c:v>40024.48055555555</c:v>
                </c:pt>
                <c:pt idx="694">
                  <c:v>40024.48125</c:v>
                </c:pt>
                <c:pt idx="695">
                  <c:v>40024.48194444444</c:v>
                </c:pt>
                <c:pt idx="696">
                  <c:v>40024.4826388889</c:v>
                </c:pt>
                <c:pt idx="697">
                  <c:v>40024.48333333333</c:v>
                </c:pt>
                <c:pt idx="698">
                  <c:v>40024.48402777777</c:v>
                </c:pt>
                <c:pt idx="699">
                  <c:v>40024.48472222222</c:v>
                </c:pt>
                <c:pt idx="700">
                  <c:v>40024.48541666667</c:v>
                </c:pt>
                <c:pt idx="701">
                  <c:v>40024.48611111111</c:v>
                </c:pt>
                <c:pt idx="702">
                  <c:v>40024.48680555555</c:v>
                </c:pt>
                <c:pt idx="703">
                  <c:v>40024.4875</c:v>
                </c:pt>
                <c:pt idx="704">
                  <c:v>40024.48819444444</c:v>
                </c:pt>
                <c:pt idx="705">
                  <c:v>40024.48888888888</c:v>
                </c:pt>
                <c:pt idx="706">
                  <c:v>40024.48958333334</c:v>
                </c:pt>
                <c:pt idx="707">
                  <c:v>40024.49027777777</c:v>
                </c:pt>
                <c:pt idx="708">
                  <c:v>40024.49097222222</c:v>
                </c:pt>
                <c:pt idx="709">
                  <c:v>40024.49166666667</c:v>
                </c:pt>
                <c:pt idx="710">
                  <c:v>40024.49236111111</c:v>
                </c:pt>
                <c:pt idx="711">
                  <c:v>40024.49305555555</c:v>
                </c:pt>
                <c:pt idx="712">
                  <c:v>40024.49375</c:v>
                </c:pt>
                <c:pt idx="713">
                  <c:v>40024.49444444444</c:v>
                </c:pt>
                <c:pt idx="714">
                  <c:v>40024.49513888889</c:v>
                </c:pt>
                <c:pt idx="715">
                  <c:v>40024.49583333333</c:v>
                </c:pt>
                <c:pt idx="716">
                  <c:v>40024.49652777778</c:v>
                </c:pt>
                <c:pt idx="717">
                  <c:v>40024.49722222222</c:v>
                </c:pt>
                <c:pt idx="718">
                  <c:v>40024.49791666667</c:v>
                </c:pt>
                <c:pt idx="719">
                  <c:v>40024.49861111111</c:v>
                </c:pt>
                <c:pt idx="720">
                  <c:v>40024.49930555555</c:v>
                </c:pt>
                <c:pt idx="721">
                  <c:v>40024.5</c:v>
                </c:pt>
                <c:pt idx="722">
                  <c:v>40024.50069444444</c:v>
                </c:pt>
                <c:pt idx="723">
                  <c:v>40024.50138888889</c:v>
                </c:pt>
                <c:pt idx="724">
                  <c:v>40024.50208333333</c:v>
                </c:pt>
                <c:pt idx="725">
                  <c:v>40024.50277777778</c:v>
                </c:pt>
                <c:pt idx="726">
                  <c:v>40024.50347222222</c:v>
                </c:pt>
                <c:pt idx="727">
                  <c:v>40024.50416666667</c:v>
                </c:pt>
                <c:pt idx="728">
                  <c:v>40024.50486111111</c:v>
                </c:pt>
                <c:pt idx="729">
                  <c:v>40024.50555555556</c:v>
                </c:pt>
                <c:pt idx="730">
                  <c:v>40024.50625</c:v>
                </c:pt>
                <c:pt idx="731">
                  <c:v>40024.50694444444</c:v>
                </c:pt>
                <c:pt idx="732">
                  <c:v>40024.5076388889</c:v>
                </c:pt>
                <c:pt idx="733">
                  <c:v>40024.50833333333</c:v>
                </c:pt>
                <c:pt idx="734">
                  <c:v>40024.50902777778</c:v>
                </c:pt>
                <c:pt idx="735">
                  <c:v>40024.50972222222</c:v>
                </c:pt>
                <c:pt idx="736">
                  <c:v>40024.51041666666</c:v>
                </c:pt>
                <c:pt idx="737">
                  <c:v>40024.51111111111</c:v>
                </c:pt>
                <c:pt idx="738">
                  <c:v>40024.51180555556</c:v>
                </c:pt>
                <c:pt idx="739">
                  <c:v>40024.5125</c:v>
                </c:pt>
                <c:pt idx="740">
                  <c:v>40024.51319444444</c:v>
                </c:pt>
                <c:pt idx="741">
                  <c:v>40024.5138888889</c:v>
                </c:pt>
                <c:pt idx="742">
                  <c:v>40024.51458333333</c:v>
                </c:pt>
                <c:pt idx="743">
                  <c:v>40024.51527777777</c:v>
                </c:pt>
                <c:pt idx="744">
                  <c:v>40024.51597222222</c:v>
                </c:pt>
                <c:pt idx="745">
                  <c:v>40024.51666666667</c:v>
                </c:pt>
                <c:pt idx="746">
                  <c:v>40024.51736111111</c:v>
                </c:pt>
                <c:pt idx="747">
                  <c:v>40024.51805555555</c:v>
                </c:pt>
                <c:pt idx="748">
                  <c:v>40024.51875</c:v>
                </c:pt>
                <c:pt idx="749">
                  <c:v>40024.51944444444</c:v>
                </c:pt>
                <c:pt idx="750">
                  <c:v>40024.52013888889</c:v>
                </c:pt>
                <c:pt idx="751">
                  <c:v>40024.52083333334</c:v>
                </c:pt>
                <c:pt idx="752">
                  <c:v>40024.52152777778</c:v>
                </c:pt>
                <c:pt idx="753">
                  <c:v>40024.52222222222</c:v>
                </c:pt>
                <c:pt idx="754">
                  <c:v>40024.52291666667</c:v>
                </c:pt>
                <c:pt idx="755">
                  <c:v>40024.52361111111</c:v>
                </c:pt>
                <c:pt idx="756">
                  <c:v>40024.52430555555</c:v>
                </c:pt>
                <c:pt idx="757">
                  <c:v>40024.525</c:v>
                </c:pt>
                <c:pt idx="758">
                  <c:v>40024.52569444444</c:v>
                </c:pt>
                <c:pt idx="759">
                  <c:v>40024.52638888889</c:v>
                </c:pt>
                <c:pt idx="760">
                  <c:v>40024.52708333333</c:v>
                </c:pt>
                <c:pt idx="761">
                  <c:v>40024.52777777778</c:v>
                </c:pt>
                <c:pt idx="762">
                  <c:v>40024.52847222222</c:v>
                </c:pt>
                <c:pt idx="763">
                  <c:v>40024.52916666667</c:v>
                </c:pt>
                <c:pt idx="764">
                  <c:v>40024.52986111111</c:v>
                </c:pt>
                <c:pt idx="765">
                  <c:v>40024.53055555555</c:v>
                </c:pt>
                <c:pt idx="766">
                  <c:v>40024.53125</c:v>
                </c:pt>
                <c:pt idx="767">
                  <c:v>40024.53194444445</c:v>
                </c:pt>
                <c:pt idx="768">
                  <c:v>40024.53263888888</c:v>
                </c:pt>
                <c:pt idx="769">
                  <c:v>40024.53333333333</c:v>
                </c:pt>
                <c:pt idx="770">
                  <c:v>40024.53402777778</c:v>
                </c:pt>
                <c:pt idx="771">
                  <c:v>40024.53472222222</c:v>
                </c:pt>
                <c:pt idx="772">
                  <c:v>40024.53541666667</c:v>
                </c:pt>
                <c:pt idx="773">
                  <c:v>40024.53611111111</c:v>
                </c:pt>
                <c:pt idx="774">
                  <c:v>40024.53680555556</c:v>
                </c:pt>
                <c:pt idx="775">
                  <c:v>40024.5375</c:v>
                </c:pt>
                <c:pt idx="776">
                  <c:v>40024.53819444444</c:v>
                </c:pt>
                <c:pt idx="777">
                  <c:v>40024.5388888889</c:v>
                </c:pt>
                <c:pt idx="778">
                  <c:v>40024.53958333333</c:v>
                </c:pt>
                <c:pt idx="779">
                  <c:v>40024.54027777777</c:v>
                </c:pt>
                <c:pt idx="780">
                  <c:v>40024.54097222222</c:v>
                </c:pt>
                <c:pt idx="781">
                  <c:v>40024.54166666666</c:v>
                </c:pt>
                <c:pt idx="782">
                  <c:v>40024.54236111111</c:v>
                </c:pt>
                <c:pt idx="783">
                  <c:v>40024.54305555556</c:v>
                </c:pt>
                <c:pt idx="784">
                  <c:v>40024.54375</c:v>
                </c:pt>
                <c:pt idx="785">
                  <c:v>40024.54444444444</c:v>
                </c:pt>
                <c:pt idx="786">
                  <c:v>40024.5451388889</c:v>
                </c:pt>
                <c:pt idx="787">
                  <c:v>40024.54583333333</c:v>
                </c:pt>
                <c:pt idx="788">
                  <c:v>40024.54652777777</c:v>
                </c:pt>
                <c:pt idx="789">
                  <c:v>40024.54722222222</c:v>
                </c:pt>
                <c:pt idx="790">
                  <c:v>40024.54791666667</c:v>
                </c:pt>
                <c:pt idx="791">
                  <c:v>40024.54861111111</c:v>
                </c:pt>
                <c:pt idx="792">
                  <c:v>40024.54930555556</c:v>
                </c:pt>
                <c:pt idx="793">
                  <c:v>40024.55</c:v>
                </c:pt>
                <c:pt idx="794">
                  <c:v>40024.55069444444</c:v>
                </c:pt>
                <c:pt idx="795">
                  <c:v>40024.55138888889</c:v>
                </c:pt>
                <c:pt idx="796">
                  <c:v>40024.55208333334</c:v>
                </c:pt>
                <c:pt idx="797">
                  <c:v>40024.55277777777</c:v>
                </c:pt>
                <c:pt idx="798">
                  <c:v>40024.55347222222</c:v>
                </c:pt>
                <c:pt idx="799">
                  <c:v>40024.55416666667</c:v>
                </c:pt>
                <c:pt idx="800">
                  <c:v>40024.55486111111</c:v>
                </c:pt>
                <c:pt idx="801">
                  <c:v>40024.55555555555</c:v>
                </c:pt>
                <c:pt idx="802">
                  <c:v>40024.55625</c:v>
                </c:pt>
                <c:pt idx="803">
                  <c:v>40024.55694444444</c:v>
                </c:pt>
                <c:pt idx="804">
                  <c:v>40024.55763888888</c:v>
                </c:pt>
                <c:pt idx="805">
                  <c:v>40024.55833333333</c:v>
                </c:pt>
                <c:pt idx="806">
                  <c:v>40024.55902777778</c:v>
                </c:pt>
                <c:pt idx="807">
                  <c:v>40024.55972222222</c:v>
                </c:pt>
                <c:pt idx="808">
                  <c:v>40024.56041666667</c:v>
                </c:pt>
                <c:pt idx="809">
                  <c:v>40024.56111111111</c:v>
                </c:pt>
                <c:pt idx="810">
                  <c:v>40024.56180555555</c:v>
                </c:pt>
                <c:pt idx="811">
                  <c:v>40024.5625</c:v>
                </c:pt>
                <c:pt idx="812">
                  <c:v>40024.56319444445</c:v>
                </c:pt>
                <c:pt idx="813">
                  <c:v>40024.56388888889</c:v>
                </c:pt>
                <c:pt idx="814">
                  <c:v>40024.56458333333</c:v>
                </c:pt>
                <c:pt idx="815">
                  <c:v>40024.56527777778</c:v>
                </c:pt>
                <c:pt idx="816">
                  <c:v>40024.56597222222</c:v>
                </c:pt>
                <c:pt idx="817">
                  <c:v>40024.56666666667</c:v>
                </c:pt>
                <c:pt idx="818">
                  <c:v>40024.56736111111</c:v>
                </c:pt>
                <c:pt idx="819">
                  <c:v>40024.56805555556</c:v>
                </c:pt>
                <c:pt idx="820">
                  <c:v>40024.56875</c:v>
                </c:pt>
                <c:pt idx="821">
                  <c:v>40024.56944444445</c:v>
                </c:pt>
                <c:pt idx="822">
                  <c:v>40024.5701388889</c:v>
                </c:pt>
                <c:pt idx="823">
                  <c:v>40024.57083333333</c:v>
                </c:pt>
                <c:pt idx="824">
                  <c:v>40024.57152777778</c:v>
                </c:pt>
                <c:pt idx="825">
                  <c:v>40024.57222222222</c:v>
                </c:pt>
                <c:pt idx="826">
                  <c:v>40024.57291666666</c:v>
                </c:pt>
                <c:pt idx="827">
                  <c:v>40024.57361111111</c:v>
                </c:pt>
                <c:pt idx="828">
                  <c:v>40024.57430555556</c:v>
                </c:pt>
                <c:pt idx="829">
                  <c:v>40024.575</c:v>
                </c:pt>
                <c:pt idx="830">
                  <c:v>40024.57569444444</c:v>
                </c:pt>
                <c:pt idx="831">
                  <c:v>40024.5763888889</c:v>
                </c:pt>
                <c:pt idx="832">
                  <c:v>40024.57708333333</c:v>
                </c:pt>
                <c:pt idx="833">
                  <c:v>40024.57777777778</c:v>
                </c:pt>
                <c:pt idx="834">
                  <c:v>40024.57847222222</c:v>
                </c:pt>
                <c:pt idx="835">
                  <c:v>40024.57916666667</c:v>
                </c:pt>
                <c:pt idx="836">
                  <c:v>40024.57986111111</c:v>
                </c:pt>
                <c:pt idx="837">
                  <c:v>40024.58055555555</c:v>
                </c:pt>
                <c:pt idx="838">
                  <c:v>40024.58125</c:v>
                </c:pt>
                <c:pt idx="839">
                  <c:v>40024.58194444444</c:v>
                </c:pt>
                <c:pt idx="840">
                  <c:v>40024.58263888888</c:v>
                </c:pt>
                <c:pt idx="841">
                  <c:v>40024.58333333334</c:v>
                </c:pt>
                <c:pt idx="842">
                  <c:v>40024.58402777777</c:v>
                </c:pt>
                <c:pt idx="843">
                  <c:v>40024.58472222222</c:v>
                </c:pt>
                <c:pt idx="844">
                  <c:v>40024.58541666667</c:v>
                </c:pt>
                <c:pt idx="845">
                  <c:v>40024.58611111111</c:v>
                </c:pt>
                <c:pt idx="846">
                  <c:v>40024.58680555555</c:v>
                </c:pt>
                <c:pt idx="847">
                  <c:v>40024.5875</c:v>
                </c:pt>
                <c:pt idx="848">
                  <c:v>40024.58819444444</c:v>
                </c:pt>
                <c:pt idx="849">
                  <c:v>40024.58888888888</c:v>
                </c:pt>
                <c:pt idx="850">
                  <c:v>40024.58958333333</c:v>
                </c:pt>
                <c:pt idx="851">
                  <c:v>40024.59027777778</c:v>
                </c:pt>
                <c:pt idx="852">
                  <c:v>40024.59097222222</c:v>
                </c:pt>
                <c:pt idx="853">
                  <c:v>40024.59166666667</c:v>
                </c:pt>
                <c:pt idx="854">
                  <c:v>40024.59236111111</c:v>
                </c:pt>
                <c:pt idx="855">
                  <c:v>40024.59305555555</c:v>
                </c:pt>
                <c:pt idx="856">
                  <c:v>40024.59375</c:v>
                </c:pt>
                <c:pt idx="857">
                  <c:v>40024.59444444445</c:v>
                </c:pt>
                <c:pt idx="858">
                  <c:v>40024.59513888889</c:v>
                </c:pt>
                <c:pt idx="859">
                  <c:v>40024.59583333333</c:v>
                </c:pt>
                <c:pt idx="860">
                  <c:v>40024.59652777778</c:v>
                </c:pt>
                <c:pt idx="861">
                  <c:v>40024.59722222222</c:v>
                </c:pt>
                <c:pt idx="862">
                  <c:v>40024.59791666667</c:v>
                </c:pt>
                <c:pt idx="863">
                  <c:v>40024.59861111111</c:v>
                </c:pt>
                <c:pt idx="864">
                  <c:v>40024.59930555556</c:v>
                </c:pt>
                <c:pt idx="865">
                  <c:v>40024.6</c:v>
                </c:pt>
                <c:pt idx="866">
                  <c:v>40024.60069444444</c:v>
                </c:pt>
                <c:pt idx="867">
                  <c:v>40024.60138888889</c:v>
                </c:pt>
                <c:pt idx="868">
                  <c:v>40024.60208333333</c:v>
                </c:pt>
                <c:pt idx="869">
                  <c:v>40024.60277777778</c:v>
                </c:pt>
                <c:pt idx="870">
                  <c:v>40024.60347222222</c:v>
                </c:pt>
                <c:pt idx="871">
                  <c:v>40024.60416666666</c:v>
                </c:pt>
                <c:pt idx="872">
                  <c:v>40024.60486111111</c:v>
                </c:pt>
                <c:pt idx="873">
                  <c:v>40024.60555555556</c:v>
                </c:pt>
                <c:pt idx="874">
                  <c:v>40024.60625</c:v>
                </c:pt>
                <c:pt idx="875">
                  <c:v>40024.60694444444</c:v>
                </c:pt>
                <c:pt idx="876">
                  <c:v>40024.6076388889</c:v>
                </c:pt>
                <c:pt idx="877">
                  <c:v>40024.60833333333</c:v>
                </c:pt>
                <c:pt idx="878">
                  <c:v>40024.60902777778</c:v>
                </c:pt>
                <c:pt idx="879">
                  <c:v>40024.60972222222</c:v>
                </c:pt>
                <c:pt idx="880">
                  <c:v>40024.61041666667</c:v>
                </c:pt>
                <c:pt idx="881">
                  <c:v>40024.61111111111</c:v>
                </c:pt>
                <c:pt idx="882">
                  <c:v>40024.61180555556</c:v>
                </c:pt>
                <c:pt idx="883">
                  <c:v>40024.6125</c:v>
                </c:pt>
                <c:pt idx="884">
                  <c:v>40024.61319444444</c:v>
                </c:pt>
                <c:pt idx="885">
                  <c:v>40024.61388888889</c:v>
                </c:pt>
                <c:pt idx="886">
                  <c:v>40024.61458333334</c:v>
                </c:pt>
                <c:pt idx="887">
                  <c:v>40024.61527777777</c:v>
                </c:pt>
                <c:pt idx="888">
                  <c:v>40024.61597222222</c:v>
                </c:pt>
                <c:pt idx="889">
                  <c:v>40024.61666666667</c:v>
                </c:pt>
                <c:pt idx="890">
                  <c:v>40024.61736111111</c:v>
                </c:pt>
                <c:pt idx="891">
                  <c:v>40024.61805555555</c:v>
                </c:pt>
                <c:pt idx="892">
                  <c:v>40024.61875</c:v>
                </c:pt>
                <c:pt idx="893">
                  <c:v>40024.61944444444</c:v>
                </c:pt>
                <c:pt idx="894">
                  <c:v>40024.62013888889</c:v>
                </c:pt>
                <c:pt idx="895">
                  <c:v>40024.62083333333</c:v>
                </c:pt>
                <c:pt idx="896">
                  <c:v>40024.62152777778</c:v>
                </c:pt>
                <c:pt idx="897">
                  <c:v>40024.62222222222</c:v>
                </c:pt>
                <c:pt idx="898">
                  <c:v>40024.62291666667</c:v>
                </c:pt>
                <c:pt idx="899">
                  <c:v>40024.62361111111</c:v>
                </c:pt>
                <c:pt idx="900">
                  <c:v>40024.62430555555</c:v>
                </c:pt>
                <c:pt idx="901">
                  <c:v>40024.625</c:v>
                </c:pt>
                <c:pt idx="902">
                  <c:v>40024.62569444445</c:v>
                </c:pt>
                <c:pt idx="903">
                  <c:v>40024.62638888889</c:v>
                </c:pt>
                <c:pt idx="904">
                  <c:v>40024.62708333333</c:v>
                </c:pt>
                <c:pt idx="905">
                  <c:v>40024.62777777778</c:v>
                </c:pt>
                <c:pt idx="906">
                  <c:v>40024.62847222222</c:v>
                </c:pt>
                <c:pt idx="907">
                  <c:v>40024.62916666667</c:v>
                </c:pt>
                <c:pt idx="908">
                  <c:v>40024.62986111111</c:v>
                </c:pt>
                <c:pt idx="909">
                  <c:v>40024.63055555556</c:v>
                </c:pt>
                <c:pt idx="910">
                  <c:v>40024.63125</c:v>
                </c:pt>
                <c:pt idx="911">
                  <c:v>40024.63194444445</c:v>
                </c:pt>
                <c:pt idx="912">
                  <c:v>40024.6326388889</c:v>
                </c:pt>
                <c:pt idx="913">
                  <c:v>40024.63333333333</c:v>
                </c:pt>
                <c:pt idx="914">
                  <c:v>40024.63402777778</c:v>
                </c:pt>
                <c:pt idx="915">
                  <c:v>40024.63472222222</c:v>
                </c:pt>
                <c:pt idx="916">
                  <c:v>40024.63541666666</c:v>
                </c:pt>
                <c:pt idx="917">
                  <c:v>40024.63611111111</c:v>
                </c:pt>
                <c:pt idx="918">
                  <c:v>40024.63680555556</c:v>
                </c:pt>
                <c:pt idx="919">
                  <c:v>40024.6375</c:v>
                </c:pt>
                <c:pt idx="920">
                  <c:v>40024.63819444444</c:v>
                </c:pt>
                <c:pt idx="921">
                  <c:v>40024.6388888889</c:v>
                </c:pt>
                <c:pt idx="922">
                  <c:v>40024.63958333333</c:v>
                </c:pt>
                <c:pt idx="923">
                  <c:v>40024.64027777777</c:v>
                </c:pt>
                <c:pt idx="924">
                  <c:v>40024.64097222222</c:v>
                </c:pt>
                <c:pt idx="925">
                  <c:v>40024.64166666667</c:v>
                </c:pt>
                <c:pt idx="926">
                  <c:v>40024.64236111111</c:v>
                </c:pt>
                <c:pt idx="927">
                  <c:v>40024.64305555556</c:v>
                </c:pt>
                <c:pt idx="928">
                  <c:v>40024.64375</c:v>
                </c:pt>
                <c:pt idx="929">
                  <c:v>40024.64444444444</c:v>
                </c:pt>
                <c:pt idx="930">
                  <c:v>40024.64513888889</c:v>
                </c:pt>
                <c:pt idx="931">
                  <c:v>40024.64583333334</c:v>
                </c:pt>
                <c:pt idx="932">
                  <c:v>40024.64652777777</c:v>
                </c:pt>
                <c:pt idx="933">
                  <c:v>40024.64722222222</c:v>
                </c:pt>
                <c:pt idx="934">
                  <c:v>40024.64791666667</c:v>
                </c:pt>
                <c:pt idx="935">
                  <c:v>40024.64861111111</c:v>
                </c:pt>
                <c:pt idx="936">
                  <c:v>40024.64930555555</c:v>
                </c:pt>
                <c:pt idx="937">
                  <c:v>40024.65</c:v>
                </c:pt>
                <c:pt idx="938">
                  <c:v>40024.65069444444</c:v>
                </c:pt>
                <c:pt idx="939">
                  <c:v>40024.65138888889</c:v>
                </c:pt>
                <c:pt idx="940">
                  <c:v>40024.65208333333</c:v>
                </c:pt>
                <c:pt idx="941">
                  <c:v>40024.65277777778</c:v>
                </c:pt>
                <c:pt idx="942">
                  <c:v>40024.65347222222</c:v>
                </c:pt>
                <c:pt idx="943">
                  <c:v>40024.65416666667</c:v>
                </c:pt>
                <c:pt idx="944">
                  <c:v>40024.65486111111</c:v>
                </c:pt>
                <c:pt idx="945">
                  <c:v>40024.65555555555</c:v>
                </c:pt>
                <c:pt idx="946">
                  <c:v>40024.65625</c:v>
                </c:pt>
                <c:pt idx="947">
                  <c:v>40024.65694444444</c:v>
                </c:pt>
                <c:pt idx="948">
                  <c:v>40024.65763888888</c:v>
                </c:pt>
                <c:pt idx="949">
                  <c:v>40024.65833333333</c:v>
                </c:pt>
                <c:pt idx="950">
                  <c:v>40024.65902777778</c:v>
                </c:pt>
                <c:pt idx="951">
                  <c:v>40024.65972222222</c:v>
                </c:pt>
                <c:pt idx="952">
                  <c:v>40024.66041666667</c:v>
                </c:pt>
                <c:pt idx="953">
                  <c:v>40024.66111111111</c:v>
                </c:pt>
                <c:pt idx="954">
                  <c:v>40024.66180555556</c:v>
                </c:pt>
                <c:pt idx="955">
                  <c:v>40024.6625</c:v>
                </c:pt>
                <c:pt idx="956">
                  <c:v>40024.66319444445</c:v>
                </c:pt>
                <c:pt idx="957">
                  <c:v>40024.66388888889</c:v>
                </c:pt>
                <c:pt idx="958">
                  <c:v>40024.66458333333</c:v>
                </c:pt>
                <c:pt idx="959">
                  <c:v>40024.66527777778</c:v>
                </c:pt>
                <c:pt idx="960">
                  <c:v>40024.66597222222</c:v>
                </c:pt>
                <c:pt idx="961">
                  <c:v>40024.66666666666</c:v>
                </c:pt>
                <c:pt idx="962">
                  <c:v>40024.66736111111</c:v>
                </c:pt>
                <c:pt idx="963">
                  <c:v>40024.66805555556</c:v>
                </c:pt>
                <c:pt idx="964">
                  <c:v>40024.66875</c:v>
                </c:pt>
                <c:pt idx="965">
                  <c:v>40024.66944444444</c:v>
                </c:pt>
                <c:pt idx="966">
                  <c:v>40024.6701388889</c:v>
                </c:pt>
                <c:pt idx="967">
                  <c:v>40024.67083333333</c:v>
                </c:pt>
                <c:pt idx="968">
                  <c:v>40024.67152777778</c:v>
                </c:pt>
                <c:pt idx="969">
                  <c:v>40024.67222222222</c:v>
                </c:pt>
                <c:pt idx="970">
                  <c:v>40024.67291666667</c:v>
                </c:pt>
                <c:pt idx="971">
                  <c:v>40024.67361111111</c:v>
                </c:pt>
                <c:pt idx="972">
                  <c:v>40024.67430555556</c:v>
                </c:pt>
                <c:pt idx="973">
                  <c:v>40024.675</c:v>
                </c:pt>
                <c:pt idx="974">
                  <c:v>40024.67569444444</c:v>
                </c:pt>
                <c:pt idx="975">
                  <c:v>40024.67638888889</c:v>
                </c:pt>
                <c:pt idx="976">
                  <c:v>40024.67708333334</c:v>
                </c:pt>
                <c:pt idx="977">
                  <c:v>40024.67777777778</c:v>
                </c:pt>
                <c:pt idx="978">
                  <c:v>40024.67847222222</c:v>
                </c:pt>
                <c:pt idx="979">
                  <c:v>40024.67916666667</c:v>
                </c:pt>
                <c:pt idx="980">
                  <c:v>40024.67986111111</c:v>
                </c:pt>
                <c:pt idx="981">
                  <c:v>40024.68055555555</c:v>
                </c:pt>
                <c:pt idx="982">
                  <c:v>40024.68125</c:v>
                </c:pt>
                <c:pt idx="983">
                  <c:v>40024.68194444444</c:v>
                </c:pt>
                <c:pt idx="984">
                  <c:v>40024.68263888888</c:v>
                </c:pt>
                <c:pt idx="985">
                  <c:v>40024.68333333333</c:v>
                </c:pt>
                <c:pt idx="986">
                  <c:v>40024.68402777778</c:v>
                </c:pt>
                <c:pt idx="987">
                  <c:v>40024.68472222222</c:v>
                </c:pt>
                <c:pt idx="988">
                  <c:v>40024.68541666667</c:v>
                </c:pt>
                <c:pt idx="989">
                  <c:v>40024.68611111111</c:v>
                </c:pt>
                <c:pt idx="990">
                  <c:v>40024.68680555555</c:v>
                </c:pt>
                <c:pt idx="991">
                  <c:v>40024.6875</c:v>
                </c:pt>
                <c:pt idx="992">
                  <c:v>40024.68819444444</c:v>
                </c:pt>
                <c:pt idx="993">
                  <c:v>40024.68888888888</c:v>
                </c:pt>
                <c:pt idx="994">
                  <c:v>40024.68958333333</c:v>
                </c:pt>
                <c:pt idx="995">
                  <c:v>40024.69027777778</c:v>
                </c:pt>
                <c:pt idx="996">
                  <c:v>40024.69097222222</c:v>
                </c:pt>
                <c:pt idx="997">
                  <c:v>40024.69166666667</c:v>
                </c:pt>
                <c:pt idx="998">
                  <c:v>40024.69236111111</c:v>
                </c:pt>
                <c:pt idx="999">
                  <c:v>40024.69305555556</c:v>
                </c:pt>
                <c:pt idx="1000">
                  <c:v>40024.69375</c:v>
                </c:pt>
                <c:pt idx="1001">
                  <c:v>40024.69444444445</c:v>
                </c:pt>
                <c:pt idx="1002">
                  <c:v>40024.69513888889</c:v>
                </c:pt>
                <c:pt idx="1003">
                  <c:v>40024.69583333333</c:v>
                </c:pt>
                <c:pt idx="1004">
                  <c:v>40024.69652777778</c:v>
                </c:pt>
                <c:pt idx="1005">
                  <c:v>40024.69722222222</c:v>
                </c:pt>
                <c:pt idx="1006">
                  <c:v>40024.69791666666</c:v>
                </c:pt>
                <c:pt idx="1007">
                  <c:v>40024.69861111111</c:v>
                </c:pt>
                <c:pt idx="1008">
                  <c:v>40024.69930555556</c:v>
                </c:pt>
                <c:pt idx="1009">
                  <c:v>40024.7</c:v>
                </c:pt>
                <c:pt idx="1010">
                  <c:v>40024.70069444444</c:v>
                </c:pt>
                <c:pt idx="1011">
                  <c:v>40024.70138888889</c:v>
                </c:pt>
                <c:pt idx="1012">
                  <c:v>40024.70208333333</c:v>
                </c:pt>
                <c:pt idx="1013">
                  <c:v>40024.70277777778</c:v>
                </c:pt>
                <c:pt idx="1014">
                  <c:v>40024.70347222222</c:v>
                </c:pt>
                <c:pt idx="1015">
                  <c:v>40024.70416666667</c:v>
                </c:pt>
                <c:pt idx="1016">
                  <c:v>40024.70486111111</c:v>
                </c:pt>
                <c:pt idx="1017">
                  <c:v>40024.70555555556</c:v>
                </c:pt>
                <c:pt idx="1018">
                  <c:v>40024.70625</c:v>
                </c:pt>
                <c:pt idx="1019">
                  <c:v>40024.70694444444</c:v>
                </c:pt>
                <c:pt idx="1020">
                  <c:v>40024.70763888889</c:v>
                </c:pt>
                <c:pt idx="1021">
                  <c:v>40024.70833333334</c:v>
                </c:pt>
                <c:pt idx="1022">
                  <c:v>40024.70902777778</c:v>
                </c:pt>
                <c:pt idx="1023">
                  <c:v>40024.70972222222</c:v>
                </c:pt>
                <c:pt idx="1024">
                  <c:v>40024.71041666667</c:v>
                </c:pt>
                <c:pt idx="1025">
                  <c:v>40024.71111111111</c:v>
                </c:pt>
                <c:pt idx="1026">
                  <c:v>40024.71180555555</c:v>
                </c:pt>
                <c:pt idx="1027">
                  <c:v>40024.7125</c:v>
                </c:pt>
                <c:pt idx="1028">
                  <c:v>40024.71319444444</c:v>
                </c:pt>
                <c:pt idx="1029">
                  <c:v>40024.71388888889</c:v>
                </c:pt>
                <c:pt idx="1030">
                  <c:v>40024.71458333333</c:v>
                </c:pt>
                <c:pt idx="1031">
                  <c:v>40024.71527777778</c:v>
                </c:pt>
                <c:pt idx="1032">
                  <c:v>40024.71597222222</c:v>
                </c:pt>
                <c:pt idx="1033">
                  <c:v>40024.71666666667</c:v>
                </c:pt>
                <c:pt idx="1034">
                  <c:v>40024.71736111111</c:v>
                </c:pt>
                <c:pt idx="1035">
                  <c:v>40024.71805555555</c:v>
                </c:pt>
                <c:pt idx="1036">
                  <c:v>40024.71875</c:v>
                </c:pt>
                <c:pt idx="1037">
                  <c:v>40024.71944444445</c:v>
                </c:pt>
                <c:pt idx="1038">
                  <c:v>40024.72013888889</c:v>
                </c:pt>
                <c:pt idx="1039">
                  <c:v>40024.72083333333</c:v>
                </c:pt>
                <c:pt idx="1040">
                  <c:v>40024.72152777778</c:v>
                </c:pt>
                <c:pt idx="1041">
                  <c:v>40024.72222222222</c:v>
                </c:pt>
                <c:pt idx="1042">
                  <c:v>40024.72291666667</c:v>
                </c:pt>
                <c:pt idx="1043">
                  <c:v>40024.72361111111</c:v>
                </c:pt>
                <c:pt idx="1044">
                  <c:v>40024.72430555556</c:v>
                </c:pt>
                <c:pt idx="1045">
                  <c:v>40024.725</c:v>
                </c:pt>
                <c:pt idx="1046">
                  <c:v>40024.72569444445</c:v>
                </c:pt>
                <c:pt idx="1047">
                  <c:v>40024.72638888889</c:v>
                </c:pt>
                <c:pt idx="1048">
                  <c:v>40024.72708333333</c:v>
                </c:pt>
                <c:pt idx="1049">
                  <c:v>40024.72777777778</c:v>
                </c:pt>
                <c:pt idx="1050">
                  <c:v>40024.72847222222</c:v>
                </c:pt>
                <c:pt idx="1051">
                  <c:v>40024.72916666666</c:v>
                </c:pt>
                <c:pt idx="1052">
                  <c:v>40024.72986111111</c:v>
                </c:pt>
                <c:pt idx="1053">
                  <c:v>40024.73055555556</c:v>
                </c:pt>
                <c:pt idx="1054">
                  <c:v>40024.73125</c:v>
                </c:pt>
                <c:pt idx="1055">
                  <c:v>40024.73194444444</c:v>
                </c:pt>
                <c:pt idx="1056">
                  <c:v>40024.7326388889</c:v>
                </c:pt>
                <c:pt idx="1057">
                  <c:v>40024.73333333333</c:v>
                </c:pt>
                <c:pt idx="1058">
                  <c:v>40024.73402777778</c:v>
                </c:pt>
                <c:pt idx="1059">
                  <c:v>40024.73472222222</c:v>
                </c:pt>
                <c:pt idx="1060">
                  <c:v>40024.73541666667</c:v>
                </c:pt>
                <c:pt idx="1061">
                  <c:v>40024.73611111111</c:v>
                </c:pt>
                <c:pt idx="1062">
                  <c:v>40024.73680555556</c:v>
                </c:pt>
                <c:pt idx="1063">
                  <c:v>40024.7375</c:v>
                </c:pt>
                <c:pt idx="1064">
                  <c:v>40024.73819444444</c:v>
                </c:pt>
                <c:pt idx="1065">
                  <c:v>40024.73888888889</c:v>
                </c:pt>
                <c:pt idx="1066">
                  <c:v>40024.73958333334</c:v>
                </c:pt>
                <c:pt idx="1067">
                  <c:v>40024.74027777777</c:v>
                </c:pt>
                <c:pt idx="1068">
                  <c:v>40024.74097222222</c:v>
                </c:pt>
                <c:pt idx="1069">
                  <c:v>40024.74166666667</c:v>
                </c:pt>
                <c:pt idx="1070">
                  <c:v>40024.74236111111</c:v>
                </c:pt>
                <c:pt idx="1071">
                  <c:v>40024.74305555555</c:v>
                </c:pt>
                <c:pt idx="1072">
                  <c:v>40024.74375</c:v>
                </c:pt>
                <c:pt idx="1073">
                  <c:v>40024.74444444444</c:v>
                </c:pt>
                <c:pt idx="1074">
                  <c:v>40024.74513888889</c:v>
                </c:pt>
                <c:pt idx="1075">
                  <c:v>40024.74583333333</c:v>
                </c:pt>
                <c:pt idx="1076">
                  <c:v>40024.74652777778</c:v>
                </c:pt>
                <c:pt idx="1077">
                  <c:v>40024.74722222222</c:v>
                </c:pt>
                <c:pt idx="1078">
                  <c:v>40024.74791666667</c:v>
                </c:pt>
                <c:pt idx="1079">
                  <c:v>40024.74861111111</c:v>
                </c:pt>
                <c:pt idx="1080">
                  <c:v>40024.74930555555</c:v>
                </c:pt>
                <c:pt idx="1081">
                  <c:v>40024.75</c:v>
                </c:pt>
                <c:pt idx="1082">
                  <c:v>40024.75069444444</c:v>
                </c:pt>
                <c:pt idx="1083">
                  <c:v>40024.75138888889</c:v>
                </c:pt>
                <c:pt idx="1084">
                  <c:v>40024.75208333333</c:v>
                </c:pt>
                <c:pt idx="1085">
                  <c:v>40024.75277777778</c:v>
                </c:pt>
                <c:pt idx="1086">
                  <c:v>40024.75347222222</c:v>
                </c:pt>
                <c:pt idx="1087">
                  <c:v>40024.75416666667</c:v>
                </c:pt>
                <c:pt idx="1088">
                  <c:v>40024.75486111111</c:v>
                </c:pt>
                <c:pt idx="1089">
                  <c:v>40024.75555555556</c:v>
                </c:pt>
                <c:pt idx="1090">
                  <c:v>40024.75625</c:v>
                </c:pt>
                <c:pt idx="1091">
                  <c:v>40024.75694444444</c:v>
                </c:pt>
                <c:pt idx="1092">
                  <c:v>40024.7576388889</c:v>
                </c:pt>
                <c:pt idx="1093">
                  <c:v>40024.75833333333</c:v>
                </c:pt>
                <c:pt idx="1094">
                  <c:v>40024.75902777778</c:v>
                </c:pt>
                <c:pt idx="1095">
                  <c:v>40024.75972222222</c:v>
                </c:pt>
                <c:pt idx="1096">
                  <c:v>40024.76041666666</c:v>
                </c:pt>
                <c:pt idx="1097">
                  <c:v>40024.76111111111</c:v>
                </c:pt>
                <c:pt idx="1098">
                  <c:v>40024.76180555556</c:v>
                </c:pt>
                <c:pt idx="1099">
                  <c:v>40024.7625</c:v>
                </c:pt>
                <c:pt idx="1100">
                  <c:v>40024.76319444444</c:v>
                </c:pt>
                <c:pt idx="1101">
                  <c:v>40024.76388888889</c:v>
                </c:pt>
                <c:pt idx="1102">
                  <c:v>40024.76458333333</c:v>
                </c:pt>
                <c:pt idx="1103">
                  <c:v>40024.76527777778</c:v>
                </c:pt>
                <c:pt idx="1104">
                  <c:v>40024.76597222222</c:v>
                </c:pt>
                <c:pt idx="1105">
                  <c:v>40024.76666666667</c:v>
                </c:pt>
                <c:pt idx="1106">
                  <c:v>40024.76736111111</c:v>
                </c:pt>
                <c:pt idx="1107">
                  <c:v>40024.76805555556</c:v>
                </c:pt>
                <c:pt idx="1108">
                  <c:v>40024.76875</c:v>
                </c:pt>
                <c:pt idx="1109">
                  <c:v>40024.76944444444</c:v>
                </c:pt>
                <c:pt idx="1110">
                  <c:v>40024.77013888889</c:v>
                </c:pt>
                <c:pt idx="1111">
                  <c:v>40024.77083333334</c:v>
                </c:pt>
                <c:pt idx="1112">
                  <c:v>40024.77152777778</c:v>
                </c:pt>
                <c:pt idx="1113">
                  <c:v>40024.77222222222</c:v>
                </c:pt>
                <c:pt idx="1114">
                  <c:v>40024.77291666667</c:v>
                </c:pt>
                <c:pt idx="1115">
                  <c:v>40024.77361111111</c:v>
                </c:pt>
                <c:pt idx="1116">
                  <c:v>40024.77430555555</c:v>
                </c:pt>
                <c:pt idx="1117">
                  <c:v>40024.775</c:v>
                </c:pt>
                <c:pt idx="1118">
                  <c:v>40024.77569444444</c:v>
                </c:pt>
                <c:pt idx="1119">
                  <c:v>40024.77638888889</c:v>
                </c:pt>
                <c:pt idx="1120">
                  <c:v>40024.77708333333</c:v>
                </c:pt>
                <c:pt idx="1121">
                  <c:v>40024.77777777778</c:v>
                </c:pt>
                <c:pt idx="1122">
                  <c:v>40024.77847222222</c:v>
                </c:pt>
                <c:pt idx="1123">
                  <c:v>40024.77916666667</c:v>
                </c:pt>
                <c:pt idx="1124">
                  <c:v>40024.77986111111</c:v>
                </c:pt>
                <c:pt idx="1125">
                  <c:v>40024.78055555555</c:v>
                </c:pt>
                <c:pt idx="1126">
                  <c:v>40024.78125</c:v>
                </c:pt>
                <c:pt idx="1127">
                  <c:v>40024.78194444445</c:v>
                </c:pt>
                <c:pt idx="1128">
                  <c:v>40024.78263888888</c:v>
                </c:pt>
                <c:pt idx="1129">
                  <c:v>40024.78333333333</c:v>
                </c:pt>
                <c:pt idx="1130">
                  <c:v>40024.78402777778</c:v>
                </c:pt>
                <c:pt idx="1131">
                  <c:v>40024.78472222222</c:v>
                </c:pt>
                <c:pt idx="1132">
                  <c:v>40024.78541666667</c:v>
                </c:pt>
                <c:pt idx="1133">
                  <c:v>40024.78611111111</c:v>
                </c:pt>
                <c:pt idx="1134">
                  <c:v>40024.78680555556</c:v>
                </c:pt>
                <c:pt idx="1135">
                  <c:v>40024.7875</c:v>
                </c:pt>
                <c:pt idx="1136">
                  <c:v>40024.78819444444</c:v>
                </c:pt>
                <c:pt idx="1137">
                  <c:v>40024.7888888889</c:v>
                </c:pt>
                <c:pt idx="1138">
                  <c:v>40024.78958333333</c:v>
                </c:pt>
                <c:pt idx="1139">
                  <c:v>40024.79027777778</c:v>
                </c:pt>
                <c:pt idx="1140">
                  <c:v>40024.79097222222</c:v>
                </c:pt>
                <c:pt idx="1141">
                  <c:v>40024.79166666666</c:v>
                </c:pt>
                <c:pt idx="1142">
                  <c:v>40024.79236111111</c:v>
                </c:pt>
                <c:pt idx="1143">
                  <c:v>40024.79305555556</c:v>
                </c:pt>
                <c:pt idx="1144">
                  <c:v>40024.79375</c:v>
                </c:pt>
                <c:pt idx="1145">
                  <c:v>40024.79444444444</c:v>
                </c:pt>
                <c:pt idx="1146">
                  <c:v>40024.79513888889</c:v>
                </c:pt>
                <c:pt idx="1147">
                  <c:v>40024.79583333333</c:v>
                </c:pt>
                <c:pt idx="1148">
                  <c:v>40024.79652777778</c:v>
                </c:pt>
                <c:pt idx="1149">
                  <c:v>40024.79722222222</c:v>
                </c:pt>
                <c:pt idx="1150">
                  <c:v>40024.79791666667</c:v>
                </c:pt>
                <c:pt idx="1151">
                  <c:v>40024.79861111111</c:v>
                </c:pt>
                <c:pt idx="1152">
                  <c:v>40024.79930555556</c:v>
                </c:pt>
                <c:pt idx="1153">
                  <c:v>40024.8</c:v>
                </c:pt>
                <c:pt idx="1154">
                  <c:v>40024.80069444444</c:v>
                </c:pt>
                <c:pt idx="1155">
                  <c:v>40024.80138888889</c:v>
                </c:pt>
                <c:pt idx="1156">
                  <c:v>40024.80208333334</c:v>
                </c:pt>
                <c:pt idx="1157">
                  <c:v>40024.80277777777</c:v>
                </c:pt>
                <c:pt idx="1158">
                  <c:v>40024.80347222222</c:v>
                </c:pt>
                <c:pt idx="1159">
                  <c:v>40024.80416666667</c:v>
                </c:pt>
                <c:pt idx="1160">
                  <c:v>40024.80486111111</c:v>
                </c:pt>
                <c:pt idx="1161">
                  <c:v>40024.80555555555</c:v>
                </c:pt>
                <c:pt idx="1162">
                  <c:v>40024.80625</c:v>
                </c:pt>
                <c:pt idx="1163">
                  <c:v>40024.80694444444</c:v>
                </c:pt>
                <c:pt idx="1164">
                  <c:v>40024.80763888888</c:v>
                </c:pt>
                <c:pt idx="1165">
                  <c:v>40024.80833333333</c:v>
                </c:pt>
                <c:pt idx="1166">
                  <c:v>40024.80902777778</c:v>
                </c:pt>
                <c:pt idx="1167">
                  <c:v>40024.80972222222</c:v>
                </c:pt>
                <c:pt idx="1168">
                  <c:v>40024.81041666667</c:v>
                </c:pt>
                <c:pt idx="1169">
                  <c:v>40024.81111111111</c:v>
                </c:pt>
                <c:pt idx="1170">
                  <c:v>40024.81180555555</c:v>
                </c:pt>
                <c:pt idx="1171">
                  <c:v>40024.8125</c:v>
                </c:pt>
                <c:pt idx="1172">
                  <c:v>40024.81319444444</c:v>
                </c:pt>
                <c:pt idx="1173">
                  <c:v>40024.81388888888</c:v>
                </c:pt>
                <c:pt idx="1174">
                  <c:v>40024.81458333333</c:v>
                </c:pt>
                <c:pt idx="1175">
                  <c:v>40024.81527777777</c:v>
                </c:pt>
                <c:pt idx="1176">
                  <c:v>40024.81597222222</c:v>
                </c:pt>
                <c:pt idx="1177">
                  <c:v>40024.81666666667</c:v>
                </c:pt>
                <c:pt idx="1178">
                  <c:v>40024.81736111111</c:v>
                </c:pt>
                <c:pt idx="1179">
                  <c:v>40024.81805555555</c:v>
                </c:pt>
                <c:pt idx="1180">
                  <c:v>40024.81875</c:v>
                </c:pt>
                <c:pt idx="1181">
                  <c:v>40024.81944444444</c:v>
                </c:pt>
                <c:pt idx="1182">
                  <c:v>40024.8201388889</c:v>
                </c:pt>
                <c:pt idx="1183">
                  <c:v>40024.82083333333</c:v>
                </c:pt>
                <c:pt idx="1184">
                  <c:v>40024.82152777778</c:v>
                </c:pt>
                <c:pt idx="1185">
                  <c:v>40024.82222222222</c:v>
                </c:pt>
                <c:pt idx="1186">
                  <c:v>40024.82291666666</c:v>
                </c:pt>
                <c:pt idx="1187">
                  <c:v>40024.82361111111</c:v>
                </c:pt>
                <c:pt idx="1188">
                  <c:v>40024.82430555556</c:v>
                </c:pt>
                <c:pt idx="1189">
                  <c:v>40024.825</c:v>
                </c:pt>
                <c:pt idx="1190">
                  <c:v>40024.82569444444</c:v>
                </c:pt>
                <c:pt idx="1191">
                  <c:v>40024.8263888889</c:v>
                </c:pt>
                <c:pt idx="1192">
                  <c:v>40024.82708333333</c:v>
                </c:pt>
                <c:pt idx="1193">
                  <c:v>40024.82777777778</c:v>
                </c:pt>
                <c:pt idx="1194">
                  <c:v>40024.82847222222</c:v>
                </c:pt>
                <c:pt idx="1195">
                  <c:v>40024.82916666667</c:v>
                </c:pt>
                <c:pt idx="1196">
                  <c:v>40024.82986111111</c:v>
                </c:pt>
                <c:pt idx="1197">
                  <c:v>40024.83055555555</c:v>
                </c:pt>
                <c:pt idx="1198">
                  <c:v>40024.83125</c:v>
                </c:pt>
                <c:pt idx="1199">
                  <c:v>40024.83194444444</c:v>
                </c:pt>
                <c:pt idx="1200">
                  <c:v>40024.83263888888</c:v>
                </c:pt>
                <c:pt idx="1201">
                  <c:v>40024.83333333334</c:v>
                </c:pt>
                <c:pt idx="1202">
                  <c:v>40024.83402777777</c:v>
                </c:pt>
                <c:pt idx="1203">
                  <c:v>40024.83472222222</c:v>
                </c:pt>
                <c:pt idx="1204">
                  <c:v>40024.83541666667</c:v>
                </c:pt>
                <c:pt idx="1205">
                  <c:v>40024.83611111111</c:v>
                </c:pt>
                <c:pt idx="1206">
                  <c:v>40024.83680555555</c:v>
                </c:pt>
                <c:pt idx="1207">
                  <c:v>40024.8375</c:v>
                </c:pt>
                <c:pt idx="1208">
                  <c:v>40024.83819444444</c:v>
                </c:pt>
                <c:pt idx="1209">
                  <c:v>40024.83888888888</c:v>
                </c:pt>
                <c:pt idx="1210">
                  <c:v>40024.83958333333</c:v>
                </c:pt>
                <c:pt idx="1211">
                  <c:v>40024.84027777778</c:v>
                </c:pt>
                <c:pt idx="1212">
                  <c:v>40024.84097222222</c:v>
                </c:pt>
                <c:pt idx="1213">
                  <c:v>40024.84166666667</c:v>
                </c:pt>
                <c:pt idx="1214">
                  <c:v>40024.84236111111</c:v>
                </c:pt>
                <c:pt idx="1215">
                  <c:v>40024.84305555555</c:v>
                </c:pt>
                <c:pt idx="1216">
                  <c:v>40024.84375</c:v>
                </c:pt>
                <c:pt idx="1217">
                  <c:v>40024.84444444444</c:v>
                </c:pt>
                <c:pt idx="1218">
                  <c:v>40024.84513888888</c:v>
                </c:pt>
                <c:pt idx="1219">
                  <c:v>40024.84583333333</c:v>
                </c:pt>
                <c:pt idx="1220">
                  <c:v>40024.84652777777</c:v>
                </c:pt>
                <c:pt idx="1221">
                  <c:v>40024.84722222222</c:v>
                </c:pt>
                <c:pt idx="1222">
                  <c:v>40024.84791666667</c:v>
                </c:pt>
                <c:pt idx="1223">
                  <c:v>40024.84861111111</c:v>
                </c:pt>
                <c:pt idx="1224">
                  <c:v>40024.84930555556</c:v>
                </c:pt>
                <c:pt idx="1225">
                  <c:v>40024.85</c:v>
                </c:pt>
                <c:pt idx="1226">
                  <c:v>40024.85069444444</c:v>
                </c:pt>
                <c:pt idx="1227">
                  <c:v>40024.8513888889</c:v>
                </c:pt>
                <c:pt idx="1228">
                  <c:v>40024.85208333333</c:v>
                </c:pt>
                <c:pt idx="1229">
                  <c:v>40024.85277777777</c:v>
                </c:pt>
                <c:pt idx="1230">
                  <c:v>40024.85347222222</c:v>
                </c:pt>
                <c:pt idx="1231">
                  <c:v>40024.85416666666</c:v>
                </c:pt>
                <c:pt idx="1232">
                  <c:v>40024.85486111111</c:v>
                </c:pt>
                <c:pt idx="1233">
                  <c:v>40024.85555555555</c:v>
                </c:pt>
                <c:pt idx="1234">
                  <c:v>40024.85625</c:v>
                </c:pt>
                <c:pt idx="1235">
                  <c:v>40024.85694444444</c:v>
                </c:pt>
                <c:pt idx="1236">
                  <c:v>40024.8576388889</c:v>
                </c:pt>
                <c:pt idx="1237">
                  <c:v>40024.85833333332</c:v>
                </c:pt>
                <c:pt idx="1238">
                  <c:v>40024.85902777777</c:v>
                </c:pt>
                <c:pt idx="1239">
                  <c:v>40024.85972222222</c:v>
                </c:pt>
                <c:pt idx="1240">
                  <c:v>40024.86041666667</c:v>
                </c:pt>
                <c:pt idx="1241">
                  <c:v>40024.86111111111</c:v>
                </c:pt>
                <c:pt idx="1242">
                  <c:v>40024.86180555556</c:v>
                </c:pt>
                <c:pt idx="1243">
                  <c:v>40024.8625</c:v>
                </c:pt>
                <c:pt idx="1244">
                  <c:v>40024.86319444444</c:v>
                </c:pt>
                <c:pt idx="1245">
                  <c:v>40024.86388888889</c:v>
                </c:pt>
                <c:pt idx="1246">
                  <c:v>40024.86458333334</c:v>
                </c:pt>
                <c:pt idx="1247">
                  <c:v>40024.86527777777</c:v>
                </c:pt>
                <c:pt idx="1248">
                  <c:v>40024.86597222222</c:v>
                </c:pt>
                <c:pt idx="1249">
                  <c:v>40024.86666666667</c:v>
                </c:pt>
                <c:pt idx="1250">
                  <c:v>40024.86736111111</c:v>
                </c:pt>
                <c:pt idx="1251">
                  <c:v>40024.86805555555</c:v>
                </c:pt>
                <c:pt idx="1252">
                  <c:v>40024.86875</c:v>
                </c:pt>
                <c:pt idx="1253">
                  <c:v>40024.86944444444</c:v>
                </c:pt>
                <c:pt idx="1254">
                  <c:v>40024.87013888888</c:v>
                </c:pt>
                <c:pt idx="1255">
                  <c:v>40024.87083333333</c:v>
                </c:pt>
                <c:pt idx="1256">
                  <c:v>40024.87152777778</c:v>
                </c:pt>
                <c:pt idx="1257">
                  <c:v>40024.87222222222</c:v>
                </c:pt>
                <c:pt idx="1258">
                  <c:v>40024.87291666667</c:v>
                </c:pt>
                <c:pt idx="1259">
                  <c:v>40024.87361111111</c:v>
                </c:pt>
                <c:pt idx="1260">
                  <c:v>40024.87430555555</c:v>
                </c:pt>
                <c:pt idx="1261">
                  <c:v>40024.875</c:v>
                </c:pt>
                <c:pt idx="1262">
                  <c:v>40024.87569444444</c:v>
                </c:pt>
                <c:pt idx="1263">
                  <c:v>40024.87638888888</c:v>
                </c:pt>
                <c:pt idx="1264">
                  <c:v>40024.87708333333</c:v>
                </c:pt>
                <c:pt idx="1265">
                  <c:v>40024.87777777778</c:v>
                </c:pt>
                <c:pt idx="1266">
                  <c:v>40024.87847222222</c:v>
                </c:pt>
                <c:pt idx="1267">
                  <c:v>40024.87916666667</c:v>
                </c:pt>
                <c:pt idx="1268">
                  <c:v>40024.87986111111</c:v>
                </c:pt>
                <c:pt idx="1269">
                  <c:v>40024.88055555555</c:v>
                </c:pt>
                <c:pt idx="1270">
                  <c:v>40024.88125</c:v>
                </c:pt>
                <c:pt idx="1271">
                  <c:v>40024.88194444444</c:v>
                </c:pt>
                <c:pt idx="1272">
                  <c:v>40024.8826388889</c:v>
                </c:pt>
                <c:pt idx="1273">
                  <c:v>40024.88333333333</c:v>
                </c:pt>
                <c:pt idx="1274">
                  <c:v>40024.88402777777</c:v>
                </c:pt>
                <c:pt idx="1275">
                  <c:v>40024.88472222222</c:v>
                </c:pt>
                <c:pt idx="1276">
                  <c:v>40024.88541666666</c:v>
                </c:pt>
                <c:pt idx="1277">
                  <c:v>40024.88611111111</c:v>
                </c:pt>
                <c:pt idx="1278">
                  <c:v>40024.88680555555</c:v>
                </c:pt>
                <c:pt idx="1279">
                  <c:v>40024.8875</c:v>
                </c:pt>
                <c:pt idx="1280">
                  <c:v>40024.88819444444</c:v>
                </c:pt>
                <c:pt idx="1281">
                  <c:v>40024.8888888889</c:v>
                </c:pt>
                <c:pt idx="1282">
                  <c:v>40024.88958333333</c:v>
                </c:pt>
                <c:pt idx="1283">
                  <c:v>40024.89027777777</c:v>
                </c:pt>
                <c:pt idx="1284">
                  <c:v>40024.89097222222</c:v>
                </c:pt>
                <c:pt idx="1285">
                  <c:v>40024.89166666667</c:v>
                </c:pt>
                <c:pt idx="1286">
                  <c:v>40024.89236111111</c:v>
                </c:pt>
                <c:pt idx="1287">
                  <c:v>40024.89305555556</c:v>
                </c:pt>
                <c:pt idx="1288">
                  <c:v>40024.89375</c:v>
                </c:pt>
                <c:pt idx="1289">
                  <c:v>40024.89444444444</c:v>
                </c:pt>
                <c:pt idx="1290">
                  <c:v>40024.89513888889</c:v>
                </c:pt>
                <c:pt idx="1291">
                  <c:v>40024.89583333334</c:v>
                </c:pt>
                <c:pt idx="1292">
                  <c:v>40024.89652777777</c:v>
                </c:pt>
                <c:pt idx="1293">
                  <c:v>40024.89722222222</c:v>
                </c:pt>
                <c:pt idx="1294">
                  <c:v>40024.89791666667</c:v>
                </c:pt>
                <c:pt idx="1295">
                  <c:v>40024.89861111111</c:v>
                </c:pt>
                <c:pt idx="1296">
                  <c:v>40024.89930555555</c:v>
                </c:pt>
                <c:pt idx="1297">
                  <c:v>40024.9</c:v>
                </c:pt>
                <c:pt idx="1298">
                  <c:v>40024.90069444444</c:v>
                </c:pt>
                <c:pt idx="1299">
                  <c:v>40024.90138888889</c:v>
                </c:pt>
                <c:pt idx="1300">
                  <c:v>40024.90208333333</c:v>
                </c:pt>
                <c:pt idx="1301">
                  <c:v>40024.90277777778</c:v>
                </c:pt>
                <c:pt idx="1302">
                  <c:v>40024.90347222222</c:v>
                </c:pt>
                <c:pt idx="1303">
                  <c:v>40024.90416666667</c:v>
                </c:pt>
                <c:pt idx="1304">
                  <c:v>40024.90486111111</c:v>
                </c:pt>
                <c:pt idx="1305">
                  <c:v>40024.90555555555</c:v>
                </c:pt>
                <c:pt idx="1306">
                  <c:v>40024.90625</c:v>
                </c:pt>
                <c:pt idx="1307">
                  <c:v>40024.90694444444</c:v>
                </c:pt>
                <c:pt idx="1308">
                  <c:v>40024.90763888888</c:v>
                </c:pt>
                <c:pt idx="1309">
                  <c:v>40024.90833333333</c:v>
                </c:pt>
                <c:pt idx="1310">
                  <c:v>40024.90902777778</c:v>
                </c:pt>
                <c:pt idx="1311">
                  <c:v>40024.90972222222</c:v>
                </c:pt>
                <c:pt idx="1312">
                  <c:v>40024.91041666667</c:v>
                </c:pt>
                <c:pt idx="1313">
                  <c:v>40024.91111111111</c:v>
                </c:pt>
                <c:pt idx="1314">
                  <c:v>40024.91180555556</c:v>
                </c:pt>
                <c:pt idx="1315">
                  <c:v>40024.9125</c:v>
                </c:pt>
                <c:pt idx="1316">
                  <c:v>40024.91319444444</c:v>
                </c:pt>
                <c:pt idx="1317">
                  <c:v>40024.9138888889</c:v>
                </c:pt>
                <c:pt idx="1318">
                  <c:v>40024.91458333333</c:v>
                </c:pt>
                <c:pt idx="1319">
                  <c:v>40024.91527777777</c:v>
                </c:pt>
                <c:pt idx="1320">
                  <c:v>40024.91597222222</c:v>
                </c:pt>
                <c:pt idx="1321">
                  <c:v>40024.91666666666</c:v>
                </c:pt>
                <c:pt idx="1322">
                  <c:v>40024.91736111111</c:v>
                </c:pt>
                <c:pt idx="1323">
                  <c:v>40024.91805555555</c:v>
                </c:pt>
                <c:pt idx="1324">
                  <c:v>40024.91875</c:v>
                </c:pt>
                <c:pt idx="1325">
                  <c:v>40024.91944444444</c:v>
                </c:pt>
                <c:pt idx="1326">
                  <c:v>40024.9201388889</c:v>
                </c:pt>
                <c:pt idx="1327">
                  <c:v>40024.92083333333</c:v>
                </c:pt>
                <c:pt idx="1328">
                  <c:v>40024.92152777778</c:v>
                </c:pt>
                <c:pt idx="1329">
                  <c:v>40024.92222222222</c:v>
                </c:pt>
                <c:pt idx="1330">
                  <c:v>40024.92291666667</c:v>
                </c:pt>
                <c:pt idx="1331">
                  <c:v>40024.92361111111</c:v>
                </c:pt>
                <c:pt idx="1332">
                  <c:v>40024.92430555556</c:v>
                </c:pt>
                <c:pt idx="1333">
                  <c:v>40024.925</c:v>
                </c:pt>
                <c:pt idx="1334">
                  <c:v>40024.92569444444</c:v>
                </c:pt>
                <c:pt idx="1335">
                  <c:v>40024.92638888889</c:v>
                </c:pt>
                <c:pt idx="1336">
                  <c:v>40024.92708333334</c:v>
                </c:pt>
                <c:pt idx="1337">
                  <c:v>40024.92777777778</c:v>
                </c:pt>
                <c:pt idx="1338">
                  <c:v>40024.92847222222</c:v>
                </c:pt>
                <c:pt idx="1339">
                  <c:v>40024.92916666667</c:v>
                </c:pt>
                <c:pt idx="1340">
                  <c:v>40024.92986111111</c:v>
                </c:pt>
                <c:pt idx="1341">
                  <c:v>40024.93055555555</c:v>
                </c:pt>
                <c:pt idx="1342">
                  <c:v>40024.93125</c:v>
                </c:pt>
                <c:pt idx="1343">
                  <c:v>40024.93194444444</c:v>
                </c:pt>
                <c:pt idx="1344">
                  <c:v>40024.93263888888</c:v>
                </c:pt>
                <c:pt idx="1345">
                  <c:v>40024.93333333333</c:v>
                </c:pt>
                <c:pt idx="1346">
                  <c:v>40024.93402777778</c:v>
                </c:pt>
                <c:pt idx="1347">
                  <c:v>40024.93472222222</c:v>
                </c:pt>
                <c:pt idx="1348">
                  <c:v>40024.93541666667</c:v>
                </c:pt>
                <c:pt idx="1349">
                  <c:v>40024.93611111111</c:v>
                </c:pt>
                <c:pt idx="1350">
                  <c:v>40024.93680555555</c:v>
                </c:pt>
                <c:pt idx="1351">
                  <c:v>40024.9375</c:v>
                </c:pt>
                <c:pt idx="1352">
                  <c:v>40024.93819444444</c:v>
                </c:pt>
                <c:pt idx="1353">
                  <c:v>40024.93888888888</c:v>
                </c:pt>
                <c:pt idx="1354">
                  <c:v>40024.93958333333</c:v>
                </c:pt>
                <c:pt idx="1355">
                  <c:v>40024.94027777777</c:v>
                </c:pt>
                <c:pt idx="1356">
                  <c:v>40024.94097222222</c:v>
                </c:pt>
                <c:pt idx="1357">
                  <c:v>40024.94166666667</c:v>
                </c:pt>
                <c:pt idx="1358">
                  <c:v>40024.94236111111</c:v>
                </c:pt>
                <c:pt idx="1359">
                  <c:v>40024.94305555556</c:v>
                </c:pt>
                <c:pt idx="1360">
                  <c:v>40024.94375</c:v>
                </c:pt>
                <c:pt idx="1361">
                  <c:v>40024.94444444444</c:v>
                </c:pt>
                <c:pt idx="1362">
                  <c:v>40024.9451388889</c:v>
                </c:pt>
                <c:pt idx="1363">
                  <c:v>40024.94583333333</c:v>
                </c:pt>
                <c:pt idx="1364">
                  <c:v>40024.94652777777</c:v>
                </c:pt>
                <c:pt idx="1365">
                  <c:v>40024.94722222222</c:v>
                </c:pt>
                <c:pt idx="1366">
                  <c:v>40024.94791666666</c:v>
                </c:pt>
                <c:pt idx="1367">
                  <c:v>40024.94861111111</c:v>
                </c:pt>
                <c:pt idx="1368">
                  <c:v>40024.94930555556</c:v>
                </c:pt>
                <c:pt idx="1369">
                  <c:v>40024.95</c:v>
                </c:pt>
                <c:pt idx="1370">
                  <c:v>40024.95069444444</c:v>
                </c:pt>
                <c:pt idx="1371">
                  <c:v>40024.9513888889</c:v>
                </c:pt>
                <c:pt idx="1372">
                  <c:v>40024.95208333333</c:v>
                </c:pt>
                <c:pt idx="1373">
                  <c:v>40024.95277777777</c:v>
                </c:pt>
                <c:pt idx="1374">
                  <c:v>40024.95347222222</c:v>
                </c:pt>
                <c:pt idx="1375">
                  <c:v>40024.95416666667</c:v>
                </c:pt>
                <c:pt idx="1376">
                  <c:v>40024.95486111111</c:v>
                </c:pt>
                <c:pt idx="1377">
                  <c:v>40024.95555555555</c:v>
                </c:pt>
                <c:pt idx="1378">
                  <c:v>40024.95625</c:v>
                </c:pt>
                <c:pt idx="1379">
                  <c:v>40024.95694444444</c:v>
                </c:pt>
                <c:pt idx="1380">
                  <c:v>40024.95763888888</c:v>
                </c:pt>
                <c:pt idx="1381">
                  <c:v>40024.95833333333</c:v>
                </c:pt>
                <c:pt idx="1382">
                  <c:v>40024.95902777777</c:v>
                </c:pt>
                <c:pt idx="1383">
                  <c:v>40024.95972222222</c:v>
                </c:pt>
                <c:pt idx="1384">
                  <c:v>40024.96041666667</c:v>
                </c:pt>
                <c:pt idx="1385">
                  <c:v>40024.96111111111</c:v>
                </c:pt>
                <c:pt idx="1386">
                  <c:v>40024.96180555555</c:v>
                </c:pt>
                <c:pt idx="1387">
                  <c:v>40024.9625</c:v>
                </c:pt>
                <c:pt idx="1388">
                  <c:v>40024.96319444444</c:v>
                </c:pt>
                <c:pt idx="1389">
                  <c:v>40024.96388888889</c:v>
                </c:pt>
                <c:pt idx="1390">
                  <c:v>40024.96458333333</c:v>
                </c:pt>
                <c:pt idx="1391">
                  <c:v>40024.96527777778</c:v>
                </c:pt>
                <c:pt idx="1392">
                  <c:v>40024.96597222222</c:v>
                </c:pt>
                <c:pt idx="1393">
                  <c:v>40024.96666666667</c:v>
                </c:pt>
                <c:pt idx="1394">
                  <c:v>40024.96736111111</c:v>
                </c:pt>
                <c:pt idx="1395">
                  <c:v>40024.96805555555</c:v>
                </c:pt>
                <c:pt idx="1396">
                  <c:v>40024.96875</c:v>
                </c:pt>
                <c:pt idx="1397">
                  <c:v>40024.96944444445</c:v>
                </c:pt>
                <c:pt idx="1398">
                  <c:v>40024.97013888888</c:v>
                </c:pt>
                <c:pt idx="1399">
                  <c:v>40024.97083333333</c:v>
                </c:pt>
                <c:pt idx="1400">
                  <c:v>40024.97152777778</c:v>
                </c:pt>
                <c:pt idx="1401">
                  <c:v>40024.97222222222</c:v>
                </c:pt>
                <c:pt idx="1402">
                  <c:v>40024.97291666667</c:v>
                </c:pt>
                <c:pt idx="1403">
                  <c:v>40024.97361111111</c:v>
                </c:pt>
                <c:pt idx="1404">
                  <c:v>40024.97430555556</c:v>
                </c:pt>
                <c:pt idx="1405">
                  <c:v>40024.975</c:v>
                </c:pt>
                <c:pt idx="1406">
                  <c:v>40024.97569444444</c:v>
                </c:pt>
                <c:pt idx="1407">
                  <c:v>40024.9763888889</c:v>
                </c:pt>
                <c:pt idx="1408">
                  <c:v>40024.97708333333</c:v>
                </c:pt>
                <c:pt idx="1409">
                  <c:v>40024.97777777778</c:v>
                </c:pt>
                <c:pt idx="1410">
                  <c:v>40024.97847222222</c:v>
                </c:pt>
                <c:pt idx="1411">
                  <c:v>40024.97916666666</c:v>
                </c:pt>
                <c:pt idx="1412">
                  <c:v>40024.97986111111</c:v>
                </c:pt>
                <c:pt idx="1413">
                  <c:v>40024.98055555555</c:v>
                </c:pt>
                <c:pt idx="1414">
                  <c:v>40024.98125</c:v>
                </c:pt>
                <c:pt idx="1415">
                  <c:v>40024.98194444444</c:v>
                </c:pt>
                <c:pt idx="1416">
                  <c:v>40024.9826388889</c:v>
                </c:pt>
                <c:pt idx="1417">
                  <c:v>40024.98333333333</c:v>
                </c:pt>
                <c:pt idx="1418">
                  <c:v>40024.98402777777</c:v>
                </c:pt>
                <c:pt idx="1419">
                  <c:v>40024.98472222222</c:v>
                </c:pt>
                <c:pt idx="1420">
                  <c:v>40024.98541666667</c:v>
                </c:pt>
                <c:pt idx="1421">
                  <c:v>40024.98611111111</c:v>
                </c:pt>
                <c:pt idx="1422">
                  <c:v>40024.98680555555</c:v>
                </c:pt>
                <c:pt idx="1423">
                  <c:v>40024.9875</c:v>
                </c:pt>
                <c:pt idx="1424">
                  <c:v>40024.98819444444</c:v>
                </c:pt>
                <c:pt idx="1425">
                  <c:v>40024.98888888888</c:v>
                </c:pt>
                <c:pt idx="1426">
                  <c:v>40024.98958333334</c:v>
                </c:pt>
                <c:pt idx="1427">
                  <c:v>40024.99027777777</c:v>
                </c:pt>
                <c:pt idx="1428">
                  <c:v>40024.99097222222</c:v>
                </c:pt>
                <c:pt idx="1429">
                  <c:v>40024.99166666667</c:v>
                </c:pt>
                <c:pt idx="1430">
                  <c:v>40024.99236111111</c:v>
                </c:pt>
                <c:pt idx="1431">
                  <c:v>40024.99305555555</c:v>
                </c:pt>
                <c:pt idx="1432">
                  <c:v>40024.99375</c:v>
                </c:pt>
                <c:pt idx="1433">
                  <c:v>40024.99444444444</c:v>
                </c:pt>
                <c:pt idx="1434">
                  <c:v>40024.99513888889</c:v>
                </c:pt>
                <c:pt idx="1435">
                  <c:v>40024.99583333333</c:v>
                </c:pt>
                <c:pt idx="1436">
                  <c:v>40024.99652777778</c:v>
                </c:pt>
                <c:pt idx="1437">
                  <c:v>40024.99722222222</c:v>
                </c:pt>
                <c:pt idx="1438">
                  <c:v>40024.99791666667</c:v>
                </c:pt>
                <c:pt idx="1439">
                  <c:v>40024.99861111111</c:v>
                </c:pt>
              </c:numCache>
            </c:numRef>
          </c:xVal>
          <c:yVal>
            <c:numRef>
              <c:f>'data-reverse.csv'!$C$1:$C$1443</c:f>
              <c:numCache>
                <c:formatCode>General</c:formatCode>
                <c:ptCount val="1443"/>
                <c:pt idx="0">
                  <c:v>1.101395127316666</c:v>
                </c:pt>
                <c:pt idx="1">
                  <c:v>1.101395127316666</c:v>
                </c:pt>
                <c:pt idx="2">
                  <c:v>1.101395127316666</c:v>
                </c:pt>
                <c:pt idx="3">
                  <c:v>1.101395127316666</c:v>
                </c:pt>
                <c:pt idx="4">
                  <c:v>1.101395127316666</c:v>
                </c:pt>
                <c:pt idx="5">
                  <c:v>1.101395127316666</c:v>
                </c:pt>
                <c:pt idx="6">
                  <c:v>1.101395127316666</c:v>
                </c:pt>
                <c:pt idx="7">
                  <c:v>1.101395127316666</c:v>
                </c:pt>
                <c:pt idx="8">
                  <c:v>1.101395127316666</c:v>
                </c:pt>
                <c:pt idx="9">
                  <c:v>1.101395127316666</c:v>
                </c:pt>
                <c:pt idx="10">
                  <c:v>1.101395127316666</c:v>
                </c:pt>
                <c:pt idx="11">
                  <c:v>1.101395127316666</c:v>
                </c:pt>
                <c:pt idx="12">
                  <c:v>1.101395127316666</c:v>
                </c:pt>
                <c:pt idx="13">
                  <c:v>1.101395127316666</c:v>
                </c:pt>
                <c:pt idx="14">
                  <c:v>1.101395127316666</c:v>
                </c:pt>
                <c:pt idx="15">
                  <c:v>1.101395127316666</c:v>
                </c:pt>
                <c:pt idx="16">
                  <c:v>1.101395127316666</c:v>
                </c:pt>
                <c:pt idx="17">
                  <c:v>1.101395127316666</c:v>
                </c:pt>
                <c:pt idx="18">
                  <c:v>1.101395127316666</c:v>
                </c:pt>
                <c:pt idx="19">
                  <c:v>1.101395127316666</c:v>
                </c:pt>
                <c:pt idx="20">
                  <c:v>1.101395127316666</c:v>
                </c:pt>
                <c:pt idx="21">
                  <c:v>1.101395127316666</c:v>
                </c:pt>
                <c:pt idx="22">
                  <c:v>1.101395127316666</c:v>
                </c:pt>
                <c:pt idx="23">
                  <c:v>1.101395127316666</c:v>
                </c:pt>
                <c:pt idx="24">
                  <c:v>1.101395127316666</c:v>
                </c:pt>
                <c:pt idx="25">
                  <c:v>1.101395127316666</c:v>
                </c:pt>
                <c:pt idx="26">
                  <c:v>1.101395127316666</c:v>
                </c:pt>
                <c:pt idx="27">
                  <c:v>1.101395127316666</c:v>
                </c:pt>
                <c:pt idx="28">
                  <c:v>1.101395127316666</c:v>
                </c:pt>
                <c:pt idx="29">
                  <c:v>1.101395127316666</c:v>
                </c:pt>
                <c:pt idx="30">
                  <c:v>1.101395127316666</c:v>
                </c:pt>
                <c:pt idx="31">
                  <c:v>1.101395127316666</c:v>
                </c:pt>
                <c:pt idx="32">
                  <c:v>1.101395127316666</c:v>
                </c:pt>
                <c:pt idx="33">
                  <c:v>1.101395127316666</c:v>
                </c:pt>
                <c:pt idx="34">
                  <c:v>1.101395127316666</c:v>
                </c:pt>
                <c:pt idx="35">
                  <c:v>1.101395127316666</c:v>
                </c:pt>
                <c:pt idx="36">
                  <c:v>1.101395127316666</c:v>
                </c:pt>
                <c:pt idx="37">
                  <c:v>1.101395127316666</c:v>
                </c:pt>
                <c:pt idx="38">
                  <c:v>1.101395127316666</c:v>
                </c:pt>
                <c:pt idx="39">
                  <c:v>1.101395127316666</c:v>
                </c:pt>
                <c:pt idx="40">
                  <c:v>1.101395127316666</c:v>
                </c:pt>
                <c:pt idx="41">
                  <c:v>1.101395127316666</c:v>
                </c:pt>
                <c:pt idx="42">
                  <c:v>1.101395127316666</c:v>
                </c:pt>
                <c:pt idx="43">
                  <c:v>1.101395127316666</c:v>
                </c:pt>
                <c:pt idx="44">
                  <c:v>1.101395127316666</c:v>
                </c:pt>
                <c:pt idx="45">
                  <c:v>1.101395127316666</c:v>
                </c:pt>
                <c:pt idx="46">
                  <c:v>1.101395127316666</c:v>
                </c:pt>
                <c:pt idx="47">
                  <c:v>1.101395127316666</c:v>
                </c:pt>
                <c:pt idx="48">
                  <c:v>1.101395127316666</c:v>
                </c:pt>
                <c:pt idx="49">
                  <c:v>1.101395127316666</c:v>
                </c:pt>
                <c:pt idx="50">
                  <c:v>1.101395127316666</c:v>
                </c:pt>
                <c:pt idx="51">
                  <c:v>1.101395127316666</c:v>
                </c:pt>
                <c:pt idx="52">
                  <c:v>1.101395127316666</c:v>
                </c:pt>
                <c:pt idx="53">
                  <c:v>1.101395127316666</c:v>
                </c:pt>
                <c:pt idx="54">
                  <c:v>1.101395127316666</c:v>
                </c:pt>
                <c:pt idx="55">
                  <c:v>1.101395127316666</c:v>
                </c:pt>
                <c:pt idx="56">
                  <c:v>1.101395127316666</c:v>
                </c:pt>
                <c:pt idx="57">
                  <c:v>1.101395127316666</c:v>
                </c:pt>
                <c:pt idx="58">
                  <c:v>1.101395127316666</c:v>
                </c:pt>
                <c:pt idx="59">
                  <c:v>1.101395127316666</c:v>
                </c:pt>
                <c:pt idx="60">
                  <c:v>1.101395127316666</c:v>
                </c:pt>
                <c:pt idx="61">
                  <c:v>1.101395127316666</c:v>
                </c:pt>
                <c:pt idx="62">
                  <c:v>1.101395127316666</c:v>
                </c:pt>
                <c:pt idx="63">
                  <c:v>1.101395127316666</c:v>
                </c:pt>
                <c:pt idx="64">
                  <c:v>1.101395127316666</c:v>
                </c:pt>
                <c:pt idx="65">
                  <c:v>1.101395127316666</c:v>
                </c:pt>
                <c:pt idx="66">
                  <c:v>1.101395127316666</c:v>
                </c:pt>
                <c:pt idx="67">
                  <c:v>1.101395127316666</c:v>
                </c:pt>
                <c:pt idx="68">
                  <c:v>1.101395127316666</c:v>
                </c:pt>
                <c:pt idx="69">
                  <c:v>1.101395127316666</c:v>
                </c:pt>
                <c:pt idx="70">
                  <c:v>1.101395127316666</c:v>
                </c:pt>
                <c:pt idx="71">
                  <c:v>1.101395127316666</c:v>
                </c:pt>
                <c:pt idx="72">
                  <c:v>1.101395127316666</c:v>
                </c:pt>
                <c:pt idx="73">
                  <c:v>1.101395127316666</c:v>
                </c:pt>
                <c:pt idx="74">
                  <c:v>1.101395127316666</c:v>
                </c:pt>
                <c:pt idx="75">
                  <c:v>1.101395127316666</c:v>
                </c:pt>
                <c:pt idx="76">
                  <c:v>1.101395127316666</c:v>
                </c:pt>
                <c:pt idx="77">
                  <c:v>1.101395127316666</c:v>
                </c:pt>
                <c:pt idx="78">
                  <c:v>1.101395127316666</c:v>
                </c:pt>
                <c:pt idx="79">
                  <c:v>1.101395127316666</c:v>
                </c:pt>
                <c:pt idx="80">
                  <c:v>1.101395127316666</c:v>
                </c:pt>
                <c:pt idx="81">
                  <c:v>1.101395127316666</c:v>
                </c:pt>
                <c:pt idx="82">
                  <c:v>1.101395127316666</c:v>
                </c:pt>
                <c:pt idx="83">
                  <c:v>1.101395127316666</c:v>
                </c:pt>
                <c:pt idx="84">
                  <c:v>1.101395127316666</c:v>
                </c:pt>
                <c:pt idx="85">
                  <c:v>1.101395127316666</c:v>
                </c:pt>
                <c:pt idx="86">
                  <c:v>1.101395127316666</c:v>
                </c:pt>
                <c:pt idx="87">
                  <c:v>1.101395127316666</c:v>
                </c:pt>
                <c:pt idx="88">
                  <c:v>1.101395127316666</c:v>
                </c:pt>
                <c:pt idx="89">
                  <c:v>1.101395127316666</c:v>
                </c:pt>
                <c:pt idx="90">
                  <c:v>1.101395127316666</c:v>
                </c:pt>
                <c:pt idx="91">
                  <c:v>1.101395127316666</c:v>
                </c:pt>
                <c:pt idx="92">
                  <c:v>1.101395127316666</c:v>
                </c:pt>
                <c:pt idx="93">
                  <c:v>1.101395127316666</c:v>
                </c:pt>
                <c:pt idx="94">
                  <c:v>1.101395127316666</c:v>
                </c:pt>
                <c:pt idx="95">
                  <c:v>1.101395127316666</c:v>
                </c:pt>
                <c:pt idx="96">
                  <c:v>1.101395127316666</c:v>
                </c:pt>
                <c:pt idx="97">
                  <c:v>1.101395127316666</c:v>
                </c:pt>
                <c:pt idx="98">
                  <c:v>1.101395127316666</c:v>
                </c:pt>
                <c:pt idx="99">
                  <c:v>1.101395127316666</c:v>
                </c:pt>
                <c:pt idx="100">
                  <c:v>1.101395127316666</c:v>
                </c:pt>
                <c:pt idx="101">
                  <c:v>1.101395127316666</c:v>
                </c:pt>
                <c:pt idx="102">
                  <c:v>1.101395127316666</c:v>
                </c:pt>
                <c:pt idx="103">
                  <c:v>1.101395127316666</c:v>
                </c:pt>
                <c:pt idx="104">
                  <c:v>1.101395127316666</c:v>
                </c:pt>
                <c:pt idx="105">
                  <c:v>1.101395127316666</c:v>
                </c:pt>
                <c:pt idx="106">
                  <c:v>1.101395127316666</c:v>
                </c:pt>
                <c:pt idx="107">
                  <c:v>1.101395127316666</c:v>
                </c:pt>
                <c:pt idx="108">
                  <c:v>1.101395127316666</c:v>
                </c:pt>
                <c:pt idx="109">
                  <c:v>1.101395127316666</c:v>
                </c:pt>
                <c:pt idx="110">
                  <c:v>1.101395127316666</c:v>
                </c:pt>
                <c:pt idx="111">
                  <c:v>1.101395127316666</c:v>
                </c:pt>
                <c:pt idx="112">
                  <c:v>1.101395127316666</c:v>
                </c:pt>
                <c:pt idx="113">
                  <c:v>1.101395127316666</c:v>
                </c:pt>
                <c:pt idx="114">
                  <c:v>1.101395127316666</c:v>
                </c:pt>
                <c:pt idx="115">
                  <c:v>1.101395127316666</c:v>
                </c:pt>
                <c:pt idx="116">
                  <c:v>1.101395127316666</c:v>
                </c:pt>
                <c:pt idx="117">
                  <c:v>1.101395127316666</c:v>
                </c:pt>
                <c:pt idx="118">
                  <c:v>1.101395127316666</c:v>
                </c:pt>
                <c:pt idx="119">
                  <c:v>1.101395127316666</c:v>
                </c:pt>
                <c:pt idx="120">
                  <c:v>1.101395127316666</c:v>
                </c:pt>
                <c:pt idx="121">
                  <c:v>1.101395127316666</c:v>
                </c:pt>
                <c:pt idx="122">
                  <c:v>1.101395127316666</c:v>
                </c:pt>
                <c:pt idx="123">
                  <c:v>1.101395127316666</c:v>
                </c:pt>
                <c:pt idx="124">
                  <c:v>1.101395127316666</c:v>
                </c:pt>
                <c:pt idx="125">
                  <c:v>1.101395127316666</c:v>
                </c:pt>
                <c:pt idx="126">
                  <c:v>1.101395127316666</c:v>
                </c:pt>
                <c:pt idx="127">
                  <c:v>1.101395127316666</c:v>
                </c:pt>
                <c:pt idx="128">
                  <c:v>1.101395127316666</c:v>
                </c:pt>
                <c:pt idx="129">
                  <c:v>1.101395127316666</c:v>
                </c:pt>
                <c:pt idx="130">
                  <c:v>1.101395127316666</c:v>
                </c:pt>
                <c:pt idx="131">
                  <c:v>1.101395127316666</c:v>
                </c:pt>
                <c:pt idx="132">
                  <c:v>1.101395127316666</c:v>
                </c:pt>
                <c:pt idx="133">
                  <c:v>1.101395127316666</c:v>
                </c:pt>
                <c:pt idx="134">
                  <c:v>1.101395127316666</c:v>
                </c:pt>
                <c:pt idx="135">
                  <c:v>1.101395127316666</c:v>
                </c:pt>
                <c:pt idx="136">
                  <c:v>1.101395127316666</c:v>
                </c:pt>
                <c:pt idx="137">
                  <c:v>1.101395127316666</c:v>
                </c:pt>
                <c:pt idx="138">
                  <c:v>1.101395127316666</c:v>
                </c:pt>
                <c:pt idx="139">
                  <c:v>1.101395127316666</c:v>
                </c:pt>
                <c:pt idx="140">
                  <c:v>1.101395127316666</c:v>
                </c:pt>
                <c:pt idx="141">
                  <c:v>1.101395127316666</c:v>
                </c:pt>
                <c:pt idx="142">
                  <c:v>1.101395127316666</c:v>
                </c:pt>
                <c:pt idx="143">
                  <c:v>1.101395127316666</c:v>
                </c:pt>
                <c:pt idx="144">
                  <c:v>1.101395127316666</c:v>
                </c:pt>
                <c:pt idx="145">
                  <c:v>1.101395127316666</c:v>
                </c:pt>
                <c:pt idx="146">
                  <c:v>1.101395127316666</c:v>
                </c:pt>
                <c:pt idx="147">
                  <c:v>1.101395127316666</c:v>
                </c:pt>
                <c:pt idx="148">
                  <c:v>1.101395127316666</c:v>
                </c:pt>
                <c:pt idx="149">
                  <c:v>1.101395127316666</c:v>
                </c:pt>
                <c:pt idx="150">
                  <c:v>1.101395127316666</c:v>
                </c:pt>
                <c:pt idx="151">
                  <c:v>1.101395127316666</c:v>
                </c:pt>
                <c:pt idx="152">
                  <c:v>1.101395127316666</c:v>
                </c:pt>
                <c:pt idx="153">
                  <c:v>1.101395127316666</c:v>
                </c:pt>
                <c:pt idx="154">
                  <c:v>1.101395127316666</c:v>
                </c:pt>
                <c:pt idx="155">
                  <c:v>1.101395127316666</c:v>
                </c:pt>
                <c:pt idx="156">
                  <c:v>1.101395127316666</c:v>
                </c:pt>
                <c:pt idx="157">
                  <c:v>1.101395127316666</c:v>
                </c:pt>
                <c:pt idx="158">
                  <c:v>1.101395127316666</c:v>
                </c:pt>
                <c:pt idx="159">
                  <c:v>1.101395127316666</c:v>
                </c:pt>
                <c:pt idx="160">
                  <c:v>1.101395127316666</c:v>
                </c:pt>
                <c:pt idx="161">
                  <c:v>1.101395127316666</c:v>
                </c:pt>
                <c:pt idx="162">
                  <c:v>1.101395127316666</c:v>
                </c:pt>
                <c:pt idx="163">
                  <c:v>1.101395127316666</c:v>
                </c:pt>
                <c:pt idx="164">
                  <c:v>1.101395127316666</c:v>
                </c:pt>
                <c:pt idx="165">
                  <c:v>1.101395127316666</c:v>
                </c:pt>
                <c:pt idx="166">
                  <c:v>1.101395127316666</c:v>
                </c:pt>
                <c:pt idx="167">
                  <c:v>1.101395127316666</c:v>
                </c:pt>
                <c:pt idx="168">
                  <c:v>1.101395127316666</c:v>
                </c:pt>
                <c:pt idx="169">
                  <c:v>1.101395127316666</c:v>
                </c:pt>
                <c:pt idx="170">
                  <c:v>1.101395127316666</c:v>
                </c:pt>
                <c:pt idx="171">
                  <c:v>1.101395127316666</c:v>
                </c:pt>
                <c:pt idx="172">
                  <c:v>1.101395127316666</c:v>
                </c:pt>
                <c:pt idx="173">
                  <c:v>1.101395127316666</c:v>
                </c:pt>
                <c:pt idx="174">
                  <c:v>1.101395127316666</c:v>
                </c:pt>
                <c:pt idx="175">
                  <c:v>1.101395127316666</c:v>
                </c:pt>
                <c:pt idx="176">
                  <c:v>1.101395127316666</c:v>
                </c:pt>
                <c:pt idx="177">
                  <c:v>1.101395127316666</c:v>
                </c:pt>
                <c:pt idx="178">
                  <c:v>1.101395127316666</c:v>
                </c:pt>
                <c:pt idx="179">
                  <c:v>1.101395127316666</c:v>
                </c:pt>
                <c:pt idx="180">
                  <c:v>1.101395127316666</c:v>
                </c:pt>
                <c:pt idx="181">
                  <c:v>1.101395127316666</c:v>
                </c:pt>
                <c:pt idx="182">
                  <c:v>1.101395127316666</c:v>
                </c:pt>
                <c:pt idx="183">
                  <c:v>1.101395127316666</c:v>
                </c:pt>
                <c:pt idx="184">
                  <c:v>1.101395127316666</c:v>
                </c:pt>
                <c:pt idx="185">
                  <c:v>1.101395127316666</c:v>
                </c:pt>
                <c:pt idx="186">
                  <c:v>1.101395127316666</c:v>
                </c:pt>
                <c:pt idx="187">
                  <c:v>1.101395127316666</c:v>
                </c:pt>
                <c:pt idx="188">
                  <c:v>1.101395127316666</c:v>
                </c:pt>
                <c:pt idx="189">
                  <c:v>1.101395127316666</c:v>
                </c:pt>
                <c:pt idx="190">
                  <c:v>1.101395127316666</c:v>
                </c:pt>
                <c:pt idx="191">
                  <c:v>1.101395127316666</c:v>
                </c:pt>
                <c:pt idx="192">
                  <c:v>1.101395127316666</c:v>
                </c:pt>
                <c:pt idx="193">
                  <c:v>1.101395127316666</c:v>
                </c:pt>
                <c:pt idx="194">
                  <c:v>1.101395127316666</c:v>
                </c:pt>
                <c:pt idx="195">
                  <c:v>1.101395127316666</c:v>
                </c:pt>
                <c:pt idx="196">
                  <c:v>1.101395127316666</c:v>
                </c:pt>
                <c:pt idx="197">
                  <c:v>1.101395127316666</c:v>
                </c:pt>
                <c:pt idx="198">
                  <c:v>1.101395127316666</c:v>
                </c:pt>
                <c:pt idx="199">
                  <c:v>1.101395127316666</c:v>
                </c:pt>
                <c:pt idx="200">
                  <c:v>1.101395127316666</c:v>
                </c:pt>
                <c:pt idx="201">
                  <c:v>1.101395127316666</c:v>
                </c:pt>
                <c:pt idx="202">
                  <c:v>1.101395127316666</c:v>
                </c:pt>
                <c:pt idx="203">
                  <c:v>1.101395127316666</c:v>
                </c:pt>
                <c:pt idx="204">
                  <c:v>1.101395127316666</c:v>
                </c:pt>
                <c:pt idx="205">
                  <c:v>1.101395127316666</c:v>
                </c:pt>
                <c:pt idx="206">
                  <c:v>1.101395127316666</c:v>
                </c:pt>
                <c:pt idx="207">
                  <c:v>1.101395127316666</c:v>
                </c:pt>
                <c:pt idx="208">
                  <c:v>1.101395127316666</c:v>
                </c:pt>
                <c:pt idx="209">
                  <c:v>1.101395127316666</c:v>
                </c:pt>
                <c:pt idx="210">
                  <c:v>1.101395127316666</c:v>
                </c:pt>
                <c:pt idx="211">
                  <c:v>1.101395127316666</c:v>
                </c:pt>
                <c:pt idx="212">
                  <c:v>1.101395127316666</c:v>
                </c:pt>
                <c:pt idx="213">
                  <c:v>1.101395127316666</c:v>
                </c:pt>
                <c:pt idx="214">
                  <c:v>1.101395127316666</c:v>
                </c:pt>
                <c:pt idx="215">
                  <c:v>1.101395127316666</c:v>
                </c:pt>
                <c:pt idx="216">
                  <c:v>1.101395127316666</c:v>
                </c:pt>
                <c:pt idx="217">
                  <c:v>1.101395127316666</c:v>
                </c:pt>
                <c:pt idx="218">
                  <c:v>1.101395127316666</c:v>
                </c:pt>
                <c:pt idx="219">
                  <c:v>1.101395127316666</c:v>
                </c:pt>
                <c:pt idx="220">
                  <c:v>1.101395127316666</c:v>
                </c:pt>
                <c:pt idx="221">
                  <c:v>1.101395127316666</c:v>
                </c:pt>
                <c:pt idx="222">
                  <c:v>1.101395127316666</c:v>
                </c:pt>
                <c:pt idx="223">
                  <c:v>1.101395127316666</c:v>
                </c:pt>
                <c:pt idx="224">
                  <c:v>1.101395127316666</c:v>
                </c:pt>
                <c:pt idx="225">
                  <c:v>1.101395127316666</c:v>
                </c:pt>
                <c:pt idx="226">
                  <c:v>1.101395127316666</c:v>
                </c:pt>
                <c:pt idx="227">
                  <c:v>1.101395127316666</c:v>
                </c:pt>
                <c:pt idx="228">
                  <c:v>1.101395127316666</c:v>
                </c:pt>
                <c:pt idx="229">
                  <c:v>1.101395127316666</c:v>
                </c:pt>
                <c:pt idx="230">
                  <c:v>1.101395127316666</c:v>
                </c:pt>
                <c:pt idx="231">
                  <c:v>1.101395127316666</c:v>
                </c:pt>
                <c:pt idx="232">
                  <c:v>1.101395127316666</c:v>
                </c:pt>
                <c:pt idx="233">
                  <c:v>1.101395127316666</c:v>
                </c:pt>
                <c:pt idx="234">
                  <c:v>1.101395127316666</c:v>
                </c:pt>
                <c:pt idx="235">
                  <c:v>1.101395127316666</c:v>
                </c:pt>
                <c:pt idx="236">
                  <c:v>1.101395127316666</c:v>
                </c:pt>
                <c:pt idx="237">
                  <c:v>1.101395127316666</c:v>
                </c:pt>
                <c:pt idx="238">
                  <c:v>1.101395127316666</c:v>
                </c:pt>
                <c:pt idx="239">
                  <c:v>1.101395127316666</c:v>
                </c:pt>
                <c:pt idx="240">
                  <c:v>1.101395127316666</c:v>
                </c:pt>
                <c:pt idx="241">
                  <c:v>1.101395127316666</c:v>
                </c:pt>
                <c:pt idx="242">
                  <c:v>1.101395127316666</c:v>
                </c:pt>
                <c:pt idx="243">
                  <c:v>1.101395127316666</c:v>
                </c:pt>
                <c:pt idx="244">
                  <c:v>1.101395127316666</c:v>
                </c:pt>
                <c:pt idx="245">
                  <c:v>1.101395127316666</c:v>
                </c:pt>
                <c:pt idx="246">
                  <c:v>1.101395127316666</c:v>
                </c:pt>
                <c:pt idx="247">
                  <c:v>1.101395127316666</c:v>
                </c:pt>
                <c:pt idx="248">
                  <c:v>1.101395127316666</c:v>
                </c:pt>
                <c:pt idx="249">
                  <c:v>1.101395127316666</c:v>
                </c:pt>
                <c:pt idx="250">
                  <c:v>1.101395127316666</c:v>
                </c:pt>
                <c:pt idx="251">
                  <c:v>1.101395127316666</c:v>
                </c:pt>
                <c:pt idx="252">
                  <c:v>1.101395127316666</c:v>
                </c:pt>
                <c:pt idx="253">
                  <c:v>1.101395127316666</c:v>
                </c:pt>
                <c:pt idx="254">
                  <c:v>1.101395127316666</c:v>
                </c:pt>
                <c:pt idx="255">
                  <c:v>1.101395127316666</c:v>
                </c:pt>
                <c:pt idx="256">
                  <c:v>1.101395127316666</c:v>
                </c:pt>
                <c:pt idx="257">
                  <c:v>1.101395127316666</c:v>
                </c:pt>
                <c:pt idx="258">
                  <c:v>1.101395127316666</c:v>
                </c:pt>
                <c:pt idx="259">
                  <c:v>1.101395127316666</c:v>
                </c:pt>
                <c:pt idx="260">
                  <c:v>1.101395127316666</c:v>
                </c:pt>
                <c:pt idx="261">
                  <c:v>1.101395127316666</c:v>
                </c:pt>
                <c:pt idx="262">
                  <c:v>1.101395127316666</c:v>
                </c:pt>
                <c:pt idx="263">
                  <c:v>1.101395127316666</c:v>
                </c:pt>
                <c:pt idx="264">
                  <c:v>1.101395127316666</c:v>
                </c:pt>
                <c:pt idx="265">
                  <c:v>1.101395127316666</c:v>
                </c:pt>
                <c:pt idx="266">
                  <c:v>1.101395127316666</c:v>
                </c:pt>
                <c:pt idx="267">
                  <c:v>1.101395127316666</c:v>
                </c:pt>
                <c:pt idx="268">
                  <c:v>1.101395127316666</c:v>
                </c:pt>
                <c:pt idx="269">
                  <c:v>1.101395127316666</c:v>
                </c:pt>
                <c:pt idx="270">
                  <c:v>1.101395127316666</c:v>
                </c:pt>
                <c:pt idx="271">
                  <c:v>1.101395127316666</c:v>
                </c:pt>
                <c:pt idx="272">
                  <c:v>1.101395127316666</c:v>
                </c:pt>
                <c:pt idx="273">
                  <c:v>1.101395127316666</c:v>
                </c:pt>
                <c:pt idx="274">
                  <c:v>1.101395127316666</c:v>
                </c:pt>
                <c:pt idx="275">
                  <c:v>1.101395127316666</c:v>
                </c:pt>
                <c:pt idx="276">
                  <c:v>1.101395127316666</c:v>
                </c:pt>
                <c:pt idx="277">
                  <c:v>1.101395127316666</c:v>
                </c:pt>
                <c:pt idx="278">
                  <c:v>1.101395127316666</c:v>
                </c:pt>
                <c:pt idx="279">
                  <c:v>1.101395127316666</c:v>
                </c:pt>
                <c:pt idx="280">
                  <c:v>1.101395127316666</c:v>
                </c:pt>
                <c:pt idx="281">
                  <c:v>1.101395127316666</c:v>
                </c:pt>
                <c:pt idx="282">
                  <c:v>1.101395127316666</c:v>
                </c:pt>
                <c:pt idx="283">
                  <c:v>1.101395127316666</c:v>
                </c:pt>
                <c:pt idx="284">
                  <c:v>1.101395127316666</c:v>
                </c:pt>
                <c:pt idx="285">
                  <c:v>1.101395127316666</c:v>
                </c:pt>
                <c:pt idx="286">
                  <c:v>1.101395127316666</c:v>
                </c:pt>
                <c:pt idx="287">
                  <c:v>1.101395127316666</c:v>
                </c:pt>
                <c:pt idx="288">
                  <c:v>1.101395127316666</c:v>
                </c:pt>
                <c:pt idx="289">
                  <c:v>1.101395127316666</c:v>
                </c:pt>
                <c:pt idx="290">
                  <c:v>1.101395127316666</c:v>
                </c:pt>
                <c:pt idx="291">
                  <c:v>1.101395127316666</c:v>
                </c:pt>
                <c:pt idx="292">
                  <c:v>1.101395127316666</c:v>
                </c:pt>
                <c:pt idx="293">
                  <c:v>1.101395127316666</c:v>
                </c:pt>
                <c:pt idx="294">
                  <c:v>1.101395127316666</c:v>
                </c:pt>
                <c:pt idx="295">
                  <c:v>1.101395127316666</c:v>
                </c:pt>
                <c:pt idx="296">
                  <c:v>1.101395127316666</c:v>
                </c:pt>
                <c:pt idx="297">
                  <c:v>1.101395127316666</c:v>
                </c:pt>
                <c:pt idx="298">
                  <c:v>1.101395127316666</c:v>
                </c:pt>
                <c:pt idx="299">
                  <c:v>1.101395127316666</c:v>
                </c:pt>
                <c:pt idx="300">
                  <c:v>1.101395127316666</c:v>
                </c:pt>
                <c:pt idx="301">
                  <c:v>1.101395127316666</c:v>
                </c:pt>
                <c:pt idx="302">
                  <c:v>1.101395127316666</c:v>
                </c:pt>
                <c:pt idx="303">
                  <c:v>1.101395127316666</c:v>
                </c:pt>
                <c:pt idx="304">
                  <c:v>1.101395127316666</c:v>
                </c:pt>
                <c:pt idx="305">
                  <c:v>1.101395127316666</c:v>
                </c:pt>
                <c:pt idx="306">
                  <c:v>1.101395127316666</c:v>
                </c:pt>
                <c:pt idx="307">
                  <c:v>1.101395127316666</c:v>
                </c:pt>
                <c:pt idx="308">
                  <c:v>1.101395127316666</c:v>
                </c:pt>
                <c:pt idx="309">
                  <c:v>1.101395127316666</c:v>
                </c:pt>
                <c:pt idx="310">
                  <c:v>1.101395127316666</c:v>
                </c:pt>
                <c:pt idx="311">
                  <c:v>1.101395127316666</c:v>
                </c:pt>
                <c:pt idx="312">
                  <c:v>1.101395127316666</c:v>
                </c:pt>
                <c:pt idx="313">
                  <c:v>1.101395127316666</c:v>
                </c:pt>
                <c:pt idx="314">
                  <c:v>1.101395127316666</c:v>
                </c:pt>
                <c:pt idx="315">
                  <c:v>1.101395127316666</c:v>
                </c:pt>
                <c:pt idx="316">
                  <c:v>1.101395127316666</c:v>
                </c:pt>
                <c:pt idx="317">
                  <c:v>1.101395127316666</c:v>
                </c:pt>
                <c:pt idx="318">
                  <c:v>1.101395127316666</c:v>
                </c:pt>
                <c:pt idx="319">
                  <c:v>1.101395127316666</c:v>
                </c:pt>
                <c:pt idx="320">
                  <c:v>1.101395127316666</c:v>
                </c:pt>
                <c:pt idx="321">
                  <c:v>1.101395127316666</c:v>
                </c:pt>
                <c:pt idx="322">
                  <c:v>1.101395127316666</c:v>
                </c:pt>
                <c:pt idx="323">
                  <c:v>1.101395127316666</c:v>
                </c:pt>
                <c:pt idx="324">
                  <c:v>1.101395127316666</c:v>
                </c:pt>
                <c:pt idx="325">
                  <c:v>1.101395127316666</c:v>
                </c:pt>
                <c:pt idx="326">
                  <c:v>1.101395127316666</c:v>
                </c:pt>
                <c:pt idx="327">
                  <c:v>1.101395127316666</c:v>
                </c:pt>
                <c:pt idx="328">
                  <c:v>1.101395127316666</c:v>
                </c:pt>
                <c:pt idx="329">
                  <c:v>1.101395127316666</c:v>
                </c:pt>
                <c:pt idx="330">
                  <c:v>1.101395127316666</c:v>
                </c:pt>
                <c:pt idx="331">
                  <c:v>1.101395127316666</c:v>
                </c:pt>
                <c:pt idx="332">
                  <c:v>1.101395127316666</c:v>
                </c:pt>
                <c:pt idx="333">
                  <c:v>1.101395127316666</c:v>
                </c:pt>
                <c:pt idx="334">
                  <c:v>1.101395127316666</c:v>
                </c:pt>
                <c:pt idx="335">
                  <c:v>1.101395127316666</c:v>
                </c:pt>
                <c:pt idx="336">
                  <c:v>1.101395127316666</c:v>
                </c:pt>
                <c:pt idx="337">
                  <c:v>1.101395127316666</c:v>
                </c:pt>
                <c:pt idx="338">
                  <c:v>1.101395127316666</c:v>
                </c:pt>
                <c:pt idx="339">
                  <c:v>1.101395127316666</c:v>
                </c:pt>
                <c:pt idx="340">
                  <c:v>1.101395127316666</c:v>
                </c:pt>
                <c:pt idx="341">
                  <c:v>1.101395127316666</c:v>
                </c:pt>
                <c:pt idx="342">
                  <c:v>1.101395127316666</c:v>
                </c:pt>
                <c:pt idx="343">
                  <c:v>1.101395127316666</c:v>
                </c:pt>
                <c:pt idx="344">
                  <c:v>1.101395127316666</c:v>
                </c:pt>
                <c:pt idx="345">
                  <c:v>1.101395127316666</c:v>
                </c:pt>
                <c:pt idx="346">
                  <c:v>1.101395127316666</c:v>
                </c:pt>
                <c:pt idx="347">
                  <c:v>1.101395127316666</c:v>
                </c:pt>
                <c:pt idx="348">
                  <c:v>1.101395127316666</c:v>
                </c:pt>
                <c:pt idx="349">
                  <c:v>1.101395127316666</c:v>
                </c:pt>
                <c:pt idx="350">
                  <c:v>1.101395127316666</c:v>
                </c:pt>
                <c:pt idx="351">
                  <c:v>1.101395127316666</c:v>
                </c:pt>
                <c:pt idx="352">
                  <c:v>1.101395127316666</c:v>
                </c:pt>
                <c:pt idx="353">
                  <c:v>1.101395127316666</c:v>
                </c:pt>
                <c:pt idx="354">
                  <c:v>1.101395127316666</c:v>
                </c:pt>
                <c:pt idx="355">
                  <c:v>1.101395127316666</c:v>
                </c:pt>
                <c:pt idx="356">
                  <c:v>1.101395127316666</c:v>
                </c:pt>
                <c:pt idx="357">
                  <c:v>1.101395127316666</c:v>
                </c:pt>
                <c:pt idx="358">
                  <c:v>1.101395127316666</c:v>
                </c:pt>
                <c:pt idx="359">
                  <c:v>1.101395127316666</c:v>
                </c:pt>
                <c:pt idx="360">
                  <c:v>1.101395127316666</c:v>
                </c:pt>
                <c:pt idx="361">
                  <c:v>1.101395127316666</c:v>
                </c:pt>
                <c:pt idx="362">
                  <c:v>1.101395127316666</c:v>
                </c:pt>
                <c:pt idx="363">
                  <c:v>1.101395127316666</c:v>
                </c:pt>
                <c:pt idx="364">
                  <c:v>1.101395127316666</c:v>
                </c:pt>
                <c:pt idx="365">
                  <c:v>1.101395127316666</c:v>
                </c:pt>
                <c:pt idx="366">
                  <c:v>1.101395127316666</c:v>
                </c:pt>
                <c:pt idx="367">
                  <c:v>1.101395127316666</c:v>
                </c:pt>
                <c:pt idx="368">
                  <c:v>1.101395127316666</c:v>
                </c:pt>
                <c:pt idx="369">
                  <c:v>1.101395127316666</c:v>
                </c:pt>
                <c:pt idx="370">
                  <c:v>1.101395127316666</c:v>
                </c:pt>
                <c:pt idx="371">
                  <c:v>1.101395127316666</c:v>
                </c:pt>
                <c:pt idx="372">
                  <c:v>1.101395127316666</c:v>
                </c:pt>
                <c:pt idx="373">
                  <c:v>1.101395127316666</c:v>
                </c:pt>
                <c:pt idx="374">
                  <c:v>1.101395127316666</c:v>
                </c:pt>
                <c:pt idx="375">
                  <c:v>1.101395127316666</c:v>
                </c:pt>
                <c:pt idx="376">
                  <c:v>1.101395127316666</c:v>
                </c:pt>
                <c:pt idx="377">
                  <c:v>1.101395127316666</c:v>
                </c:pt>
                <c:pt idx="378">
                  <c:v>1.101395127316666</c:v>
                </c:pt>
                <c:pt idx="379">
                  <c:v>1.101395127316666</c:v>
                </c:pt>
                <c:pt idx="380">
                  <c:v>1.101395127316666</c:v>
                </c:pt>
                <c:pt idx="381">
                  <c:v>1.101395127316666</c:v>
                </c:pt>
                <c:pt idx="382">
                  <c:v>1.101395127316666</c:v>
                </c:pt>
                <c:pt idx="383">
                  <c:v>1.101395127316666</c:v>
                </c:pt>
                <c:pt idx="384">
                  <c:v>1.101395127316666</c:v>
                </c:pt>
                <c:pt idx="385">
                  <c:v>1.101395127316666</c:v>
                </c:pt>
                <c:pt idx="386">
                  <c:v>1.101395127316666</c:v>
                </c:pt>
                <c:pt idx="387">
                  <c:v>1.101395127316666</c:v>
                </c:pt>
                <c:pt idx="388">
                  <c:v>1.101395127316666</c:v>
                </c:pt>
                <c:pt idx="389">
                  <c:v>1.101395127316666</c:v>
                </c:pt>
                <c:pt idx="390">
                  <c:v>1.101395127316666</c:v>
                </c:pt>
                <c:pt idx="391">
                  <c:v>1.101395127316666</c:v>
                </c:pt>
                <c:pt idx="392">
                  <c:v>1.101395127316666</c:v>
                </c:pt>
                <c:pt idx="393">
                  <c:v>1.101395127316666</c:v>
                </c:pt>
                <c:pt idx="394">
                  <c:v>1.101395127316666</c:v>
                </c:pt>
                <c:pt idx="395">
                  <c:v>1.101395127316666</c:v>
                </c:pt>
                <c:pt idx="396">
                  <c:v>1.101395127316666</c:v>
                </c:pt>
                <c:pt idx="397">
                  <c:v>1.101395127316666</c:v>
                </c:pt>
                <c:pt idx="398">
                  <c:v>1.101395127316666</c:v>
                </c:pt>
                <c:pt idx="399">
                  <c:v>1.101395127316666</c:v>
                </c:pt>
                <c:pt idx="400">
                  <c:v>1.101395127316666</c:v>
                </c:pt>
                <c:pt idx="401">
                  <c:v>1.101395127316666</c:v>
                </c:pt>
                <c:pt idx="402">
                  <c:v>1.101395127316666</c:v>
                </c:pt>
                <c:pt idx="403">
                  <c:v>1.101395127316666</c:v>
                </c:pt>
                <c:pt idx="404">
                  <c:v>1.101395127316666</c:v>
                </c:pt>
                <c:pt idx="405">
                  <c:v>1.101395127316666</c:v>
                </c:pt>
                <c:pt idx="406">
                  <c:v>1.101395127316666</c:v>
                </c:pt>
                <c:pt idx="407">
                  <c:v>1.101395127316666</c:v>
                </c:pt>
                <c:pt idx="408">
                  <c:v>1.101395127316666</c:v>
                </c:pt>
                <c:pt idx="409">
                  <c:v>1.101395127316666</c:v>
                </c:pt>
                <c:pt idx="410">
                  <c:v>1.101395127316666</c:v>
                </c:pt>
                <c:pt idx="411">
                  <c:v>1.101395127316666</c:v>
                </c:pt>
                <c:pt idx="412">
                  <c:v>1.101395127316666</c:v>
                </c:pt>
                <c:pt idx="413">
                  <c:v>1.101395127316666</c:v>
                </c:pt>
                <c:pt idx="414">
                  <c:v>1.101395127316666</c:v>
                </c:pt>
                <c:pt idx="415">
                  <c:v>1.101395127316666</c:v>
                </c:pt>
                <c:pt idx="416">
                  <c:v>1.101395127316666</c:v>
                </c:pt>
                <c:pt idx="417">
                  <c:v>1.101395127316666</c:v>
                </c:pt>
                <c:pt idx="418">
                  <c:v>1.101395127316666</c:v>
                </c:pt>
                <c:pt idx="419">
                  <c:v>1.101395127316666</c:v>
                </c:pt>
                <c:pt idx="420">
                  <c:v>1.101395127316666</c:v>
                </c:pt>
                <c:pt idx="421">
                  <c:v>1.101395127316666</c:v>
                </c:pt>
                <c:pt idx="422">
                  <c:v>1.101395127316666</c:v>
                </c:pt>
                <c:pt idx="423">
                  <c:v>1.101395127316666</c:v>
                </c:pt>
                <c:pt idx="424">
                  <c:v>1.101395127316666</c:v>
                </c:pt>
                <c:pt idx="425">
                  <c:v>1.101395127316666</c:v>
                </c:pt>
                <c:pt idx="426">
                  <c:v>1.101395127316666</c:v>
                </c:pt>
                <c:pt idx="427">
                  <c:v>1.101395127316666</c:v>
                </c:pt>
                <c:pt idx="428">
                  <c:v>1.101395127316666</c:v>
                </c:pt>
                <c:pt idx="429">
                  <c:v>1.101395127316666</c:v>
                </c:pt>
                <c:pt idx="430">
                  <c:v>1.101395127316666</c:v>
                </c:pt>
                <c:pt idx="431">
                  <c:v>1.101395127316666</c:v>
                </c:pt>
                <c:pt idx="432">
                  <c:v>1.101395127316666</c:v>
                </c:pt>
                <c:pt idx="433">
                  <c:v>1.101395127316666</c:v>
                </c:pt>
                <c:pt idx="434">
                  <c:v>1.101395127316666</c:v>
                </c:pt>
                <c:pt idx="435">
                  <c:v>1.101395127316666</c:v>
                </c:pt>
                <c:pt idx="436">
                  <c:v>1.101395127316666</c:v>
                </c:pt>
                <c:pt idx="437">
                  <c:v>1.101395127316666</c:v>
                </c:pt>
                <c:pt idx="438">
                  <c:v>1.101395127316666</c:v>
                </c:pt>
                <c:pt idx="439">
                  <c:v>1.101395127316666</c:v>
                </c:pt>
                <c:pt idx="440">
                  <c:v>1.101395127316666</c:v>
                </c:pt>
                <c:pt idx="441">
                  <c:v>1.101395127316666</c:v>
                </c:pt>
                <c:pt idx="442">
                  <c:v>1.101395127316666</c:v>
                </c:pt>
                <c:pt idx="443">
                  <c:v>1.101395127316666</c:v>
                </c:pt>
                <c:pt idx="444">
                  <c:v>1.101395127316666</c:v>
                </c:pt>
                <c:pt idx="445">
                  <c:v>1.101395127316666</c:v>
                </c:pt>
                <c:pt idx="446">
                  <c:v>1.101395127316666</c:v>
                </c:pt>
                <c:pt idx="447">
                  <c:v>1.101395127316666</c:v>
                </c:pt>
                <c:pt idx="448">
                  <c:v>1.101395127316666</c:v>
                </c:pt>
                <c:pt idx="449">
                  <c:v>1.101395127316666</c:v>
                </c:pt>
                <c:pt idx="450">
                  <c:v>1.101395127316666</c:v>
                </c:pt>
                <c:pt idx="451">
                  <c:v>1.101395127316666</c:v>
                </c:pt>
                <c:pt idx="452">
                  <c:v>1.101395127316666</c:v>
                </c:pt>
                <c:pt idx="453">
                  <c:v>1.101395127316666</c:v>
                </c:pt>
                <c:pt idx="454">
                  <c:v>1.101395127316666</c:v>
                </c:pt>
                <c:pt idx="455">
                  <c:v>1.101395127316666</c:v>
                </c:pt>
                <c:pt idx="456">
                  <c:v>1.101395127316666</c:v>
                </c:pt>
                <c:pt idx="457">
                  <c:v>1.101395127316666</c:v>
                </c:pt>
                <c:pt idx="458">
                  <c:v>1.101395127316666</c:v>
                </c:pt>
                <c:pt idx="459">
                  <c:v>1.101395127316666</c:v>
                </c:pt>
                <c:pt idx="460">
                  <c:v>1.101395127316666</c:v>
                </c:pt>
                <c:pt idx="461">
                  <c:v>1.101395127316666</c:v>
                </c:pt>
                <c:pt idx="462">
                  <c:v>1.101395127316666</c:v>
                </c:pt>
                <c:pt idx="463">
                  <c:v>1.101395127316666</c:v>
                </c:pt>
                <c:pt idx="464">
                  <c:v>1.101395127316666</c:v>
                </c:pt>
                <c:pt idx="465">
                  <c:v>1.101395127316666</c:v>
                </c:pt>
                <c:pt idx="466">
                  <c:v>1.101395127316666</c:v>
                </c:pt>
                <c:pt idx="467">
                  <c:v>1.101395127316666</c:v>
                </c:pt>
                <c:pt idx="468">
                  <c:v>1.101395127316666</c:v>
                </c:pt>
                <c:pt idx="469">
                  <c:v>1.101395127316666</c:v>
                </c:pt>
                <c:pt idx="470">
                  <c:v>1.101395127316666</c:v>
                </c:pt>
                <c:pt idx="471">
                  <c:v>1.101395127316666</c:v>
                </c:pt>
                <c:pt idx="472">
                  <c:v>1.101395127316666</c:v>
                </c:pt>
                <c:pt idx="473">
                  <c:v>1.101395127316666</c:v>
                </c:pt>
                <c:pt idx="474">
                  <c:v>1.101395127316666</c:v>
                </c:pt>
                <c:pt idx="475">
                  <c:v>1.101395127316666</c:v>
                </c:pt>
                <c:pt idx="476">
                  <c:v>1.101395127316666</c:v>
                </c:pt>
                <c:pt idx="477">
                  <c:v>1.101395127316666</c:v>
                </c:pt>
                <c:pt idx="478">
                  <c:v>1.101395127316666</c:v>
                </c:pt>
                <c:pt idx="479">
                  <c:v>1.101395127316666</c:v>
                </c:pt>
                <c:pt idx="480">
                  <c:v>1.101395127316666</c:v>
                </c:pt>
                <c:pt idx="481">
                  <c:v>1.101395127316666</c:v>
                </c:pt>
                <c:pt idx="482">
                  <c:v>1.101395127316666</c:v>
                </c:pt>
                <c:pt idx="483">
                  <c:v>1.101395127316666</c:v>
                </c:pt>
                <c:pt idx="484">
                  <c:v>1.101395127316666</c:v>
                </c:pt>
                <c:pt idx="485">
                  <c:v>1.101395127316666</c:v>
                </c:pt>
                <c:pt idx="486">
                  <c:v>1.101395127316666</c:v>
                </c:pt>
                <c:pt idx="487">
                  <c:v>1.101395127316666</c:v>
                </c:pt>
                <c:pt idx="488">
                  <c:v>1.101395127316666</c:v>
                </c:pt>
                <c:pt idx="489">
                  <c:v>1.101395127316666</c:v>
                </c:pt>
                <c:pt idx="490">
                  <c:v>1.101395127316666</c:v>
                </c:pt>
                <c:pt idx="491">
                  <c:v>1.101395127316666</c:v>
                </c:pt>
                <c:pt idx="492">
                  <c:v>1.101395127316666</c:v>
                </c:pt>
                <c:pt idx="493">
                  <c:v>1.101395127316666</c:v>
                </c:pt>
                <c:pt idx="494">
                  <c:v>1.101395127316666</c:v>
                </c:pt>
                <c:pt idx="495">
                  <c:v>1.101395127316666</c:v>
                </c:pt>
                <c:pt idx="496">
                  <c:v>1.101395127316666</c:v>
                </c:pt>
                <c:pt idx="497">
                  <c:v>1.101395127316666</c:v>
                </c:pt>
                <c:pt idx="498">
                  <c:v>1.101395127316666</c:v>
                </c:pt>
                <c:pt idx="499">
                  <c:v>1.101395127316666</c:v>
                </c:pt>
                <c:pt idx="500">
                  <c:v>1.101395127316666</c:v>
                </c:pt>
                <c:pt idx="501">
                  <c:v>1.101395127316666</c:v>
                </c:pt>
                <c:pt idx="502">
                  <c:v>1.101395127316666</c:v>
                </c:pt>
                <c:pt idx="503">
                  <c:v>1.101395127316666</c:v>
                </c:pt>
                <c:pt idx="504">
                  <c:v>1.101395127316666</c:v>
                </c:pt>
                <c:pt idx="505">
                  <c:v>1.101395127316666</c:v>
                </c:pt>
                <c:pt idx="506">
                  <c:v>1.101395127316666</c:v>
                </c:pt>
                <c:pt idx="507">
                  <c:v>1.101395127316666</c:v>
                </c:pt>
                <c:pt idx="508">
                  <c:v>1.101395127316666</c:v>
                </c:pt>
                <c:pt idx="509">
                  <c:v>1.101395127316666</c:v>
                </c:pt>
                <c:pt idx="510">
                  <c:v>1.101395127316666</c:v>
                </c:pt>
                <c:pt idx="511">
                  <c:v>1.101395127316666</c:v>
                </c:pt>
                <c:pt idx="512">
                  <c:v>1.101395127316666</c:v>
                </c:pt>
                <c:pt idx="513">
                  <c:v>1.101395127316666</c:v>
                </c:pt>
                <c:pt idx="514">
                  <c:v>1.101395127316666</c:v>
                </c:pt>
                <c:pt idx="515">
                  <c:v>1.101395127316666</c:v>
                </c:pt>
                <c:pt idx="516">
                  <c:v>1.101395127316666</c:v>
                </c:pt>
                <c:pt idx="517">
                  <c:v>1.101395127316666</c:v>
                </c:pt>
                <c:pt idx="518">
                  <c:v>1.101395127316666</c:v>
                </c:pt>
                <c:pt idx="519">
                  <c:v>1.101395127316666</c:v>
                </c:pt>
                <c:pt idx="520">
                  <c:v>1.101395127316666</c:v>
                </c:pt>
                <c:pt idx="521">
                  <c:v>1.101395127316666</c:v>
                </c:pt>
                <c:pt idx="522">
                  <c:v>1.101395127316666</c:v>
                </c:pt>
                <c:pt idx="523">
                  <c:v>1.101395127316666</c:v>
                </c:pt>
                <c:pt idx="524">
                  <c:v>1.101395127316666</c:v>
                </c:pt>
                <c:pt idx="525">
                  <c:v>1.101395127316666</c:v>
                </c:pt>
                <c:pt idx="526">
                  <c:v>1.101395127316666</c:v>
                </c:pt>
                <c:pt idx="527">
                  <c:v>1.101395127316666</c:v>
                </c:pt>
                <c:pt idx="528">
                  <c:v>1.101395127316666</c:v>
                </c:pt>
                <c:pt idx="529">
                  <c:v>1.101395127316666</c:v>
                </c:pt>
                <c:pt idx="530">
                  <c:v>1.101395127316666</c:v>
                </c:pt>
                <c:pt idx="531">
                  <c:v>1.101395127316666</c:v>
                </c:pt>
                <c:pt idx="532">
                  <c:v>1.101395127316666</c:v>
                </c:pt>
                <c:pt idx="533">
                  <c:v>1.101395127316666</c:v>
                </c:pt>
                <c:pt idx="534">
                  <c:v>1.101395127316666</c:v>
                </c:pt>
                <c:pt idx="535">
                  <c:v>1.101395127316666</c:v>
                </c:pt>
                <c:pt idx="536">
                  <c:v>1.101395127316666</c:v>
                </c:pt>
                <c:pt idx="537">
                  <c:v>1.101395127316666</c:v>
                </c:pt>
                <c:pt idx="538">
                  <c:v>1.101395127316666</c:v>
                </c:pt>
                <c:pt idx="539">
                  <c:v>1.101395127316666</c:v>
                </c:pt>
                <c:pt idx="540">
                  <c:v>1.101395127316666</c:v>
                </c:pt>
                <c:pt idx="541">
                  <c:v>1.101395127316666</c:v>
                </c:pt>
                <c:pt idx="542">
                  <c:v>1.101395127316666</c:v>
                </c:pt>
                <c:pt idx="543">
                  <c:v>1.101395127316666</c:v>
                </c:pt>
                <c:pt idx="544">
                  <c:v>1.101395127316666</c:v>
                </c:pt>
                <c:pt idx="545">
                  <c:v>1.101395127316666</c:v>
                </c:pt>
                <c:pt idx="546">
                  <c:v>1.101395127316666</c:v>
                </c:pt>
                <c:pt idx="547">
                  <c:v>1.101395127316666</c:v>
                </c:pt>
                <c:pt idx="548">
                  <c:v>1.101395127316666</c:v>
                </c:pt>
                <c:pt idx="549">
                  <c:v>1.101395127316666</c:v>
                </c:pt>
                <c:pt idx="550">
                  <c:v>1.101395127316666</c:v>
                </c:pt>
                <c:pt idx="551">
                  <c:v>1.101395127316666</c:v>
                </c:pt>
                <c:pt idx="552">
                  <c:v>1.101395127316666</c:v>
                </c:pt>
                <c:pt idx="553">
                  <c:v>1.101395127316666</c:v>
                </c:pt>
                <c:pt idx="554">
                  <c:v>1.101395127316666</c:v>
                </c:pt>
                <c:pt idx="555">
                  <c:v>1.101395127316666</c:v>
                </c:pt>
                <c:pt idx="556">
                  <c:v>1.101395127316666</c:v>
                </c:pt>
                <c:pt idx="557">
                  <c:v>1.101395127316666</c:v>
                </c:pt>
                <c:pt idx="558">
                  <c:v>1.101395127316666</c:v>
                </c:pt>
                <c:pt idx="559">
                  <c:v>1.101395127316666</c:v>
                </c:pt>
                <c:pt idx="560">
                  <c:v>1.101395127316666</c:v>
                </c:pt>
                <c:pt idx="561">
                  <c:v>1.101395127316666</c:v>
                </c:pt>
                <c:pt idx="562">
                  <c:v>1.101395127316666</c:v>
                </c:pt>
                <c:pt idx="563">
                  <c:v>1.101395127316666</c:v>
                </c:pt>
                <c:pt idx="564">
                  <c:v>1.101395127316666</c:v>
                </c:pt>
                <c:pt idx="565">
                  <c:v>1.101395127316666</c:v>
                </c:pt>
                <c:pt idx="566">
                  <c:v>1.101395127316666</c:v>
                </c:pt>
                <c:pt idx="567">
                  <c:v>1.101395127316666</c:v>
                </c:pt>
                <c:pt idx="568">
                  <c:v>1.101395127316666</c:v>
                </c:pt>
                <c:pt idx="569">
                  <c:v>1.101395127316666</c:v>
                </c:pt>
                <c:pt idx="570">
                  <c:v>1.101395127316666</c:v>
                </c:pt>
                <c:pt idx="571">
                  <c:v>1.101395127316666</c:v>
                </c:pt>
                <c:pt idx="572">
                  <c:v>1.101395127316666</c:v>
                </c:pt>
                <c:pt idx="573">
                  <c:v>1.101395127316666</c:v>
                </c:pt>
                <c:pt idx="574">
                  <c:v>1.101395127316666</c:v>
                </c:pt>
                <c:pt idx="575">
                  <c:v>1.101395127316666</c:v>
                </c:pt>
                <c:pt idx="576">
                  <c:v>1.101395127316666</c:v>
                </c:pt>
                <c:pt idx="577">
                  <c:v>1.101395127316666</c:v>
                </c:pt>
                <c:pt idx="578">
                  <c:v>1.101395127316666</c:v>
                </c:pt>
                <c:pt idx="579">
                  <c:v>1.101395127316666</c:v>
                </c:pt>
                <c:pt idx="580">
                  <c:v>1.101395127316666</c:v>
                </c:pt>
                <c:pt idx="581">
                  <c:v>1.101395127316666</c:v>
                </c:pt>
                <c:pt idx="582">
                  <c:v>1.101395127316666</c:v>
                </c:pt>
                <c:pt idx="583">
                  <c:v>1.101395127316666</c:v>
                </c:pt>
                <c:pt idx="584">
                  <c:v>1.101395127316666</c:v>
                </c:pt>
                <c:pt idx="585">
                  <c:v>1.101395127316666</c:v>
                </c:pt>
                <c:pt idx="586">
                  <c:v>1.101395127316666</c:v>
                </c:pt>
                <c:pt idx="587">
                  <c:v>1.101395127316666</c:v>
                </c:pt>
                <c:pt idx="588">
                  <c:v>1.101395127316666</c:v>
                </c:pt>
                <c:pt idx="589">
                  <c:v>1.101395127316666</c:v>
                </c:pt>
                <c:pt idx="590">
                  <c:v>1.101395127316666</c:v>
                </c:pt>
                <c:pt idx="591">
                  <c:v>1.101395127316666</c:v>
                </c:pt>
                <c:pt idx="592">
                  <c:v>1.101395127316666</c:v>
                </c:pt>
                <c:pt idx="593">
                  <c:v>1.101395127316666</c:v>
                </c:pt>
                <c:pt idx="594">
                  <c:v>1.101395127316666</c:v>
                </c:pt>
                <c:pt idx="595">
                  <c:v>1.101395127316666</c:v>
                </c:pt>
                <c:pt idx="596">
                  <c:v>1.101395127316666</c:v>
                </c:pt>
                <c:pt idx="597">
                  <c:v>1.101395127316666</c:v>
                </c:pt>
                <c:pt idx="598">
                  <c:v>1.101395127316666</c:v>
                </c:pt>
                <c:pt idx="599">
                  <c:v>1.101395127316666</c:v>
                </c:pt>
                <c:pt idx="600">
                  <c:v>1.101395127316666</c:v>
                </c:pt>
                <c:pt idx="601">
                  <c:v>1.101395127316666</c:v>
                </c:pt>
                <c:pt idx="602">
                  <c:v>1.101395127316666</c:v>
                </c:pt>
                <c:pt idx="603">
                  <c:v>1.101395127316666</c:v>
                </c:pt>
                <c:pt idx="604">
                  <c:v>1.101395127316666</c:v>
                </c:pt>
                <c:pt idx="605">
                  <c:v>1.101395127316666</c:v>
                </c:pt>
                <c:pt idx="606">
                  <c:v>1.101395127316666</c:v>
                </c:pt>
                <c:pt idx="607">
                  <c:v>1.101395127316666</c:v>
                </c:pt>
                <c:pt idx="608">
                  <c:v>1.101395127316666</c:v>
                </c:pt>
                <c:pt idx="609">
                  <c:v>1.101395127316666</c:v>
                </c:pt>
                <c:pt idx="610">
                  <c:v>1.101395127316666</c:v>
                </c:pt>
                <c:pt idx="611">
                  <c:v>1.101395127316666</c:v>
                </c:pt>
                <c:pt idx="612">
                  <c:v>1.101395127316666</c:v>
                </c:pt>
                <c:pt idx="613">
                  <c:v>1.101395127316666</c:v>
                </c:pt>
                <c:pt idx="614">
                  <c:v>1.101395127316666</c:v>
                </c:pt>
                <c:pt idx="615">
                  <c:v>1.101395127316666</c:v>
                </c:pt>
                <c:pt idx="616">
                  <c:v>1.101395127316666</c:v>
                </c:pt>
                <c:pt idx="617">
                  <c:v>1.101395127316666</c:v>
                </c:pt>
                <c:pt idx="618">
                  <c:v>1.101395127316666</c:v>
                </c:pt>
                <c:pt idx="619">
                  <c:v>1.101395127316666</c:v>
                </c:pt>
                <c:pt idx="620">
                  <c:v>1.101395127316666</c:v>
                </c:pt>
                <c:pt idx="621">
                  <c:v>1.101395127316666</c:v>
                </c:pt>
                <c:pt idx="622">
                  <c:v>1.101395127316666</c:v>
                </c:pt>
                <c:pt idx="623">
                  <c:v>1.101395127316666</c:v>
                </c:pt>
                <c:pt idx="624">
                  <c:v>1.101395127316666</c:v>
                </c:pt>
                <c:pt idx="625">
                  <c:v>1.101395127316666</c:v>
                </c:pt>
                <c:pt idx="626">
                  <c:v>1.101395127316666</c:v>
                </c:pt>
                <c:pt idx="627">
                  <c:v>1.101395127316666</c:v>
                </c:pt>
                <c:pt idx="628">
                  <c:v>1.101395127316666</c:v>
                </c:pt>
                <c:pt idx="629">
                  <c:v>1.101395127316666</c:v>
                </c:pt>
                <c:pt idx="630">
                  <c:v>1.101395127316666</c:v>
                </c:pt>
                <c:pt idx="631">
                  <c:v>1.101395127316666</c:v>
                </c:pt>
                <c:pt idx="632">
                  <c:v>1.101395127316666</c:v>
                </c:pt>
                <c:pt idx="633">
                  <c:v>1.101395127316666</c:v>
                </c:pt>
                <c:pt idx="634">
                  <c:v>1.101395127316666</c:v>
                </c:pt>
                <c:pt idx="635">
                  <c:v>1.101395127316666</c:v>
                </c:pt>
                <c:pt idx="636">
                  <c:v>1.101395127316666</c:v>
                </c:pt>
                <c:pt idx="637">
                  <c:v>1.101395127316666</c:v>
                </c:pt>
                <c:pt idx="638">
                  <c:v>1.101395127316666</c:v>
                </c:pt>
                <c:pt idx="639">
                  <c:v>1.101395127316666</c:v>
                </c:pt>
                <c:pt idx="640">
                  <c:v>1.101395127316666</c:v>
                </c:pt>
                <c:pt idx="641">
                  <c:v>1.101395127316666</c:v>
                </c:pt>
                <c:pt idx="642">
                  <c:v>1.101395127316666</c:v>
                </c:pt>
                <c:pt idx="643">
                  <c:v>1.101395127316666</c:v>
                </c:pt>
                <c:pt idx="644">
                  <c:v>1.101395127316666</c:v>
                </c:pt>
                <c:pt idx="645">
                  <c:v>1.101395127316666</c:v>
                </c:pt>
                <c:pt idx="646">
                  <c:v>1.101395127316666</c:v>
                </c:pt>
                <c:pt idx="647">
                  <c:v>1.101395127316666</c:v>
                </c:pt>
                <c:pt idx="648">
                  <c:v>1.101395127316666</c:v>
                </c:pt>
                <c:pt idx="649">
                  <c:v>1.101395127316666</c:v>
                </c:pt>
                <c:pt idx="650">
                  <c:v>1.101395127316666</c:v>
                </c:pt>
                <c:pt idx="651">
                  <c:v>1.101395127316666</c:v>
                </c:pt>
                <c:pt idx="652">
                  <c:v>1.101395127316666</c:v>
                </c:pt>
                <c:pt idx="653">
                  <c:v>1.101395127316666</c:v>
                </c:pt>
                <c:pt idx="654">
                  <c:v>1.101395127316666</c:v>
                </c:pt>
                <c:pt idx="655">
                  <c:v>1.101395127316666</c:v>
                </c:pt>
                <c:pt idx="656">
                  <c:v>1.101395127316666</c:v>
                </c:pt>
                <c:pt idx="657">
                  <c:v>1.101395127316666</c:v>
                </c:pt>
                <c:pt idx="658">
                  <c:v>1.101395127316666</c:v>
                </c:pt>
                <c:pt idx="659">
                  <c:v>1.101395127316666</c:v>
                </c:pt>
                <c:pt idx="660">
                  <c:v>1.101395127316666</c:v>
                </c:pt>
                <c:pt idx="661">
                  <c:v>1.101395127316666</c:v>
                </c:pt>
                <c:pt idx="662">
                  <c:v>1.101395127316666</c:v>
                </c:pt>
                <c:pt idx="663">
                  <c:v>1.101395127316666</c:v>
                </c:pt>
                <c:pt idx="664">
                  <c:v>1.101395127316666</c:v>
                </c:pt>
                <c:pt idx="665">
                  <c:v>1.101395127316666</c:v>
                </c:pt>
                <c:pt idx="666">
                  <c:v>1.101395127316666</c:v>
                </c:pt>
                <c:pt idx="667">
                  <c:v>1.101395127316666</c:v>
                </c:pt>
                <c:pt idx="668">
                  <c:v>1.101395127316666</c:v>
                </c:pt>
                <c:pt idx="669">
                  <c:v>1.101395127316666</c:v>
                </c:pt>
                <c:pt idx="670">
                  <c:v>1.101395127316666</c:v>
                </c:pt>
                <c:pt idx="671">
                  <c:v>1.101395127316666</c:v>
                </c:pt>
                <c:pt idx="672">
                  <c:v>1.101395127316666</c:v>
                </c:pt>
                <c:pt idx="673">
                  <c:v>1.101395127316666</c:v>
                </c:pt>
                <c:pt idx="674">
                  <c:v>1.101395127316666</c:v>
                </c:pt>
                <c:pt idx="675">
                  <c:v>1.101395127316666</c:v>
                </c:pt>
                <c:pt idx="676">
                  <c:v>1.101395127316666</c:v>
                </c:pt>
                <c:pt idx="677">
                  <c:v>1.101395127316666</c:v>
                </c:pt>
                <c:pt idx="678">
                  <c:v>1.101395127316666</c:v>
                </c:pt>
                <c:pt idx="679">
                  <c:v>1.101395127316666</c:v>
                </c:pt>
                <c:pt idx="680">
                  <c:v>1.101395127316666</c:v>
                </c:pt>
                <c:pt idx="681">
                  <c:v>1.101395127316666</c:v>
                </c:pt>
                <c:pt idx="682">
                  <c:v>1.101395127316666</c:v>
                </c:pt>
                <c:pt idx="683">
                  <c:v>1.101395127316666</c:v>
                </c:pt>
                <c:pt idx="684">
                  <c:v>1.101395127316666</c:v>
                </c:pt>
                <c:pt idx="685">
                  <c:v>1.101395127316666</c:v>
                </c:pt>
                <c:pt idx="686">
                  <c:v>1.101395127316666</c:v>
                </c:pt>
                <c:pt idx="687">
                  <c:v>1.101395127316666</c:v>
                </c:pt>
                <c:pt idx="688">
                  <c:v>1.101395127316666</c:v>
                </c:pt>
                <c:pt idx="689">
                  <c:v>1.101395127316666</c:v>
                </c:pt>
                <c:pt idx="690">
                  <c:v>1.101395127316666</c:v>
                </c:pt>
                <c:pt idx="691">
                  <c:v>1.101395127316666</c:v>
                </c:pt>
                <c:pt idx="692">
                  <c:v>1.101395127316666</c:v>
                </c:pt>
                <c:pt idx="693">
                  <c:v>1.101395127316666</c:v>
                </c:pt>
                <c:pt idx="694">
                  <c:v>1.101395127316666</c:v>
                </c:pt>
                <c:pt idx="695">
                  <c:v>1.101395127316666</c:v>
                </c:pt>
                <c:pt idx="696">
                  <c:v>1.101395127316666</c:v>
                </c:pt>
                <c:pt idx="697">
                  <c:v>1.101395127316666</c:v>
                </c:pt>
                <c:pt idx="698">
                  <c:v>1.101395127316666</c:v>
                </c:pt>
                <c:pt idx="699">
                  <c:v>1.101395127316666</c:v>
                </c:pt>
                <c:pt idx="700">
                  <c:v>1.101395127316666</c:v>
                </c:pt>
                <c:pt idx="701">
                  <c:v>1.101395127316666</c:v>
                </c:pt>
                <c:pt idx="702">
                  <c:v>1.101395127316666</c:v>
                </c:pt>
                <c:pt idx="703">
                  <c:v>1.101395127316666</c:v>
                </c:pt>
                <c:pt idx="704">
                  <c:v>1.101395127316666</c:v>
                </c:pt>
                <c:pt idx="705">
                  <c:v>1.101395127316666</c:v>
                </c:pt>
                <c:pt idx="706">
                  <c:v>1.101395127316666</c:v>
                </c:pt>
                <c:pt idx="707">
                  <c:v>1.101395127316666</c:v>
                </c:pt>
                <c:pt idx="708">
                  <c:v>1.101395127316666</c:v>
                </c:pt>
                <c:pt idx="709">
                  <c:v>1.101395127316666</c:v>
                </c:pt>
                <c:pt idx="710">
                  <c:v>1.101395127316666</c:v>
                </c:pt>
                <c:pt idx="711">
                  <c:v>1.101395127316666</c:v>
                </c:pt>
                <c:pt idx="712">
                  <c:v>1.101395127316666</c:v>
                </c:pt>
                <c:pt idx="713">
                  <c:v>1.101395127316666</c:v>
                </c:pt>
                <c:pt idx="714">
                  <c:v>1.101395127316666</c:v>
                </c:pt>
                <c:pt idx="715">
                  <c:v>1.101395127316666</c:v>
                </c:pt>
                <c:pt idx="716">
                  <c:v>1.101395127316666</c:v>
                </c:pt>
                <c:pt idx="717">
                  <c:v>1.101395127316666</c:v>
                </c:pt>
                <c:pt idx="718">
                  <c:v>1.101395127316666</c:v>
                </c:pt>
                <c:pt idx="719">
                  <c:v>1.101395127316666</c:v>
                </c:pt>
                <c:pt idx="720">
                  <c:v>1.101395127316666</c:v>
                </c:pt>
                <c:pt idx="721">
                  <c:v>1.101395127316666</c:v>
                </c:pt>
                <c:pt idx="722">
                  <c:v>1.101395127316666</c:v>
                </c:pt>
                <c:pt idx="723">
                  <c:v>1.101395127316666</c:v>
                </c:pt>
                <c:pt idx="724">
                  <c:v>1.101395127316666</c:v>
                </c:pt>
                <c:pt idx="725">
                  <c:v>1.101395127316666</c:v>
                </c:pt>
                <c:pt idx="726">
                  <c:v>1.101395127316666</c:v>
                </c:pt>
                <c:pt idx="727">
                  <c:v>1.101395127316666</c:v>
                </c:pt>
                <c:pt idx="728">
                  <c:v>1.101395127316666</c:v>
                </c:pt>
                <c:pt idx="729">
                  <c:v>1.101395127316666</c:v>
                </c:pt>
                <c:pt idx="730">
                  <c:v>1.101395127316666</c:v>
                </c:pt>
                <c:pt idx="731">
                  <c:v>1.101395127316666</c:v>
                </c:pt>
                <c:pt idx="732">
                  <c:v>1.101395127316666</c:v>
                </c:pt>
                <c:pt idx="733">
                  <c:v>1.101395127316666</c:v>
                </c:pt>
                <c:pt idx="734">
                  <c:v>1.101395127316666</c:v>
                </c:pt>
                <c:pt idx="735">
                  <c:v>1.101395127316666</c:v>
                </c:pt>
                <c:pt idx="736">
                  <c:v>1.101395127316666</c:v>
                </c:pt>
                <c:pt idx="737">
                  <c:v>1.101395127316666</c:v>
                </c:pt>
                <c:pt idx="738">
                  <c:v>1.101395127316666</c:v>
                </c:pt>
                <c:pt idx="739">
                  <c:v>1.101395127316666</c:v>
                </c:pt>
                <c:pt idx="740">
                  <c:v>1.101395127316666</c:v>
                </c:pt>
                <c:pt idx="741">
                  <c:v>1.101395127316666</c:v>
                </c:pt>
                <c:pt idx="742">
                  <c:v>1.101395127316666</c:v>
                </c:pt>
                <c:pt idx="743">
                  <c:v>1.101395127316666</c:v>
                </c:pt>
                <c:pt idx="744">
                  <c:v>1.101395127316666</c:v>
                </c:pt>
                <c:pt idx="745">
                  <c:v>1.101395127316666</c:v>
                </c:pt>
                <c:pt idx="746">
                  <c:v>1.101395127316666</c:v>
                </c:pt>
                <c:pt idx="747">
                  <c:v>1.101395127316666</c:v>
                </c:pt>
                <c:pt idx="748">
                  <c:v>1.101395127316666</c:v>
                </c:pt>
                <c:pt idx="749">
                  <c:v>1.101395127316666</c:v>
                </c:pt>
                <c:pt idx="750">
                  <c:v>1.101395127316666</c:v>
                </c:pt>
                <c:pt idx="751">
                  <c:v>1.101395127316666</c:v>
                </c:pt>
                <c:pt idx="752">
                  <c:v>1.101395127316666</c:v>
                </c:pt>
                <c:pt idx="753">
                  <c:v>1.101395127316666</c:v>
                </c:pt>
                <c:pt idx="754">
                  <c:v>1.101395127316666</c:v>
                </c:pt>
                <c:pt idx="755">
                  <c:v>1.101395127316666</c:v>
                </c:pt>
                <c:pt idx="756">
                  <c:v>1.101395127316666</c:v>
                </c:pt>
                <c:pt idx="757">
                  <c:v>1.101395127316666</c:v>
                </c:pt>
                <c:pt idx="758">
                  <c:v>1.101395127316666</c:v>
                </c:pt>
                <c:pt idx="759">
                  <c:v>1.101395127316666</c:v>
                </c:pt>
                <c:pt idx="760">
                  <c:v>1.101395127316666</c:v>
                </c:pt>
                <c:pt idx="761">
                  <c:v>1.101395127316666</c:v>
                </c:pt>
                <c:pt idx="762">
                  <c:v>1.101395127316666</c:v>
                </c:pt>
                <c:pt idx="763">
                  <c:v>1.101395127316666</c:v>
                </c:pt>
                <c:pt idx="764">
                  <c:v>1.101395127316666</c:v>
                </c:pt>
                <c:pt idx="765">
                  <c:v>1.101395127316666</c:v>
                </c:pt>
                <c:pt idx="766">
                  <c:v>1.101395127316666</c:v>
                </c:pt>
                <c:pt idx="767">
                  <c:v>1.101395127316666</c:v>
                </c:pt>
                <c:pt idx="768">
                  <c:v>1.101395127316666</c:v>
                </c:pt>
                <c:pt idx="769">
                  <c:v>1.101395127316666</c:v>
                </c:pt>
                <c:pt idx="770">
                  <c:v>1.101395127316666</c:v>
                </c:pt>
                <c:pt idx="771">
                  <c:v>1.101395127316666</c:v>
                </c:pt>
                <c:pt idx="772">
                  <c:v>1.101395127316666</c:v>
                </c:pt>
                <c:pt idx="773">
                  <c:v>1.101395127316666</c:v>
                </c:pt>
                <c:pt idx="774">
                  <c:v>1.101395127316666</c:v>
                </c:pt>
                <c:pt idx="775">
                  <c:v>1.101395127316666</c:v>
                </c:pt>
                <c:pt idx="776">
                  <c:v>1.101395127316666</c:v>
                </c:pt>
                <c:pt idx="777">
                  <c:v>1.101395127316666</c:v>
                </c:pt>
                <c:pt idx="778">
                  <c:v>1.101395127316666</c:v>
                </c:pt>
                <c:pt idx="779">
                  <c:v>1.101395127316666</c:v>
                </c:pt>
                <c:pt idx="780">
                  <c:v>1.101395127316666</c:v>
                </c:pt>
                <c:pt idx="781">
                  <c:v>1.101395127316666</c:v>
                </c:pt>
                <c:pt idx="782">
                  <c:v>1.101395127316666</c:v>
                </c:pt>
                <c:pt idx="783">
                  <c:v>1.101395127316666</c:v>
                </c:pt>
                <c:pt idx="784">
                  <c:v>1.101395127316666</c:v>
                </c:pt>
                <c:pt idx="785">
                  <c:v>1.101395127316666</c:v>
                </c:pt>
                <c:pt idx="786">
                  <c:v>1.101395127316666</c:v>
                </c:pt>
                <c:pt idx="787">
                  <c:v>1.101395127316666</c:v>
                </c:pt>
                <c:pt idx="788">
                  <c:v>1.101395127316666</c:v>
                </c:pt>
                <c:pt idx="789">
                  <c:v>1.101395127316666</c:v>
                </c:pt>
                <c:pt idx="790">
                  <c:v>1.101395127316666</c:v>
                </c:pt>
                <c:pt idx="791">
                  <c:v>1.101395127316666</c:v>
                </c:pt>
                <c:pt idx="792">
                  <c:v>1.101395127316666</c:v>
                </c:pt>
                <c:pt idx="793">
                  <c:v>1.101395127316666</c:v>
                </c:pt>
                <c:pt idx="794">
                  <c:v>1.101395127316666</c:v>
                </c:pt>
                <c:pt idx="795">
                  <c:v>1.101395127316666</c:v>
                </c:pt>
                <c:pt idx="796">
                  <c:v>1.101395127316666</c:v>
                </c:pt>
                <c:pt idx="797">
                  <c:v>1.101395127316666</c:v>
                </c:pt>
                <c:pt idx="798">
                  <c:v>1.101395127316666</c:v>
                </c:pt>
                <c:pt idx="799">
                  <c:v>1.101395127316666</c:v>
                </c:pt>
                <c:pt idx="800">
                  <c:v>1.101395127316666</c:v>
                </c:pt>
                <c:pt idx="801">
                  <c:v>1.101395127316666</c:v>
                </c:pt>
                <c:pt idx="802">
                  <c:v>1.101395127316666</c:v>
                </c:pt>
                <c:pt idx="803">
                  <c:v>1.101395127316666</c:v>
                </c:pt>
                <c:pt idx="804">
                  <c:v>1.101395127316666</c:v>
                </c:pt>
                <c:pt idx="805">
                  <c:v>1.101395127316666</c:v>
                </c:pt>
                <c:pt idx="806">
                  <c:v>1.101395127316666</c:v>
                </c:pt>
                <c:pt idx="807">
                  <c:v>1.101395127316666</c:v>
                </c:pt>
                <c:pt idx="808">
                  <c:v>1.101395127316666</c:v>
                </c:pt>
                <c:pt idx="809">
                  <c:v>1.101395127316666</c:v>
                </c:pt>
                <c:pt idx="810">
                  <c:v>1.101395127316666</c:v>
                </c:pt>
                <c:pt idx="811">
                  <c:v>1.101395127316666</c:v>
                </c:pt>
                <c:pt idx="812">
                  <c:v>1.101395127316666</c:v>
                </c:pt>
                <c:pt idx="813">
                  <c:v>1.101395127316666</c:v>
                </c:pt>
                <c:pt idx="814">
                  <c:v>1.101395127316666</c:v>
                </c:pt>
                <c:pt idx="815">
                  <c:v>1.101395127316666</c:v>
                </c:pt>
                <c:pt idx="816">
                  <c:v>1.101395127316666</c:v>
                </c:pt>
                <c:pt idx="817">
                  <c:v>1.101395127316666</c:v>
                </c:pt>
                <c:pt idx="818">
                  <c:v>1.101395127316666</c:v>
                </c:pt>
                <c:pt idx="819">
                  <c:v>1.101395127316666</c:v>
                </c:pt>
                <c:pt idx="820">
                  <c:v>1.101395127316666</c:v>
                </c:pt>
                <c:pt idx="821">
                  <c:v>1.101395127316666</c:v>
                </c:pt>
                <c:pt idx="822">
                  <c:v>1.101395127316666</c:v>
                </c:pt>
                <c:pt idx="823">
                  <c:v>1.101395127316666</c:v>
                </c:pt>
                <c:pt idx="824">
                  <c:v>1.101395127316666</c:v>
                </c:pt>
                <c:pt idx="825">
                  <c:v>1.101395127316666</c:v>
                </c:pt>
                <c:pt idx="826">
                  <c:v>1.101395127316666</c:v>
                </c:pt>
                <c:pt idx="827">
                  <c:v>1.101395127316666</c:v>
                </c:pt>
                <c:pt idx="828">
                  <c:v>1.101395127316666</c:v>
                </c:pt>
                <c:pt idx="829">
                  <c:v>1.101395127316666</c:v>
                </c:pt>
                <c:pt idx="830">
                  <c:v>1.101395127316666</c:v>
                </c:pt>
                <c:pt idx="831">
                  <c:v>1.101395127316666</c:v>
                </c:pt>
                <c:pt idx="832">
                  <c:v>1.101395127316666</c:v>
                </c:pt>
                <c:pt idx="833">
                  <c:v>1.101395127316666</c:v>
                </c:pt>
                <c:pt idx="834">
                  <c:v>1.101395127316666</c:v>
                </c:pt>
                <c:pt idx="835">
                  <c:v>1.101395127316666</c:v>
                </c:pt>
                <c:pt idx="836">
                  <c:v>1.101395127316666</c:v>
                </c:pt>
                <c:pt idx="837">
                  <c:v>1.101395127316666</c:v>
                </c:pt>
                <c:pt idx="838">
                  <c:v>1.101395127316666</c:v>
                </c:pt>
                <c:pt idx="839">
                  <c:v>1.101395127316666</c:v>
                </c:pt>
                <c:pt idx="840">
                  <c:v>1.101395127316666</c:v>
                </c:pt>
                <c:pt idx="841">
                  <c:v>1.101395127316666</c:v>
                </c:pt>
                <c:pt idx="842">
                  <c:v>1.101395127316666</c:v>
                </c:pt>
                <c:pt idx="843">
                  <c:v>1.101395127316666</c:v>
                </c:pt>
                <c:pt idx="844">
                  <c:v>1.101395127316666</c:v>
                </c:pt>
                <c:pt idx="845">
                  <c:v>1.101395127316666</c:v>
                </c:pt>
                <c:pt idx="846">
                  <c:v>1.101395127316666</c:v>
                </c:pt>
                <c:pt idx="847">
                  <c:v>1.101395127316666</c:v>
                </c:pt>
                <c:pt idx="848">
                  <c:v>1.101395127316666</c:v>
                </c:pt>
                <c:pt idx="849">
                  <c:v>1.101395127316666</c:v>
                </c:pt>
                <c:pt idx="850">
                  <c:v>1.101395127316666</c:v>
                </c:pt>
                <c:pt idx="851">
                  <c:v>1.101395127316666</c:v>
                </c:pt>
                <c:pt idx="852">
                  <c:v>1.101395127316666</c:v>
                </c:pt>
                <c:pt idx="853">
                  <c:v>1.101395127316666</c:v>
                </c:pt>
                <c:pt idx="854">
                  <c:v>1.101395127316666</c:v>
                </c:pt>
                <c:pt idx="855">
                  <c:v>1.101395127316666</c:v>
                </c:pt>
                <c:pt idx="856">
                  <c:v>1.101395127316666</c:v>
                </c:pt>
                <c:pt idx="857">
                  <c:v>1.101395127316666</c:v>
                </c:pt>
                <c:pt idx="858">
                  <c:v>1.101395127316666</c:v>
                </c:pt>
                <c:pt idx="859">
                  <c:v>1.101395127316666</c:v>
                </c:pt>
                <c:pt idx="860">
                  <c:v>1.101395127316666</c:v>
                </c:pt>
                <c:pt idx="861">
                  <c:v>1.101395127316666</c:v>
                </c:pt>
                <c:pt idx="862">
                  <c:v>1.101395127316666</c:v>
                </c:pt>
                <c:pt idx="863">
                  <c:v>1.101395127316666</c:v>
                </c:pt>
                <c:pt idx="864">
                  <c:v>1.101395127316666</c:v>
                </c:pt>
                <c:pt idx="865">
                  <c:v>1.101395127316666</c:v>
                </c:pt>
                <c:pt idx="866">
                  <c:v>1.101395127316666</c:v>
                </c:pt>
                <c:pt idx="867">
                  <c:v>1.101395127316666</c:v>
                </c:pt>
                <c:pt idx="868">
                  <c:v>1.101395127316666</c:v>
                </c:pt>
                <c:pt idx="869">
                  <c:v>1.101395127316666</c:v>
                </c:pt>
                <c:pt idx="870">
                  <c:v>1.101395127316666</c:v>
                </c:pt>
                <c:pt idx="871">
                  <c:v>1.101395127316666</c:v>
                </c:pt>
                <c:pt idx="872">
                  <c:v>1.101395127316666</c:v>
                </c:pt>
                <c:pt idx="873">
                  <c:v>1.101395127316666</c:v>
                </c:pt>
                <c:pt idx="874">
                  <c:v>1.101395127316666</c:v>
                </c:pt>
                <c:pt idx="875">
                  <c:v>1.101395127316666</c:v>
                </c:pt>
                <c:pt idx="876">
                  <c:v>1.101395127316666</c:v>
                </c:pt>
                <c:pt idx="877">
                  <c:v>1.101395127316666</c:v>
                </c:pt>
                <c:pt idx="878">
                  <c:v>1.101395127316666</c:v>
                </c:pt>
                <c:pt idx="879">
                  <c:v>1.101395127316666</c:v>
                </c:pt>
                <c:pt idx="880">
                  <c:v>1.101395127316666</c:v>
                </c:pt>
                <c:pt idx="881">
                  <c:v>1.101395127316666</c:v>
                </c:pt>
                <c:pt idx="882">
                  <c:v>1.101395127316666</c:v>
                </c:pt>
                <c:pt idx="883">
                  <c:v>1.101395127316666</c:v>
                </c:pt>
                <c:pt idx="884">
                  <c:v>1.101395127316666</c:v>
                </c:pt>
                <c:pt idx="885">
                  <c:v>1.101395127316666</c:v>
                </c:pt>
                <c:pt idx="886">
                  <c:v>1.101395127316666</c:v>
                </c:pt>
                <c:pt idx="887">
                  <c:v>1.101395127316666</c:v>
                </c:pt>
                <c:pt idx="888">
                  <c:v>1.101395127316666</c:v>
                </c:pt>
                <c:pt idx="889">
                  <c:v>1.101395127316666</c:v>
                </c:pt>
                <c:pt idx="890">
                  <c:v>1.101395127316666</c:v>
                </c:pt>
                <c:pt idx="891">
                  <c:v>1.101395127316666</c:v>
                </c:pt>
                <c:pt idx="892">
                  <c:v>1.101395127316666</c:v>
                </c:pt>
                <c:pt idx="893">
                  <c:v>1.101395127316666</c:v>
                </c:pt>
                <c:pt idx="894">
                  <c:v>1.101395127316666</c:v>
                </c:pt>
                <c:pt idx="895">
                  <c:v>1.101395127316666</c:v>
                </c:pt>
                <c:pt idx="896">
                  <c:v>1.101395127316666</c:v>
                </c:pt>
                <c:pt idx="897">
                  <c:v>1.101395127316666</c:v>
                </c:pt>
                <c:pt idx="898">
                  <c:v>1.101395127316666</c:v>
                </c:pt>
                <c:pt idx="899">
                  <c:v>1.101395127316666</c:v>
                </c:pt>
                <c:pt idx="900">
                  <c:v>1.101395127316666</c:v>
                </c:pt>
                <c:pt idx="901">
                  <c:v>1.101395127316666</c:v>
                </c:pt>
                <c:pt idx="902">
                  <c:v>1.101395127316666</c:v>
                </c:pt>
                <c:pt idx="903">
                  <c:v>1.101395127316666</c:v>
                </c:pt>
                <c:pt idx="904">
                  <c:v>1.101395127316666</c:v>
                </c:pt>
                <c:pt idx="905">
                  <c:v>1.101395127316666</c:v>
                </c:pt>
                <c:pt idx="906">
                  <c:v>1.101395127316666</c:v>
                </c:pt>
                <c:pt idx="907">
                  <c:v>1.101395127316666</c:v>
                </c:pt>
                <c:pt idx="908">
                  <c:v>1.101395127316666</c:v>
                </c:pt>
                <c:pt idx="909">
                  <c:v>1.101395127316666</c:v>
                </c:pt>
                <c:pt idx="910">
                  <c:v>1.101395127316666</c:v>
                </c:pt>
                <c:pt idx="911">
                  <c:v>1.101395127316666</c:v>
                </c:pt>
                <c:pt idx="912">
                  <c:v>1.101395127316666</c:v>
                </c:pt>
                <c:pt idx="913">
                  <c:v>1.101395127316666</c:v>
                </c:pt>
                <c:pt idx="914">
                  <c:v>1.101395127316666</c:v>
                </c:pt>
                <c:pt idx="915">
                  <c:v>1.101395127316666</c:v>
                </c:pt>
                <c:pt idx="916">
                  <c:v>1.101395127316666</c:v>
                </c:pt>
                <c:pt idx="917">
                  <c:v>1.101395127316666</c:v>
                </c:pt>
                <c:pt idx="918">
                  <c:v>1.101395127316666</c:v>
                </c:pt>
                <c:pt idx="919">
                  <c:v>1.101395127316666</c:v>
                </c:pt>
                <c:pt idx="920">
                  <c:v>1.101395127316666</c:v>
                </c:pt>
                <c:pt idx="921">
                  <c:v>1.101395127316666</c:v>
                </c:pt>
                <c:pt idx="922">
                  <c:v>1.101395127316666</c:v>
                </c:pt>
                <c:pt idx="923">
                  <c:v>1.101395127316666</c:v>
                </c:pt>
                <c:pt idx="924">
                  <c:v>1.101395127316666</c:v>
                </c:pt>
                <c:pt idx="925">
                  <c:v>1.101395127316666</c:v>
                </c:pt>
                <c:pt idx="926">
                  <c:v>1.101395127316666</c:v>
                </c:pt>
                <c:pt idx="927">
                  <c:v>1.101395127316666</c:v>
                </c:pt>
                <c:pt idx="928">
                  <c:v>1.101395127316666</c:v>
                </c:pt>
                <c:pt idx="929">
                  <c:v>1.101395127316666</c:v>
                </c:pt>
                <c:pt idx="930">
                  <c:v>1.101395127316666</c:v>
                </c:pt>
                <c:pt idx="931">
                  <c:v>1.101395127316666</c:v>
                </c:pt>
                <c:pt idx="932">
                  <c:v>1.101395127316666</c:v>
                </c:pt>
                <c:pt idx="933">
                  <c:v>1.101395127316666</c:v>
                </c:pt>
                <c:pt idx="934">
                  <c:v>1.101395127316666</c:v>
                </c:pt>
                <c:pt idx="935">
                  <c:v>1.101395127316666</c:v>
                </c:pt>
                <c:pt idx="936">
                  <c:v>1.101395127316666</c:v>
                </c:pt>
                <c:pt idx="937">
                  <c:v>1.101395127316666</c:v>
                </c:pt>
                <c:pt idx="938">
                  <c:v>1.101395127316666</c:v>
                </c:pt>
                <c:pt idx="939">
                  <c:v>1.101395127316666</c:v>
                </c:pt>
                <c:pt idx="940">
                  <c:v>1.101395127316666</c:v>
                </c:pt>
                <c:pt idx="941">
                  <c:v>1.101395127316666</c:v>
                </c:pt>
                <c:pt idx="942">
                  <c:v>1.101395127316666</c:v>
                </c:pt>
                <c:pt idx="943">
                  <c:v>1.101395127316666</c:v>
                </c:pt>
                <c:pt idx="944">
                  <c:v>1.101395127316666</c:v>
                </c:pt>
                <c:pt idx="945">
                  <c:v>1.101395127316666</c:v>
                </c:pt>
                <c:pt idx="946">
                  <c:v>1.101395127316666</c:v>
                </c:pt>
                <c:pt idx="947">
                  <c:v>1.101395127316666</c:v>
                </c:pt>
                <c:pt idx="948">
                  <c:v>1.101395127316666</c:v>
                </c:pt>
                <c:pt idx="949">
                  <c:v>1.101395127316666</c:v>
                </c:pt>
                <c:pt idx="950">
                  <c:v>1.101395127316666</c:v>
                </c:pt>
                <c:pt idx="951">
                  <c:v>1.101395127316666</c:v>
                </c:pt>
                <c:pt idx="952">
                  <c:v>1.101395127316666</c:v>
                </c:pt>
                <c:pt idx="953">
                  <c:v>1.101395127316666</c:v>
                </c:pt>
                <c:pt idx="954">
                  <c:v>1.101395127316666</c:v>
                </c:pt>
                <c:pt idx="955">
                  <c:v>1.101395127316666</c:v>
                </c:pt>
                <c:pt idx="956">
                  <c:v>1.101395127316666</c:v>
                </c:pt>
                <c:pt idx="957">
                  <c:v>1.101395127316666</c:v>
                </c:pt>
                <c:pt idx="958">
                  <c:v>1.101395127316666</c:v>
                </c:pt>
                <c:pt idx="959">
                  <c:v>1.101395127316666</c:v>
                </c:pt>
                <c:pt idx="960">
                  <c:v>1.101395127316666</c:v>
                </c:pt>
                <c:pt idx="961">
                  <c:v>1.101395127316666</c:v>
                </c:pt>
                <c:pt idx="962">
                  <c:v>1.101395127316666</c:v>
                </c:pt>
                <c:pt idx="963">
                  <c:v>1.101395127316666</c:v>
                </c:pt>
                <c:pt idx="964">
                  <c:v>1.101395127316666</c:v>
                </c:pt>
                <c:pt idx="965">
                  <c:v>1.101395127316666</c:v>
                </c:pt>
                <c:pt idx="966">
                  <c:v>1.101395127316666</c:v>
                </c:pt>
                <c:pt idx="967">
                  <c:v>1.101395127316666</c:v>
                </c:pt>
                <c:pt idx="968">
                  <c:v>1.101395127316666</c:v>
                </c:pt>
                <c:pt idx="969">
                  <c:v>1.101395127316666</c:v>
                </c:pt>
                <c:pt idx="970">
                  <c:v>1.101395127316666</c:v>
                </c:pt>
                <c:pt idx="971">
                  <c:v>1.101395127316666</c:v>
                </c:pt>
                <c:pt idx="972">
                  <c:v>1.101395127316666</c:v>
                </c:pt>
                <c:pt idx="973">
                  <c:v>1.101395127316666</c:v>
                </c:pt>
                <c:pt idx="974">
                  <c:v>1.101395127316666</c:v>
                </c:pt>
                <c:pt idx="975">
                  <c:v>1.101395127316666</c:v>
                </c:pt>
                <c:pt idx="976">
                  <c:v>1.101395127316666</c:v>
                </c:pt>
                <c:pt idx="977">
                  <c:v>1.101395127316666</c:v>
                </c:pt>
                <c:pt idx="978">
                  <c:v>1.101395127316666</c:v>
                </c:pt>
                <c:pt idx="979">
                  <c:v>1.101395127316666</c:v>
                </c:pt>
                <c:pt idx="980">
                  <c:v>1.101395127316666</c:v>
                </c:pt>
                <c:pt idx="981">
                  <c:v>1.101395127316666</c:v>
                </c:pt>
                <c:pt idx="982">
                  <c:v>1.101395127316666</c:v>
                </c:pt>
                <c:pt idx="983">
                  <c:v>1.101395127316666</c:v>
                </c:pt>
                <c:pt idx="984">
                  <c:v>1.101395127316666</c:v>
                </c:pt>
                <c:pt idx="985">
                  <c:v>1.101395127316666</c:v>
                </c:pt>
                <c:pt idx="986">
                  <c:v>1.101395127316666</c:v>
                </c:pt>
                <c:pt idx="987">
                  <c:v>1.101395127316666</c:v>
                </c:pt>
                <c:pt idx="988">
                  <c:v>1.101395127316666</c:v>
                </c:pt>
                <c:pt idx="989">
                  <c:v>1.101395127316666</c:v>
                </c:pt>
                <c:pt idx="990">
                  <c:v>1.101395127316666</c:v>
                </c:pt>
                <c:pt idx="991">
                  <c:v>1.101395127316666</c:v>
                </c:pt>
                <c:pt idx="992">
                  <c:v>1.101395127316666</c:v>
                </c:pt>
                <c:pt idx="993">
                  <c:v>1.101395127316666</c:v>
                </c:pt>
                <c:pt idx="994">
                  <c:v>1.101395127316666</c:v>
                </c:pt>
                <c:pt idx="995">
                  <c:v>1.101395127316666</c:v>
                </c:pt>
                <c:pt idx="996">
                  <c:v>1.101395127316666</c:v>
                </c:pt>
                <c:pt idx="997">
                  <c:v>1.101395127316666</c:v>
                </c:pt>
                <c:pt idx="998">
                  <c:v>1.101395127316666</c:v>
                </c:pt>
                <c:pt idx="999">
                  <c:v>1.101395127316666</c:v>
                </c:pt>
                <c:pt idx="1000">
                  <c:v>1.101395127316666</c:v>
                </c:pt>
                <c:pt idx="1001">
                  <c:v>1.101395127316666</c:v>
                </c:pt>
                <c:pt idx="1002">
                  <c:v>1.101395127316666</c:v>
                </c:pt>
                <c:pt idx="1003">
                  <c:v>1.101395127316666</c:v>
                </c:pt>
                <c:pt idx="1004">
                  <c:v>1.101395127316666</c:v>
                </c:pt>
                <c:pt idx="1005">
                  <c:v>1.101395127316666</c:v>
                </c:pt>
                <c:pt idx="1006">
                  <c:v>1.101395127316666</c:v>
                </c:pt>
                <c:pt idx="1007">
                  <c:v>1.101395127316666</c:v>
                </c:pt>
                <c:pt idx="1008">
                  <c:v>1.101395127316666</c:v>
                </c:pt>
                <c:pt idx="1009">
                  <c:v>1.101395127316666</c:v>
                </c:pt>
                <c:pt idx="1010">
                  <c:v>1.101395127316666</c:v>
                </c:pt>
                <c:pt idx="1011">
                  <c:v>1.101395127316666</c:v>
                </c:pt>
                <c:pt idx="1012">
                  <c:v>1.101395127316666</c:v>
                </c:pt>
                <c:pt idx="1013">
                  <c:v>1.101395127316666</c:v>
                </c:pt>
                <c:pt idx="1014">
                  <c:v>1.101395127316666</c:v>
                </c:pt>
                <c:pt idx="1015">
                  <c:v>1.101395127316666</c:v>
                </c:pt>
                <c:pt idx="1016">
                  <c:v>1.101395127316666</c:v>
                </c:pt>
                <c:pt idx="1017">
                  <c:v>1.101395127316666</c:v>
                </c:pt>
                <c:pt idx="1018">
                  <c:v>1.101395127316666</c:v>
                </c:pt>
                <c:pt idx="1019">
                  <c:v>1.101395127316666</c:v>
                </c:pt>
                <c:pt idx="1020">
                  <c:v>1.101395127316666</c:v>
                </c:pt>
                <c:pt idx="1021">
                  <c:v>1.101395127316666</c:v>
                </c:pt>
                <c:pt idx="1022">
                  <c:v>1.101395127316666</c:v>
                </c:pt>
                <c:pt idx="1023">
                  <c:v>1.101395127316666</c:v>
                </c:pt>
                <c:pt idx="1024">
                  <c:v>1.101395127316666</c:v>
                </c:pt>
                <c:pt idx="1025">
                  <c:v>1.101395127316666</c:v>
                </c:pt>
                <c:pt idx="1026">
                  <c:v>1.101395127316666</c:v>
                </c:pt>
                <c:pt idx="1027">
                  <c:v>1.101395127316666</c:v>
                </c:pt>
                <c:pt idx="1028">
                  <c:v>1.101395127316666</c:v>
                </c:pt>
                <c:pt idx="1029">
                  <c:v>1.101395127316666</c:v>
                </c:pt>
                <c:pt idx="1030">
                  <c:v>1.101395127316666</c:v>
                </c:pt>
                <c:pt idx="1031">
                  <c:v>1.101395127316666</c:v>
                </c:pt>
                <c:pt idx="1032">
                  <c:v>1.101395127316666</c:v>
                </c:pt>
                <c:pt idx="1033">
                  <c:v>1.101395127316666</c:v>
                </c:pt>
                <c:pt idx="1034">
                  <c:v>1.101395127316666</c:v>
                </c:pt>
                <c:pt idx="1035">
                  <c:v>1.101395127316666</c:v>
                </c:pt>
                <c:pt idx="1036">
                  <c:v>1.101395127316666</c:v>
                </c:pt>
                <c:pt idx="1037">
                  <c:v>1.101395127316666</c:v>
                </c:pt>
                <c:pt idx="1038">
                  <c:v>1.101395127316666</c:v>
                </c:pt>
                <c:pt idx="1039">
                  <c:v>1.101395127316666</c:v>
                </c:pt>
                <c:pt idx="1040">
                  <c:v>1.101395127316666</c:v>
                </c:pt>
                <c:pt idx="1041">
                  <c:v>1.101395127316666</c:v>
                </c:pt>
                <c:pt idx="1042">
                  <c:v>1.101395127316666</c:v>
                </c:pt>
                <c:pt idx="1043">
                  <c:v>1.101395127316666</c:v>
                </c:pt>
                <c:pt idx="1044">
                  <c:v>1.101395127316666</c:v>
                </c:pt>
                <c:pt idx="1045">
                  <c:v>1.101395127316666</c:v>
                </c:pt>
                <c:pt idx="1046">
                  <c:v>1.101395127316666</c:v>
                </c:pt>
                <c:pt idx="1047">
                  <c:v>1.101395127316666</c:v>
                </c:pt>
                <c:pt idx="1048">
                  <c:v>1.101395127316666</c:v>
                </c:pt>
                <c:pt idx="1049">
                  <c:v>1.101395127316666</c:v>
                </c:pt>
                <c:pt idx="1050">
                  <c:v>1.101395127316666</c:v>
                </c:pt>
                <c:pt idx="1051">
                  <c:v>1.101395127316666</c:v>
                </c:pt>
                <c:pt idx="1052">
                  <c:v>1.101395127316666</c:v>
                </c:pt>
                <c:pt idx="1053">
                  <c:v>1.101395127316666</c:v>
                </c:pt>
                <c:pt idx="1054">
                  <c:v>1.101395127316666</c:v>
                </c:pt>
                <c:pt idx="1055">
                  <c:v>1.101395127316666</c:v>
                </c:pt>
                <c:pt idx="1056">
                  <c:v>1.101395127316666</c:v>
                </c:pt>
                <c:pt idx="1057">
                  <c:v>1.101395127316666</c:v>
                </c:pt>
                <c:pt idx="1058">
                  <c:v>1.101395127316666</c:v>
                </c:pt>
                <c:pt idx="1059">
                  <c:v>1.101395127316666</c:v>
                </c:pt>
                <c:pt idx="1060">
                  <c:v>1.101395127316666</c:v>
                </c:pt>
                <c:pt idx="1061">
                  <c:v>1.101395127316666</c:v>
                </c:pt>
                <c:pt idx="1062">
                  <c:v>1.101395127316666</c:v>
                </c:pt>
                <c:pt idx="1063">
                  <c:v>1.101395127316666</c:v>
                </c:pt>
                <c:pt idx="1064">
                  <c:v>1.101395127316666</c:v>
                </c:pt>
                <c:pt idx="1065">
                  <c:v>1.101395127316666</c:v>
                </c:pt>
                <c:pt idx="1066">
                  <c:v>1.101395127316666</c:v>
                </c:pt>
                <c:pt idx="1067">
                  <c:v>1.101395127316666</c:v>
                </c:pt>
                <c:pt idx="1068">
                  <c:v>1.101395127316666</c:v>
                </c:pt>
                <c:pt idx="1069">
                  <c:v>1.101395127316666</c:v>
                </c:pt>
                <c:pt idx="1070">
                  <c:v>1.101395127316666</c:v>
                </c:pt>
                <c:pt idx="1071">
                  <c:v>1.101395127316666</c:v>
                </c:pt>
                <c:pt idx="1072">
                  <c:v>1.101395127316666</c:v>
                </c:pt>
                <c:pt idx="1073">
                  <c:v>1.101395127316666</c:v>
                </c:pt>
                <c:pt idx="1074">
                  <c:v>1.101395127316666</c:v>
                </c:pt>
                <c:pt idx="1075">
                  <c:v>1.101395127316666</c:v>
                </c:pt>
                <c:pt idx="1076">
                  <c:v>1.101395127316666</c:v>
                </c:pt>
                <c:pt idx="1077">
                  <c:v>1.101395127316666</c:v>
                </c:pt>
                <c:pt idx="1078">
                  <c:v>1.101395127316666</c:v>
                </c:pt>
                <c:pt idx="1079">
                  <c:v>1.101395127316666</c:v>
                </c:pt>
                <c:pt idx="1080">
                  <c:v>1.101395127316666</c:v>
                </c:pt>
                <c:pt idx="1081">
                  <c:v>1.101395127316666</c:v>
                </c:pt>
                <c:pt idx="1082">
                  <c:v>1.101395127316666</c:v>
                </c:pt>
                <c:pt idx="1083">
                  <c:v>1.101395127316666</c:v>
                </c:pt>
                <c:pt idx="1084">
                  <c:v>1.101395127316666</c:v>
                </c:pt>
                <c:pt idx="1085">
                  <c:v>1.101395127316666</c:v>
                </c:pt>
                <c:pt idx="1086">
                  <c:v>1.101395127316666</c:v>
                </c:pt>
                <c:pt idx="1087">
                  <c:v>1.101395127316666</c:v>
                </c:pt>
                <c:pt idx="1088">
                  <c:v>1.101395127316666</c:v>
                </c:pt>
                <c:pt idx="1089">
                  <c:v>1.101395127316666</c:v>
                </c:pt>
                <c:pt idx="1090">
                  <c:v>1.101395127316666</c:v>
                </c:pt>
                <c:pt idx="1091">
                  <c:v>1.101395127316666</c:v>
                </c:pt>
                <c:pt idx="1092">
                  <c:v>1.101395127316666</c:v>
                </c:pt>
                <c:pt idx="1093">
                  <c:v>1.101395127316666</c:v>
                </c:pt>
                <c:pt idx="1094">
                  <c:v>1.101395127316666</c:v>
                </c:pt>
                <c:pt idx="1095">
                  <c:v>1.101395127316666</c:v>
                </c:pt>
                <c:pt idx="1096">
                  <c:v>1.101395127316666</c:v>
                </c:pt>
                <c:pt idx="1097">
                  <c:v>1.101395127316666</c:v>
                </c:pt>
                <c:pt idx="1098">
                  <c:v>1.101395127316666</c:v>
                </c:pt>
                <c:pt idx="1099">
                  <c:v>1.101395127316666</c:v>
                </c:pt>
                <c:pt idx="1100">
                  <c:v>1.101395127316666</c:v>
                </c:pt>
                <c:pt idx="1101">
                  <c:v>1.101395127316666</c:v>
                </c:pt>
                <c:pt idx="1102">
                  <c:v>1.101395127316666</c:v>
                </c:pt>
                <c:pt idx="1103">
                  <c:v>1.101395127316666</c:v>
                </c:pt>
                <c:pt idx="1104">
                  <c:v>1.101395127316666</c:v>
                </c:pt>
                <c:pt idx="1105">
                  <c:v>1.101395127316666</c:v>
                </c:pt>
                <c:pt idx="1106">
                  <c:v>1.101395127316666</c:v>
                </c:pt>
                <c:pt idx="1107">
                  <c:v>1.101395127316666</c:v>
                </c:pt>
                <c:pt idx="1108">
                  <c:v>1.101395127316666</c:v>
                </c:pt>
                <c:pt idx="1109">
                  <c:v>1.101395127316666</c:v>
                </c:pt>
                <c:pt idx="1110">
                  <c:v>1.101395127316666</c:v>
                </c:pt>
                <c:pt idx="1111">
                  <c:v>1.101395127316666</c:v>
                </c:pt>
                <c:pt idx="1112">
                  <c:v>1.101395127316666</c:v>
                </c:pt>
                <c:pt idx="1113">
                  <c:v>1.101395127316666</c:v>
                </c:pt>
                <c:pt idx="1114">
                  <c:v>1.101395127316666</c:v>
                </c:pt>
                <c:pt idx="1115">
                  <c:v>1.101395127316666</c:v>
                </c:pt>
                <c:pt idx="1116">
                  <c:v>1.101395127316666</c:v>
                </c:pt>
                <c:pt idx="1117">
                  <c:v>1.101395127316666</c:v>
                </c:pt>
                <c:pt idx="1118">
                  <c:v>1.101395127316666</c:v>
                </c:pt>
                <c:pt idx="1119">
                  <c:v>1.101395127316666</c:v>
                </c:pt>
                <c:pt idx="1120">
                  <c:v>1.101395127316666</c:v>
                </c:pt>
                <c:pt idx="1121">
                  <c:v>1.101395127316666</c:v>
                </c:pt>
                <c:pt idx="1122">
                  <c:v>1.101395127316666</c:v>
                </c:pt>
                <c:pt idx="1123">
                  <c:v>1.101395127316666</c:v>
                </c:pt>
                <c:pt idx="1124">
                  <c:v>1.101395127316666</c:v>
                </c:pt>
                <c:pt idx="1125">
                  <c:v>1.101395127316666</c:v>
                </c:pt>
                <c:pt idx="1126">
                  <c:v>1.101395127316666</c:v>
                </c:pt>
                <c:pt idx="1127">
                  <c:v>1.101395127316666</c:v>
                </c:pt>
                <c:pt idx="1128">
                  <c:v>1.101395127316666</c:v>
                </c:pt>
                <c:pt idx="1129">
                  <c:v>1.101395127316666</c:v>
                </c:pt>
                <c:pt idx="1130">
                  <c:v>1.101395127316666</c:v>
                </c:pt>
                <c:pt idx="1131">
                  <c:v>1.101395127316666</c:v>
                </c:pt>
                <c:pt idx="1132">
                  <c:v>1.101395127316666</c:v>
                </c:pt>
                <c:pt idx="1133">
                  <c:v>1.101395127316666</c:v>
                </c:pt>
                <c:pt idx="1134">
                  <c:v>1.101395127316666</c:v>
                </c:pt>
                <c:pt idx="1135">
                  <c:v>1.101395127316666</c:v>
                </c:pt>
                <c:pt idx="1136">
                  <c:v>1.101395127316666</c:v>
                </c:pt>
                <c:pt idx="1137">
                  <c:v>1.101395127316666</c:v>
                </c:pt>
                <c:pt idx="1138">
                  <c:v>1.101395127316666</c:v>
                </c:pt>
                <c:pt idx="1139">
                  <c:v>1.101395127316666</c:v>
                </c:pt>
                <c:pt idx="1140">
                  <c:v>1.101395127316666</c:v>
                </c:pt>
                <c:pt idx="1141">
                  <c:v>1.101395127316666</c:v>
                </c:pt>
                <c:pt idx="1142">
                  <c:v>1.101395127316666</c:v>
                </c:pt>
                <c:pt idx="1143">
                  <c:v>1.101395127316666</c:v>
                </c:pt>
                <c:pt idx="1144">
                  <c:v>1.101395127316666</c:v>
                </c:pt>
                <c:pt idx="1145">
                  <c:v>1.101395127316666</c:v>
                </c:pt>
                <c:pt idx="1146">
                  <c:v>1.101395127316666</c:v>
                </c:pt>
                <c:pt idx="1147">
                  <c:v>1.101395127316666</c:v>
                </c:pt>
                <c:pt idx="1148">
                  <c:v>1.101395127316666</c:v>
                </c:pt>
                <c:pt idx="1149">
                  <c:v>1.101395127316666</c:v>
                </c:pt>
                <c:pt idx="1150">
                  <c:v>1.101395127316666</c:v>
                </c:pt>
                <c:pt idx="1151">
                  <c:v>1.101395127316666</c:v>
                </c:pt>
                <c:pt idx="1152">
                  <c:v>1.101395127316666</c:v>
                </c:pt>
                <c:pt idx="1153">
                  <c:v>1.101395127316666</c:v>
                </c:pt>
                <c:pt idx="1154">
                  <c:v>1.101395127316666</c:v>
                </c:pt>
                <c:pt idx="1155">
                  <c:v>1.101395127316666</c:v>
                </c:pt>
                <c:pt idx="1156">
                  <c:v>1.101395127316666</c:v>
                </c:pt>
                <c:pt idx="1157">
                  <c:v>1.101395127316666</c:v>
                </c:pt>
                <c:pt idx="1158">
                  <c:v>1.101395127316666</c:v>
                </c:pt>
                <c:pt idx="1159">
                  <c:v>1.101395127316666</c:v>
                </c:pt>
                <c:pt idx="1160">
                  <c:v>1.101395127316666</c:v>
                </c:pt>
                <c:pt idx="1161">
                  <c:v>1.101395127316666</c:v>
                </c:pt>
                <c:pt idx="1162">
                  <c:v>1.101395127316666</c:v>
                </c:pt>
                <c:pt idx="1163">
                  <c:v>1.101395127316666</c:v>
                </c:pt>
                <c:pt idx="1164">
                  <c:v>1.101395127316666</c:v>
                </c:pt>
                <c:pt idx="1165">
                  <c:v>1.101395127316666</c:v>
                </c:pt>
                <c:pt idx="1166">
                  <c:v>1.101395127316666</c:v>
                </c:pt>
                <c:pt idx="1167">
                  <c:v>1.101395127316666</c:v>
                </c:pt>
                <c:pt idx="1168">
                  <c:v>1.101395127316666</c:v>
                </c:pt>
                <c:pt idx="1169">
                  <c:v>1.101395127316666</c:v>
                </c:pt>
                <c:pt idx="1170">
                  <c:v>1.101395127316666</c:v>
                </c:pt>
                <c:pt idx="1171">
                  <c:v>1.101395127316666</c:v>
                </c:pt>
                <c:pt idx="1172">
                  <c:v>1.101395127316666</c:v>
                </c:pt>
                <c:pt idx="1173">
                  <c:v>1.101395127316666</c:v>
                </c:pt>
                <c:pt idx="1174">
                  <c:v>1.101395127316666</c:v>
                </c:pt>
                <c:pt idx="1175">
                  <c:v>1.101395127316666</c:v>
                </c:pt>
                <c:pt idx="1176">
                  <c:v>1.101395127316666</c:v>
                </c:pt>
                <c:pt idx="1177">
                  <c:v>1.101395127316666</c:v>
                </c:pt>
                <c:pt idx="1178">
                  <c:v>1.101395127316666</c:v>
                </c:pt>
                <c:pt idx="1179">
                  <c:v>1.101395127316666</c:v>
                </c:pt>
                <c:pt idx="1180">
                  <c:v>1.101395127316666</c:v>
                </c:pt>
                <c:pt idx="1181">
                  <c:v>1.101395127316666</c:v>
                </c:pt>
                <c:pt idx="1182">
                  <c:v>1.101395127316666</c:v>
                </c:pt>
                <c:pt idx="1183">
                  <c:v>1.101395127316666</c:v>
                </c:pt>
                <c:pt idx="1184">
                  <c:v>1.101395127316666</c:v>
                </c:pt>
                <c:pt idx="1185">
                  <c:v>1.101395127316666</c:v>
                </c:pt>
                <c:pt idx="1186">
                  <c:v>1.101395127316666</c:v>
                </c:pt>
                <c:pt idx="1187">
                  <c:v>1.101395127316666</c:v>
                </c:pt>
                <c:pt idx="1188">
                  <c:v>1.101395127316666</c:v>
                </c:pt>
                <c:pt idx="1189">
                  <c:v>1.101395127316666</c:v>
                </c:pt>
                <c:pt idx="1190">
                  <c:v>1.101395127316666</c:v>
                </c:pt>
                <c:pt idx="1191">
                  <c:v>1.101395127316666</c:v>
                </c:pt>
                <c:pt idx="1192">
                  <c:v>1.101395127316666</c:v>
                </c:pt>
                <c:pt idx="1193">
                  <c:v>1.101395127316666</c:v>
                </c:pt>
                <c:pt idx="1194">
                  <c:v>1.101395127316666</c:v>
                </c:pt>
                <c:pt idx="1195">
                  <c:v>1.101395127316666</c:v>
                </c:pt>
                <c:pt idx="1196">
                  <c:v>1.101395127316666</c:v>
                </c:pt>
                <c:pt idx="1197">
                  <c:v>1.101395127316666</c:v>
                </c:pt>
                <c:pt idx="1198">
                  <c:v>1.101395127316666</c:v>
                </c:pt>
                <c:pt idx="1199">
                  <c:v>1.101395127316666</c:v>
                </c:pt>
                <c:pt idx="1200">
                  <c:v>1.101395127316666</c:v>
                </c:pt>
                <c:pt idx="1201">
                  <c:v>1.101395127316666</c:v>
                </c:pt>
                <c:pt idx="1202">
                  <c:v>1.101395127316666</c:v>
                </c:pt>
                <c:pt idx="1203">
                  <c:v>1.101395127316666</c:v>
                </c:pt>
                <c:pt idx="1204">
                  <c:v>1.101395127316666</c:v>
                </c:pt>
                <c:pt idx="1205">
                  <c:v>1.101395127316666</c:v>
                </c:pt>
                <c:pt idx="1206">
                  <c:v>1.101395127316666</c:v>
                </c:pt>
                <c:pt idx="1207">
                  <c:v>1.101395127316666</c:v>
                </c:pt>
                <c:pt idx="1208">
                  <c:v>1.101395127316666</c:v>
                </c:pt>
                <c:pt idx="1209">
                  <c:v>1.101395127316666</c:v>
                </c:pt>
                <c:pt idx="1210">
                  <c:v>1.101395127316666</c:v>
                </c:pt>
                <c:pt idx="1211">
                  <c:v>1.101395127316666</c:v>
                </c:pt>
                <c:pt idx="1212">
                  <c:v>1.101395127316666</c:v>
                </c:pt>
                <c:pt idx="1213">
                  <c:v>1.101395127316666</c:v>
                </c:pt>
                <c:pt idx="1214">
                  <c:v>1.101395127316666</c:v>
                </c:pt>
                <c:pt idx="1215">
                  <c:v>1.101395127316666</c:v>
                </c:pt>
                <c:pt idx="1216">
                  <c:v>1.101395127316666</c:v>
                </c:pt>
                <c:pt idx="1217">
                  <c:v>1.101395127316666</c:v>
                </c:pt>
                <c:pt idx="1218">
                  <c:v>1.101395127316666</c:v>
                </c:pt>
                <c:pt idx="1219">
                  <c:v>1.101395127316666</c:v>
                </c:pt>
                <c:pt idx="1220">
                  <c:v>1.101395127316666</c:v>
                </c:pt>
                <c:pt idx="1221">
                  <c:v>1.101395127316666</c:v>
                </c:pt>
                <c:pt idx="1222">
                  <c:v>1.101395127316666</c:v>
                </c:pt>
                <c:pt idx="1223">
                  <c:v>1.101395127316666</c:v>
                </c:pt>
                <c:pt idx="1224">
                  <c:v>1.101395127316666</c:v>
                </c:pt>
                <c:pt idx="1225">
                  <c:v>1.101395127316666</c:v>
                </c:pt>
                <c:pt idx="1226">
                  <c:v>1.101395127316666</c:v>
                </c:pt>
                <c:pt idx="1227">
                  <c:v>1.101395127316666</c:v>
                </c:pt>
                <c:pt idx="1228">
                  <c:v>1.101395127316666</c:v>
                </c:pt>
                <c:pt idx="1229">
                  <c:v>1.101395127316666</c:v>
                </c:pt>
                <c:pt idx="1230">
                  <c:v>1.101395127316666</c:v>
                </c:pt>
                <c:pt idx="1231">
                  <c:v>1.101395127316666</c:v>
                </c:pt>
                <c:pt idx="1232">
                  <c:v>1.101395127316666</c:v>
                </c:pt>
                <c:pt idx="1233">
                  <c:v>1.101395127316666</c:v>
                </c:pt>
                <c:pt idx="1234">
                  <c:v>1.101395127316666</c:v>
                </c:pt>
                <c:pt idx="1235">
                  <c:v>1.101395127316666</c:v>
                </c:pt>
                <c:pt idx="1236">
                  <c:v>1.101395127316666</c:v>
                </c:pt>
                <c:pt idx="1237">
                  <c:v>1.101395127316666</c:v>
                </c:pt>
                <c:pt idx="1238">
                  <c:v>1.101395127316666</c:v>
                </c:pt>
                <c:pt idx="1239">
                  <c:v>1.101395127316666</c:v>
                </c:pt>
                <c:pt idx="1240">
                  <c:v>1.101395127316666</c:v>
                </c:pt>
                <c:pt idx="1241">
                  <c:v>1.101395127316666</c:v>
                </c:pt>
                <c:pt idx="1242">
                  <c:v>1.101395127316666</c:v>
                </c:pt>
                <c:pt idx="1243">
                  <c:v>1.101395127316666</c:v>
                </c:pt>
                <c:pt idx="1244">
                  <c:v>1.101395127316666</c:v>
                </c:pt>
                <c:pt idx="1245">
                  <c:v>1.101395127316666</c:v>
                </c:pt>
                <c:pt idx="1246">
                  <c:v>1.101395127316666</c:v>
                </c:pt>
                <c:pt idx="1247">
                  <c:v>1.101395127316666</c:v>
                </c:pt>
                <c:pt idx="1248">
                  <c:v>1.101395127316666</c:v>
                </c:pt>
                <c:pt idx="1249">
                  <c:v>1.101395127316666</c:v>
                </c:pt>
                <c:pt idx="1250">
                  <c:v>1.101395127316666</c:v>
                </c:pt>
                <c:pt idx="1251">
                  <c:v>1.101395127316666</c:v>
                </c:pt>
                <c:pt idx="1252">
                  <c:v>1.101395127316666</c:v>
                </c:pt>
                <c:pt idx="1253">
                  <c:v>1.101395127316666</c:v>
                </c:pt>
                <c:pt idx="1254">
                  <c:v>1.101395127316666</c:v>
                </c:pt>
                <c:pt idx="1255">
                  <c:v>1.101395127316666</c:v>
                </c:pt>
                <c:pt idx="1256">
                  <c:v>1.101395127316666</c:v>
                </c:pt>
                <c:pt idx="1257">
                  <c:v>1.101395127316666</c:v>
                </c:pt>
                <c:pt idx="1258">
                  <c:v>1.101395127316666</c:v>
                </c:pt>
                <c:pt idx="1259">
                  <c:v>1.101395127316666</c:v>
                </c:pt>
                <c:pt idx="1260">
                  <c:v>1.101395127316666</c:v>
                </c:pt>
                <c:pt idx="1261">
                  <c:v>1.101395127316666</c:v>
                </c:pt>
                <c:pt idx="1262">
                  <c:v>1.101395127316666</c:v>
                </c:pt>
                <c:pt idx="1263">
                  <c:v>1.101395127316666</c:v>
                </c:pt>
                <c:pt idx="1264">
                  <c:v>1.101395127316666</c:v>
                </c:pt>
                <c:pt idx="1265">
                  <c:v>1.101395127316666</c:v>
                </c:pt>
                <c:pt idx="1266">
                  <c:v>1.101395127316666</c:v>
                </c:pt>
                <c:pt idx="1267">
                  <c:v>1.101395127316666</c:v>
                </c:pt>
                <c:pt idx="1268">
                  <c:v>1.101395127316666</c:v>
                </c:pt>
                <c:pt idx="1269">
                  <c:v>1.101395127316666</c:v>
                </c:pt>
                <c:pt idx="1270">
                  <c:v>1.101395127316666</c:v>
                </c:pt>
                <c:pt idx="1271">
                  <c:v>1.101395127316666</c:v>
                </c:pt>
                <c:pt idx="1272">
                  <c:v>1.101395127316666</c:v>
                </c:pt>
                <c:pt idx="1273">
                  <c:v>1.101395127316666</c:v>
                </c:pt>
                <c:pt idx="1274">
                  <c:v>1.101395127316666</c:v>
                </c:pt>
                <c:pt idx="1275">
                  <c:v>1.101395127316666</c:v>
                </c:pt>
                <c:pt idx="1276">
                  <c:v>1.101395127316666</c:v>
                </c:pt>
                <c:pt idx="1277">
                  <c:v>1.101395127316666</c:v>
                </c:pt>
                <c:pt idx="1278">
                  <c:v>1.101395127316666</c:v>
                </c:pt>
                <c:pt idx="1279">
                  <c:v>1.101395127316666</c:v>
                </c:pt>
                <c:pt idx="1280">
                  <c:v>1.101395127316666</c:v>
                </c:pt>
                <c:pt idx="1281">
                  <c:v>1.101395127316666</c:v>
                </c:pt>
                <c:pt idx="1282">
                  <c:v>1.101395127316666</c:v>
                </c:pt>
                <c:pt idx="1283">
                  <c:v>1.101395127316666</c:v>
                </c:pt>
                <c:pt idx="1284">
                  <c:v>1.101395127316666</c:v>
                </c:pt>
                <c:pt idx="1285">
                  <c:v>1.101395127316666</c:v>
                </c:pt>
                <c:pt idx="1286">
                  <c:v>1.101395127316666</c:v>
                </c:pt>
                <c:pt idx="1287">
                  <c:v>1.101395127316666</c:v>
                </c:pt>
                <c:pt idx="1288">
                  <c:v>1.101395127316666</c:v>
                </c:pt>
                <c:pt idx="1289">
                  <c:v>1.101395127316666</c:v>
                </c:pt>
                <c:pt idx="1290">
                  <c:v>1.101395127316666</c:v>
                </c:pt>
                <c:pt idx="1291">
                  <c:v>1.101395127316666</c:v>
                </c:pt>
                <c:pt idx="1292">
                  <c:v>1.101395127316666</c:v>
                </c:pt>
                <c:pt idx="1293">
                  <c:v>1.101395127316666</c:v>
                </c:pt>
                <c:pt idx="1294">
                  <c:v>1.101395127316666</c:v>
                </c:pt>
                <c:pt idx="1295">
                  <c:v>1.101395127316666</c:v>
                </c:pt>
                <c:pt idx="1296">
                  <c:v>1.101395127316666</c:v>
                </c:pt>
                <c:pt idx="1297">
                  <c:v>1.101395127316666</c:v>
                </c:pt>
                <c:pt idx="1298">
                  <c:v>1.101395127316666</c:v>
                </c:pt>
                <c:pt idx="1299">
                  <c:v>1.101395127316666</c:v>
                </c:pt>
                <c:pt idx="1300">
                  <c:v>1.101395127316666</c:v>
                </c:pt>
                <c:pt idx="1301">
                  <c:v>1.101395127316666</c:v>
                </c:pt>
                <c:pt idx="1302">
                  <c:v>1.101395127316666</c:v>
                </c:pt>
                <c:pt idx="1303">
                  <c:v>1.101395127316666</c:v>
                </c:pt>
                <c:pt idx="1304">
                  <c:v>1.101395127316666</c:v>
                </c:pt>
                <c:pt idx="1305">
                  <c:v>1.101395127316666</c:v>
                </c:pt>
                <c:pt idx="1306">
                  <c:v>1.101395127316666</c:v>
                </c:pt>
                <c:pt idx="1307">
                  <c:v>1.101395127316666</c:v>
                </c:pt>
                <c:pt idx="1308">
                  <c:v>1.101395127316666</c:v>
                </c:pt>
                <c:pt idx="1309">
                  <c:v>1.101395127316666</c:v>
                </c:pt>
                <c:pt idx="1310">
                  <c:v>1.101395127316666</c:v>
                </c:pt>
                <c:pt idx="1311">
                  <c:v>1.101395127316666</c:v>
                </c:pt>
                <c:pt idx="1312">
                  <c:v>1.101395127316666</c:v>
                </c:pt>
                <c:pt idx="1313">
                  <c:v>1.101395127316666</c:v>
                </c:pt>
                <c:pt idx="1314">
                  <c:v>1.101395127316666</c:v>
                </c:pt>
                <c:pt idx="1315">
                  <c:v>1.101395127316666</c:v>
                </c:pt>
                <c:pt idx="1316">
                  <c:v>1.101395127316666</c:v>
                </c:pt>
                <c:pt idx="1317">
                  <c:v>1.101395127316666</c:v>
                </c:pt>
                <c:pt idx="1318">
                  <c:v>1.101395127316666</c:v>
                </c:pt>
                <c:pt idx="1319">
                  <c:v>1.101395127316666</c:v>
                </c:pt>
                <c:pt idx="1320">
                  <c:v>1.101395127316666</c:v>
                </c:pt>
                <c:pt idx="1321">
                  <c:v>1.101395127316666</c:v>
                </c:pt>
                <c:pt idx="1322">
                  <c:v>1.101395127316666</c:v>
                </c:pt>
                <c:pt idx="1323">
                  <c:v>1.101395127316666</c:v>
                </c:pt>
                <c:pt idx="1324">
                  <c:v>1.101395127316666</c:v>
                </c:pt>
                <c:pt idx="1325">
                  <c:v>1.101395127316666</c:v>
                </c:pt>
                <c:pt idx="1326">
                  <c:v>1.101395127316666</c:v>
                </c:pt>
                <c:pt idx="1327">
                  <c:v>1.101395127316666</c:v>
                </c:pt>
                <c:pt idx="1328">
                  <c:v>1.101395127316666</c:v>
                </c:pt>
                <c:pt idx="1329">
                  <c:v>1.101395127316666</c:v>
                </c:pt>
                <c:pt idx="1330">
                  <c:v>1.101395127316666</c:v>
                </c:pt>
                <c:pt idx="1331">
                  <c:v>1.101395127316666</c:v>
                </c:pt>
                <c:pt idx="1332">
                  <c:v>1.101395127316666</c:v>
                </c:pt>
                <c:pt idx="1333">
                  <c:v>1.101395127316666</c:v>
                </c:pt>
                <c:pt idx="1334">
                  <c:v>1.101395127316666</c:v>
                </c:pt>
                <c:pt idx="1335">
                  <c:v>1.101395127316666</c:v>
                </c:pt>
                <c:pt idx="1336">
                  <c:v>1.101395127316666</c:v>
                </c:pt>
                <c:pt idx="1337">
                  <c:v>1.101395127316666</c:v>
                </c:pt>
                <c:pt idx="1338">
                  <c:v>1.101395127316666</c:v>
                </c:pt>
                <c:pt idx="1339">
                  <c:v>1.101395127316666</c:v>
                </c:pt>
                <c:pt idx="1340">
                  <c:v>1.101395127316666</c:v>
                </c:pt>
                <c:pt idx="1341">
                  <c:v>1.101395127316666</c:v>
                </c:pt>
                <c:pt idx="1342">
                  <c:v>1.101395127316666</c:v>
                </c:pt>
                <c:pt idx="1343">
                  <c:v>1.101395127316666</c:v>
                </c:pt>
                <c:pt idx="1344">
                  <c:v>1.101395127316666</c:v>
                </c:pt>
                <c:pt idx="1345">
                  <c:v>1.101395127316666</c:v>
                </c:pt>
                <c:pt idx="1346">
                  <c:v>1.101395127316666</c:v>
                </c:pt>
                <c:pt idx="1347">
                  <c:v>1.101395127316666</c:v>
                </c:pt>
                <c:pt idx="1348">
                  <c:v>1.101395127316666</c:v>
                </c:pt>
                <c:pt idx="1349">
                  <c:v>1.101395127316666</c:v>
                </c:pt>
                <c:pt idx="1350">
                  <c:v>1.101395127316666</c:v>
                </c:pt>
                <c:pt idx="1351">
                  <c:v>1.101395127316666</c:v>
                </c:pt>
                <c:pt idx="1352">
                  <c:v>1.101395127316666</c:v>
                </c:pt>
                <c:pt idx="1353">
                  <c:v>1.101395127316666</c:v>
                </c:pt>
                <c:pt idx="1354">
                  <c:v>1.101395127316666</c:v>
                </c:pt>
                <c:pt idx="1355">
                  <c:v>1.101395127316666</c:v>
                </c:pt>
                <c:pt idx="1356">
                  <c:v>1.101395127316666</c:v>
                </c:pt>
                <c:pt idx="1357">
                  <c:v>1.101395127316666</c:v>
                </c:pt>
                <c:pt idx="1358">
                  <c:v>1.101395127316666</c:v>
                </c:pt>
                <c:pt idx="1359">
                  <c:v>1.101395127316666</c:v>
                </c:pt>
                <c:pt idx="1360">
                  <c:v>1.101395127316666</c:v>
                </c:pt>
                <c:pt idx="1361">
                  <c:v>1.101395127316666</c:v>
                </c:pt>
                <c:pt idx="1362">
                  <c:v>1.101395127316666</c:v>
                </c:pt>
                <c:pt idx="1363">
                  <c:v>1.101395127316666</c:v>
                </c:pt>
                <c:pt idx="1364">
                  <c:v>1.101395127316666</c:v>
                </c:pt>
                <c:pt idx="1365">
                  <c:v>1.101395127316666</c:v>
                </c:pt>
                <c:pt idx="1366">
                  <c:v>1.101395127316666</c:v>
                </c:pt>
                <c:pt idx="1367">
                  <c:v>1.101395127316666</c:v>
                </c:pt>
                <c:pt idx="1368">
                  <c:v>1.101395127316666</c:v>
                </c:pt>
                <c:pt idx="1369">
                  <c:v>1.101395127316666</c:v>
                </c:pt>
                <c:pt idx="1370">
                  <c:v>1.101395127316666</c:v>
                </c:pt>
                <c:pt idx="1371">
                  <c:v>1.101395127316666</c:v>
                </c:pt>
                <c:pt idx="1372">
                  <c:v>1.101395127316666</c:v>
                </c:pt>
                <c:pt idx="1373">
                  <c:v>1.101395127316666</c:v>
                </c:pt>
                <c:pt idx="1374">
                  <c:v>1.101395127316666</c:v>
                </c:pt>
                <c:pt idx="1375">
                  <c:v>1.101395127316666</c:v>
                </c:pt>
                <c:pt idx="1376">
                  <c:v>1.101395127316666</c:v>
                </c:pt>
                <c:pt idx="1377">
                  <c:v>1.101395127316666</c:v>
                </c:pt>
                <c:pt idx="1378">
                  <c:v>1.101395127316666</c:v>
                </c:pt>
                <c:pt idx="1379">
                  <c:v>1.101395127316666</c:v>
                </c:pt>
                <c:pt idx="1380">
                  <c:v>1.101395127316666</c:v>
                </c:pt>
                <c:pt idx="1381">
                  <c:v>1.101395127316666</c:v>
                </c:pt>
                <c:pt idx="1382">
                  <c:v>1.101395127316666</c:v>
                </c:pt>
                <c:pt idx="1383">
                  <c:v>1.101395127316666</c:v>
                </c:pt>
                <c:pt idx="1384">
                  <c:v>1.101395127316666</c:v>
                </c:pt>
                <c:pt idx="1385">
                  <c:v>1.101395127316666</c:v>
                </c:pt>
                <c:pt idx="1386">
                  <c:v>1.101395127316666</c:v>
                </c:pt>
                <c:pt idx="1387">
                  <c:v>1.101395127316666</c:v>
                </c:pt>
                <c:pt idx="1388">
                  <c:v>1.101395127316666</c:v>
                </c:pt>
                <c:pt idx="1389">
                  <c:v>1.101395127316666</c:v>
                </c:pt>
                <c:pt idx="1390">
                  <c:v>1.101395127316666</c:v>
                </c:pt>
                <c:pt idx="1391">
                  <c:v>1.101395127316666</c:v>
                </c:pt>
                <c:pt idx="1392">
                  <c:v>1.101395127316666</c:v>
                </c:pt>
                <c:pt idx="1393">
                  <c:v>1.101395127316666</c:v>
                </c:pt>
                <c:pt idx="1394">
                  <c:v>1.101395127316666</c:v>
                </c:pt>
                <c:pt idx="1395">
                  <c:v>1.101395127316666</c:v>
                </c:pt>
                <c:pt idx="1396">
                  <c:v>1.101395127316666</c:v>
                </c:pt>
                <c:pt idx="1397">
                  <c:v>1.101395127316666</c:v>
                </c:pt>
                <c:pt idx="1398">
                  <c:v>1.101395127316666</c:v>
                </c:pt>
                <c:pt idx="1399">
                  <c:v>1.101395127316666</c:v>
                </c:pt>
                <c:pt idx="1400">
                  <c:v>1.101395127316666</c:v>
                </c:pt>
                <c:pt idx="1401">
                  <c:v>1.101395127316666</c:v>
                </c:pt>
                <c:pt idx="1402">
                  <c:v>1.101395127316666</c:v>
                </c:pt>
                <c:pt idx="1403">
                  <c:v>1.101395127316666</c:v>
                </c:pt>
                <c:pt idx="1404">
                  <c:v>1.101395127316666</c:v>
                </c:pt>
                <c:pt idx="1405">
                  <c:v>1.101395127316666</c:v>
                </c:pt>
                <c:pt idx="1406">
                  <c:v>1.101395127316666</c:v>
                </c:pt>
                <c:pt idx="1407">
                  <c:v>1.101395127316666</c:v>
                </c:pt>
                <c:pt idx="1408">
                  <c:v>1.101395127316666</c:v>
                </c:pt>
                <c:pt idx="1409">
                  <c:v>1.101395127316666</c:v>
                </c:pt>
                <c:pt idx="1410">
                  <c:v>1.101395127316666</c:v>
                </c:pt>
                <c:pt idx="1411">
                  <c:v>1.101395127316666</c:v>
                </c:pt>
                <c:pt idx="1412">
                  <c:v>1.101395127316666</c:v>
                </c:pt>
                <c:pt idx="1413">
                  <c:v>1.101395127316666</c:v>
                </c:pt>
                <c:pt idx="1414">
                  <c:v>1.101395127316666</c:v>
                </c:pt>
                <c:pt idx="1415">
                  <c:v>1.101395127316666</c:v>
                </c:pt>
                <c:pt idx="1416">
                  <c:v>1.101395127316666</c:v>
                </c:pt>
                <c:pt idx="1417">
                  <c:v>1.101395127316666</c:v>
                </c:pt>
                <c:pt idx="1418">
                  <c:v>1.101395127316666</c:v>
                </c:pt>
                <c:pt idx="1419">
                  <c:v>1.101395127316666</c:v>
                </c:pt>
                <c:pt idx="1420">
                  <c:v>1.101395127316666</c:v>
                </c:pt>
                <c:pt idx="1421">
                  <c:v>1.101395127316666</c:v>
                </c:pt>
                <c:pt idx="1422">
                  <c:v>1.101395127316666</c:v>
                </c:pt>
                <c:pt idx="1423">
                  <c:v>1.101395127316666</c:v>
                </c:pt>
                <c:pt idx="1424">
                  <c:v>1.101395127316666</c:v>
                </c:pt>
                <c:pt idx="1425">
                  <c:v>1.101395127316666</c:v>
                </c:pt>
                <c:pt idx="1426">
                  <c:v>1.101395127316666</c:v>
                </c:pt>
                <c:pt idx="1427">
                  <c:v>1.101395127316666</c:v>
                </c:pt>
                <c:pt idx="1428">
                  <c:v>1.101395127316666</c:v>
                </c:pt>
                <c:pt idx="1429">
                  <c:v>1.101395127316666</c:v>
                </c:pt>
                <c:pt idx="1430">
                  <c:v>1.101395127316666</c:v>
                </c:pt>
                <c:pt idx="1431">
                  <c:v>1.101395127316666</c:v>
                </c:pt>
                <c:pt idx="1432">
                  <c:v>1.101395127316666</c:v>
                </c:pt>
                <c:pt idx="1433">
                  <c:v>1.101395127316666</c:v>
                </c:pt>
                <c:pt idx="1434">
                  <c:v>1.101395127316666</c:v>
                </c:pt>
                <c:pt idx="1435">
                  <c:v>1.101395127316666</c:v>
                </c:pt>
                <c:pt idx="1436">
                  <c:v>1.101395127316666</c:v>
                </c:pt>
                <c:pt idx="1437">
                  <c:v>1.101395127316666</c:v>
                </c:pt>
                <c:pt idx="1438">
                  <c:v>1.101395127316666</c:v>
                </c:pt>
                <c:pt idx="1439">
                  <c:v>1.101395127316666</c:v>
                </c:pt>
                <c:pt idx="1440">
                  <c:v>1.101395127316666</c:v>
                </c:pt>
              </c:numCache>
            </c:numRef>
          </c:yVal>
          <c:smooth val="1"/>
        </c:ser>
        <c:axId val="305361640"/>
        <c:axId val="204052200"/>
      </c:scatterChart>
      <c:valAx>
        <c:axId val="305361640"/>
        <c:scaling>
          <c:orientation val="minMax"/>
          <c:max val="40025.01"/>
          <c:min val="40024.0"/>
        </c:scaling>
        <c:axPos val="b"/>
        <c:numFmt formatCode="[$-409]h:mm\ AM/PM;@" sourceLinked="0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204052200"/>
        <c:crosses val="autoZero"/>
        <c:crossBetween val="midCat"/>
        <c:majorUnit val="0.04166666667"/>
      </c:valAx>
      <c:valAx>
        <c:axId val="204052200"/>
        <c:scaling>
          <c:orientation val="minMax"/>
          <c:max val="3.0"/>
        </c:scaling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Power (kW)</a:t>
                </a:r>
              </a:p>
            </c:rich>
          </c:tx>
          <c:layout/>
        </c:title>
        <c:numFmt formatCode="General" sourceLinked="1"/>
        <c:tickLblPos val="nextTo"/>
        <c:spPr>
          <a:ln>
            <a:solidFill>
              <a:schemeClr val="tx1"/>
            </a:solidFill>
          </a:ln>
        </c:spPr>
        <c:crossAx val="305361640"/>
        <c:crosses val="autoZero"/>
        <c:crossBetween val="midCat"/>
      </c:valAx>
      <c:spPr>
        <a:ln w="25400" cap="flat" cmpd="sng" algn="ctr">
          <a:solidFill>
            <a:sysClr val="windowText" lastClr="000000"/>
          </a:solidFill>
          <a:prstDash val="solid"/>
          <a:round/>
          <a:headEnd type="none" w="med" len="med"/>
          <a:tailEnd type="none" w="med" len="med"/>
        </a:ln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E305-8807-274B-A2B7-6D1B66886FA5}" type="datetimeFigureOut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7A60-446A-0347-B615-3E67B31B0B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91101" y="238124"/>
          <a:ext cx="8561798" cy="639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Williams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Jeannie Albrecht</dc:creator>
  <cp:lastModifiedBy>Jeannie Albrecht</cp:lastModifiedBy>
  <cp:revision>1</cp:revision>
  <dcterms:created xsi:type="dcterms:W3CDTF">2013-08-01T15:20:22Z</dcterms:created>
  <dcterms:modified xsi:type="dcterms:W3CDTF">2013-08-01T15:27:11Z</dcterms:modified>
</cp:coreProperties>
</file>