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2" r:id="rId2"/>
  </p:sldMasterIdLst>
  <p:notesMasterIdLst>
    <p:notesMasterId r:id="rId44"/>
  </p:notesMasterIdLst>
  <p:sldIdLst>
    <p:sldId id="380" r:id="rId3"/>
    <p:sldId id="381" r:id="rId4"/>
    <p:sldId id="384" r:id="rId5"/>
    <p:sldId id="388" r:id="rId6"/>
    <p:sldId id="343" r:id="rId7"/>
    <p:sldId id="345" r:id="rId8"/>
    <p:sldId id="347" r:id="rId9"/>
    <p:sldId id="349" r:id="rId10"/>
    <p:sldId id="352" r:id="rId11"/>
    <p:sldId id="353" r:id="rId12"/>
    <p:sldId id="354" r:id="rId13"/>
    <p:sldId id="355" r:id="rId14"/>
    <p:sldId id="387" r:id="rId15"/>
    <p:sldId id="356" r:id="rId16"/>
    <p:sldId id="357" r:id="rId17"/>
    <p:sldId id="358" r:id="rId18"/>
    <p:sldId id="359" r:id="rId19"/>
    <p:sldId id="360" r:id="rId20"/>
    <p:sldId id="361" r:id="rId21"/>
    <p:sldId id="362" r:id="rId22"/>
    <p:sldId id="363" r:id="rId23"/>
    <p:sldId id="386" r:id="rId24"/>
    <p:sldId id="364" r:id="rId25"/>
    <p:sldId id="365" r:id="rId26"/>
    <p:sldId id="366" r:id="rId27"/>
    <p:sldId id="367" r:id="rId28"/>
    <p:sldId id="368" r:id="rId29"/>
    <p:sldId id="369" r:id="rId30"/>
    <p:sldId id="370" r:id="rId31"/>
    <p:sldId id="371" r:id="rId32"/>
    <p:sldId id="372" r:id="rId33"/>
    <p:sldId id="385" r:id="rId34"/>
    <p:sldId id="373" r:id="rId35"/>
    <p:sldId id="374" r:id="rId36"/>
    <p:sldId id="375" r:id="rId37"/>
    <p:sldId id="376" r:id="rId38"/>
    <p:sldId id="377" r:id="rId39"/>
    <p:sldId id="378" r:id="rId40"/>
    <p:sldId id="379" r:id="rId41"/>
    <p:sldId id="389" r:id="rId42"/>
    <p:sldId id="390" r:id="rId43"/>
  </p:sldIdLst>
  <p:sldSz cx="12198350" cy="6859588"/>
  <p:notesSz cx="6858000" cy="9144000"/>
  <p:custDataLst>
    <p:tags r:id="rId45"/>
  </p:custDataLst>
  <p:defaultText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2">
          <p15:clr>
            <a:srgbClr val="A4A3A4"/>
          </p15:clr>
        </p15:guide>
        <p15:guide id="3" pos="304">
          <p15:clr>
            <a:srgbClr val="A4A3A4"/>
          </p15:clr>
        </p15:guide>
        <p15:guide id="4" pos="1892">
          <p15:clr>
            <a:srgbClr val="A4A3A4"/>
          </p15:clr>
        </p15:guide>
        <p15:guide id="5" pos="12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005DA2"/>
    <a:srgbClr val="FFC400"/>
    <a:srgbClr val="FFD347"/>
    <a:srgbClr val="FFC91D"/>
    <a:srgbClr val="0071C1"/>
    <a:srgbClr val="4144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20" autoAdjust="0"/>
    <p:restoredTop sz="94660"/>
  </p:normalViewPr>
  <p:slideViewPr>
    <p:cSldViewPr>
      <p:cViewPr varScale="1">
        <p:scale>
          <a:sx n="66" d="100"/>
          <a:sy n="66" d="100"/>
        </p:scale>
        <p:origin x="-108" y="-1284"/>
      </p:cViewPr>
      <p:guideLst>
        <p:guide orient="horz" pos="2160"/>
        <p:guide pos="3842"/>
        <p:guide pos="304"/>
        <p:guide pos="1892"/>
        <p:guide pos="1211"/>
      </p:guideLst>
    </p:cSldViewPr>
  </p:slideViewPr>
  <p:notesTextViewPr>
    <p:cViewPr>
      <p:scale>
        <a:sx n="1" d="1"/>
        <a:sy n="1" d="1"/>
      </p:scale>
      <p:origin x="0" y="0"/>
    </p:cViewPr>
  </p:notesTextViewPr>
  <p:sorterViewPr>
    <p:cViewPr>
      <p:scale>
        <a:sx n="43" d="100"/>
        <a:sy n="4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列1</c:v>
                </c:pt>
              </c:strCache>
            </c:strRef>
          </c:tx>
          <c:spPr>
            <a:solidFill>
              <a:schemeClr val="accent3"/>
            </a:solidFill>
            <a:ln>
              <a:noFill/>
            </a:ln>
            <a:effectLst/>
            <a:sp3d/>
          </c:spPr>
          <c:invertIfNegative val="0"/>
          <c:cat>
            <c:strRef>
              <c:f>Sheet1!$A$2:$A$4</c:f>
              <c:strCache>
                <c:ptCount val="3"/>
                <c:pt idx="0">
                  <c:v>添加标题</c:v>
                </c:pt>
                <c:pt idx="1">
                  <c:v>添加标题</c:v>
                </c:pt>
                <c:pt idx="2">
                  <c:v>添加标题</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列2</c:v>
                </c:pt>
              </c:strCache>
            </c:strRef>
          </c:tx>
          <c:spPr>
            <a:solidFill>
              <a:schemeClr val="tx1">
                <a:lumMod val="75000"/>
                <a:lumOff val="25000"/>
              </a:schemeClr>
            </a:solidFill>
            <a:ln>
              <a:noFill/>
            </a:ln>
            <a:effectLst/>
            <a:sp3d/>
          </c:spPr>
          <c:invertIfNegative val="0"/>
          <c:cat>
            <c:strRef>
              <c:f>Sheet1!$A$2:$A$4</c:f>
              <c:strCache>
                <c:ptCount val="3"/>
                <c:pt idx="0">
                  <c:v>添加标题</c:v>
                </c:pt>
                <c:pt idx="1">
                  <c:v>添加标题</c:v>
                </c:pt>
                <c:pt idx="2">
                  <c:v>添加标题</c:v>
                </c:pt>
              </c:strCache>
            </c:strRef>
          </c:cat>
          <c:val>
            <c:numRef>
              <c:f>Sheet1!$C$2:$C$4</c:f>
              <c:numCache>
                <c:formatCode>General</c:formatCode>
                <c:ptCount val="3"/>
                <c:pt idx="0">
                  <c:v>2.4</c:v>
                </c:pt>
                <c:pt idx="1">
                  <c:v>4.4000000000000004</c:v>
                </c:pt>
                <c:pt idx="2">
                  <c:v>1.8</c:v>
                </c:pt>
              </c:numCache>
            </c:numRef>
          </c:val>
        </c:ser>
        <c:ser>
          <c:idx val="2"/>
          <c:order val="2"/>
          <c:tx>
            <c:strRef>
              <c:f>Sheet1!$D$1</c:f>
              <c:strCache>
                <c:ptCount val="1"/>
                <c:pt idx="0">
                  <c:v>列3</c:v>
                </c:pt>
              </c:strCache>
            </c:strRef>
          </c:tx>
          <c:spPr>
            <a:solidFill>
              <a:schemeClr val="accent2"/>
            </a:solidFill>
            <a:ln>
              <a:noFill/>
            </a:ln>
            <a:effectLst/>
            <a:sp3d/>
          </c:spPr>
          <c:invertIfNegative val="0"/>
          <c:cat>
            <c:strRef>
              <c:f>Sheet1!$A$2:$A$4</c:f>
              <c:strCache>
                <c:ptCount val="3"/>
                <c:pt idx="0">
                  <c:v>添加标题</c:v>
                </c:pt>
                <c:pt idx="1">
                  <c:v>添加标题</c:v>
                </c:pt>
                <c:pt idx="2">
                  <c:v>添加标题</c:v>
                </c:pt>
              </c:strCache>
            </c:strRef>
          </c:cat>
          <c:val>
            <c:numRef>
              <c:f>Sheet1!$D$2:$D$4</c:f>
              <c:numCache>
                <c:formatCode>General</c:formatCode>
                <c:ptCount val="3"/>
                <c:pt idx="0">
                  <c:v>2</c:v>
                </c:pt>
                <c:pt idx="1">
                  <c:v>2</c:v>
                </c:pt>
                <c:pt idx="2">
                  <c:v>3</c:v>
                </c:pt>
              </c:numCache>
            </c:numRef>
          </c:val>
        </c:ser>
        <c:dLbls>
          <c:showLegendKey val="0"/>
          <c:showVal val="0"/>
          <c:showCatName val="0"/>
          <c:showSerName val="0"/>
          <c:showPercent val="0"/>
          <c:showBubbleSize val="0"/>
        </c:dLbls>
        <c:gapWidth val="150"/>
        <c:shape val="box"/>
        <c:axId val="142260480"/>
        <c:axId val="142262272"/>
        <c:axId val="0"/>
      </c:bar3DChart>
      <c:catAx>
        <c:axId val="142260480"/>
        <c:scaling>
          <c:orientation val="minMax"/>
        </c:scaling>
        <c:delete val="1"/>
        <c:axPos val="b"/>
        <c:numFmt formatCode="General" sourceLinked="1"/>
        <c:majorTickMark val="none"/>
        <c:minorTickMark val="none"/>
        <c:tickLblPos val="nextTo"/>
        <c:crossAx val="142262272"/>
        <c:crosses val="autoZero"/>
        <c:auto val="1"/>
        <c:lblAlgn val="ctr"/>
        <c:lblOffset val="100"/>
        <c:noMultiLvlLbl val="0"/>
      </c:catAx>
      <c:valAx>
        <c:axId val="142262272"/>
        <c:scaling>
          <c:orientation val="minMax"/>
        </c:scaling>
        <c:delete val="1"/>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crossAx val="1422604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62AE03-6EE8-41FD-8A37-86C6BC5E264F}" type="datetimeFigureOut">
              <a:rPr lang="zh-CN" altLang="en-US" smtClean="0"/>
              <a:t>2017/9/6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1FD59-C920-460C-B1C9-0346C59420B0}" type="slidenum">
              <a:rPr lang="zh-CN" altLang="en-US" smtClean="0"/>
              <a:t>‹#›</a:t>
            </a:fld>
            <a:endParaRPr lang="zh-CN" altLang="en-US"/>
          </a:p>
        </p:txBody>
      </p:sp>
    </p:spTree>
    <p:extLst>
      <p:ext uri="{BB962C8B-B14F-4D97-AF65-F5344CB8AC3E}">
        <p14:creationId xmlns:p14="http://schemas.microsoft.com/office/powerpoint/2010/main" val="3389924582"/>
      </p:ext>
    </p:extLst>
  </p:cSld>
  <p:clrMap bg1="lt1" tx1="dk1" bg2="lt2" tx2="dk2" accent1="accent1" accent2="accent2" accent3="accent3" accent4="accent4" accent5="accent5" accent6="accent6" hlink="hlink" folHlink="folHlink"/>
  <p:notesStyle>
    <a:lvl1pPr marL="0" algn="l" defTabSz="1219627" rtl="0" eaLnBrk="1" latinLnBrk="0" hangingPunct="1">
      <a:defRPr sz="1600" kern="1200">
        <a:solidFill>
          <a:schemeClr val="tx1"/>
        </a:solidFill>
        <a:latin typeface="+mn-lt"/>
        <a:ea typeface="+mn-ea"/>
        <a:cs typeface="+mn-cs"/>
      </a:defRPr>
    </a:lvl1pPr>
    <a:lvl2pPr marL="609813" algn="l" defTabSz="1219627" rtl="0" eaLnBrk="1" latinLnBrk="0" hangingPunct="1">
      <a:defRPr sz="1600" kern="1200">
        <a:solidFill>
          <a:schemeClr val="tx1"/>
        </a:solidFill>
        <a:latin typeface="+mn-lt"/>
        <a:ea typeface="+mn-ea"/>
        <a:cs typeface="+mn-cs"/>
      </a:defRPr>
    </a:lvl2pPr>
    <a:lvl3pPr marL="1219627" algn="l" defTabSz="1219627" rtl="0" eaLnBrk="1" latinLnBrk="0" hangingPunct="1">
      <a:defRPr sz="1600" kern="1200">
        <a:solidFill>
          <a:schemeClr val="tx1"/>
        </a:solidFill>
        <a:latin typeface="+mn-lt"/>
        <a:ea typeface="+mn-ea"/>
        <a:cs typeface="+mn-cs"/>
      </a:defRPr>
    </a:lvl3pPr>
    <a:lvl4pPr marL="1829440" algn="l" defTabSz="1219627" rtl="0" eaLnBrk="1" latinLnBrk="0" hangingPunct="1">
      <a:defRPr sz="1600" kern="1200">
        <a:solidFill>
          <a:schemeClr val="tx1"/>
        </a:solidFill>
        <a:latin typeface="+mn-lt"/>
        <a:ea typeface="+mn-ea"/>
        <a:cs typeface="+mn-cs"/>
      </a:defRPr>
    </a:lvl4pPr>
    <a:lvl5pPr marL="2439253" algn="l" defTabSz="1219627" rtl="0" eaLnBrk="1" latinLnBrk="0" hangingPunct="1">
      <a:defRPr sz="1600" kern="1200">
        <a:solidFill>
          <a:schemeClr val="tx1"/>
        </a:solidFill>
        <a:latin typeface="+mn-lt"/>
        <a:ea typeface="+mn-ea"/>
        <a:cs typeface="+mn-cs"/>
      </a:defRPr>
    </a:lvl5pPr>
    <a:lvl6pPr marL="3049067" algn="l" defTabSz="1219627" rtl="0" eaLnBrk="1" latinLnBrk="0" hangingPunct="1">
      <a:defRPr sz="1600" kern="1200">
        <a:solidFill>
          <a:schemeClr val="tx1"/>
        </a:solidFill>
        <a:latin typeface="+mn-lt"/>
        <a:ea typeface="+mn-ea"/>
        <a:cs typeface="+mn-cs"/>
      </a:defRPr>
    </a:lvl6pPr>
    <a:lvl7pPr marL="3658880" algn="l" defTabSz="1219627" rtl="0" eaLnBrk="1" latinLnBrk="0" hangingPunct="1">
      <a:defRPr sz="1600" kern="1200">
        <a:solidFill>
          <a:schemeClr val="tx1"/>
        </a:solidFill>
        <a:latin typeface="+mn-lt"/>
        <a:ea typeface="+mn-ea"/>
        <a:cs typeface="+mn-cs"/>
      </a:defRPr>
    </a:lvl7pPr>
    <a:lvl8pPr marL="4268694" algn="l" defTabSz="1219627" rtl="0" eaLnBrk="1" latinLnBrk="0" hangingPunct="1">
      <a:defRPr sz="1600" kern="1200">
        <a:solidFill>
          <a:schemeClr val="tx1"/>
        </a:solidFill>
        <a:latin typeface="+mn-lt"/>
        <a:ea typeface="+mn-ea"/>
        <a:cs typeface="+mn-cs"/>
      </a:defRPr>
    </a:lvl8pPr>
    <a:lvl9pPr marL="4878507" algn="l" defTabSz="121962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1</a:t>
            </a:fld>
            <a:endParaRPr lang="zh-CN" altLang="en-US"/>
          </a:p>
        </p:txBody>
      </p:sp>
    </p:spTree>
    <p:extLst>
      <p:ext uri="{BB962C8B-B14F-4D97-AF65-F5344CB8AC3E}">
        <p14:creationId xmlns:p14="http://schemas.microsoft.com/office/powerpoint/2010/main" val="1706881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10</a:t>
            </a:fld>
            <a:endParaRPr lang="zh-CN" altLang="en-US"/>
          </a:p>
        </p:txBody>
      </p:sp>
    </p:spTree>
    <p:extLst>
      <p:ext uri="{BB962C8B-B14F-4D97-AF65-F5344CB8AC3E}">
        <p14:creationId xmlns:p14="http://schemas.microsoft.com/office/powerpoint/2010/main" val="2436455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11</a:t>
            </a:fld>
            <a:endParaRPr lang="zh-CN" altLang="en-US"/>
          </a:p>
        </p:txBody>
      </p:sp>
    </p:spTree>
    <p:extLst>
      <p:ext uri="{BB962C8B-B14F-4D97-AF65-F5344CB8AC3E}">
        <p14:creationId xmlns:p14="http://schemas.microsoft.com/office/powerpoint/2010/main" val="3981479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12</a:t>
            </a:fld>
            <a:endParaRPr lang="zh-CN" altLang="en-US"/>
          </a:p>
        </p:txBody>
      </p:sp>
    </p:spTree>
    <p:extLst>
      <p:ext uri="{BB962C8B-B14F-4D97-AF65-F5344CB8AC3E}">
        <p14:creationId xmlns:p14="http://schemas.microsoft.com/office/powerpoint/2010/main" val="589558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13</a:t>
            </a:fld>
            <a:endParaRPr lang="zh-CN" altLang="en-US"/>
          </a:p>
        </p:txBody>
      </p:sp>
    </p:spTree>
    <p:extLst>
      <p:ext uri="{BB962C8B-B14F-4D97-AF65-F5344CB8AC3E}">
        <p14:creationId xmlns:p14="http://schemas.microsoft.com/office/powerpoint/2010/main" val="4099416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14</a:t>
            </a:fld>
            <a:endParaRPr lang="zh-CN" altLang="en-US"/>
          </a:p>
        </p:txBody>
      </p:sp>
    </p:spTree>
    <p:extLst>
      <p:ext uri="{BB962C8B-B14F-4D97-AF65-F5344CB8AC3E}">
        <p14:creationId xmlns:p14="http://schemas.microsoft.com/office/powerpoint/2010/main" val="3654570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15</a:t>
            </a:fld>
            <a:endParaRPr lang="zh-CN" altLang="en-US"/>
          </a:p>
        </p:txBody>
      </p:sp>
    </p:spTree>
    <p:extLst>
      <p:ext uri="{BB962C8B-B14F-4D97-AF65-F5344CB8AC3E}">
        <p14:creationId xmlns:p14="http://schemas.microsoft.com/office/powerpoint/2010/main" val="2311323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16</a:t>
            </a:fld>
            <a:endParaRPr lang="zh-CN" altLang="en-US" dirty="0"/>
          </a:p>
        </p:txBody>
      </p:sp>
    </p:spTree>
    <p:extLst>
      <p:ext uri="{BB962C8B-B14F-4D97-AF65-F5344CB8AC3E}">
        <p14:creationId xmlns:p14="http://schemas.microsoft.com/office/powerpoint/2010/main" val="139560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17</a:t>
            </a:fld>
            <a:endParaRPr lang="zh-CN" altLang="en-US"/>
          </a:p>
        </p:txBody>
      </p:sp>
    </p:spTree>
    <p:extLst>
      <p:ext uri="{BB962C8B-B14F-4D97-AF65-F5344CB8AC3E}">
        <p14:creationId xmlns:p14="http://schemas.microsoft.com/office/powerpoint/2010/main" val="3759212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18</a:t>
            </a:fld>
            <a:endParaRPr lang="zh-CN" altLang="en-US"/>
          </a:p>
        </p:txBody>
      </p:sp>
    </p:spTree>
    <p:extLst>
      <p:ext uri="{BB962C8B-B14F-4D97-AF65-F5344CB8AC3E}">
        <p14:creationId xmlns:p14="http://schemas.microsoft.com/office/powerpoint/2010/main" val="77165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19</a:t>
            </a:fld>
            <a:endParaRPr lang="zh-CN" altLang="en-US"/>
          </a:p>
        </p:txBody>
      </p:sp>
    </p:spTree>
    <p:extLst>
      <p:ext uri="{BB962C8B-B14F-4D97-AF65-F5344CB8AC3E}">
        <p14:creationId xmlns:p14="http://schemas.microsoft.com/office/powerpoint/2010/main" val="3714366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2</a:t>
            </a:fld>
            <a:endParaRPr lang="en-US"/>
          </a:p>
        </p:txBody>
      </p:sp>
    </p:spTree>
    <p:extLst>
      <p:ext uri="{BB962C8B-B14F-4D97-AF65-F5344CB8AC3E}">
        <p14:creationId xmlns:p14="http://schemas.microsoft.com/office/powerpoint/2010/main" val="802585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20</a:t>
            </a:fld>
            <a:endParaRPr lang="zh-CN" altLang="en-US"/>
          </a:p>
        </p:txBody>
      </p:sp>
    </p:spTree>
    <p:extLst>
      <p:ext uri="{BB962C8B-B14F-4D97-AF65-F5344CB8AC3E}">
        <p14:creationId xmlns:p14="http://schemas.microsoft.com/office/powerpoint/2010/main" val="329700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21</a:t>
            </a:fld>
            <a:endParaRPr lang="zh-CN" altLang="en-US"/>
          </a:p>
        </p:txBody>
      </p:sp>
    </p:spTree>
    <p:extLst>
      <p:ext uri="{BB962C8B-B14F-4D97-AF65-F5344CB8AC3E}">
        <p14:creationId xmlns:p14="http://schemas.microsoft.com/office/powerpoint/2010/main" val="2591580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22</a:t>
            </a:fld>
            <a:endParaRPr lang="zh-CN" altLang="en-US"/>
          </a:p>
        </p:txBody>
      </p:sp>
    </p:spTree>
    <p:extLst>
      <p:ext uri="{BB962C8B-B14F-4D97-AF65-F5344CB8AC3E}">
        <p14:creationId xmlns:p14="http://schemas.microsoft.com/office/powerpoint/2010/main" val="1110693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23</a:t>
            </a:fld>
            <a:endParaRPr lang="zh-CN" altLang="en-US" dirty="0"/>
          </a:p>
        </p:txBody>
      </p:sp>
    </p:spTree>
    <p:extLst>
      <p:ext uri="{BB962C8B-B14F-4D97-AF65-F5344CB8AC3E}">
        <p14:creationId xmlns:p14="http://schemas.microsoft.com/office/powerpoint/2010/main" val="2868693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24</a:t>
            </a:fld>
            <a:endParaRPr lang="zh-CN" altLang="en-US"/>
          </a:p>
        </p:txBody>
      </p:sp>
    </p:spTree>
    <p:extLst>
      <p:ext uri="{BB962C8B-B14F-4D97-AF65-F5344CB8AC3E}">
        <p14:creationId xmlns:p14="http://schemas.microsoft.com/office/powerpoint/2010/main" val="3054691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25</a:t>
            </a:fld>
            <a:endParaRPr lang="zh-CN" altLang="en-US"/>
          </a:p>
        </p:txBody>
      </p:sp>
    </p:spTree>
    <p:extLst>
      <p:ext uri="{BB962C8B-B14F-4D97-AF65-F5344CB8AC3E}">
        <p14:creationId xmlns:p14="http://schemas.microsoft.com/office/powerpoint/2010/main" val="1278967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26</a:t>
            </a:fld>
            <a:endParaRPr lang="zh-CN" altLang="en-US" dirty="0"/>
          </a:p>
        </p:txBody>
      </p:sp>
    </p:spTree>
    <p:extLst>
      <p:ext uri="{BB962C8B-B14F-4D97-AF65-F5344CB8AC3E}">
        <p14:creationId xmlns:p14="http://schemas.microsoft.com/office/powerpoint/2010/main" val="1872196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27</a:t>
            </a:fld>
            <a:endParaRPr lang="zh-CN" altLang="en-US"/>
          </a:p>
        </p:txBody>
      </p:sp>
    </p:spTree>
    <p:extLst>
      <p:ext uri="{BB962C8B-B14F-4D97-AF65-F5344CB8AC3E}">
        <p14:creationId xmlns:p14="http://schemas.microsoft.com/office/powerpoint/2010/main" val="2765339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28</a:t>
            </a:fld>
            <a:endParaRPr lang="zh-CN" altLang="en-US"/>
          </a:p>
        </p:txBody>
      </p:sp>
    </p:spTree>
    <p:extLst>
      <p:ext uri="{BB962C8B-B14F-4D97-AF65-F5344CB8AC3E}">
        <p14:creationId xmlns:p14="http://schemas.microsoft.com/office/powerpoint/2010/main" val="1492684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29</a:t>
            </a:fld>
            <a:endParaRPr lang="zh-CN" altLang="en-US"/>
          </a:p>
        </p:txBody>
      </p:sp>
    </p:spTree>
    <p:extLst>
      <p:ext uri="{BB962C8B-B14F-4D97-AF65-F5344CB8AC3E}">
        <p14:creationId xmlns:p14="http://schemas.microsoft.com/office/powerpoint/2010/main" val="2681707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3</a:t>
            </a:fld>
            <a:endParaRPr lang="zh-CN" altLang="en-US"/>
          </a:p>
        </p:txBody>
      </p:sp>
    </p:spTree>
    <p:extLst>
      <p:ext uri="{BB962C8B-B14F-4D97-AF65-F5344CB8AC3E}">
        <p14:creationId xmlns:p14="http://schemas.microsoft.com/office/powerpoint/2010/main" val="3679250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30</a:t>
            </a:fld>
            <a:endParaRPr lang="zh-CN" altLang="en-US" dirty="0"/>
          </a:p>
        </p:txBody>
      </p:sp>
    </p:spTree>
    <p:extLst>
      <p:ext uri="{BB962C8B-B14F-4D97-AF65-F5344CB8AC3E}">
        <p14:creationId xmlns:p14="http://schemas.microsoft.com/office/powerpoint/2010/main" val="1169671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31</a:t>
            </a:fld>
            <a:endParaRPr lang="zh-CN" altLang="en-US"/>
          </a:p>
        </p:txBody>
      </p:sp>
    </p:spTree>
    <p:extLst>
      <p:ext uri="{BB962C8B-B14F-4D97-AF65-F5344CB8AC3E}">
        <p14:creationId xmlns:p14="http://schemas.microsoft.com/office/powerpoint/2010/main" val="24807638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32</a:t>
            </a:fld>
            <a:endParaRPr lang="zh-CN" altLang="en-US"/>
          </a:p>
        </p:txBody>
      </p:sp>
    </p:spTree>
    <p:extLst>
      <p:ext uri="{BB962C8B-B14F-4D97-AF65-F5344CB8AC3E}">
        <p14:creationId xmlns:p14="http://schemas.microsoft.com/office/powerpoint/2010/main" val="39288459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33</a:t>
            </a:fld>
            <a:endParaRPr lang="zh-CN" altLang="en-US"/>
          </a:p>
        </p:txBody>
      </p:sp>
    </p:spTree>
    <p:extLst>
      <p:ext uri="{BB962C8B-B14F-4D97-AF65-F5344CB8AC3E}">
        <p14:creationId xmlns:p14="http://schemas.microsoft.com/office/powerpoint/2010/main" val="41640873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34</a:t>
            </a:fld>
            <a:endParaRPr lang="zh-CN" altLang="en-US"/>
          </a:p>
        </p:txBody>
      </p:sp>
    </p:spTree>
    <p:extLst>
      <p:ext uri="{BB962C8B-B14F-4D97-AF65-F5344CB8AC3E}">
        <p14:creationId xmlns:p14="http://schemas.microsoft.com/office/powerpoint/2010/main" val="42862073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35</a:t>
            </a:fld>
            <a:endParaRPr lang="zh-CN" altLang="en-US"/>
          </a:p>
        </p:txBody>
      </p:sp>
    </p:spTree>
    <p:extLst>
      <p:ext uri="{BB962C8B-B14F-4D97-AF65-F5344CB8AC3E}">
        <p14:creationId xmlns:p14="http://schemas.microsoft.com/office/powerpoint/2010/main" val="37976173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36</a:t>
            </a:fld>
            <a:endParaRPr lang="zh-CN" altLang="en-US"/>
          </a:p>
        </p:txBody>
      </p:sp>
    </p:spTree>
    <p:extLst>
      <p:ext uri="{BB962C8B-B14F-4D97-AF65-F5344CB8AC3E}">
        <p14:creationId xmlns:p14="http://schemas.microsoft.com/office/powerpoint/2010/main" val="29082597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37</a:t>
            </a:fld>
            <a:endParaRPr lang="zh-CN" altLang="en-US"/>
          </a:p>
        </p:txBody>
      </p:sp>
    </p:spTree>
    <p:extLst>
      <p:ext uri="{BB962C8B-B14F-4D97-AF65-F5344CB8AC3E}">
        <p14:creationId xmlns:p14="http://schemas.microsoft.com/office/powerpoint/2010/main" val="31819342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38</a:t>
            </a:fld>
            <a:endParaRPr lang="zh-CN" altLang="en-US"/>
          </a:p>
        </p:txBody>
      </p:sp>
    </p:spTree>
    <p:extLst>
      <p:ext uri="{BB962C8B-B14F-4D97-AF65-F5344CB8AC3E}">
        <p14:creationId xmlns:p14="http://schemas.microsoft.com/office/powerpoint/2010/main" val="19939083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39</a:t>
            </a:fld>
            <a:endParaRPr lang="zh-CN" altLang="en-US"/>
          </a:p>
        </p:txBody>
      </p:sp>
    </p:spTree>
    <p:extLst>
      <p:ext uri="{BB962C8B-B14F-4D97-AF65-F5344CB8AC3E}">
        <p14:creationId xmlns:p14="http://schemas.microsoft.com/office/powerpoint/2010/main" val="276528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4</a:t>
            </a:fld>
            <a:endParaRPr lang="zh-CN" altLang="en-US"/>
          </a:p>
        </p:txBody>
      </p:sp>
    </p:spTree>
    <p:extLst>
      <p:ext uri="{BB962C8B-B14F-4D97-AF65-F5344CB8AC3E}">
        <p14:creationId xmlns:p14="http://schemas.microsoft.com/office/powerpoint/2010/main" val="34982343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40</a:t>
            </a:fld>
            <a:endParaRPr lang="zh-CN" altLang="en-US"/>
          </a:p>
        </p:txBody>
      </p:sp>
    </p:spTree>
    <p:extLst>
      <p:ext uri="{BB962C8B-B14F-4D97-AF65-F5344CB8AC3E}">
        <p14:creationId xmlns:p14="http://schemas.microsoft.com/office/powerpoint/2010/main" val="2347792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dirty="0"/>
          </a:p>
        </p:txBody>
      </p:sp>
    </p:spTree>
    <p:extLst>
      <p:ext uri="{BB962C8B-B14F-4D97-AF65-F5344CB8AC3E}">
        <p14:creationId xmlns:p14="http://schemas.microsoft.com/office/powerpoint/2010/main" val="1383602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6</a:t>
            </a:fld>
            <a:endParaRPr lang="zh-CN" altLang="en-US" dirty="0"/>
          </a:p>
        </p:txBody>
      </p:sp>
    </p:spTree>
    <p:extLst>
      <p:ext uri="{BB962C8B-B14F-4D97-AF65-F5344CB8AC3E}">
        <p14:creationId xmlns:p14="http://schemas.microsoft.com/office/powerpoint/2010/main" val="912173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7</a:t>
            </a:fld>
            <a:endParaRPr lang="zh-CN" altLang="en-US"/>
          </a:p>
        </p:txBody>
      </p:sp>
    </p:spTree>
    <p:extLst>
      <p:ext uri="{BB962C8B-B14F-4D97-AF65-F5344CB8AC3E}">
        <p14:creationId xmlns:p14="http://schemas.microsoft.com/office/powerpoint/2010/main" val="3734056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8</a:t>
            </a:fld>
            <a:endParaRPr lang="zh-CN" altLang="en-US"/>
          </a:p>
        </p:txBody>
      </p:sp>
    </p:spTree>
    <p:extLst>
      <p:ext uri="{BB962C8B-B14F-4D97-AF65-F5344CB8AC3E}">
        <p14:creationId xmlns:p14="http://schemas.microsoft.com/office/powerpoint/2010/main" val="233860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9</a:t>
            </a:fld>
            <a:endParaRPr lang="zh-CN" altLang="en-US"/>
          </a:p>
        </p:txBody>
      </p:sp>
    </p:spTree>
    <p:extLst>
      <p:ext uri="{BB962C8B-B14F-4D97-AF65-F5344CB8AC3E}">
        <p14:creationId xmlns:p14="http://schemas.microsoft.com/office/powerpoint/2010/main" val="2569721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4896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79518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7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75684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9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30738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Portfolio 1">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1812528" y="1723963"/>
            <a:ext cx="2359195" cy="2356396"/>
          </a:xfrm>
          <a:prstGeom prst="ellipse">
            <a:avLst/>
          </a:prstGeom>
        </p:spPr>
        <p:txBody>
          <a:bodyPr/>
          <a:lstStyle>
            <a:lvl1pPr>
              <a:defRPr sz="1449"/>
            </a:lvl1pPr>
          </a:lstStyle>
          <a:p>
            <a:endParaRPr lang="en-US" dirty="0"/>
          </a:p>
        </p:txBody>
      </p:sp>
      <p:sp>
        <p:nvSpPr>
          <p:cNvPr id="15" name="Picture Placeholder 13"/>
          <p:cNvSpPr>
            <a:spLocks noGrp="1"/>
          </p:cNvSpPr>
          <p:nvPr>
            <p:ph type="pic" sz="quarter" idx="11"/>
          </p:nvPr>
        </p:nvSpPr>
        <p:spPr>
          <a:xfrm>
            <a:off x="4917964" y="1723963"/>
            <a:ext cx="2359195" cy="2356396"/>
          </a:xfrm>
          <a:prstGeom prst="ellipse">
            <a:avLst/>
          </a:prstGeom>
        </p:spPr>
        <p:txBody>
          <a:bodyPr/>
          <a:lstStyle>
            <a:lvl1pPr>
              <a:defRPr sz="1449"/>
            </a:lvl1pPr>
          </a:lstStyle>
          <a:p>
            <a:endParaRPr lang="en-US"/>
          </a:p>
        </p:txBody>
      </p:sp>
      <p:sp>
        <p:nvSpPr>
          <p:cNvPr id="17" name="Picture Placeholder 13"/>
          <p:cNvSpPr>
            <a:spLocks noGrp="1"/>
          </p:cNvSpPr>
          <p:nvPr>
            <p:ph type="pic" sz="quarter" idx="12"/>
          </p:nvPr>
        </p:nvSpPr>
        <p:spPr>
          <a:xfrm>
            <a:off x="8023400" y="1723963"/>
            <a:ext cx="2359195" cy="2356396"/>
          </a:xfrm>
          <a:prstGeom prst="ellipse">
            <a:avLst/>
          </a:prstGeom>
        </p:spPr>
        <p:txBody>
          <a:bodyPr/>
          <a:lstStyle>
            <a:lvl1pPr>
              <a:defRPr sz="1449"/>
            </a:lvl1pPr>
          </a:lstStyle>
          <a:p>
            <a:endParaRPr lang="en-US"/>
          </a:p>
        </p:txBody>
      </p:sp>
      <p:sp>
        <p:nvSpPr>
          <p:cNvPr id="13" name="Picture Placeholder 13"/>
          <p:cNvSpPr>
            <a:spLocks noGrp="1"/>
          </p:cNvSpPr>
          <p:nvPr>
            <p:ph type="pic" sz="quarter" idx="13"/>
          </p:nvPr>
        </p:nvSpPr>
        <p:spPr>
          <a:xfrm>
            <a:off x="3409931" y="3837090"/>
            <a:ext cx="2359195" cy="2356396"/>
          </a:xfrm>
          <a:prstGeom prst="ellipse">
            <a:avLst/>
          </a:prstGeom>
        </p:spPr>
        <p:txBody>
          <a:bodyPr/>
          <a:lstStyle>
            <a:lvl1pPr>
              <a:defRPr sz="1449"/>
            </a:lvl1pPr>
          </a:lstStyle>
          <a:p>
            <a:endParaRPr lang="en-US"/>
          </a:p>
        </p:txBody>
      </p:sp>
      <p:sp>
        <p:nvSpPr>
          <p:cNvPr id="16" name="Picture Placeholder 13"/>
          <p:cNvSpPr>
            <a:spLocks noGrp="1"/>
          </p:cNvSpPr>
          <p:nvPr>
            <p:ph type="pic" sz="quarter" idx="14"/>
          </p:nvPr>
        </p:nvSpPr>
        <p:spPr>
          <a:xfrm>
            <a:off x="6515368" y="3837090"/>
            <a:ext cx="2359195" cy="2356396"/>
          </a:xfrm>
          <a:prstGeom prst="ellipse">
            <a:avLst/>
          </a:prstGeom>
        </p:spPr>
        <p:txBody>
          <a:bodyPr/>
          <a:lstStyle>
            <a:lvl1pPr>
              <a:defRPr sz="1449"/>
            </a:lvl1pPr>
          </a:lstStyle>
          <a:p>
            <a:endParaRPr lang="en-US"/>
          </a:p>
        </p:txBody>
      </p:sp>
      <p:sp>
        <p:nvSpPr>
          <p:cNvPr id="7"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8"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9"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10" name="Group 5"/>
          <p:cNvGrpSpPr/>
          <p:nvPr userDrawn="1"/>
        </p:nvGrpSpPr>
        <p:grpSpPr>
          <a:xfrm>
            <a:off x="463467" y="6310782"/>
            <a:ext cx="298932" cy="294943"/>
            <a:chOff x="4328868" y="5502988"/>
            <a:chExt cx="500307" cy="493774"/>
          </a:xfrm>
        </p:grpSpPr>
        <p:sp>
          <p:nvSpPr>
            <p:cNvPr id="11"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2"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8" name="Group 9"/>
          <p:cNvGrpSpPr/>
          <p:nvPr userDrawn="1"/>
        </p:nvGrpSpPr>
        <p:grpSpPr>
          <a:xfrm flipH="1">
            <a:off x="1245594" y="6310782"/>
            <a:ext cx="298932" cy="294943"/>
            <a:chOff x="4328868" y="5502988"/>
            <a:chExt cx="500307" cy="493774"/>
          </a:xfrm>
        </p:grpSpPr>
        <p:sp>
          <p:nvSpPr>
            <p:cNvPr id="19"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20"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21"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49284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2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26403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3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5678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4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61802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5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19178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6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3154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8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55287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4" name="TextBox 3"/>
          <p:cNvSpPr txBox="1"/>
          <p:nvPr userDrawn="1"/>
        </p:nvSpPr>
        <p:spPr>
          <a:xfrm>
            <a:off x="76808" y="117426"/>
            <a:ext cx="1701887" cy="677151"/>
          </a:xfrm>
          <a:prstGeom prst="rect">
            <a:avLst/>
          </a:prstGeom>
          <a:noFill/>
        </p:spPr>
        <p:txBody>
          <a:bodyPr wrap="square" lIns="121963" tIns="60981" rIns="121963" bIns="60981" rtlCol="0">
            <a:spAutoFit/>
          </a:bodyPr>
          <a:lstStyle/>
          <a:p>
            <a:r>
              <a:rPr lang="en-US" altLang="zh-CN" sz="3600" b="1" spc="-150" dirty="0" smtClean="0">
                <a:solidFill>
                  <a:schemeClr val="accent1"/>
                </a:solidFill>
                <a:effectLst/>
                <a:latin typeface="Arial Black" pitchFamily="34" charset="0"/>
                <a:ea typeface="微软雅黑" pitchFamily="34" charset="-122"/>
              </a:rPr>
              <a:t>LOGO</a:t>
            </a:r>
            <a:endParaRPr lang="zh-CN" altLang="en-US" sz="3600" b="1" spc="-150" dirty="0">
              <a:solidFill>
                <a:schemeClr val="accent1"/>
              </a:solidFill>
              <a:effectLst/>
              <a:latin typeface="Arial Black" pitchFamily="34" charset="0"/>
              <a:ea typeface="微软雅黑" pitchFamily="34" charset="-122"/>
            </a:endParaRPr>
          </a:p>
        </p:txBody>
      </p:sp>
      <p:cxnSp>
        <p:nvCxnSpPr>
          <p:cNvPr id="5" name="直接连接符 4"/>
          <p:cNvCxnSpPr/>
          <p:nvPr userDrawn="1"/>
        </p:nvCxnSpPr>
        <p:spPr>
          <a:xfrm>
            <a:off x="1562671" y="693490"/>
            <a:ext cx="10635679"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63427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9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11170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20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28344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21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60682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22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39458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23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303598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24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81123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25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05743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26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78229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7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32909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28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57466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2017/9/6</a:t>
            </a:fld>
            <a:endParaRPr lang="zh-CN" altLang="en-US"/>
          </a:p>
        </p:txBody>
      </p:sp>
      <p:sp>
        <p:nvSpPr>
          <p:cNvPr id="4" name="页脚占位符 3"/>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5" name="灯片编号占位符 4"/>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322214412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29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25246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30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74906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cSld name="2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637" y="365210"/>
            <a:ext cx="10521077" cy="1325870"/>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637" y="1826048"/>
            <a:ext cx="10521077" cy="4352346"/>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38636" y="6357822"/>
            <a:ext cx="2744629" cy="365210"/>
          </a:xfrm>
          <a:prstGeom prst="rect">
            <a:avLst/>
          </a:prstGeom>
        </p:spPr>
        <p:txBody>
          <a:bodyPr/>
          <a:lstStyle/>
          <a:p>
            <a:fld id="{A4E37400-0646-4690-B3CD-AFE7E0746041}" type="datetimeFigureOut">
              <a:rPr lang="zh-CN" altLang="en-US" smtClean="0"/>
              <a:pPr/>
              <a:t>2017/9/6</a:t>
            </a:fld>
            <a:endParaRPr lang="zh-CN" altLang="en-US"/>
          </a:p>
        </p:txBody>
      </p:sp>
      <p:sp>
        <p:nvSpPr>
          <p:cNvPr id="5" name="Footer Placeholder 4"/>
          <p:cNvSpPr>
            <a:spLocks noGrp="1"/>
          </p:cNvSpPr>
          <p:nvPr>
            <p:ph type="ftr" sz="quarter" idx="11"/>
          </p:nvPr>
        </p:nvSpPr>
        <p:spPr>
          <a:xfrm>
            <a:off x="4040704" y="6357822"/>
            <a:ext cx="4116943" cy="365210"/>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5085" y="6357822"/>
            <a:ext cx="2744629" cy="365210"/>
          </a:xfrm>
          <a:prstGeom prst="rect">
            <a:avLst/>
          </a:prstGeom>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351662486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67353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237920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876" y="2130919"/>
            <a:ext cx="10368598" cy="147036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753" y="3887100"/>
            <a:ext cx="8538845" cy="1753006"/>
          </a:xfrm>
        </p:spPr>
        <p:txBody>
          <a:bodyPr/>
          <a:lstStyle>
            <a:lvl1pPr marL="0" indent="0" algn="ctr">
              <a:buNone/>
              <a:defRPr>
                <a:solidFill>
                  <a:schemeClr val="tx1">
                    <a:tint val="75000"/>
                  </a:schemeClr>
                </a:solidFill>
              </a:defRPr>
            </a:lvl1pPr>
            <a:lvl2pPr marL="544479" indent="0" algn="ctr">
              <a:buNone/>
              <a:defRPr>
                <a:solidFill>
                  <a:schemeClr val="tx1">
                    <a:tint val="75000"/>
                  </a:schemeClr>
                </a:solidFill>
              </a:defRPr>
            </a:lvl2pPr>
            <a:lvl3pPr marL="1088959" indent="0" algn="ctr">
              <a:buNone/>
              <a:defRPr>
                <a:solidFill>
                  <a:schemeClr val="tx1">
                    <a:tint val="75000"/>
                  </a:schemeClr>
                </a:solidFill>
              </a:defRPr>
            </a:lvl3pPr>
            <a:lvl4pPr marL="1633438" indent="0" algn="ctr">
              <a:buNone/>
              <a:defRPr>
                <a:solidFill>
                  <a:schemeClr val="tx1">
                    <a:tint val="75000"/>
                  </a:schemeClr>
                </a:solidFill>
              </a:defRPr>
            </a:lvl4pPr>
            <a:lvl5pPr marL="2177918" indent="0" algn="ctr">
              <a:buNone/>
              <a:defRPr>
                <a:solidFill>
                  <a:schemeClr val="tx1">
                    <a:tint val="75000"/>
                  </a:schemeClr>
                </a:solidFill>
              </a:defRPr>
            </a:lvl5pPr>
            <a:lvl6pPr marL="2722397" indent="0" algn="ctr">
              <a:buNone/>
              <a:defRPr>
                <a:solidFill>
                  <a:schemeClr val="tx1">
                    <a:tint val="75000"/>
                  </a:schemeClr>
                </a:solidFill>
              </a:defRPr>
            </a:lvl6pPr>
            <a:lvl7pPr marL="3266877" indent="0" algn="ctr">
              <a:buNone/>
              <a:defRPr>
                <a:solidFill>
                  <a:schemeClr val="tx1">
                    <a:tint val="75000"/>
                  </a:schemeClr>
                </a:solidFill>
              </a:defRPr>
            </a:lvl7pPr>
            <a:lvl8pPr marL="3811356" indent="0" algn="ctr">
              <a:buNone/>
              <a:defRPr>
                <a:solidFill>
                  <a:schemeClr val="tx1">
                    <a:tint val="75000"/>
                  </a:schemeClr>
                </a:solidFill>
              </a:defRPr>
            </a:lvl8pPr>
            <a:lvl9pPr marL="4355836"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2017/9/6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53572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2017/9/6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49149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585" y="4407921"/>
            <a:ext cx="10368598" cy="1362390"/>
          </a:xfr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585" y="2907387"/>
            <a:ext cx="10368598" cy="1500534"/>
          </a:xfrm>
        </p:spPr>
        <p:txBody>
          <a:bodyPr anchor="b"/>
          <a:lstStyle>
            <a:lvl1pPr marL="0" indent="0">
              <a:buNone/>
              <a:defRPr sz="2400">
                <a:solidFill>
                  <a:schemeClr val="tx1">
                    <a:tint val="75000"/>
                  </a:schemeClr>
                </a:solidFill>
              </a:defRPr>
            </a:lvl1pPr>
            <a:lvl2pPr marL="544479" indent="0">
              <a:buNone/>
              <a:defRPr sz="2100">
                <a:solidFill>
                  <a:schemeClr val="tx1">
                    <a:tint val="75000"/>
                  </a:schemeClr>
                </a:solidFill>
              </a:defRPr>
            </a:lvl2pPr>
            <a:lvl3pPr marL="1088959" indent="0">
              <a:buNone/>
              <a:defRPr sz="1900">
                <a:solidFill>
                  <a:schemeClr val="tx1">
                    <a:tint val="75000"/>
                  </a:schemeClr>
                </a:solidFill>
              </a:defRPr>
            </a:lvl3pPr>
            <a:lvl4pPr marL="1633438" indent="0">
              <a:buNone/>
              <a:defRPr sz="1700">
                <a:solidFill>
                  <a:schemeClr val="tx1">
                    <a:tint val="75000"/>
                  </a:schemeClr>
                </a:solidFill>
              </a:defRPr>
            </a:lvl4pPr>
            <a:lvl5pPr marL="2177918" indent="0">
              <a:buNone/>
              <a:defRPr sz="1700">
                <a:solidFill>
                  <a:schemeClr val="tx1">
                    <a:tint val="75000"/>
                  </a:schemeClr>
                </a:solidFill>
              </a:defRPr>
            </a:lvl5pPr>
            <a:lvl6pPr marL="2722397" indent="0">
              <a:buNone/>
              <a:defRPr sz="1700">
                <a:solidFill>
                  <a:schemeClr val="tx1">
                    <a:tint val="75000"/>
                  </a:schemeClr>
                </a:solidFill>
              </a:defRPr>
            </a:lvl6pPr>
            <a:lvl7pPr marL="3266877" indent="0">
              <a:buNone/>
              <a:defRPr sz="1700">
                <a:solidFill>
                  <a:schemeClr val="tx1">
                    <a:tint val="75000"/>
                  </a:schemeClr>
                </a:solidFill>
              </a:defRPr>
            </a:lvl7pPr>
            <a:lvl8pPr marL="3811356" indent="0">
              <a:buNone/>
              <a:defRPr sz="1700">
                <a:solidFill>
                  <a:schemeClr val="tx1">
                    <a:tint val="75000"/>
                  </a:schemeClr>
                </a:solidFill>
              </a:defRPr>
            </a:lvl8pPr>
            <a:lvl9pPr marL="4355836"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2017/9/6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71352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917" y="1600571"/>
            <a:ext cx="5387605"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00828" y="1600571"/>
            <a:ext cx="5387605"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2017/9/6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88111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918" y="1535469"/>
            <a:ext cx="5389723" cy="639910"/>
          </a:xfrm>
        </p:spPr>
        <p:txBody>
          <a:bodyPr anchor="b"/>
          <a:lstStyle>
            <a:lvl1pPr marL="0" indent="0">
              <a:buNone/>
              <a:defRPr sz="2900" b="1"/>
            </a:lvl1pPr>
            <a:lvl2pPr marL="544479" indent="0">
              <a:buNone/>
              <a:defRPr sz="2400" b="1"/>
            </a:lvl2pPr>
            <a:lvl3pPr marL="1088959" indent="0">
              <a:buNone/>
              <a:defRPr sz="2100" b="1"/>
            </a:lvl3pPr>
            <a:lvl4pPr marL="1633438" indent="0">
              <a:buNone/>
              <a:defRPr sz="1900" b="1"/>
            </a:lvl4pPr>
            <a:lvl5pPr marL="2177918" indent="0">
              <a:buNone/>
              <a:defRPr sz="1900" b="1"/>
            </a:lvl5pPr>
            <a:lvl6pPr marL="2722397" indent="0">
              <a:buNone/>
              <a:defRPr sz="1900" b="1"/>
            </a:lvl6pPr>
            <a:lvl7pPr marL="3266877" indent="0">
              <a:buNone/>
              <a:defRPr sz="1900" b="1"/>
            </a:lvl7pPr>
            <a:lvl8pPr marL="3811356" indent="0">
              <a:buNone/>
              <a:defRPr sz="1900" b="1"/>
            </a:lvl8pPr>
            <a:lvl9pPr marL="4355836" indent="0">
              <a:buNone/>
              <a:defRPr sz="1900" b="1"/>
            </a:lvl9pPr>
          </a:lstStyle>
          <a:p>
            <a:pPr lvl="0"/>
            <a:r>
              <a:rPr lang="zh-CN" altLang="en-US" smtClean="0"/>
              <a:t>单击此处编辑母版文本样式</a:t>
            </a:r>
          </a:p>
        </p:txBody>
      </p:sp>
      <p:sp>
        <p:nvSpPr>
          <p:cNvPr id="4" name="内容占位符 3"/>
          <p:cNvSpPr>
            <a:spLocks noGrp="1"/>
          </p:cNvSpPr>
          <p:nvPr>
            <p:ph sz="half" idx="2"/>
          </p:nvPr>
        </p:nvSpPr>
        <p:spPr>
          <a:xfrm>
            <a:off x="609918" y="2175379"/>
            <a:ext cx="5389723"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593" y="1535469"/>
            <a:ext cx="5391840" cy="639910"/>
          </a:xfrm>
        </p:spPr>
        <p:txBody>
          <a:bodyPr anchor="b"/>
          <a:lstStyle>
            <a:lvl1pPr marL="0" indent="0">
              <a:buNone/>
              <a:defRPr sz="2900" b="1"/>
            </a:lvl1pPr>
            <a:lvl2pPr marL="544479" indent="0">
              <a:buNone/>
              <a:defRPr sz="2400" b="1"/>
            </a:lvl2pPr>
            <a:lvl3pPr marL="1088959" indent="0">
              <a:buNone/>
              <a:defRPr sz="2100" b="1"/>
            </a:lvl3pPr>
            <a:lvl4pPr marL="1633438" indent="0">
              <a:buNone/>
              <a:defRPr sz="1900" b="1"/>
            </a:lvl4pPr>
            <a:lvl5pPr marL="2177918" indent="0">
              <a:buNone/>
              <a:defRPr sz="1900" b="1"/>
            </a:lvl5pPr>
            <a:lvl6pPr marL="2722397" indent="0">
              <a:buNone/>
              <a:defRPr sz="1900" b="1"/>
            </a:lvl6pPr>
            <a:lvl7pPr marL="3266877" indent="0">
              <a:buNone/>
              <a:defRPr sz="1900" b="1"/>
            </a:lvl7pPr>
            <a:lvl8pPr marL="3811356" indent="0">
              <a:buNone/>
              <a:defRPr sz="1900" b="1"/>
            </a:lvl8pPr>
            <a:lvl9pPr marL="4355836" indent="0">
              <a:buNone/>
              <a:defRPr sz="1900" b="1"/>
            </a:lvl9pPr>
          </a:lstStyle>
          <a:p>
            <a:pPr lvl="0"/>
            <a:r>
              <a:rPr lang="zh-CN" altLang="en-US" smtClean="0"/>
              <a:t>单击此处编辑母版文本样式</a:t>
            </a:r>
          </a:p>
        </p:txBody>
      </p:sp>
      <p:sp>
        <p:nvSpPr>
          <p:cNvPr id="6" name="内容占位符 5"/>
          <p:cNvSpPr>
            <a:spLocks noGrp="1"/>
          </p:cNvSpPr>
          <p:nvPr>
            <p:ph sz="quarter" idx="4"/>
          </p:nvPr>
        </p:nvSpPr>
        <p:spPr>
          <a:xfrm>
            <a:off x="6196593" y="2175379"/>
            <a:ext cx="5391840"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2017/9/6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9409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2017/9/6</a:t>
            </a:fld>
            <a:endParaRPr lang="zh-CN" altLang="en-US"/>
          </a:p>
        </p:txBody>
      </p:sp>
      <p:sp>
        <p:nvSpPr>
          <p:cNvPr id="3" name="页脚占位符 2"/>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4" name="灯片编号占位符 3"/>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38327063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2017/9/6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50214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2017/9/6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40002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918" y="273113"/>
            <a:ext cx="4013173" cy="1162319"/>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216" y="273114"/>
            <a:ext cx="6819216"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918" y="1435433"/>
            <a:ext cx="4013173" cy="4692149"/>
          </a:xfrm>
        </p:spPr>
        <p:txBody>
          <a:bodyPr/>
          <a:lstStyle>
            <a:lvl1pPr marL="0" indent="0">
              <a:buNone/>
              <a:defRPr sz="1700"/>
            </a:lvl1pPr>
            <a:lvl2pPr marL="544479" indent="0">
              <a:buNone/>
              <a:defRPr sz="1400"/>
            </a:lvl2pPr>
            <a:lvl3pPr marL="1088959" indent="0">
              <a:buNone/>
              <a:defRPr sz="1200"/>
            </a:lvl3pPr>
            <a:lvl4pPr marL="1633438" indent="0">
              <a:buNone/>
              <a:defRPr sz="1100"/>
            </a:lvl4pPr>
            <a:lvl5pPr marL="2177918" indent="0">
              <a:buNone/>
              <a:defRPr sz="1100"/>
            </a:lvl5pPr>
            <a:lvl6pPr marL="2722397" indent="0">
              <a:buNone/>
              <a:defRPr sz="1100"/>
            </a:lvl6pPr>
            <a:lvl7pPr marL="3266877" indent="0">
              <a:buNone/>
              <a:defRPr sz="1100"/>
            </a:lvl7pPr>
            <a:lvl8pPr marL="3811356" indent="0">
              <a:buNone/>
              <a:defRPr sz="1100"/>
            </a:lvl8pPr>
            <a:lvl9pPr marL="4355836"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2017/9/6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793673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962" y="4801712"/>
            <a:ext cx="7319010" cy="566869"/>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962" y="612917"/>
            <a:ext cx="7319010" cy="4115753"/>
          </a:xfrm>
        </p:spPr>
        <p:txBody>
          <a:bodyPr/>
          <a:lstStyle>
            <a:lvl1pPr marL="0" indent="0">
              <a:buNone/>
              <a:defRPr sz="3800"/>
            </a:lvl1pPr>
            <a:lvl2pPr marL="544479" indent="0">
              <a:buNone/>
              <a:defRPr sz="3300"/>
            </a:lvl2pPr>
            <a:lvl3pPr marL="1088959" indent="0">
              <a:buNone/>
              <a:defRPr sz="2900"/>
            </a:lvl3pPr>
            <a:lvl4pPr marL="1633438" indent="0">
              <a:buNone/>
              <a:defRPr sz="2400"/>
            </a:lvl4pPr>
            <a:lvl5pPr marL="2177918" indent="0">
              <a:buNone/>
              <a:defRPr sz="2400"/>
            </a:lvl5pPr>
            <a:lvl6pPr marL="2722397" indent="0">
              <a:buNone/>
              <a:defRPr sz="2400"/>
            </a:lvl6pPr>
            <a:lvl7pPr marL="3266877" indent="0">
              <a:buNone/>
              <a:defRPr sz="2400"/>
            </a:lvl7pPr>
            <a:lvl8pPr marL="3811356" indent="0">
              <a:buNone/>
              <a:defRPr sz="2400"/>
            </a:lvl8pPr>
            <a:lvl9pPr marL="4355836" indent="0">
              <a:buNone/>
              <a:defRPr sz="2400"/>
            </a:lvl9pPr>
          </a:lstStyle>
          <a:p>
            <a:endParaRPr lang="zh-CN" altLang="en-US"/>
          </a:p>
        </p:txBody>
      </p:sp>
      <p:sp>
        <p:nvSpPr>
          <p:cNvPr id="4" name="文本占位符 3"/>
          <p:cNvSpPr>
            <a:spLocks noGrp="1"/>
          </p:cNvSpPr>
          <p:nvPr>
            <p:ph type="body" sz="half" idx="2"/>
          </p:nvPr>
        </p:nvSpPr>
        <p:spPr>
          <a:xfrm>
            <a:off x="2390962" y="5368581"/>
            <a:ext cx="7319010" cy="805048"/>
          </a:xfrm>
        </p:spPr>
        <p:txBody>
          <a:bodyPr/>
          <a:lstStyle>
            <a:lvl1pPr marL="0" indent="0">
              <a:buNone/>
              <a:defRPr sz="1700"/>
            </a:lvl1pPr>
            <a:lvl2pPr marL="544479" indent="0">
              <a:buNone/>
              <a:defRPr sz="1400"/>
            </a:lvl2pPr>
            <a:lvl3pPr marL="1088959" indent="0">
              <a:buNone/>
              <a:defRPr sz="1200"/>
            </a:lvl3pPr>
            <a:lvl4pPr marL="1633438" indent="0">
              <a:buNone/>
              <a:defRPr sz="1100"/>
            </a:lvl4pPr>
            <a:lvl5pPr marL="2177918" indent="0">
              <a:buNone/>
              <a:defRPr sz="1100"/>
            </a:lvl5pPr>
            <a:lvl6pPr marL="2722397" indent="0">
              <a:buNone/>
              <a:defRPr sz="1100"/>
            </a:lvl6pPr>
            <a:lvl7pPr marL="3266877" indent="0">
              <a:buNone/>
              <a:defRPr sz="1100"/>
            </a:lvl7pPr>
            <a:lvl8pPr marL="3811356" indent="0">
              <a:buNone/>
              <a:defRPr sz="1100"/>
            </a:lvl8pPr>
            <a:lvl9pPr marL="4355836"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2017/9/6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81724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2017/9/6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24893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804" y="274702"/>
            <a:ext cx="2744629" cy="585288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918" y="274702"/>
            <a:ext cx="8030580" cy="585288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2017/9/6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8096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920" y="273112"/>
            <a:ext cx="4013173" cy="1162320"/>
          </a:xfrm>
          <a:prstGeom prst="rect">
            <a:avLst/>
          </a:prstGeom>
        </p:spPr>
        <p:txBody>
          <a:bodyPr lIns="121963" tIns="60981" rIns="121963" bIns="60981"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216" y="273114"/>
            <a:ext cx="6819216" cy="5854469"/>
          </a:xfrm>
          <a:prstGeom prst="rect">
            <a:avLst/>
          </a:prstGeom>
        </p:spPr>
        <p:txBody>
          <a:bodyPr lIns="121963" tIns="60981" rIns="121963" bIns="60981"/>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920" y="1435434"/>
            <a:ext cx="4013173" cy="4692149"/>
          </a:xfrm>
          <a:prstGeom prst="rect">
            <a:avLst/>
          </a:prstGeom>
        </p:spPr>
        <p:txBody>
          <a:bodyPr lIns="121963" tIns="60981" rIns="121963" bIns="60981"/>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2017/9/6</a:t>
            </a:fld>
            <a:endParaRPr lang="zh-CN" altLang="en-US"/>
          </a:p>
        </p:txBody>
      </p:sp>
      <p:sp>
        <p:nvSpPr>
          <p:cNvPr id="6" name="页脚占位符 5"/>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2855131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962" y="4801712"/>
            <a:ext cx="7319010" cy="566870"/>
          </a:xfrm>
          <a:prstGeom prst="rect">
            <a:avLst/>
          </a:prstGeom>
        </p:spPr>
        <p:txBody>
          <a:bodyPr lIns="121963" tIns="60981" rIns="121963" bIns="60981"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962" y="612916"/>
            <a:ext cx="7319010" cy="4115753"/>
          </a:xfrm>
          <a:prstGeom prst="rect">
            <a:avLst/>
          </a:prstGeom>
        </p:spPr>
        <p:txBody>
          <a:bodyPr lIns="121963" tIns="60981" rIns="121963" bIns="60981"/>
          <a:lstStyle>
            <a:lvl1pPr marL="0" indent="0">
              <a:buNone/>
              <a:defRPr sz="4300"/>
            </a:lvl1pPr>
            <a:lvl2pPr marL="609813" indent="0">
              <a:buNone/>
              <a:defRPr sz="3700"/>
            </a:lvl2pPr>
            <a:lvl3pPr marL="1219627" indent="0">
              <a:buNone/>
              <a:defRPr sz="3200"/>
            </a:lvl3pPr>
            <a:lvl4pPr marL="1829440" indent="0">
              <a:buNone/>
              <a:defRPr sz="2700"/>
            </a:lvl4pPr>
            <a:lvl5pPr marL="2439253" indent="0">
              <a:buNone/>
              <a:defRPr sz="2700"/>
            </a:lvl5pPr>
            <a:lvl6pPr marL="3049067" indent="0">
              <a:buNone/>
              <a:defRPr sz="2700"/>
            </a:lvl6pPr>
            <a:lvl7pPr marL="3658880" indent="0">
              <a:buNone/>
              <a:defRPr sz="2700"/>
            </a:lvl7pPr>
            <a:lvl8pPr marL="4268694" indent="0">
              <a:buNone/>
              <a:defRPr sz="2700"/>
            </a:lvl8pPr>
            <a:lvl9pPr marL="4878507" indent="0">
              <a:buNone/>
              <a:defRPr sz="2700"/>
            </a:lvl9pPr>
          </a:lstStyle>
          <a:p>
            <a:endParaRPr lang="zh-CN" altLang="en-US"/>
          </a:p>
        </p:txBody>
      </p:sp>
      <p:sp>
        <p:nvSpPr>
          <p:cNvPr id="4" name="文本占位符 3"/>
          <p:cNvSpPr>
            <a:spLocks noGrp="1"/>
          </p:cNvSpPr>
          <p:nvPr>
            <p:ph type="body" sz="half" idx="2"/>
          </p:nvPr>
        </p:nvSpPr>
        <p:spPr>
          <a:xfrm>
            <a:off x="2390962" y="5368581"/>
            <a:ext cx="7319010" cy="805049"/>
          </a:xfrm>
          <a:prstGeom prst="rect">
            <a:avLst/>
          </a:prstGeom>
        </p:spPr>
        <p:txBody>
          <a:bodyPr lIns="121963" tIns="60981" rIns="121963" bIns="60981"/>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2017/9/6</a:t>
            </a:fld>
            <a:endParaRPr lang="zh-CN" altLang="en-US"/>
          </a:p>
        </p:txBody>
      </p:sp>
      <p:sp>
        <p:nvSpPr>
          <p:cNvPr id="6" name="页脚占位符 5"/>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4187172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918" y="1600572"/>
            <a:ext cx="10978515" cy="4527011"/>
          </a:xfrm>
          <a:prstGeom prst="rect">
            <a:avLst/>
          </a:prstGeom>
        </p:spPr>
        <p:txBody>
          <a:bodyPr vert="eaVert" lIns="121963" tIns="60981" rIns="121963" bIns="6098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2017/9/6</a:t>
            </a:fld>
            <a:endParaRPr lang="zh-CN" altLang="en-US"/>
          </a:p>
        </p:txBody>
      </p:sp>
      <p:sp>
        <p:nvSpPr>
          <p:cNvPr id="5" name="页脚占位符 4"/>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951010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804" y="206422"/>
            <a:ext cx="2744629" cy="4388867"/>
          </a:xfrm>
          <a:prstGeom prst="rect">
            <a:avLst/>
          </a:prstGeom>
        </p:spPr>
        <p:txBody>
          <a:bodyPr vert="eaVert" lIns="121963" tIns="60981" rIns="121963" bIns="60981"/>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918" y="206422"/>
            <a:ext cx="8030580" cy="4388867"/>
          </a:xfrm>
          <a:prstGeom prst="rect">
            <a:avLst/>
          </a:prstGeom>
        </p:spPr>
        <p:txBody>
          <a:bodyPr vert="eaVert" lIns="121963" tIns="60981" rIns="121963" bIns="6098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2017/9/6</a:t>
            </a:fld>
            <a:endParaRPr lang="zh-CN" altLang="en-US"/>
          </a:p>
        </p:txBody>
      </p:sp>
      <p:sp>
        <p:nvSpPr>
          <p:cNvPr id="5" name="页脚占位符 4"/>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2972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19969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2.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676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 id="2147483658" r:id="rId7"/>
    <p:sldLayoutId id="2147483659" r:id="rId8"/>
    <p:sldLayoutId id="2147483661" r:id="rId9"/>
    <p:sldLayoutId id="2147483663" r:id="rId10"/>
    <p:sldLayoutId id="2147483665" r:id="rId11"/>
    <p:sldLayoutId id="2147483667"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Lst>
  <p:timing>
    <p:tnLst>
      <p:par>
        <p:cTn id="1" dur="indefinite" restart="never" nodeType="tmRoot"/>
      </p:par>
    </p:tnLst>
  </p:timing>
  <p:txStyles>
    <p:titleStyle>
      <a:lvl1pPr algn="ctr" defTabSz="1219627" rtl="0" eaLnBrk="1" latinLnBrk="0" hangingPunct="1">
        <a:spcBef>
          <a:spcPct val="0"/>
        </a:spcBef>
        <a:buNone/>
        <a:defRPr sz="5900" kern="1200">
          <a:solidFill>
            <a:schemeClr val="tx1"/>
          </a:solidFill>
          <a:latin typeface="+mj-lt"/>
          <a:ea typeface="+mj-ea"/>
          <a:cs typeface="+mj-cs"/>
        </a:defRPr>
      </a:lvl1pPr>
    </p:titleStyle>
    <p:bodyStyle>
      <a:lvl1pPr marL="457360" indent="-457360" algn="l" defTabSz="1219627"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918" y="274701"/>
            <a:ext cx="10978515" cy="1143265"/>
          </a:xfrm>
          <a:prstGeom prst="rect">
            <a:avLst/>
          </a:prstGeom>
        </p:spPr>
        <p:txBody>
          <a:bodyPr vert="horz" lIns="108896" tIns="54448" rIns="108896" bIns="5444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918" y="1600571"/>
            <a:ext cx="10978515" cy="4527011"/>
          </a:xfrm>
          <a:prstGeom prst="rect">
            <a:avLst/>
          </a:prstGeom>
        </p:spPr>
        <p:txBody>
          <a:bodyPr vert="horz" lIns="108896" tIns="54448" rIns="108896" bIns="54448"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917" y="6357822"/>
            <a:ext cx="2846282" cy="365210"/>
          </a:xfrm>
          <a:prstGeom prst="rect">
            <a:avLst/>
          </a:prstGeom>
        </p:spPr>
        <p:txBody>
          <a:bodyPr vert="horz" lIns="108896" tIns="54448" rIns="108896" bIns="54448" rtlCol="0" anchor="ctr"/>
          <a:lstStyle>
            <a:lvl1pPr algn="l">
              <a:defRPr sz="1400">
                <a:solidFill>
                  <a:schemeClr val="tx1">
                    <a:tint val="75000"/>
                  </a:schemeClr>
                </a:solidFill>
              </a:defRPr>
            </a:lvl1pPr>
          </a:lstStyle>
          <a:p>
            <a:pPr defTabSz="1088959"/>
            <a:fld id="{530820CF-B880-4189-942D-D702A7CBA730}" type="datetimeFigureOut">
              <a:rPr lang="zh-CN" altLang="en-US" smtClean="0">
                <a:solidFill>
                  <a:prstClr val="black">
                    <a:tint val="75000"/>
                  </a:prstClr>
                </a:solidFill>
              </a:rPr>
              <a:pPr defTabSz="1088959"/>
              <a:t>2017/9/6</a:t>
            </a:fld>
            <a:endParaRPr lang="zh-CN" altLang="en-US">
              <a:solidFill>
                <a:prstClr val="black">
                  <a:tint val="75000"/>
                </a:prstClr>
              </a:solidFill>
            </a:endParaRPr>
          </a:p>
        </p:txBody>
      </p:sp>
      <p:sp>
        <p:nvSpPr>
          <p:cNvPr id="5" name="页脚占位符 4"/>
          <p:cNvSpPr>
            <a:spLocks noGrp="1"/>
          </p:cNvSpPr>
          <p:nvPr>
            <p:ph type="ftr" sz="quarter" idx="3"/>
          </p:nvPr>
        </p:nvSpPr>
        <p:spPr>
          <a:xfrm>
            <a:off x="4167770" y="6357822"/>
            <a:ext cx="3862811" cy="365210"/>
          </a:xfrm>
          <a:prstGeom prst="rect">
            <a:avLst/>
          </a:prstGeom>
        </p:spPr>
        <p:txBody>
          <a:bodyPr vert="horz" lIns="108896" tIns="54448" rIns="108896" bIns="54448" rtlCol="0" anchor="ctr"/>
          <a:lstStyle>
            <a:lvl1pPr algn="ctr">
              <a:defRPr sz="1400">
                <a:solidFill>
                  <a:schemeClr val="tx1">
                    <a:tint val="75000"/>
                  </a:schemeClr>
                </a:solidFill>
              </a:defRPr>
            </a:lvl1pPr>
          </a:lstStyle>
          <a:p>
            <a:pPr defTabSz="1088959"/>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42151" y="6357822"/>
            <a:ext cx="2846282" cy="365210"/>
          </a:xfrm>
          <a:prstGeom prst="rect">
            <a:avLst/>
          </a:prstGeom>
        </p:spPr>
        <p:txBody>
          <a:bodyPr vert="horz" lIns="108896" tIns="54448" rIns="108896" bIns="54448" rtlCol="0" anchor="ctr"/>
          <a:lstStyle>
            <a:lvl1pPr algn="r">
              <a:defRPr sz="1400">
                <a:solidFill>
                  <a:schemeClr val="tx1">
                    <a:tint val="75000"/>
                  </a:schemeClr>
                </a:solidFill>
              </a:defRPr>
            </a:lvl1pPr>
          </a:lstStyle>
          <a:p>
            <a:pPr defTabSz="1088959"/>
            <a:fld id="{0C913308-F349-4B6D-A68A-DD1791B4A57B}" type="slidenum">
              <a:rPr lang="zh-CN" altLang="en-US" smtClean="0">
                <a:solidFill>
                  <a:prstClr val="black">
                    <a:tint val="75000"/>
                  </a:prstClr>
                </a:solidFill>
              </a:rPr>
              <a:pPr defTabSz="1088959"/>
              <a:t>‹#›</a:t>
            </a:fld>
            <a:endParaRPr lang="zh-CN" altLang="en-US">
              <a:solidFill>
                <a:prstClr val="black">
                  <a:tint val="75000"/>
                </a:prstClr>
              </a:solidFill>
            </a:endParaRPr>
          </a:p>
        </p:txBody>
      </p:sp>
    </p:spTree>
    <p:extLst>
      <p:ext uri="{BB962C8B-B14F-4D97-AF65-F5344CB8AC3E}">
        <p14:creationId xmlns:p14="http://schemas.microsoft.com/office/powerpoint/2010/main" val="180569958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defTabSz="1088959" rtl="0" eaLnBrk="1" latinLnBrk="0" hangingPunct="1">
        <a:spcBef>
          <a:spcPct val="0"/>
        </a:spcBef>
        <a:buNone/>
        <a:defRPr sz="5200" kern="1200">
          <a:solidFill>
            <a:schemeClr val="tx1"/>
          </a:solidFill>
          <a:latin typeface="+mj-lt"/>
          <a:ea typeface="+mj-ea"/>
          <a:cs typeface="+mj-cs"/>
        </a:defRPr>
      </a:lvl1pPr>
    </p:titleStyle>
    <p:bodyStyle>
      <a:lvl1pPr marL="408360" indent="-408360" algn="l" defTabSz="1088959"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779" indent="-340300" algn="l" defTabSz="1088959"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1199" indent="-272240" algn="l" defTabSz="1088959"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5678" indent="-272240" algn="l" defTabSz="1088959"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50158" indent="-272240" algn="l" defTabSz="1088959"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4637" indent="-272240" algn="l" defTabSz="1088959"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9117" indent="-272240" algn="l" defTabSz="1088959"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3596" indent="-272240" algn="l" defTabSz="108895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8076" indent="-272240" algn="l" defTabSz="1088959"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88959" rtl="0" eaLnBrk="1" latinLnBrk="0" hangingPunct="1">
        <a:defRPr sz="2100" kern="1200">
          <a:solidFill>
            <a:schemeClr val="tx1"/>
          </a:solidFill>
          <a:latin typeface="+mn-lt"/>
          <a:ea typeface="+mn-ea"/>
          <a:cs typeface="+mn-cs"/>
        </a:defRPr>
      </a:lvl1pPr>
      <a:lvl2pPr marL="544479" algn="l" defTabSz="1088959" rtl="0" eaLnBrk="1" latinLnBrk="0" hangingPunct="1">
        <a:defRPr sz="2100" kern="1200">
          <a:solidFill>
            <a:schemeClr val="tx1"/>
          </a:solidFill>
          <a:latin typeface="+mn-lt"/>
          <a:ea typeface="+mn-ea"/>
          <a:cs typeface="+mn-cs"/>
        </a:defRPr>
      </a:lvl2pPr>
      <a:lvl3pPr marL="1088959" algn="l" defTabSz="1088959" rtl="0" eaLnBrk="1" latinLnBrk="0" hangingPunct="1">
        <a:defRPr sz="2100" kern="1200">
          <a:solidFill>
            <a:schemeClr val="tx1"/>
          </a:solidFill>
          <a:latin typeface="+mn-lt"/>
          <a:ea typeface="+mn-ea"/>
          <a:cs typeface="+mn-cs"/>
        </a:defRPr>
      </a:lvl3pPr>
      <a:lvl4pPr marL="1633438" algn="l" defTabSz="1088959" rtl="0" eaLnBrk="1" latinLnBrk="0" hangingPunct="1">
        <a:defRPr sz="2100" kern="1200">
          <a:solidFill>
            <a:schemeClr val="tx1"/>
          </a:solidFill>
          <a:latin typeface="+mn-lt"/>
          <a:ea typeface="+mn-ea"/>
          <a:cs typeface="+mn-cs"/>
        </a:defRPr>
      </a:lvl4pPr>
      <a:lvl5pPr marL="2177918" algn="l" defTabSz="1088959" rtl="0" eaLnBrk="1" latinLnBrk="0" hangingPunct="1">
        <a:defRPr sz="2100" kern="1200">
          <a:solidFill>
            <a:schemeClr val="tx1"/>
          </a:solidFill>
          <a:latin typeface="+mn-lt"/>
          <a:ea typeface="+mn-ea"/>
          <a:cs typeface="+mn-cs"/>
        </a:defRPr>
      </a:lvl5pPr>
      <a:lvl6pPr marL="2722397" algn="l" defTabSz="1088959" rtl="0" eaLnBrk="1" latinLnBrk="0" hangingPunct="1">
        <a:defRPr sz="2100" kern="1200">
          <a:solidFill>
            <a:schemeClr val="tx1"/>
          </a:solidFill>
          <a:latin typeface="+mn-lt"/>
          <a:ea typeface="+mn-ea"/>
          <a:cs typeface="+mn-cs"/>
        </a:defRPr>
      </a:lvl6pPr>
      <a:lvl7pPr marL="3266877" algn="l" defTabSz="1088959" rtl="0" eaLnBrk="1" latinLnBrk="0" hangingPunct="1">
        <a:defRPr sz="2100" kern="1200">
          <a:solidFill>
            <a:schemeClr val="tx1"/>
          </a:solidFill>
          <a:latin typeface="+mn-lt"/>
          <a:ea typeface="+mn-ea"/>
          <a:cs typeface="+mn-cs"/>
        </a:defRPr>
      </a:lvl7pPr>
      <a:lvl8pPr marL="3811356" algn="l" defTabSz="1088959" rtl="0" eaLnBrk="1" latinLnBrk="0" hangingPunct="1">
        <a:defRPr sz="2100" kern="1200">
          <a:solidFill>
            <a:schemeClr val="tx1"/>
          </a:solidFill>
          <a:latin typeface="+mn-lt"/>
          <a:ea typeface="+mn-ea"/>
          <a:cs typeface="+mn-cs"/>
        </a:defRPr>
      </a:lvl8pPr>
      <a:lvl9pPr marL="4355836" algn="l" defTabSz="108895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3.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3.xml"/><Relationship Id="rId4" Type="http://schemas.openxmlformats.org/officeDocument/2006/relationships/image" Target="../media/image25.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0.jpeg"/><Relationship Id="rId2" Type="http://schemas.openxmlformats.org/officeDocument/2006/relationships/notesSlide" Target="../notesSlides/notesSlide29.xml"/><Relationship Id="rId1" Type="http://schemas.openxmlformats.org/officeDocument/2006/relationships/slideLayout" Target="../slideLayouts/slideLayout30.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31.xml"/><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jpeg"/><Relationship Id="rId7" Type="http://schemas.microsoft.com/office/2007/relationships/hdphoto" Target="../media/hdphoto3.wdp"/><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38.png"/><Relationship Id="rId4" Type="http://schemas.openxmlformats.org/officeDocument/2006/relationships/image" Target="../media/image35.png"/><Relationship Id="rId9" Type="http://schemas.microsoft.com/office/2007/relationships/hdphoto" Target="../media/hdphoto4.wdp"/></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41.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n/"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43.png"/><Relationship Id="rId1" Type="http://schemas.openxmlformats.org/officeDocument/2006/relationships/slideLayout" Target="../slideLayouts/slideLayout36.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42.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67" name="图片 56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65" y="-98598"/>
            <a:ext cx="12194822" cy="6859588"/>
          </a:xfrm>
          <a:prstGeom prst="rect">
            <a:avLst/>
          </a:prstGeom>
        </p:spPr>
      </p:pic>
      <p:sp>
        <p:nvSpPr>
          <p:cNvPr id="620" name="矩形 619"/>
          <p:cNvSpPr/>
          <p:nvPr/>
        </p:nvSpPr>
        <p:spPr>
          <a:xfrm>
            <a:off x="1764" y="2831970"/>
            <a:ext cx="12194822" cy="2432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grpSp>
        <p:nvGrpSpPr>
          <p:cNvPr id="597" name="组合 596"/>
          <p:cNvGrpSpPr/>
          <p:nvPr/>
        </p:nvGrpSpPr>
        <p:grpSpPr>
          <a:xfrm>
            <a:off x="8528168" y="654452"/>
            <a:ext cx="2494481" cy="2494481"/>
            <a:chOff x="304800" y="673100"/>
            <a:chExt cx="4000500" cy="4000500"/>
          </a:xfrm>
          <a:effectLst>
            <a:outerShdw blurRad="444500" dist="254000" dir="8100000" algn="tr" rotWithShape="0">
              <a:prstClr val="black">
                <a:alpha val="50000"/>
              </a:prstClr>
            </a:outerShdw>
          </a:effectLst>
        </p:grpSpPr>
        <p:sp>
          <p:nvSpPr>
            <p:cNvPr id="598" name="同心圆 5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solidFill>
                  <a:schemeClr val="tx1"/>
                </a:solidFill>
              </a:endParaRPr>
            </a:p>
          </p:txBody>
        </p:sp>
        <p:sp>
          <p:nvSpPr>
            <p:cNvPr id="599" name="椭圆 59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grpSp>
      <p:sp>
        <p:nvSpPr>
          <p:cNvPr id="600" name="椭圆 599"/>
          <p:cNvSpPr/>
          <p:nvPr/>
        </p:nvSpPr>
        <p:spPr>
          <a:xfrm>
            <a:off x="11402664" y="1935398"/>
            <a:ext cx="494927" cy="494927"/>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sp>
        <p:nvSpPr>
          <p:cNvPr id="601" name="椭圆 600"/>
          <p:cNvSpPr/>
          <p:nvPr/>
        </p:nvSpPr>
        <p:spPr>
          <a:xfrm>
            <a:off x="9158018" y="270473"/>
            <a:ext cx="366454" cy="366454"/>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grpSp>
        <p:nvGrpSpPr>
          <p:cNvPr id="602" name="组合 601"/>
          <p:cNvGrpSpPr/>
          <p:nvPr/>
        </p:nvGrpSpPr>
        <p:grpSpPr>
          <a:xfrm>
            <a:off x="8582993" y="4198267"/>
            <a:ext cx="401506" cy="401506"/>
            <a:chOff x="304800" y="673100"/>
            <a:chExt cx="4000500" cy="4000500"/>
          </a:xfrm>
          <a:effectLst>
            <a:outerShdw blurRad="381000" dist="152400" dir="8100000" algn="tr" rotWithShape="0">
              <a:prstClr val="black">
                <a:alpha val="70000"/>
              </a:prstClr>
            </a:outerShdw>
          </a:effectLst>
        </p:grpSpPr>
        <p:sp>
          <p:nvSpPr>
            <p:cNvPr id="603" name="同心圆 60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solidFill>
                  <a:schemeClr val="tx1"/>
                </a:solidFill>
              </a:endParaRPr>
            </a:p>
          </p:txBody>
        </p:sp>
        <p:sp>
          <p:nvSpPr>
            <p:cNvPr id="604" name="椭圆 60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grpSp>
      <p:grpSp>
        <p:nvGrpSpPr>
          <p:cNvPr id="605" name="组合 604"/>
          <p:cNvGrpSpPr/>
          <p:nvPr/>
        </p:nvGrpSpPr>
        <p:grpSpPr>
          <a:xfrm>
            <a:off x="10890798" y="484292"/>
            <a:ext cx="832063" cy="832063"/>
            <a:chOff x="304800" y="673100"/>
            <a:chExt cx="4000500" cy="4000500"/>
          </a:xfrm>
          <a:effectLst>
            <a:outerShdw blurRad="317500" dist="190500" dir="8100000" algn="tr" rotWithShape="0">
              <a:prstClr val="black">
                <a:alpha val="50000"/>
              </a:prstClr>
            </a:outerShdw>
          </a:effectLst>
        </p:grpSpPr>
        <p:sp>
          <p:nvSpPr>
            <p:cNvPr id="606" name="同心圆 60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solidFill>
                  <a:schemeClr val="tx1"/>
                </a:solidFill>
              </a:endParaRPr>
            </a:p>
          </p:txBody>
        </p:sp>
        <p:sp>
          <p:nvSpPr>
            <p:cNvPr id="607" name="椭圆 60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grpSp>
      <p:grpSp>
        <p:nvGrpSpPr>
          <p:cNvPr id="611" name="组合 610"/>
          <p:cNvGrpSpPr/>
          <p:nvPr/>
        </p:nvGrpSpPr>
        <p:grpSpPr>
          <a:xfrm>
            <a:off x="9846441" y="3611394"/>
            <a:ext cx="383981" cy="383981"/>
            <a:chOff x="304800" y="673100"/>
            <a:chExt cx="4000500" cy="4000500"/>
          </a:xfrm>
          <a:effectLst>
            <a:outerShdw blurRad="381000" dist="152400" dir="8100000" algn="tr" rotWithShape="0">
              <a:prstClr val="black">
                <a:alpha val="70000"/>
              </a:prstClr>
            </a:outerShdw>
          </a:effectLst>
        </p:grpSpPr>
        <p:sp>
          <p:nvSpPr>
            <p:cNvPr id="612" name="同心圆 6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solidFill>
                  <a:schemeClr val="tx1"/>
                </a:solidFill>
              </a:endParaRPr>
            </a:p>
          </p:txBody>
        </p:sp>
        <p:sp>
          <p:nvSpPr>
            <p:cNvPr id="613" name="椭圆 61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grpSp>
      <p:sp>
        <p:nvSpPr>
          <p:cNvPr id="614" name="椭圆 613"/>
          <p:cNvSpPr/>
          <p:nvPr/>
        </p:nvSpPr>
        <p:spPr>
          <a:xfrm>
            <a:off x="11356407" y="5318332"/>
            <a:ext cx="366454" cy="366454"/>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sp>
        <p:nvSpPr>
          <p:cNvPr id="615" name="椭圆 614"/>
          <p:cNvSpPr/>
          <p:nvPr/>
        </p:nvSpPr>
        <p:spPr>
          <a:xfrm>
            <a:off x="10138808" y="5012760"/>
            <a:ext cx="183228" cy="183228"/>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grpSp>
        <p:nvGrpSpPr>
          <p:cNvPr id="616" name="组合 615"/>
          <p:cNvGrpSpPr/>
          <p:nvPr/>
        </p:nvGrpSpPr>
        <p:grpSpPr>
          <a:xfrm>
            <a:off x="10573768" y="2953691"/>
            <a:ext cx="952206" cy="952206"/>
            <a:chOff x="304800" y="673100"/>
            <a:chExt cx="4000500" cy="4000500"/>
          </a:xfrm>
          <a:effectLst>
            <a:outerShdw blurRad="317500" dist="190500" dir="8100000" algn="tr" rotWithShape="0">
              <a:prstClr val="black">
                <a:alpha val="50000"/>
              </a:prstClr>
            </a:outerShdw>
          </a:effectLst>
        </p:grpSpPr>
        <p:sp>
          <p:nvSpPr>
            <p:cNvPr id="617" name="同心圆 6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solidFill>
                  <a:schemeClr val="tx1"/>
                </a:solidFill>
              </a:endParaRPr>
            </a:p>
          </p:txBody>
        </p:sp>
        <p:sp>
          <p:nvSpPr>
            <p:cNvPr id="618" name="椭圆 6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grpSp>
      <p:sp>
        <p:nvSpPr>
          <p:cNvPr id="622" name="TextBox 7"/>
          <p:cNvSpPr>
            <a:spLocks noChangeArrowheads="1"/>
          </p:cNvSpPr>
          <p:nvPr/>
        </p:nvSpPr>
        <p:spPr bwMode="auto">
          <a:xfrm>
            <a:off x="145136" y="3410492"/>
            <a:ext cx="8820447" cy="872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9444"/>
            <a:r>
              <a:rPr lang="zh-CN" altLang="en-US" sz="5068" b="1" dirty="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itchFamily="34" charset="-122"/>
              </a:rPr>
              <a:t>新年工作计划</a:t>
            </a:r>
            <a:r>
              <a:rPr lang="zh-CN" altLang="en-US" sz="5068" dirty="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itchFamily="34" charset="-122"/>
              </a:rPr>
              <a:t>暨工作总结</a:t>
            </a:r>
          </a:p>
        </p:txBody>
      </p:sp>
      <p:sp>
        <p:nvSpPr>
          <p:cNvPr id="623" name="TextBox 7"/>
          <p:cNvSpPr>
            <a:spLocks noChangeArrowheads="1"/>
          </p:cNvSpPr>
          <p:nvPr/>
        </p:nvSpPr>
        <p:spPr bwMode="auto">
          <a:xfrm>
            <a:off x="1590297" y="4419728"/>
            <a:ext cx="5954039"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9444"/>
            <a:r>
              <a:rPr lang="zh-CN" altLang="en-US" sz="1867" dirty="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itchFamily="34" charset="-122"/>
              </a:rPr>
              <a:t>简洁实用、框架完整的年终总结、工作汇报与新年计划</a:t>
            </a:r>
          </a:p>
        </p:txBody>
      </p:sp>
      <p:cxnSp>
        <p:nvCxnSpPr>
          <p:cNvPr id="624" name="直接连接符 623"/>
          <p:cNvCxnSpPr/>
          <p:nvPr/>
        </p:nvCxnSpPr>
        <p:spPr>
          <a:xfrm>
            <a:off x="996129" y="4332704"/>
            <a:ext cx="7264652"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08" name="组合 607"/>
          <p:cNvGrpSpPr/>
          <p:nvPr/>
        </p:nvGrpSpPr>
        <p:grpSpPr>
          <a:xfrm>
            <a:off x="7699564" y="2267253"/>
            <a:ext cx="293104" cy="293104"/>
            <a:chOff x="304800" y="673100"/>
            <a:chExt cx="4000500" cy="4000500"/>
          </a:xfrm>
          <a:effectLst>
            <a:outerShdw blurRad="381000" dist="152400" dir="8100000" algn="tr" rotWithShape="0">
              <a:prstClr val="black">
                <a:alpha val="70000"/>
              </a:prstClr>
            </a:outerShdw>
          </a:effectLst>
        </p:grpSpPr>
        <p:sp>
          <p:nvSpPr>
            <p:cNvPr id="609" name="同心圆 60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solidFill>
                  <a:schemeClr val="tx1"/>
                </a:solidFill>
              </a:endParaRPr>
            </a:p>
          </p:txBody>
        </p:sp>
        <p:sp>
          <p:nvSpPr>
            <p:cNvPr id="610" name="椭圆 60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grpSp>
      <p:sp>
        <p:nvSpPr>
          <p:cNvPr id="31" name="TextBox 213"/>
          <p:cNvSpPr txBox="1"/>
          <p:nvPr/>
        </p:nvSpPr>
        <p:spPr>
          <a:xfrm>
            <a:off x="8687263" y="1271933"/>
            <a:ext cx="2196435" cy="1323760"/>
          </a:xfrm>
          <a:prstGeom prst="rect">
            <a:avLst/>
          </a:prstGeom>
          <a:noFill/>
        </p:spPr>
        <p:txBody>
          <a:bodyPr wrap="none" rtlCol="0">
            <a:spAutoFit/>
          </a:bodyPr>
          <a:lstStyle/>
          <a:p>
            <a:r>
              <a:rPr lang="en-US" altLang="zh-CN" sz="8002" dirty="0" smtClean="0">
                <a:solidFill>
                  <a:schemeClr val="accent1"/>
                </a:solidFill>
                <a:effectLst>
                  <a:innerShdw blurRad="63500" dist="50800" dir="18900000">
                    <a:prstClr val="black">
                      <a:alpha val="50000"/>
                    </a:prstClr>
                  </a:innerShdw>
                </a:effectLst>
                <a:latin typeface="Impact" panose="020B0806030902050204" pitchFamily="34" charset="0"/>
                <a:ea typeface="微软雅黑" panose="020B0503020204020204" pitchFamily="34" charset="-122"/>
              </a:rPr>
              <a:t>2019</a:t>
            </a:r>
            <a:endParaRPr lang="zh-CN" altLang="en-US" sz="8002" dirty="0">
              <a:solidFill>
                <a:schemeClr val="accent1"/>
              </a:solidFill>
              <a:effectLst>
                <a:innerShdw blurRad="63500" dist="50800" dir="18900000">
                  <a:prstClr val="black">
                    <a:alpha val="50000"/>
                  </a:prstClr>
                </a:innerShdw>
              </a:effectLst>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578012517"/>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597"/>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597"/>
                                        </p:tgtEl>
                                        <p:attrNameLst>
                                          <p:attrName>style.visibility</p:attrName>
                                        </p:attrNameLst>
                                      </p:cBhvr>
                                      <p:to>
                                        <p:strVal val="visible"/>
                                      </p:to>
                                    </p:set>
                                    <p:anim calcmode="lin" valueType="num">
                                      <p:cBhvr>
                                        <p:cTn id="9" dur="1000" fill="hold"/>
                                        <p:tgtEl>
                                          <p:spTgt spid="597"/>
                                        </p:tgtEl>
                                        <p:attrNameLst>
                                          <p:attrName>ppt_w</p:attrName>
                                        </p:attrNameLst>
                                      </p:cBhvr>
                                      <p:tavLst>
                                        <p:tav tm="0">
                                          <p:val>
                                            <p:fltVal val="0"/>
                                          </p:val>
                                        </p:tav>
                                        <p:tav tm="100000">
                                          <p:val>
                                            <p:strVal val="#ppt_w"/>
                                          </p:val>
                                        </p:tav>
                                      </p:tavLst>
                                    </p:anim>
                                    <p:anim calcmode="lin" valueType="num">
                                      <p:cBhvr>
                                        <p:cTn id="10" dur="1000" fill="hold"/>
                                        <p:tgtEl>
                                          <p:spTgt spid="597"/>
                                        </p:tgtEl>
                                        <p:attrNameLst>
                                          <p:attrName>ppt_h</p:attrName>
                                        </p:attrNameLst>
                                      </p:cBhvr>
                                      <p:tavLst>
                                        <p:tav tm="0">
                                          <p:val>
                                            <p:fltVal val="0"/>
                                          </p:val>
                                        </p:tav>
                                        <p:tav tm="100000">
                                          <p:val>
                                            <p:strVal val="#ppt_h"/>
                                          </p:val>
                                        </p:tav>
                                      </p:tavLst>
                                    </p:anim>
                                    <p:animEffect transition="in" filter="fade">
                                      <p:cBhvr>
                                        <p:cTn id="11" dur="1000"/>
                                        <p:tgtEl>
                                          <p:spTgt spid="597"/>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Effect transition="in" filter="fade">
                                      <p:cBhvr>
                                        <p:cTn id="18" dur="500"/>
                                        <p:tgtEl>
                                          <p:spTgt spid="31"/>
                                        </p:tgtEl>
                                      </p:cBhvr>
                                    </p:animEffect>
                                  </p:childTnLst>
                                </p:cTn>
                              </p:par>
                              <p:par>
                                <p:cTn id="19" presetID="64" presetClass="path" presetSubtype="0" fill="hold" nodeType="withEffect">
                                  <p:stCondLst>
                                    <p:cond delay="400"/>
                                  </p:stCondLst>
                                  <p:childTnLst>
                                    <p:animMotion origin="layout" path="M -4.72222E-6 -4.68026E-6 L 0.38872 0.84338 " pathEditMode="relative" rAng="0" ptsTypes="AA">
                                      <p:cBhvr>
                                        <p:cTn id="20" dur="1000" spd="-100000" fill="hold"/>
                                        <p:tgtEl>
                                          <p:spTgt spid="597"/>
                                        </p:tgtEl>
                                        <p:attrNameLst>
                                          <p:attrName>ppt_x</p:attrName>
                                          <p:attrName>ppt_y</p:attrName>
                                        </p:attrNameLst>
                                      </p:cBhvr>
                                      <p:rCtr x="19427" y="42169"/>
                                    </p:animMotion>
                                  </p:childTnLst>
                                </p:cTn>
                              </p:par>
                              <p:par>
                                <p:cTn id="21" presetID="1" presetClass="entr" presetSubtype="0" fill="hold" grpId="0" nodeType="withEffect">
                                  <p:stCondLst>
                                    <p:cond delay="300"/>
                                  </p:stCondLst>
                                  <p:childTnLst>
                                    <p:set>
                                      <p:cBhvr>
                                        <p:cTn id="22" dur="1" fill="hold">
                                          <p:stCondLst>
                                            <p:cond delay="0"/>
                                          </p:stCondLst>
                                        </p:cTn>
                                        <p:tgtEl>
                                          <p:spTgt spid="601"/>
                                        </p:tgtEl>
                                        <p:attrNameLst>
                                          <p:attrName>style.visibility</p:attrName>
                                        </p:attrNameLst>
                                      </p:cBhvr>
                                      <p:to>
                                        <p:strVal val="visible"/>
                                      </p:to>
                                    </p:set>
                                  </p:childTnLst>
                                </p:cTn>
                              </p:par>
                              <p:par>
                                <p:cTn id="23" presetID="53" presetClass="entr" presetSubtype="16" fill="hold" grpId="1" nodeType="withEffect">
                                  <p:stCondLst>
                                    <p:cond delay="300"/>
                                  </p:stCondLst>
                                  <p:childTnLst>
                                    <p:set>
                                      <p:cBhvr>
                                        <p:cTn id="24" dur="1" fill="hold">
                                          <p:stCondLst>
                                            <p:cond delay="0"/>
                                          </p:stCondLst>
                                        </p:cTn>
                                        <p:tgtEl>
                                          <p:spTgt spid="601"/>
                                        </p:tgtEl>
                                        <p:attrNameLst>
                                          <p:attrName>style.visibility</p:attrName>
                                        </p:attrNameLst>
                                      </p:cBhvr>
                                      <p:to>
                                        <p:strVal val="visible"/>
                                      </p:to>
                                    </p:set>
                                    <p:anim calcmode="lin" valueType="num">
                                      <p:cBhvr>
                                        <p:cTn id="25" dur="1000" fill="hold"/>
                                        <p:tgtEl>
                                          <p:spTgt spid="601"/>
                                        </p:tgtEl>
                                        <p:attrNameLst>
                                          <p:attrName>ppt_w</p:attrName>
                                        </p:attrNameLst>
                                      </p:cBhvr>
                                      <p:tavLst>
                                        <p:tav tm="0">
                                          <p:val>
                                            <p:fltVal val="0"/>
                                          </p:val>
                                        </p:tav>
                                        <p:tav tm="100000">
                                          <p:val>
                                            <p:strVal val="#ppt_w"/>
                                          </p:val>
                                        </p:tav>
                                      </p:tavLst>
                                    </p:anim>
                                    <p:anim calcmode="lin" valueType="num">
                                      <p:cBhvr>
                                        <p:cTn id="26" dur="1000" fill="hold"/>
                                        <p:tgtEl>
                                          <p:spTgt spid="601"/>
                                        </p:tgtEl>
                                        <p:attrNameLst>
                                          <p:attrName>ppt_h</p:attrName>
                                        </p:attrNameLst>
                                      </p:cBhvr>
                                      <p:tavLst>
                                        <p:tav tm="0">
                                          <p:val>
                                            <p:fltVal val="0"/>
                                          </p:val>
                                        </p:tav>
                                        <p:tav tm="100000">
                                          <p:val>
                                            <p:strVal val="#ppt_h"/>
                                          </p:val>
                                        </p:tav>
                                      </p:tavLst>
                                    </p:anim>
                                    <p:animEffect transition="in" filter="fade">
                                      <p:cBhvr>
                                        <p:cTn id="27" dur="1000"/>
                                        <p:tgtEl>
                                          <p:spTgt spid="601"/>
                                        </p:tgtEl>
                                      </p:cBhvr>
                                    </p:animEffect>
                                  </p:childTnLst>
                                </p:cTn>
                              </p:par>
                              <p:par>
                                <p:cTn id="28" presetID="64" presetClass="path" presetSubtype="0" fill="hold" grpId="2" nodeType="withEffect">
                                  <p:stCondLst>
                                    <p:cond delay="300"/>
                                  </p:stCondLst>
                                  <p:childTnLst>
                                    <p:animMotion origin="layout" path="M 2.77778E-6 2.422E-6 L 0.39375 -0.33797 " pathEditMode="relative" rAng="0" ptsTypes="AA">
                                      <p:cBhvr>
                                        <p:cTn id="29" dur="1000" spd="-100000" fill="hold"/>
                                        <p:tgtEl>
                                          <p:spTgt spid="601"/>
                                        </p:tgtEl>
                                        <p:attrNameLst>
                                          <p:attrName>ppt_x</p:attrName>
                                          <p:attrName>ppt_y</p:attrName>
                                        </p:attrNameLst>
                                      </p:cBhvr>
                                      <p:rCtr x="19688" y="-16898"/>
                                    </p:animMotion>
                                  </p:childTnLst>
                                </p:cTn>
                              </p:par>
                              <p:par>
                                <p:cTn id="30" presetID="1" presetClass="entr" presetSubtype="0" fill="hold" nodeType="withEffect">
                                  <p:stCondLst>
                                    <p:cond delay="300"/>
                                  </p:stCondLst>
                                  <p:childTnLst>
                                    <p:set>
                                      <p:cBhvr>
                                        <p:cTn id="31" dur="1" fill="hold">
                                          <p:stCondLst>
                                            <p:cond delay="0"/>
                                          </p:stCondLst>
                                        </p:cTn>
                                        <p:tgtEl>
                                          <p:spTgt spid="602"/>
                                        </p:tgtEl>
                                        <p:attrNameLst>
                                          <p:attrName>style.visibility</p:attrName>
                                        </p:attrNameLst>
                                      </p:cBhvr>
                                      <p:to>
                                        <p:strVal val="visible"/>
                                      </p:to>
                                    </p:set>
                                  </p:childTnLst>
                                </p:cTn>
                              </p:par>
                              <p:par>
                                <p:cTn id="32" presetID="53" presetClass="entr" presetSubtype="16" fill="hold" nodeType="withEffect">
                                  <p:stCondLst>
                                    <p:cond delay="300"/>
                                  </p:stCondLst>
                                  <p:childTnLst>
                                    <p:set>
                                      <p:cBhvr>
                                        <p:cTn id="33" dur="1" fill="hold">
                                          <p:stCondLst>
                                            <p:cond delay="0"/>
                                          </p:stCondLst>
                                        </p:cTn>
                                        <p:tgtEl>
                                          <p:spTgt spid="602"/>
                                        </p:tgtEl>
                                        <p:attrNameLst>
                                          <p:attrName>style.visibility</p:attrName>
                                        </p:attrNameLst>
                                      </p:cBhvr>
                                      <p:to>
                                        <p:strVal val="visible"/>
                                      </p:to>
                                    </p:set>
                                    <p:anim calcmode="lin" valueType="num">
                                      <p:cBhvr>
                                        <p:cTn id="34" dur="1000" fill="hold"/>
                                        <p:tgtEl>
                                          <p:spTgt spid="602"/>
                                        </p:tgtEl>
                                        <p:attrNameLst>
                                          <p:attrName>ppt_w</p:attrName>
                                        </p:attrNameLst>
                                      </p:cBhvr>
                                      <p:tavLst>
                                        <p:tav tm="0">
                                          <p:val>
                                            <p:fltVal val="0"/>
                                          </p:val>
                                        </p:tav>
                                        <p:tav tm="100000">
                                          <p:val>
                                            <p:strVal val="#ppt_w"/>
                                          </p:val>
                                        </p:tav>
                                      </p:tavLst>
                                    </p:anim>
                                    <p:anim calcmode="lin" valueType="num">
                                      <p:cBhvr>
                                        <p:cTn id="35" dur="1000" fill="hold"/>
                                        <p:tgtEl>
                                          <p:spTgt spid="602"/>
                                        </p:tgtEl>
                                        <p:attrNameLst>
                                          <p:attrName>ppt_h</p:attrName>
                                        </p:attrNameLst>
                                      </p:cBhvr>
                                      <p:tavLst>
                                        <p:tav tm="0">
                                          <p:val>
                                            <p:fltVal val="0"/>
                                          </p:val>
                                        </p:tav>
                                        <p:tav tm="100000">
                                          <p:val>
                                            <p:strVal val="#ppt_h"/>
                                          </p:val>
                                        </p:tav>
                                      </p:tavLst>
                                    </p:anim>
                                    <p:animEffect transition="in" filter="fade">
                                      <p:cBhvr>
                                        <p:cTn id="36" dur="1000"/>
                                        <p:tgtEl>
                                          <p:spTgt spid="602"/>
                                        </p:tgtEl>
                                      </p:cBhvr>
                                    </p:animEffect>
                                  </p:childTnLst>
                                </p:cTn>
                              </p:par>
                              <p:par>
                                <p:cTn id="37" presetID="64" presetClass="path" presetSubtype="0" fill="hold" nodeType="withEffect">
                                  <p:stCondLst>
                                    <p:cond delay="300"/>
                                  </p:stCondLst>
                                  <p:childTnLst>
                                    <p:animMotion origin="layout" path="M 1.11111E-6 2.46914E-7 L 0.20451 0.58426 " pathEditMode="relative" rAng="0" ptsTypes="AA">
                                      <p:cBhvr>
                                        <p:cTn id="38" dur="1000" spd="-100000" fill="hold"/>
                                        <p:tgtEl>
                                          <p:spTgt spid="602"/>
                                        </p:tgtEl>
                                        <p:attrNameLst>
                                          <p:attrName>ppt_x</p:attrName>
                                          <p:attrName>ppt_y</p:attrName>
                                        </p:attrNameLst>
                                      </p:cBhvr>
                                      <p:rCtr x="10226" y="29198"/>
                                    </p:animMotion>
                                  </p:childTnLst>
                                </p:cTn>
                              </p:par>
                              <p:par>
                                <p:cTn id="39" presetID="1" presetClass="entr" presetSubtype="0" fill="hold" nodeType="withEffect">
                                  <p:stCondLst>
                                    <p:cond delay="0"/>
                                  </p:stCondLst>
                                  <p:childTnLst>
                                    <p:set>
                                      <p:cBhvr>
                                        <p:cTn id="40" dur="1" fill="hold">
                                          <p:stCondLst>
                                            <p:cond delay="0"/>
                                          </p:stCondLst>
                                        </p:cTn>
                                        <p:tgtEl>
                                          <p:spTgt spid="605"/>
                                        </p:tgtEl>
                                        <p:attrNameLst>
                                          <p:attrName>style.visibility</p:attrName>
                                        </p:attrNameLst>
                                      </p:cBhvr>
                                      <p:to>
                                        <p:strVal val="visible"/>
                                      </p:to>
                                    </p:set>
                                  </p:childTnLst>
                                </p:cTn>
                              </p:par>
                              <p:par>
                                <p:cTn id="41" presetID="53" presetClass="entr" presetSubtype="16" fill="hold" nodeType="withEffect">
                                  <p:stCondLst>
                                    <p:cond delay="0"/>
                                  </p:stCondLst>
                                  <p:childTnLst>
                                    <p:set>
                                      <p:cBhvr>
                                        <p:cTn id="42" dur="1" fill="hold">
                                          <p:stCondLst>
                                            <p:cond delay="0"/>
                                          </p:stCondLst>
                                        </p:cTn>
                                        <p:tgtEl>
                                          <p:spTgt spid="605"/>
                                        </p:tgtEl>
                                        <p:attrNameLst>
                                          <p:attrName>style.visibility</p:attrName>
                                        </p:attrNameLst>
                                      </p:cBhvr>
                                      <p:to>
                                        <p:strVal val="visible"/>
                                      </p:to>
                                    </p:set>
                                    <p:anim calcmode="lin" valueType="num">
                                      <p:cBhvr>
                                        <p:cTn id="43" dur="1000" fill="hold"/>
                                        <p:tgtEl>
                                          <p:spTgt spid="605"/>
                                        </p:tgtEl>
                                        <p:attrNameLst>
                                          <p:attrName>ppt_w</p:attrName>
                                        </p:attrNameLst>
                                      </p:cBhvr>
                                      <p:tavLst>
                                        <p:tav tm="0">
                                          <p:val>
                                            <p:fltVal val="0"/>
                                          </p:val>
                                        </p:tav>
                                        <p:tav tm="100000">
                                          <p:val>
                                            <p:strVal val="#ppt_w"/>
                                          </p:val>
                                        </p:tav>
                                      </p:tavLst>
                                    </p:anim>
                                    <p:anim calcmode="lin" valueType="num">
                                      <p:cBhvr>
                                        <p:cTn id="44" dur="1000" fill="hold"/>
                                        <p:tgtEl>
                                          <p:spTgt spid="605"/>
                                        </p:tgtEl>
                                        <p:attrNameLst>
                                          <p:attrName>ppt_h</p:attrName>
                                        </p:attrNameLst>
                                      </p:cBhvr>
                                      <p:tavLst>
                                        <p:tav tm="0">
                                          <p:val>
                                            <p:fltVal val="0"/>
                                          </p:val>
                                        </p:tav>
                                        <p:tav tm="100000">
                                          <p:val>
                                            <p:strVal val="#ppt_h"/>
                                          </p:val>
                                        </p:tav>
                                      </p:tavLst>
                                    </p:anim>
                                    <p:animEffect transition="in" filter="fade">
                                      <p:cBhvr>
                                        <p:cTn id="45" dur="1000"/>
                                        <p:tgtEl>
                                          <p:spTgt spid="605"/>
                                        </p:tgtEl>
                                      </p:cBhvr>
                                    </p:animEffect>
                                  </p:childTnLst>
                                </p:cTn>
                              </p:par>
                              <p:par>
                                <p:cTn id="46" presetID="64" presetClass="path" presetSubtype="0" fill="hold" nodeType="withEffect">
                                  <p:stCondLst>
                                    <p:cond delay="0"/>
                                  </p:stCondLst>
                                  <p:childTnLst>
                                    <p:animMotion origin="layout" path="M 1.11111E-6 3.7037E-7 L -0.52465 -0.50957 " pathEditMode="relative" rAng="0" ptsTypes="AA">
                                      <p:cBhvr>
                                        <p:cTn id="47" dur="1000" spd="-100000" fill="hold"/>
                                        <p:tgtEl>
                                          <p:spTgt spid="605"/>
                                        </p:tgtEl>
                                        <p:attrNameLst>
                                          <p:attrName>ppt_x</p:attrName>
                                          <p:attrName>ppt_y</p:attrName>
                                        </p:attrNameLst>
                                      </p:cBhvr>
                                      <p:rCtr x="-26233" y="-25494"/>
                                    </p:animMotion>
                                  </p:childTnLst>
                                </p:cTn>
                              </p:par>
                              <p:par>
                                <p:cTn id="48" presetID="1" presetClass="entr" presetSubtype="0" fill="hold" grpId="0" nodeType="withEffect">
                                  <p:stCondLst>
                                    <p:cond delay="200"/>
                                  </p:stCondLst>
                                  <p:childTnLst>
                                    <p:set>
                                      <p:cBhvr>
                                        <p:cTn id="49" dur="1" fill="hold">
                                          <p:stCondLst>
                                            <p:cond delay="0"/>
                                          </p:stCondLst>
                                        </p:cTn>
                                        <p:tgtEl>
                                          <p:spTgt spid="614"/>
                                        </p:tgtEl>
                                        <p:attrNameLst>
                                          <p:attrName>style.visibility</p:attrName>
                                        </p:attrNameLst>
                                      </p:cBhvr>
                                      <p:to>
                                        <p:strVal val="visible"/>
                                      </p:to>
                                    </p:set>
                                  </p:childTnLst>
                                </p:cTn>
                              </p:par>
                              <p:par>
                                <p:cTn id="50" presetID="53" presetClass="entr" presetSubtype="16" fill="hold" grpId="1" nodeType="withEffect">
                                  <p:stCondLst>
                                    <p:cond delay="200"/>
                                  </p:stCondLst>
                                  <p:childTnLst>
                                    <p:set>
                                      <p:cBhvr>
                                        <p:cTn id="51" dur="1" fill="hold">
                                          <p:stCondLst>
                                            <p:cond delay="0"/>
                                          </p:stCondLst>
                                        </p:cTn>
                                        <p:tgtEl>
                                          <p:spTgt spid="614"/>
                                        </p:tgtEl>
                                        <p:attrNameLst>
                                          <p:attrName>style.visibility</p:attrName>
                                        </p:attrNameLst>
                                      </p:cBhvr>
                                      <p:to>
                                        <p:strVal val="visible"/>
                                      </p:to>
                                    </p:set>
                                    <p:anim calcmode="lin" valueType="num">
                                      <p:cBhvr>
                                        <p:cTn id="52" dur="1000" fill="hold"/>
                                        <p:tgtEl>
                                          <p:spTgt spid="614"/>
                                        </p:tgtEl>
                                        <p:attrNameLst>
                                          <p:attrName>ppt_w</p:attrName>
                                        </p:attrNameLst>
                                      </p:cBhvr>
                                      <p:tavLst>
                                        <p:tav tm="0">
                                          <p:val>
                                            <p:fltVal val="0"/>
                                          </p:val>
                                        </p:tav>
                                        <p:tav tm="100000">
                                          <p:val>
                                            <p:strVal val="#ppt_w"/>
                                          </p:val>
                                        </p:tav>
                                      </p:tavLst>
                                    </p:anim>
                                    <p:anim calcmode="lin" valueType="num">
                                      <p:cBhvr>
                                        <p:cTn id="53" dur="1000" fill="hold"/>
                                        <p:tgtEl>
                                          <p:spTgt spid="614"/>
                                        </p:tgtEl>
                                        <p:attrNameLst>
                                          <p:attrName>ppt_h</p:attrName>
                                        </p:attrNameLst>
                                      </p:cBhvr>
                                      <p:tavLst>
                                        <p:tav tm="0">
                                          <p:val>
                                            <p:fltVal val="0"/>
                                          </p:val>
                                        </p:tav>
                                        <p:tav tm="100000">
                                          <p:val>
                                            <p:strVal val="#ppt_h"/>
                                          </p:val>
                                        </p:tav>
                                      </p:tavLst>
                                    </p:anim>
                                    <p:animEffect transition="in" filter="fade">
                                      <p:cBhvr>
                                        <p:cTn id="54" dur="1000"/>
                                        <p:tgtEl>
                                          <p:spTgt spid="614"/>
                                        </p:tgtEl>
                                      </p:cBhvr>
                                    </p:animEffect>
                                  </p:childTnLst>
                                </p:cTn>
                              </p:par>
                              <p:par>
                                <p:cTn id="55" presetID="64" presetClass="path" presetSubtype="0" fill="hold" grpId="2" nodeType="withEffect">
                                  <p:stCondLst>
                                    <p:cond delay="200"/>
                                  </p:stCondLst>
                                  <p:childTnLst>
                                    <p:animMotion origin="layout" path="M -2.22222E-6 1.18319E-6 L 0.21702 -0.37071 " pathEditMode="relative" rAng="0" ptsTypes="AA">
                                      <p:cBhvr>
                                        <p:cTn id="56" dur="1000" spd="-100000" fill="hold"/>
                                        <p:tgtEl>
                                          <p:spTgt spid="614"/>
                                        </p:tgtEl>
                                        <p:attrNameLst>
                                          <p:attrName>ppt_x</p:attrName>
                                          <p:attrName>ppt_y</p:attrName>
                                        </p:attrNameLst>
                                      </p:cBhvr>
                                      <p:rCtr x="10851" y="-18536"/>
                                    </p:animMotion>
                                  </p:childTnLst>
                                </p:cTn>
                              </p:par>
                              <p:par>
                                <p:cTn id="57" presetID="1" presetClass="entr" presetSubtype="0" fill="hold" grpId="0" nodeType="withEffect">
                                  <p:stCondLst>
                                    <p:cond delay="400"/>
                                  </p:stCondLst>
                                  <p:childTnLst>
                                    <p:set>
                                      <p:cBhvr>
                                        <p:cTn id="58" dur="1" fill="hold">
                                          <p:stCondLst>
                                            <p:cond delay="0"/>
                                          </p:stCondLst>
                                        </p:cTn>
                                        <p:tgtEl>
                                          <p:spTgt spid="615"/>
                                        </p:tgtEl>
                                        <p:attrNameLst>
                                          <p:attrName>style.visibility</p:attrName>
                                        </p:attrNameLst>
                                      </p:cBhvr>
                                      <p:to>
                                        <p:strVal val="visible"/>
                                      </p:to>
                                    </p:set>
                                  </p:childTnLst>
                                </p:cTn>
                              </p:par>
                              <p:par>
                                <p:cTn id="59" presetID="53" presetClass="entr" presetSubtype="16" fill="hold" grpId="1" nodeType="withEffect">
                                  <p:stCondLst>
                                    <p:cond delay="400"/>
                                  </p:stCondLst>
                                  <p:childTnLst>
                                    <p:set>
                                      <p:cBhvr>
                                        <p:cTn id="60" dur="1" fill="hold">
                                          <p:stCondLst>
                                            <p:cond delay="0"/>
                                          </p:stCondLst>
                                        </p:cTn>
                                        <p:tgtEl>
                                          <p:spTgt spid="615"/>
                                        </p:tgtEl>
                                        <p:attrNameLst>
                                          <p:attrName>style.visibility</p:attrName>
                                        </p:attrNameLst>
                                      </p:cBhvr>
                                      <p:to>
                                        <p:strVal val="visible"/>
                                      </p:to>
                                    </p:set>
                                    <p:anim calcmode="lin" valueType="num">
                                      <p:cBhvr>
                                        <p:cTn id="61" dur="1000" fill="hold"/>
                                        <p:tgtEl>
                                          <p:spTgt spid="615"/>
                                        </p:tgtEl>
                                        <p:attrNameLst>
                                          <p:attrName>ppt_w</p:attrName>
                                        </p:attrNameLst>
                                      </p:cBhvr>
                                      <p:tavLst>
                                        <p:tav tm="0">
                                          <p:val>
                                            <p:fltVal val="0"/>
                                          </p:val>
                                        </p:tav>
                                        <p:tav tm="100000">
                                          <p:val>
                                            <p:strVal val="#ppt_w"/>
                                          </p:val>
                                        </p:tav>
                                      </p:tavLst>
                                    </p:anim>
                                    <p:anim calcmode="lin" valueType="num">
                                      <p:cBhvr>
                                        <p:cTn id="62" dur="1000" fill="hold"/>
                                        <p:tgtEl>
                                          <p:spTgt spid="615"/>
                                        </p:tgtEl>
                                        <p:attrNameLst>
                                          <p:attrName>ppt_h</p:attrName>
                                        </p:attrNameLst>
                                      </p:cBhvr>
                                      <p:tavLst>
                                        <p:tav tm="0">
                                          <p:val>
                                            <p:fltVal val="0"/>
                                          </p:val>
                                        </p:tav>
                                        <p:tav tm="100000">
                                          <p:val>
                                            <p:strVal val="#ppt_h"/>
                                          </p:val>
                                        </p:tav>
                                      </p:tavLst>
                                    </p:anim>
                                    <p:animEffect transition="in" filter="fade">
                                      <p:cBhvr>
                                        <p:cTn id="63" dur="1000"/>
                                        <p:tgtEl>
                                          <p:spTgt spid="615"/>
                                        </p:tgtEl>
                                      </p:cBhvr>
                                    </p:animEffect>
                                  </p:childTnLst>
                                </p:cTn>
                              </p:par>
                              <p:par>
                                <p:cTn id="64" presetID="64" presetClass="path" presetSubtype="0" fill="hold" grpId="2" nodeType="withEffect">
                                  <p:stCondLst>
                                    <p:cond delay="400"/>
                                  </p:stCondLst>
                                  <p:childTnLst>
                                    <p:animMotion origin="layout" path="M 5E-6 2.09762E-6 L -0.18855 -1.11369 " pathEditMode="relative" rAng="0" ptsTypes="AA">
                                      <p:cBhvr>
                                        <p:cTn id="65" dur="1000" spd="-100000" fill="hold"/>
                                        <p:tgtEl>
                                          <p:spTgt spid="615"/>
                                        </p:tgtEl>
                                        <p:attrNameLst>
                                          <p:attrName>ppt_x</p:attrName>
                                          <p:attrName>ppt_y</p:attrName>
                                        </p:attrNameLst>
                                      </p:cBhvr>
                                      <p:rCtr x="-9427" y="-55700"/>
                                    </p:animMotion>
                                  </p:childTnLst>
                                </p:cTn>
                              </p:par>
                              <p:par>
                                <p:cTn id="66" presetID="1" presetClass="entr" presetSubtype="0" fill="hold" grpId="0" nodeType="withEffect">
                                  <p:stCondLst>
                                    <p:cond delay="200"/>
                                  </p:stCondLst>
                                  <p:childTnLst>
                                    <p:set>
                                      <p:cBhvr>
                                        <p:cTn id="67" dur="1" fill="hold">
                                          <p:stCondLst>
                                            <p:cond delay="0"/>
                                          </p:stCondLst>
                                        </p:cTn>
                                        <p:tgtEl>
                                          <p:spTgt spid="600"/>
                                        </p:tgtEl>
                                        <p:attrNameLst>
                                          <p:attrName>style.visibility</p:attrName>
                                        </p:attrNameLst>
                                      </p:cBhvr>
                                      <p:to>
                                        <p:strVal val="visible"/>
                                      </p:to>
                                    </p:set>
                                  </p:childTnLst>
                                </p:cTn>
                              </p:par>
                              <p:par>
                                <p:cTn id="68" presetID="53" presetClass="entr" presetSubtype="16" fill="hold" grpId="1" nodeType="withEffect">
                                  <p:stCondLst>
                                    <p:cond delay="200"/>
                                  </p:stCondLst>
                                  <p:childTnLst>
                                    <p:set>
                                      <p:cBhvr>
                                        <p:cTn id="69" dur="1" fill="hold">
                                          <p:stCondLst>
                                            <p:cond delay="0"/>
                                          </p:stCondLst>
                                        </p:cTn>
                                        <p:tgtEl>
                                          <p:spTgt spid="600"/>
                                        </p:tgtEl>
                                        <p:attrNameLst>
                                          <p:attrName>style.visibility</p:attrName>
                                        </p:attrNameLst>
                                      </p:cBhvr>
                                      <p:to>
                                        <p:strVal val="visible"/>
                                      </p:to>
                                    </p:set>
                                    <p:anim calcmode="lin" valueType="num">
                                      <p:cBhvr>
                                        <p:cTn id="70" dur="1000" fill="hold"/>
                                        <p:tgtEl>
                                          <p:spTgt spid="600"/>
                                        </p:tgtEl>
                                        <p:attrNameLst>
                                          <p:attrName>ppt_w</p:attrName>
                                        </p:attrNameLst>
                                      </p:cBhvr>
                                      <p:tavLst>
                                        <p:tav tm="0">
                                          <p:val>
                                            <p:fltVal val="0"/>
                                          </p:val>
                                        </p:tav>
                                        <p:tav tm="100000">
                                          <p:val>
                                            <p:strVal val="#ppt_w"/>
                                          </p:val>
                                        </p:tav>
                                      </p:tavLst>
                                    </p:anim>
                                    <p:anim calcmode="lin" valueType="num">
                                      <p:cBhvr>
                                        <p:cTn id="71" dur="1000" fill="hold"/>
                                        <p:tgtEl>
                                          <p:spTgt spid="600"/>
                                        </p:tgtEl>
                                        <p:attrNameLst>
                                          <p:attrName>ppt_h</p:attrName>
                                        </p:attrNameLst>
                                      </p:cBhvr>
                                      <p:tavLst>
                                        <p:tav tm="0">
                                          <p:val>
                                            <p:fltVal val="0"/>
                                          </p:val>
                                        </p:tav>
                                        <p:tav tm="100000">
                                          <p:val>
                                            <p:strVal val="#ppt_h"/>
                                          </p:val>
                                        </p:tav>
                                      </p:tavLst>
                                    </p:anim>
                                    <p:animEffect transition="in" filter="fade">
                                      <p:cBhvr>
                                        <p:cTn id="72" dur="1000"/>
                                        <p:tgtEl>
                                          <p:spTgt spid="600"/>
                                        </p:tgtEl>
                                      </p:cBhvr>
                                    </p:animEffect>
                                  </p:childTnLst>
                                </p:cTn>
                              </p:par>
                              <p:par>
                                <p:cTn id="73" presetID="64" presetClass="path" presetSubtype="0" fill="hold" grpId="2" nodeType="withEffect">
                                  <p:stCondLst>
                                    <p:cond delay="200"/>
                                  </p:stCondLst>
                                  <p:childTnLst>
                                    <p:animMotion origin="layout" path="M 0 -2.71605E-6 L 0.12309 0.575 " pathEditMode="relative" rAng="0" ptsTypes="AA">
                                      <p:cBhvr>
                                        <p:cTn id="74" dur="1000" spd="-100000" fill="hold"/>
                                        <p:tgtEl>
                                          <p:spTgt spid="600"/>
                                        </p:tgtEl>
                                        <p:attrNameLst>
                                          <p:attrName>ppt_x</p:attrName>
                                          <p:attrName>ppt_y</p:attrName>
                                        </p:attrNameLst>
                                      </p:cBhvr>
                                      <p:rCtr x="6146" y="28735"/>
                                    </p:animMotion>
                                  </p:childTnLst>
                                </p:cTn>
                              </p:par>
                              <p:par>
                                <p:cTn id="75" presetID="1" presetClass="entr" presetSubtype="0" fill="hold" nodeType="withEffect">
                                  <p:stCondLst>
                                    <p:cond delay="400"/>
                                  </p:stCondLst>
                                  <p:childTnLst>
                                    <p:set>
                                      <p:cBhvr>
                                        <p:cTn id="76" dur="1" fill="hold">
                                          <p:stCondLst>
                                            <p:cond delay="0"/>
                                          </p:stCondLst>
                                        </p:cTn>
                                        <p:tgtEl>
                                          <p:spTgt spid="608"/>
                                        </p:tgtEl>
                                        <p:attrNameLst>
                                          <p:attrName>style.visibility</p:attrName>
                                        </p:attrNameLst>
                                      </p:cBhvr>
                                      <p:to>
                                        <p:strVal val="visible"/>
                                      </p:to>
                                    </p:set>
                                  </p:childTnLst>
                                </p:cTn>
                              </p:par>
                              <p:par>
                                <p:cTn id="77" presetID="53" presetClass="entr" presetSubtype="16" fill="hold" nodeType="withEffect">
                                  <p:stCondLst>
                                    <p:cond delay="400"/>
                                  </p:stCondLst>
                                  <p:childTnLst>
                                    <p:set>
                                      <p:cBhvr>
                                        <p:cTn id="78" dur="1" fill="hold">
                                          <p:stCondLst>
                                            <p:cond delay="0"/>
                                          </p:stCondLst>
                                        </p:cTn>
                                        <p:tgtEl>
                                          <p:spTgt spid="608"/>
                                        </p:tgtEl>
                                        <p:attrNameLst>
                                          <p:attrName>style.visibility</p:attrName>
                                        </p:attrNameLst>
                                      </p:cBhvr>
                                      <p:to>
                                        <p:strVal val="visible"/>
                                      </p:to>
                                    </p:set>
                                    <p:anim calcmode="lin" valueType="num">
                                      <p:cBhvr>
                                        <p:cTn id="79" dur="1000" fill="hold"/>
                                        <p:tgtEl>
                                          <p:spTgt spid="608"/>
                                        </p:tgtEl>
                                        <p:attrNameLst>
                                          <p:attrName>ppt_w</p:attrName>
                                        </p:attrNameLst>
                                      </p:cBhvr>
                                      <p:tavLst>
                                        <p:tav tm="0">
                                          <p:val>
                                            <p:fltVal val="0"/>
                                          </p:val>
                                        </p:tav>
                                        <p:tav tm="100000">
                                          <p:val>
                                            <p:strVal val="#ppt_w"/>
                                          </p:val>
                                        </p:tav>
                                      </p:tavLst>
                                    </p:anim>
                                    <p:anim calcmode="lin" valueType="num">
                                      <p:cBhvr>
                                        <p:cTn id="80" dur="1000" fill="hold"/>
                                        <p:tgtEl>
                                          <p:spTgt spid="608"/>
                                        </p:tgtEl>
                                        <p:attrNameLst>
                                          <p:attrName>ppt_h</p:attrName>
                                        </p:attrNameLst>
                                      </p:cBhvr>
                                      <p:tavLst>
                                        <p:tav tm="0">
                                          <p:val>
                                            <p:fltVal val="0"/>
                                          </p:val>
                                        </p:tav>
                                        <p:tav tm="100000">
                                          <p:val>
                                            <p:strVal val="#ppt_h"/>
                                          </p:val>
                                        </p:tav>
                                      </p:tavLst>
                                    </p:anim>
                                    <p:animEffect transition="in" filter="fade">
                                      <p:cBhvr>
                                        <p:cTn id="81" dur="1000"/>
                                        <p:tgtEl>
                                          <p:spTgt spid="608"/>
                                        </p:tgtEl>
                                      </p:cBhvr>
                                    </p:animEffect>
                                  </p:childTnLst>
                                </p:cTn>
                              </p:par>
                              <p:par>
                                <p:cTn id="82" presetID="64" presetClass="path" presetSubtype="0" fill="hold" nodeType="withEffect">
                                  <p:stCondLst>
                                    <p:cond delay="400"/>
                                  </p:stCondLst>
                                  <p:childTnLst>
                                    <p:animMotion origin="layout" path="M 2.5E-6 6.17284E-7 L -0.71736 -0.40556 " pathEditMode="relative" rAng="0" ptsTypes="AA">
                                      <p:cBhvr>
                                        <p:cTn id="83" dur="1000" spd="-100000" fill="hold"/>
                                        <p:tgtEl>
                                          <p:spTgt spid="608"/>
                                        </p:tgtEl>
                                        <p:attrNameLst>
                                          <p:attrName>ppt_x</p:attrName>
                                          <p:attrName>ppt_y</p:attrName>
                                        </p:attrNameLst>
                                      </p:cBhvr>
                                      <p:rCtr x="-35868" y="-20278"/>
                                    </p:animMotion>
                                  </p:childTnLst>
                                </p:cTn>
                              </p:par>
                              <p:par>
                                <p:cTn id="84" presetID="1" presetClass="entr" presetSubtype="0" fill="hold" nodeType="withEffect">
                                  <p:stCondLst>
                                    <p:cond delay="300"/>
                                  </p:stCondLst>
                                  <p:childTnLst>
                                    <p:set>
                                      <p:cBhvr>
                                        <p:cTn id="85" dur="1" fill="hold">
                                          <p:stCondLst>
                                            <p:cond delay="0"/>
                                          </p:stCondLst>
                                        </p:cTn>
                                        <p:tgtEl>
                                          <p:spTgt spid="611"/>
                                        </p:tgtEl>
                                        <p:attrNameLst>
                                          <p:attrName>style.visibility</p:attrName>
                                        </p:attrNameLst>
                                      </p:cBhvr>
                                      <p:to>
                                        <p:strVal val="visible"/>
                                      </p:to>
                                    </p:set>
                                  </p:childTnLst>
                                </p:cTn>
                              </p:par>
                              <p:par>
                                <p:cTn id="86" presetID="53" presetClass="entr" presetSubtype="16" fill="hold" nodeType="withEffect">
                                  <p:stCondLst>
                                    <p:cond delay="300"/>
                                  </p:stCondLst>
                                  <p:childTnLst>
                                    <p:set>
                                      <p:cBhvr>
                                        <p:cTn id="87" dur="1" fill="hold">
                                          <p:stCondLst>
                                            <p:cond delay="0"/>
                                          </p:stCondLst>
                                        </p:cTn>
                                        <p:tgtEl>
                                          <p:spTgt spid="611"/>
                                        </p:tgtEl>
                                        <p:attrNameLst>
                                          <p:attrName>style.visibility</p:attrName>
                                        </p:attrNameLst>
                                      </p:cBhvr>
                                      <p:to>
                                        <p:strVal val="visible"/>
                                      </p:to>
                                    </p:set>
                                    <p:anim calcmode="lin" valueType="num">
                                      <p:cBhvr>
                                        <p:cTn id="88" dur="1000" fill="hold"/>
                                        <p:tgtEl>
                                          <p:spTgt spid="611"/>
                                        </p:tgtEl>
                                        <p:attrNameLst>
                                          <p:attrName>ppt_w</p:attrName>
                                        </p:attrNameLst>
                                      </p:cBhvr>
                                      <p:tavLst>
                                        <p:tav tm="0">
                                          <p:val>
                                            <p:fltVal val="0"/>
                                          </p:val>
                                        </p:tav>
                                        <p:tav tm="100000">
                                          <p:val>
                                            <p:strVal val="#ppt_w"/>
                                          </p:val>
                                        </p:tav>
                                      </p:tavLst>
                                    </p:anim>
                                    <p:anim calcmode="lin" valueType="num">
                                      <p:cBhvr>
                                        <p:cTn id="89" dur="1000" fill="hold"/>
                                        <p:tgtEl>
                                          <p:spTgt spid="611"/>
                                        </p:tgtEl>
                                        <p:attrNameLst>
                                          <p:attrName>ppt_h</p:attrName>
                                        </p:attrNameLst>
                                      </p:cBhvr>
                                      <p:tavLst>
                                        <p:tav tm="0">
                                          <p:val>
                                            <p:fltVal val="0"/>
                                          </p:val>
                                        </p:tav>
                                        <p:tav tm="100000">
                                          <p:val>
                                            <p:strVal val="#ppt_h"/>
                                          </p:val>
                                        </p:tav>
                                      </p:tavLst>
                                    </p:anim>
                                    <p:animEffect transition="in" filter="fade">
                                      <p:cBhvr>
                                        <p:cTn id="90" dur="1000"/>
                                        <p:tgtEl>
                                          <p:spTgt spid="611"/>
                                        </p:tgtEl>
                                      </p:cBhvr>
                                    </p:animEffect>
                                  </p:childTnLst>
                                </p:cTn>
                              </p:par>
                              <p:par>
                                <p:cTn id="91" presetID="64" presetClass="path" presetSubtype="0" fill="hold" nodeType="withEffect">
                                  <p:stCondLst>
                                    <p:cond delay="300"/>
                                  </p:stCondLst>
                                  <p:childTnLst>
                                    <p:animMotion origin="layout" path="M -8.33333E-7 3.20988E-6 L 1.0349 -0.87346 " pathEditMode="relative" rAng="0" ptsTypes="AA">
                                      <p:cBhvr>
                                        <p:cTn id="92" dur="1000" spd="-100000" fill="hold"/>
                                        <p:tgtEl>
                                          <p:spTgt spid="611"/>
                                        </p:tgtEl>
                                        <p:attrNameLst>
                                          <p:attrName>ppt_x</p:attrName>
                                          <p:attrName>ppt_y</p:attrName>
                                        </p:attrNameLst>
                                      </p:cBhvr>
                                      <p:rCtr x="51736" y="-43673"/>
                                    </p:animMotion>
                                  </p:childTnLst>
                                </p:cTn>
                              </p:par>
                              <p:par>
                                <p:cTn id="93" presetID="1" presetClass="entr" presetSubtype="0" fill="hold" nodeType="withEffect">
                                  <p:stCondLst>
                                    <p:cond delay="200"/>
                                  </p:stCondLst>
                                  <p:childTnLst>
                                    <p:set>
                                      <p:cBhvr>
                                        <p:cTn id="94" dur="1" fill="hold">
                                          <p:stCondLst>
                                            <p:cond delay="0"/>
                                          </p:stCondLst>
                                        </p:cTn>
                                        <p:tgtEl>
                                          <p:spTgt spid="616"/>
                                        </p:tgtEl>
                                        <p:attrNameLst>
                                          <p:attrName>style.visibility</p:attrName>
                                        </p:attrNameLst>
                                      </p:cBhvr>
                                      <p:to>
                                        <p:strVal val="visible"/>
                                      </p:to>
                                    </p:set>
                                  </p:childTnLst>
                                </p:cTn>
                              </p:par>
                              <p:par>
                                <p:cTn id="95" presetID="53" presetClass="entr" presetSubtype="16" fill="hold" nodeType="withEffect">
                                  <p:stCondLst>
                                    <p:cond delay="200"/>
                                  </p:stCondLst>
                                  <p:childTnLst>
                                    <p:set>
                                      <p:cBhvr>
                                        <p:cTn id="96" dur="1" fill="hold">
                                          <p:stCondLst>
                                            <p:cond delay="0"/>
                                          </p:stCondLst>
                                        </p:cTn>
                                        <p:tgtEl>
                                          <p:spTgt spid="616"/>
                                        </p:tgtEl>
                                        <p:attrNameLst>
                                          <p:attrName>style.visibility</p:attrName>
                                        </p:attrNameLst>
                                      </p:cBhvr>
                                      <p:to>
                                        <p:strVal val="visible"/>
                                      </p:to>
                                    </p:set>
                                    <p:anim calcmode="lin" valueType="num">
                                      <p:cBhvr>
                                        <p:cTn id="97" dur="1000" fill="hold"/>
                                        <p:tgtEl>
                                          <p:spTgt spid="616"/>
                                        </p:tgtEl>
                                        <p:attrNameLst>
                                          <p:attrName>ppt_w</p:attrName>
                                        </p:attrNameLst>
                                      </p:cBhvr>
                                      <p:tavLst>
                                        <p:tav tm="0">
                                          <p:val>
                                            <p:fltVal val="0"/>
                                          </p:val>
                                        </p:tav>
                                        <p:tav tm="100000">
                                          <p:val>
                                            <p:strVal val="#ppt_w"/>
                                          </p:val>
                                        </p:tav>
                                      </p:tavLst>
                                    </p:anim>
                                    <p:anim calcmode="lin" valueType="num">
                                      <p:cBhvr>
                                        <p:cTn id="98" dur="1000" fill="hold"/>
                                        <p:tgtEl>
                                          <p:spTgt spid="616"/>
                                        </p:tgtEl>
                                        <p:attrNameLst>
                                          <p:attrName>ppt_h</p:attrName>
                                        </p:attrNameLst>
                                      </p:cBhvr>
                                      <p:tavLst>
                                        <p:tav tm="0">
                                          <p:val>
                                            <p:fltVal val="0"/>
                                          </p:val>
                                        </p:tav>
                                        <p:tav tm="100000">
                                          <p:val>
                                            <p:strVal val="#ppt_h"/>
                                          </p:val>
                                        </p:tav>
                                      </p:tavLst>
                                    </p:anim>
                                    <p:animEffect transition="in" filter="fade">
                                      <p:cBhvr>
                                        <p:cTn id="99" dur="1000"/>
                                        <p:tgtEl>
                                          <p:spTgt spid="616"/>
                                        </p:tgtEl>
                                      </p:cBhvr>
                                    </p:animEffect>
                                  </p:childTnLst>
                                </p:cTn>
                              </p:par>
                              <p:par>
                                <p:cTn id="100" presetID="64" presetClass="path" presetSubtype="0" fill="hold" nodeType="withEffect">
                                  <p:stCondLst>
                                    <p:cond delay="200"/>
                                  </p:stCondLst>
                                  <p:childTnLst>
                                    <p:animMotion origin="layout" path="M 4.44444E-6 4.32099E-6 L -0.64115 -0.9497 " pathEditMode="relative" rAng="0" ptsTypes="AA">
                                      <p:cBhvr>
                                        <p:cTn id="101" dur="1000" spd="-100000" fill="hold"/>
                                        <p:tgtEl>
                                          <p:spTgt spid="616"/>
                                        </p:tgtEl>
                                        <p:attrNameLst>
                                          <p:attrName>ppt_x</p:attrName>
                                          <p:attrName>ppt_y</p:attrName>
                                        </p:attrNameLst>
                                      </p:cBhvr>
                                      <p:rCtr x="-32066" y="-47500"/>
                                    </p:animMotion>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620"/>
                                        </p:tgtEl>
                                        <p:attrNameLst>
                                          <p:attrName>style.visibility</p:attrName>
                                        </p:attrNameLst>
                                      </p:cBhvr>
                                      <p:to>
                                        <p:strVal val="visible"/>
                                      </p:to>
                                    </p:set>
                                    <p:animEffect transition="in" filter="wipe(down)">
                                      <p:cBhvr>
                                        <p:cTn id="106" dur="500"/>
                                        <p:tgtEl>
                                          <p:spTgt spid="620"/>
                                        </p:tgtEl>
                                      </p:cBhvr>
                                    </p:animEffect>
                                  </p:childTnLst>
                                </p:cTn>
                              </p:par>
                            </p:childTnLst>
                          </p:cTn>
                        </p:par>
                        <p:par>
                          <p:cTn id="107" fill="hold">
                            <p:stCondLst>
                              <p:cond delay="500"/>
                            </p:stCondLst>
                            <p:childTnLst>
                              <p:par>
                                <p:cTn id="108" presetID="2" presetClass="entr" presetSubtype="8" fill="hold" nodeType="afterEffect">
                                  <p:stCondLst>
                                    <p:cond delay="0"/>
                                  </p:stCondLst>
                                  <p:childTnLst>
                                    <p:set>
                                      <p:cBhvr>
                                        <p:cTn id="109" dur="1" fill="hold">
                                          <p:stCondLst>
                                            <p:cond delay="0"/>
                                          </p:stCondLst>
                                        </p:cTn>
                                        <p:tgtEl>
                                          <p:spTgt spid="624"/>
                                        </p:tgtEl>
                                        <p:attrNameLst>
                                          <p:attrName>style.visibility</p:attrName>
                                        </p:attrNameLst>
                                      </p:cBhvr>
                                      <p:to>
                                        <p:strVal val="visible"/>
                                      </p:to>
                                    </p:set>
                                    <p:anim calcmode="lin" valueType="num">
                                      <p:cBhvr additive="base">
                                        <p:cTn id="110" dur="500" fill="hold"/>
                                        <p:tgtEl>
                                          <p:spTgt spid="624"/>
                                        </p:tgtEl>
                                        <p:attrNameLst>
                                          <p:attrName>ppt_x</p:attrName>
                                        </p:attrNameLst>
                                      </p:cBhvr>
                                      <p:tavLst>
                                        <p:tav tm="0">
                                          <p:val>
                                            <p:strVal val="0-#ppt_w/2"/>
                                          </p:val>
                                        </p:tav>
                                        <p:tav tm="100000">
                                          <p:val>
                                            <p:strVal val="#ppt_x"/>
                                          </p:val>
                                        </p:tav>
                                      </p:tavLst>
                                    </p:anim>
                                    <p:anim calcmode="lin" valueType="num">
                                      <p:cBhvr additive="base">
                                        <p:cTn id="111" dur="500" fill="hold"/>
                                        <p:tgtEl>
                                          <p:spTgt spid="624"/>
                                        </p:tgtEl>
                                        <p:attrNameLst>
                                          <p:attrName>ppt_y</p:attrName>
                                        </p:attrNameLst>
                                      </p:cBhvr>
                                      <p:tavLst>
                                        <p:tav tm="0">
                                          <p:val>
                                            <p:strVal val="#ppt_y"/>
                                          </p:val>
                                        </p:tav>
                                        <p:tav tm="100000">
                                          <p:val>
                                            <p:strVal val="#ppt_y"/>
                                          </p:val>
                                        </p:tav>
                                      </p:tavLst>
                                    </p:anim>
                                  </p:childTnLst>
                                </p:cTn>
                              </p:par>
                            </p:childTnLst>
                          </p:cTn>
                        </p:par>
                        <p:par>
                          <p:cTn id="112" fill="hold">
                            <p:stCondLst>
                              <p:cond delay="1000"/>
                            </p:stCondLst>
                            <p:childTnLst>
                              <p:par>
                                <p:cTn id="113" presetID="52" presetClass="entr" presetSubtype="0" fill="hold" grpId="0" nodeType="afterEffect">
                                  <p:stCondLst>
                                    <p:cond delay="0"/>
                                  </p:stCondLst>
                                  <p:iterate type="lt">
                                    <p:tmPct val="10000"/>
                                  </p:iterate>
                                  <p:childTnLst>
                                    <p:set>
                                      <p:cBhvr>
                                        <p:cTn id="114" dur="1" fill="hold">
                                          <p:stCondLst>
                                            <p:cond delay="0"/>
                                          </p:stCondLst>
                                        </p:cTn>
                                        <p:tgtEl>
                                          <p:spTgt spid="622"/>
                                        </p:tgtEl>
                                        <p:attrNameLst>
                                          <p:attrName>style.visibility</p:attrName>
                                        </p:attrNameLst>
                                      </p:cBhvr>
                                      <p:to>
                                        <p:strVal val="visible"/>
                                      </p:to>
                                    </p:set>
                                    <p:animScale>
                                      <p:cBhvr>
                                        <p:cTn id="115" dur="1000" decel="50000" fill="hold">
                                          <p:stCondLst>
                                            <p:cond delay="0"/>
                                          </p:stCondLst>
                                        </p:cTn>
                                        <p:tgtEl>
                                          <p:spTgt spid="6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6" dur="1000" decel="50000" fill="hold">
                                          <p:stCondLst>
                                            <p:cond delay="0"/>
                                          </p:stCondLst>
                                        </p:cTn>
                                        <p:tgtEl>
                                          <p:spTgt spid="622"/>
                                        </p:tgtEl>
                                        <p:attrNameLst>
                                          <p:attrName>ppt_x</p:attrName>
                                          <p:attrName>ppt_y</p:attrName>
                                        </p:attrNameLst>
                                      </p:cBhvr>
                                    </p:animMotion>
                                    <p:animEffect transition="in" filter="fade">
                                      <p:cBhvr>
                                        <p:cTn id="117" dur="1000"/>
                                        <p:tgtEl>
                                          <p:spTgt spid="622"/>
                                        </p:tgtEl>
                                      </p:cBhvr>
                                    </p:animEffect>
                                  </p:childTnLst>
                                </p:cTn>
                              </p:par>
                            </p:childTnLst>
                          </p:cTn>
                        </p:par>
                        <p:par>
                          <p:cTn id="118" fill="hold">
                            <p:stCondLst>
                              <p:cond delay="3000"/>
                            </p:stCondLst>
                            <p:childTnLst>
                              <p:par>
                                <p:cTn id="119" presetID="52" presetClass="entr" presetSubtype="0" fill="hold" grpId="0" nodeType="afterEffect">
                                  <p:stCondLst>
                                    <p:cond delay="0"/>
                                  </p:stCondLst>
                                  <p:iterate type="lt">
                                    <p:tmPct val="10000"/>
                                  </p:iterate>
                                  <p:childTnLst>
                                    <p:set>
                                      <p:cBhvr>
                                        <p:cTn id="120" dur="1" fill="hold">
                                          <p:stCondLst>
                                            <p:cond delay="0"/>
                                          </p:stCondLst>
                                        </p:cTn>
                                        <p:tgtEl>
                                          <p:spTgt spid="623"/>
                                        </p:tgtEl>
                                        <p:attrNameLst>
                                          <p:attrName>style.visibility</p:attrName>
                                        </p:attrNameLst>
                                      </p:cBhvr>
                                      <p:to>
                                        <p:strVal val="visible"/>
                                      </p:to>
                                    </p:set>
                                    <p:animScale>
                                      <p:cBhvr>
                                        <p:cTn id="121" dur="1000" decel="50000" fill="hold">
                                          <p:stCondLst>
                                            <p:cond delay="0"/>
                                          </p:stCondLst>
                                        </p:cTn>
                                        <p:tgtEl>
                                          <p:spTgt spid="6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2" dur="1000" decel="50000" fill="hold">
                                          <p:stCondLst>
                                            <p:cond delay="0"/>
                                          </p:stCondLst>
                                        </p:cTn>
                                        <p:tgtEl>
                                          <p:spTgt spid="623"/>
                                        </p:tgtEl>
                                        <p:attrNameLst>
                                          <p:attrName>ppt_x</p:attrName>
                                          <p:attrName>ppt_y</p:attrName>
                                        </p:attrNameLst>
                                      </p:cBhvr>
                                    </p:animMotion>
                                    <p:animEffect transition="in" filter="fade">
                                      <p:cBhvr>
                                        <p:cTn id="123" dur="1000"/>
                                        <p:tgtEl>
                                          <p:spTgt spid="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p:bldP spid="600" grpId="0" animBg="1"/>
      <p:bldP spid="600" grpId="1" animBg="1"/>
      <p:bldP spid="600" grpId="2" animBg="1"/>
      <p:bldP spid="601" grpId="0" animBg="1"/>
      <p:bldP spid="601" grpId="1" animBg="1"/>
      <p:bldP spid="601" grpId="2" animBg="1"/>
      <p:bldP spid="614" grpId="0" animBg="1"/>
      <p:bldP spid="614" grpId="1" animBg="1"/>
      <p:bldP spid="614" grpId="2" animBg="1"/>
      <p:bldP spid="615" grpId="0" animBg="1"/>
      <p:bldP spid="615" grpId="1" animBg="1"/>
      <p:bldP spid="615" grpId="2" animBg="1"/>
      <p:bldP spid="622" grpId="0"/>
      <p:bldP spid="623" grpId="0"/>
      <p:bldP spid="31"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53" name="Straight Connector 24"/>
          <p:cNvCxnSpPr>
            <a:stCxn id="351" idx="4"/>
            <a:endCxn id="347" idx="0"/>
          </p:cNvCxnSpPr>
          <p:nvPr/>
        </p:nvCxnSpPr>
        <p:spPr>
          <a:xfrm>
            <a:off x="2946886" y="3893457"/>
            <a:ext cx="0" cy="1149482"/>
          </a:xfrm>
          <a:prstGeom prst="line">
            <a:avLst/>
          </a:prstGeom>
          <a:ln w="3175" cmpd="sng"/>
          <a:effectLst/>
        </p:spPr>
        <p:style>
          <a:lnRef idx="2">
            <a:schemeClr val="accent1"/>
          </a:lnRef>
          <a:fillRef idx="0">
            <a:schemeClr val="accent1"/>
          </a:fillRef>
          <a:effectRef idx="1">
            <a:schemeClr val="accent1"/>
          </a:effectRef>
          <a:fontRef idx="minor">
            <a:schemeClr val="tx1"/>
          </a:fontRef>
        </p:style>
      </p:cxnSp>
      <p:cxnSp>
        <p:nvCxnSpPr>
          <p:cNvPr id="357" name="Straight Connector 30"/>
          <p:cNvCxnSpPr>
            <a:stCxn id="354" idx="4"/>
            <a:endCxn id="356" idx="0"/>
          </p:cNvCxnSpPr>
          <p:nvPr/>
        </p:nvCxnSpPr>
        <p:spPr>
          <a:xfrm>
            <a:off x="5369664" y="2566618"/>
            <a:ext cx="0" cy="1072515"/>
          </a:xfrm>
          <a:prstGeom prst="line">
            <a:avLst/>
          </a:prstGeom>
          <a:ln w="3175" cmpd="sng"/>
          <a:effectLst/>
        </p:spPr>
        <p:style>
          <a:lnRef idx="2">
            <a:schemeClr val="accent1"/>
          </a:lnRef>
          <a:fillRef idx="0">
            <a:schemeClr val="accent1"/>
          </a:fillRef>
          <a:effectRef idx="1">
            <a:schemeClr val="accent1"/>
          </a:effectRef>
          <a:fontRef idx="minor">
            <a:schemeClr val="tx1"/>
          </a:fontRef>
        </p:style>
      </p:cxnSp>
      <p:cxnSp>
        <p:nvCxnSpPr>
          <p:cNvPr id="361" name="Straight Connector 35"/>
          <p:cNvCxnSpPr>
            <a:stCxn id="360" idx="4"/>
            <a:endCxn id="358" idx="0"/>
          </p:cNvCxnSpPr>
          <p:nvPr/>
        </p:nvCxnSpPr>
        <p:spPr>
          <a:xfrm>
            <a:off x="4767316" y="3893457"/>
            <a:ext cx="0" cy="266038"/>
          </a:xfrm>
          <a:prstGeom prst="line">
            <a:avLst/>
          </a:prstGeom>
          <a:ln w="3175" cmpd="sng"/>
          <a:effectLst/>
        </p:spPr>
        <p:style>
          <a:lnRef idx="2">
            <a:schemeClr val="accent1"/>
          </a:lnRef>
          <a:fillRef idx="0">
            <a:schemeClr val="accent1"/>
          </a:fillRef>
          <a:effectRef idx="1">
            <a:schemeClr val="accent1"/>
          </a:effectRef>
          <a:fontRef idx="minor">
            <a:schemeClr val="tx1"/>
          </a:fontRef>
        </p:style>
      </p:cxnSp>
      <p:cxnSp>
        <p:nvCxnSpPr>
          <p:cNvPr id="365" name="Straight Connector 40"/>
          <p:cNvCxnSpPr>
            <a:stCxn id="362" idx="4"/>
            <a:endCxn id="364" idx="0"/>
          </p:cNvCxnSpPr>
          <p:nvPr/>
        </p:nvCxnSpPr>
        <p:spPr>
          <a:xfrm>
            <a:off x="7377492" y="3423291"/>
            <a:ext cx="0" cy="215842"/>
          </a:xfrm>
          <a:prstGeom prst="line">
            <a:avLst/>
          </a:prstGeom>
          <a:ln w="3175" cmpd="sng"/>
          <a:effectLst/>
        </p:spPr>
        <p:style>
          <a:lnRef idx="2">
            <a:schemeClr val="accent1"/>
          </a:lnRef>
          <a:fillRef idx="0">
            <a:schemeClr val="accent1"/>
          </a:fillRef>
          <a:effectRef idx="1">
            <a:schemeClr val="accent1"/>
          </a:effectRef>
          <a:fontRef idx="minor">
            <a:schemeClr val="tx1"/>
          </a:fontRef>
        </p:style>
      </p:cxnSp>
      <p:cxnSp>
        <p:nvCxnSpPr>
          <p:cNvPr id="369" name="Straight Connector 45"/>
          <p:cNvCxnSpPr>
            <a:stCxn id="368" idx="4"/>
            <a:endCxn id="366" idx="0"/>
          </p:cNvCxnSpPr>
          <p:nvPr/>
        </p:nvCxnSpPr>
        <p:spPr>
          <a:xfrm>
            <a:off x="9137688" y="3893457"/>
            <a:ext cx="0" cy="266038"/>
          </a:xfrm>
          <a:prstGeom prst="line">
            <a:avLst/>
          </a:prstGeom>
          <a:ln w="3175"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352" name="Straight Connector 23"/>
          <p:cNvCxnSpPr>
            <a:stCxn id="346" idx="4"/>
            <a:endCxn id="350" idx="0"/>
          </p:cNvCxnSpPr>
          <p:nvPr/>
        </p:nvCxnSpPr>
        <p:spPr>
          <a:xfrm>
            <a:off x="1454400" y="2566618"/>
            <a:ext cx="0" cy="1072515"/>
          </a:xfrm>
          <a:prstGeom prst="line">
            <a:avLst/>
          </a:prstGeom>
          <a:ln w="3175" cmpd="sng"/>
          <a:effectLst/>
        </p:spPr>
        <p:style>
          <a:lnRef idx="2">
            <a:schemeClr val="accent1"/>
          </a:lnRef>
          <a:fillRef idx="0">
            <a:schemeClr val="accent1"/>
          </a:fillRef>
          <a:effectRef idx="1">
            <a:schemeClr val="accent1"/>
          </a:effectRef>
          <a:fontRef idx="minor">
            <a:schemeClr val="tx1"/>
          </a:fontRef>
        </p:style>
      </p:cxnSp>
      <p:cxnSp>
        <p:nvCxnSpPr>
          <p:cNvPr id="345" name="Straight Connector 14"/>
          <p:cNvCxnSpPr/>
          <p:nvPr/>
        </p:nvCxnSpPr>
        <p:spPr>
          <a:xfrm>
            <a:off x="75692" y="3766295"/>
            <a:ext cx="12046966" cy="0"/>
          </a:xfrm>
          <a:prstGeom prst="line">
            <a:avLst/>
          </a:prstGeom>
          <a:ln w="47625" cap="rnd">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346" name="Oval 16"/>
          <p:cNvSpPr/>
          <p:nvPr/>
        </p:nvSpPr>
        <p:spPr>
          <a:xfrm>
            <a:off x="1079606" y="1817029"/>
            <a:ext cx="749589" cy="749589"/>
          </a:xfrm>
          <a:prstGeom prst="ellipse">
            <a:avLst/>
          </a:prstGeom>
          <a:solidFill>
            <a:schemeClr val="accent1"/>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39"/>
              </a:lnSpc>
            </a:pPr>
            <a:r>
              <a:rPr lang="zh-CN" altLang="en-US" sz="1581" dirty="0">
                <a:solidFill>
                  <a:schemeClr val="bg1"/>
                </a:solidFill>
                <a:latin typeface="微软雅黑" panose="020B0503020204020204" pitchFamily="34" charset="-122"/>
                <a:ea typeface="微软雅黑" panose="020B0503020204020204" pitchFamily="34" charset="-122"/>
                <a:cs typeface="Gotham Light"/>
              </a:rPr>
              <a:t>月份</a:t>
            </a:r>
            <a:r>
              <a:rPr lang="en-US" sz="1581" dirty="0">
                <a:solidFill>
                  <a:schemeClr val="bg1"/>
                </a:solidFill>
                <a:latin typeface="微软雅黑" panose="020B0503020204020204" pitchFamily="34" charset="-122"/>
                <a:ea typeface="微软雅黑" panose="020B0503020204020204" pitchFamily="34" charset="-122"/>
                <a:cs typeface="Gotham Light"/>
              </a:rPr>
              <a:t/>
            </a:r>
            <a:br>
              <a:rPr lang="en-US" sz="1581" dirty="0">
                <a:solidFill>
                  <a:schemeClr val="bg1"/>
                </a:solidFill>
                <a:latin typeface="微软雅黑" panose="020B0503020204020204" pitchFamily="34" charset="-122"/>
                <a:ea typeface="微软雅黑" panose="020B0503020204020204" pitchFamily="34" charset="-122"/>
                <a:cs typeface="Gotham Light"/>
              </a:rPr>
            </a:br>
            <a:r>
              <a:rPr lang="en-US" sz="1581" dirty="0">
                <a:solidFill>
                  <a:schemeClr val="bg1"/>
                </a:solidFill>
                <a:latin typeface="微软雅黑" panose="020B0503020204020204" pitchFamily="34" charset="-122"/>
                <a:ea typeface="微软雅黑" panose="020B0503020204020204" pitchFamily="34" charset="-122"/>
                <a:cs typeface="Gotham Light"/>
              </a:rPr>
              <a:t>2006</a:t>
            </a:r>
          </a:p>
        </p:txBody>
      </p:sp>
      <p:sp>
        <p:nvSpPr>
          <p:cNvPr id="347" name="Oval 17"/>
          <p:cNvSpPr/>
          <p:nvPr/>
        </p:nvSpPr>
        <p:spPr>
          <a:xfrm>
            <a:off x="2572091" y="5042938"/>
            <a:ext cx="749589" cy="749589"/>
          </a:xfrm>
          <a:prstGeom prst="ellipse">
            <a:avLst/>
          </a:prstGeom>
          <a:solidFill>
            <a:schemeClr val="accent2"/>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39"/>
              </a:lnSpc>
            </a:pPr>
            <a:r>
              <a:rPr lang="zh-CN" altLang="en-US" sz="1581" dirty="0">
                <a:solidFill>
                  <a:schemeClr val="bg1"/>
                </a:solidFill>
                <a:latin typeface="微软雅黑" panose="020B0503020204020204" pitchFamily="34" charset="-122"/>
                <a:ea typeface="微软雅黑" panose="020B0503020204020204" pitchFamily="34" charset="-122"/>
                <a:cs typeface="Gotham Light"/>
              </a:rPr>
              <a:t>月份</a:t>
            </a:r>
            <a:r>
              <a:rPr lang="en-US" sz="1581" dirty="0">
                <a:solidFill>
                  <a:schemeClr val="bg1"/>
                </a:solidFill>
                <a:latin typeface="微软雅黑" panose="020B0503020204020204" pitchFamily="34" charset="-122"/>
                <a:ea typeface="微软雅黑" panose="020B0503020204020204" pitchFamily="34" charset="-122"/>
                <a:cs typeface="Gotham Light"/>
              </a:rPr>
              <a:t/>
            </a:r>
            <a:br>
              <a:rPr lang="en-US" sz="1581" dirty="0">
                <a:solidFill>
                  <a:schemeClr val="bg1"/>
                </a:solidFill>
                <a:latin typeface="微软雅黑" panose="020B0503020204020204" pitchFamily="34" charset="-122"/>
                <a:ea typeface="微软雅黑" panose="020B0503020204020204" pitchFamily="34" charset="-122"/>
                <a:cs typeface="Gotham Light"/>
              </a:rPr>
            </a:br>
            <a:r>
              <a:rPr lang="en-US" sz="1581" dirty="0">
                <a:solidFill>
                  <a:schemeClr val="bg1"/>
                </a:solidFill>
                <a:latin typeface="微软雅黑" panose="020B0503020204020204" pitchFamily="34" charset="-122"/>
                <a:ea typeface="微软雅黑" panose="020B0503020204020204" pitchFamily="34" charset="-122"/>
                <a:cs typeface="Gotham Light"/>
              </a:rPr>
              <a:t>2008</a:t>
            </a:r>
          </a:p>
        </p:txBody>
      </p:sp>
      <p:sp>
        <p:nvSpPr>
          <p:cNvPr id="348" name="Rectangle 18"/>
          <p:cNvSpPr/>
          <p:nvPr/>
        </p:nvSpPr>
        <p:spPr>
          <a:xfrm>
            <a:off x="1885272" y="1914253"/>
            <a:ext cx="3033445" cy="746358"/>
          </a:xfrm>
          <a:prstGeom prst="rect">
            <a:avLst/>
          </a:prstGeom>
        </p:spPr>
        <p:txBody>
          <a:bodyPr wrap="square">
            <a:spAutoFit/>
          </a:bodyPr>
          <a:lstStyle/>
          <a:p>
            <a:pPr>
              <a:lnSpc>
                <a:spcPts val="1739"/>
              </a:lnSpc>
            </a:pPr>
            <a:r>
              <a:rPr lang="zh-CN" altLang="en-US" sz="2108" dirty="0">
                <a:solidFill>
                  <a:schemeClr val="tx1">
                    <a:lumMod val="75000"/>
                    <a:lumOff val="25000"/>
                  </a:schemeClr>
                </a:solidFill>
                <a:latin typeface="微软雅黑" panose="020B0503020204020204" pitchFamily="34" charset="-122"/>
                <a:ea typeface="微软雅黑" panose="020B0503020204020204" pitchFamily="34" charset="-122"/>
                <a:cs typeface="Gotham Medium"/>
              </a:rPr>
              <a:t>第一个成功案例</a:t>
            </a:r>
            <a:endParaRPr lang="en-US" sz="1581" dirty="0">
              <a:solidFill>
                <a:schemeClr val="tx1">
                  <a:lumMod val="75000"/>
                  <a:lumOff val="25000"/>
                </a:schemeClr>
              </a:solidFill>
              <a:latin typeface="微软雅黑" panose="020B0503020204020204" pitchFamily="34" charset="-122"/>
              <a:ea typeface="微软雅黑" panose="020B0503020204020204" pitchFamily="34" charset="-122"/>
              <a:cs typeface="Gotham Medium"/>
            </a:endParaRPr>
          </a:p>
          <a:p>
            <a:pPr>
              <a:lnSpc>
                <a:spcPts val="1739"/>
              </a:lnSpc>
            </a:pPr>
            <a:r>
              <a:rPr lang="zh-CN" altLang="en-US" sz="1581" dirty="0">
                <a:solidFill>
                  <a:schemeClr val="tx1">
                    <a:lumMod val="75000"/>
                    <a:lumOff val="25000"/>
                  </a:schemeClr>
                </a:solidFill>
                <a:latin typeface="微软雅黑" panose="020B0503020204020204" pitchFamily="34" charset="-122"/>
                <a:ea typeface="微软雅黑" panose="020B0503020204020204" pitchFamily="34" charset="-122"/>
                <a:cs typeface="Gotham Light"/>
              </a:rPr>
              <a:t>单击此处添加副标题或详细文本描述</a:t>
            </a:r>
            <a:endParaRPr lang="en-US" sz="1581" dirty="0">
              <a:solidFill>
                <a:schemeClr val="tx1">
                  <a:lumMod val="75000"/>
                  <a:lumOff val="25000"/>
                </a:schemeClr>
              </a:solidFill>
              <a:latin typeface="微软雅黑" panose="020B0503020204020204" pitchFamily="34" charset="-122"/>
              <a:ea typeface="微软雅黑" panose="020B0503020204020204" pitchFamily="34" charset="-122"/>
              <a:cs typeface="Gotham Light"/>
            </a:endParaRPr>
          </a:p>
        </p:txBody>
      </p:sp>
      <p:sp>
        <p:nvSpPr>
          <p:cNvPr id="349" name="Rectangle 19"/>
          <p:cNvSpPr/>
          <p:nvPr/>
        </p:nvSpPr>
        <p:spPr>
          <a:xfrm>
            <a:off x="3401993" y="5138311"/>
            <a:ext cx="3513698" cy="528350"/>
          </a:xfrm>
          <a:prstGeom prst="rect">
            <a:avLst/>
          </a:prstGeom>
        </p:spPr>
        <p:txBody>
          <a:bodyPr wrap="square">
            <a:spAutoFit/>
          </a:bodyPr>
          <a:lstStyle/>
          <a:p>
            <a:pPr>
              <a:lnSpc>
                <a:spcPts val="1739"/>
              </a:lnSpc>
            </a:pPr>
            <a:r>
              <a:rPr lang="en-US" sz="2108" dirty="0">
                <a:solidFill>
                  <a:schemeClr val="tx1">
                    <a:lumMod val="75000"/>
                    <a:lumOff val="25000"/>
                  </a:schemeClr>
                </a:solidFill>
                <a:latin typeface="微软雅黑" panose="020B0503020204020204" pitchFamily="34" charset="-122"/>
                <a:ea typeface="微软雅黑" panose="020B0503020204020204" pitchFamily="34" charset="-122"/>
                <a:cs typeface="Gotham Medium"/>
              </a:rPr>
              <a:t>100,000 </a:t>
            </a:r>
            <a:r>
              <a:rPr lang="zh-CN" altLang="en-US" sz="2108" dirty="0">
                <a:solidFill>
                  <a:schemeClr val="tx1">
                    <a:lumMod val="75000"/>
                    <a:lumOff val="25000"/>
                  </a:schemeClr>
                </a:solidFill>
                <a:latin typeface="微软雅黑" panose="020B0503020204020204" pitchFamily="34" charset="-122"/>
                <a:ea typeface="微软雅黑" panose="020B0503020204020204" pitchFamily="34" charset="-122"/>
                <a:cs typeface="Gotham Medium"/>
              </a:rPr>
              <a:t>会员数</a:t>
            </a:r>
            <a:endParaRPr lang="en-US" sz="1581" dirty="0">
              <a:solidFill>
                <a:schemeClr val="tx1">
                  <a:lumMod val="75000"/>
                  <a:lumOff val="25000"/>
                </a:schemeClr>
              </a:solidFill>
              <a:latin typeface="微软雅黑" panose="020B0503020204020204" pitchFamily="34" charset="-122"/>
              <a:ea typeface="微软雅黑" panose="020B0503020204020204" pitchFamily="34" charset="-122"/>
              <a:cs typeface="Gotham Medium"/>
            </a:endParaRPr>
          </a:p>
          <a:p>
            <a:pPr>
              <a:lnSpc>
                <a:spcPts val="1739"/>
              </a:lnSpc>
            </a:pPr>
            <a:r>
              <a:rPr lang="zh-CN" altLang="en-US" sz="1581" dirty="0">
                <a:solidFill>
                  <a:schemeClr val="tx1">
                    <a:lumMod val="75000"/>
                    <a:lumOff val="25000"/>
                  </a:schemeClr>
                </a:solidFill>
                <a:latin typeface="微软雅黑" panose="020B0503020204020204" pitchFamily="34" charset="-122"/>
                <a:ea typeface="微软雅黑" panose="020B0503020204020204" pitchFamily="34" charset="-122"/>
                <a:cs typeface="Gotham Light"/>
              </a:rPr>
              <a:t>单击此处添加副标题或详细文本描述</a:t>
            </a:r>
            <a:endParaRPr lang="en-US" altLang="zh-CN" sz="1581" dirty="0">
              <a:solidFill>
                <a:schemeClr val="tx1">
                  <a:lumMod val="75000"/>
                  <a:lumOff val="25000"/>
                </a:schemeClr>
              </a:solidFill>
              <a:latin typeface="微软雅黑" panose="020B0503020204020204" pitchFamily="34" charset="-122"/>
              <a:ea typeface="微软雅黑" panose="020B0503020204020204" pitchFamily="34" charset="-122"/>
              <a:cs typeface="Gotham Light"/>
            </a:endParaRPr>
          </a:p>
        </p:txBody>
      </p:sp>
      <p:sp>
        <p:nvSpPr>
          <p:cNvPr id="350" name="Oval 20"/>
          <p:cNvSpPr/>
          <p:nvPr/>
        </p:nvSpPr>
        <p:spPr>
          <a:xfrm>
            <a:off x="1327238" y="3639133"/>
            <a:ext cx="254325" cy="254325"/>
          </a:xfrm>
          <a:prstGeom prst="ellipse">
            <a:avLst/>
          </a:prstGeom>
          <a:solidFill>
            <a:schemeClr val="bg1"/>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39"/>
              </a:lnSpc>
            </a:pPr>
            <a:endParaRPr lang="en-US" sz="1581" dirty="0">
              <a:solidFill>
                <a:schemeClr val="tx2"/>
              </a:solidFill>
              <a:latin typeface="微软雅黑" panose="020B0503020204020204" pitchFamily="34" charset="-122"/>
              <a:ea typeface="微软雅黑" panose="020B0503020204020204" pitchFamily="34" charset="-122"/>
              <a:cs typeface="Gotham Light"/>
            </a:endParaRPr>
          </a:p>
        </p:txBody>
      </p:sp>
      <p:sp>
        <p:nvSpPr>
          <p:cNvPr id="351" name="Oval 21"/>
          <p:cNvSpPr/>
          <p:nvPr/>
        </p:nvSpPr>
        <p:spPr>
          <a:xfrm>
            <a:off x="2819723" y="3639133"/>
            <a:ext cx="254325" cy="254325"/>
          </a:xfrm>
          <a:prstGeom prst="ellipse">
            <a:avLst/>
          </a:prstGeom>
          <a:solidFill>
            <a:schemeClr val="bg1"/>
          </a:solid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39"/>
              </a:lnSpc>
            </a:pPr>
            <a:endParaRPr lang="en-US" sz="1581" dirty="0">
              <a:solidFill>
                <a:schemeClr val="tx2"/>
              </a:solidFill>
              <a:latin typeface="微软雅黑" panose="020B0503020204020204" pitchFamily="34" charset="-122"/>
              <a:ea typeface="微软雅黑" panose="020B0503020204020204" pitchFamily="34" charset="-122"/>
              <a:cs typeface="Gotham Light"/>
            </a:endParaRPr>
          </a:p>
        </p:txBody>
      </p:sp>
      <p:sp>
        <p:nvSpPr>
          <p:cNvPr id="354" name="Oval 27"/>
          <p:cNvSpPr/>
          <p:nvPr/>
        </p:nvSpPr>
        <p:spPr>
          <a:xfrm>
            <a:off x="4994870" y="1817029"/>
            <a:ext cx="749589" cy="749589"/>
          </a:xfrm>
          <a:prstGeom prst="ellipse">
            <a:avLst/>
          </a:prstGeom>
          <a:solidFill>
            <a:schemeClr val="accent2"/>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39"/>
              </a:lnSpc>
            </a:pPr>
            <a:r>
              <a:rPr lang="zh-CN" altLang="en-US" sz="1581" dirty="0">
                <a:solidFill>
                  <a:schemeClr val="bg1"/>
                </a:solidFill>
                <a:latin typeface="微软雅黑" panose="020B0503020204020204" pitchFamily="34" charset="-122"/>
                <a:ea typeface="微软雅黑" panose="020B0503020204020204" pitchFamily="34" charset="-122"/>
                <a:cs typeface="Gotham Light"/>
              </a:rPr>
              <a:t>月份</a:t>
            </a:r>
            <a:r>
              <a:rPr lang="en-US" sz="1581" dirty="0">
                <a:solidFill>
                  <a:schemeClr val="bg1"/>
                </a:solidFill>
                <a:latin typeface="微软雅黑" panose="020B0503020204020204" pitchFamily="34" charset="-122"/>
                <a:ea typeface="微软雅黑" panose="020B0503020204020204" pitchFamily="34" charset="-122"/>
                <a:cs typeface="Gotham Light"/>
              </a:rPr>
              <a:t/>
            </a:r>
            <a:br>
              <a:rPr lang="en-US" sz="1581" dirty="0">
                <a:solidFill>
                  <a:schemeClr val="bg1"/>
                </a:solidFill>
                <a:latin typeface="微软雅黑" panose="020B0503020204020204" pitchFamily="34" charset="-122"/>
                <a:ea typeface="微软雅黑" panose="020B0503020204020204" pitchFamily="34" charset="-122"/>
                <a:cs typeface="Gotham Light"/>
              </a:rPr>
            </a:br>
            <a:r>
              <a:rPr lang="en-US" sz="1581" dirty="0">
                <a:solidFill>
                  <a:schemeClr val="bg1"/>
                </a:solidFill>
                <a:latin typeface="微软雅黑" panose="020B0503020204020204" pitchFamily="34" charset="-122"/>
                <a:ea typeface="微软雅黑" panose="020B0503020204020204" pitchFamily="34" charset="-122"/>
                <a:cs typeface="Gotham Light"/>
              </a:rPr>
              <a:t>2011</a:t>
            </a:r>
          </a:p>
        </p:txBody>
      </p:sp>
      <p:sp>
        <p:nvSpPr>
          <p:cNvPr id="355" name="Rectangle 28"/>
          <p:cNvSpPr/>
          <p:nvPr/>
        </p:nvSpPr>
        <p:spPr>
          <a:xfrm>
            <a:off x="5800536" y="1914253"/>
            <a:ext cx="3471009" cy="528350"/>
          </a:xfrm>
          <a:prstGeom prst="rect">
            <a:avLst/>
          </a:prstGeom>
        </p:spPr>
        <p:txBody>
          <a:bodyPr wrap="square">
            <a:spAutoFit/>
          </a:bodyPr>
          <a:lstStyle/>
          <a:p>
            <a:pPr>
              <a:lnSpc>
                <a:spcPts val="1739"/>
              </a:lnSpc>
            </a:pPr>
            <a:r>
              <a:rPr lang="zh-CN" altLang="en-US" sz="2108" dirty="0">
                <a:solidFill>
                  <a:schemeClr val="tx1">
                    <a:lumMod val="75000"/>
                    <a:lumOff val="25000"/>
                  </a:schemeClr>
                </a:solidFill>
                <a:latin typeface="微软雅黑" panose="020B0503020204020204" pitchFamily="34" charset="-122"/>
                <a:ea typeface="微软雅黑" panose="020B0503020204020204" pitchFamily="34" charset="-122"/>
                <a:cs typeface="Gotham Medium"/>
              </a:rPr>
              <a:t>目标达成</a:t>
            </a:r>
            <a:endParaRPr lang="en-US" sz="1581" dirty="0">
              <a:solidFill>
                <a:schemeClr val="tx1">
                  <a:lumMod val="75000"/>
                  <a:lumOff val="25000"/>
                </a:schemeClr>
              </a:solidFill>
              <a:latin typeface="微软雅黑" panose="020B0503020204020204" pitchFamily="34" charset="-122"/>
              <a:ea typeface="微软雅黑" panose="020B0503020204020204" pitchFamily="34" charset="-122"/>
              <a:cs typeface="Gotham Medium"/>
            </a:endParaRPr>
          </a:p>
          <a:p>
            <a:pPr>
              <a:lnSpc>
                <a:spcPts val="1739"/>
              </a:lnSpc>
            </a:pPr>
            <a:r>
              <a:rPr lang="zh-CN" altLang="en-US" sz="1581" dirty="0">
                <a:solidFill>
                  <a:schemeClr val="tx1">
                    <a:lumMod val="75000"/>
                    <a:lumOff val="25000"/>
                  </a:schemeClr>
                </a:solidFill>
                <a:latin typeface="微软雅黑" panose="020B0503020204020204" pitchFamily="34" charset="-122"/>
                <a:ea typeface="微软雅黑" panose="020B0503020204020204" pitchFamily="34" charset="-122"/>
                <a:cs typeface="Gotham Light"/>
              </a:rPr>
              <a:t>单击此处添加副标题或详细文本描述</a:t>
            </a:r>
            <a:endParaRPr lang="en-US" sz="1581" dirty="0">
              <a:solidFill>
                <a:schemeClr val="tx1">
                  <a:lumMod val="75000"/>
                  <a:lumOff val="25000"/>
                </a:schemeClr>
              </a:solidFill>
              <a:latin typeface="微软雅黑" panose="020B0503020204020204" pitchFamily="34" charset="-122"/>
              <a:ea typeface="微软雅黑" panose="020B0503020204020204" pitchFamily="34" charset="-122"/>
              <a:cs typeface="Gotham Light"/>
            </a:endParaRPr>
          </a:p>
        </p:txBody>
      </p:sp>
      <p:sp>
        <p:nvSpPr>
          <p:cNvPr id="356" name="Oval 29"/>
          <p:cNvSpPr/>
          <p:nvPr/>
        </p:nvSpPr>
        <p:spPr>
          <a:xfrm>
            <a:off x="5242502" y="3639133"/>
            <a:ext cx="254325" cy="254325"/>
          </a:xfrm>
          <a:prstGeom prst="ellipse">
            <a:avLst/>
          </a:prstGeom>
          <a:solidFill>
            <a:schemeClr val="bg1"/>
          </a:solid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39"/>
              </a:lnSpc>
            </a:pPr>
            <a:endParaRPr lang="en-US" sz="1581" dirty="0">
              <a:solidFill>
                <a:schemeClr val="tx2"/>
              </a:solidFill>
              <a:latin typeface="微软雅黑" panose="020B0503020204020204" pitchFamily="34" charset="-122"/>
              <a:ea typeface="微软雅黑" panose="020B0503020204020204" pitchFamily="34" charset="-122"/>
              <a:cs typeface="Gotham Light"/>
            </a:endParaRPr>
          </a:p>
        </p:txBody>
      </p:sp>
      <p:sp>
        <p:nvSpPr>
          <p:cNvPr id="358" name="Oval 32"/>
          <p:cNvSpPr/>
          <p:nvPr/>
        </p:nvSpPr>
        <p:spPr>
          <a:xfrm>
            <a:off x="4392521" y="4159494"/>
            <a:ext cx="749589" cy="749589"/>
          </a:xfrm>
          <a:prstGeom prst="ellipse">
            <a:avLst/>
          </a:prstGeom>
          <a:solidFill>
            <a:schemeClr val="accent3"/>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39"/>
              </a:lnSpc>
            </a:pPr>
            <a:r>
              <a:rPr lang="zh-CN" altLang="en-US" sz="1581" dirty="0">
                <a:solidFill>
                  <a:schemeClr val="bg1"/>
                </a:solidFill>
                <a:latin typeface="微软雅黑" panose="020B0503020204020204" pitchFamily="34" charset="-122"/>
                <a:ea typeface="微软雅黑" panose="020B0503020204020204" pitchFamily="34" charset="-122"/>
                <a:cs typeface="Gotham Light"/>
              </a:rPr>
              <a:t>月份</a:t>
            </a:r>
            <a:r>
              <a:rPr lang="en-US" sz="1581" dirty="0">
                <a:solidFill>
                  <a:schemeClr val="bg1"/>
                </a:solidFill>
                <a:latin typeface="微软雅黑" panose="020B0503020204020204" pitchFamily="34" charset="-122"/>
                <a:ea typeface="微软雅黑" panose="020B0503020204020204" pitchFamily="34" charset="-122"/>
                <a:cs typeface="Gotham Light"/>
              </a:rPr>
              <a:t/>
            </a:r>
            <a:br>
              <a:rPr lang="en-US" sz="1581" dirty="0">
                <a:solidFill>
                  <a:schemeClr val="bg1"/>
                </a:solidFill>
                <a:latin typeface="微软雅黑" panose="020B0503020204020204" pitchFamily="34" charset="-122"/>
                <a:ea typeface="微软雅黑" panose="020B0503020204020204" pitchFamily="34" charset="-122"/>
                <a:cs typeface="Gotham Light"/>
              </a:rPr>
            </a:br>
            <a:r>
              <a:rPr lang="en-US" sz="1581" dirty="0">
                <a:solidFill>
                  <a:schemeClr val="bg1"/>
                </a:solidFill>
                <a:latin typeface="微软雅黑" panose="020B0503020204020204" pitchFamily="34" charset="-122"/>
                <a:ea typeface="微软雅黑" panose="020B0503020204020204" pitchFamily="34" charset="-122"/>
                <a:cs typeface="Gotham Light"/>
              </a:rPr>
              <a:t>2010</a:t>
            </a:r>
          </a:p>
        </p:txBody>
      </p:sp>
      <p:sp>
        <p:nvSpPr>
          <p:cNvPr id="359" name="Rectangle 33"/>
          <p:cNvSpPr/>
          <p:nvPr/>
        </p:nvSpPr>
        <p:spPr>
          <a:xfrm>
            <a:off x="5222424" y="4254867"/>
            <a:ext cx="3033445" cy="746358"/>
          </a:xfrm>
          <a:prstGeom prst="rect">
            <a:avLst/>
          </a:prstGeom>
        </p:spPr>
        <p:txBody>
          <a:bodyPr wrap="square">
            <a:spAutoFit/>
          </a:bodyPr>
          <a:lstStyle/>
          <a:p>
            <a:pPr>
              <a:lnSpc>
                <a:spcPts val="1739"/>
              </a:lnSpc>
            </a:pPr>
            <a:r>
              <a:rPr lang="zh-CN" altLang="en-US" sz="2108" dirty="0">
                <a:solidFill>
                  <a:schemeClr val="tx1">
                    <a:lumMod val="75000"/>
                    <a:lumOff val="25000"/>
                  </a:schemeClr>
                </a:solidFill>
                <a:latin typeface="微软雅黑" panose="020B0503020204020204" pitchFamily="34" charset="-122"/>
                <a:ea typeface="微软雅黑" panose="020B0503020204020204" pitchFamily="34" charset="-122"/>
                <a:cs typeface="Gotham Medium"/>
              </a:rPr>
              <a:t>里程碑</a:t>
            </a:r>
            <a:endParaRPr lang="en-US" sz="1581" dirty="0">
              <a:solidFill>
                <a:schemeClr val="tx1">
                  <a:lumMod val="75000"/>
                  <a:lumOff val="25000"/>
                </a:schemeClr>
              </a:solidFill>
              <a:latin typeface="微软雅黑" panose="020B0503020204020204" pitchFamily="34" charset="-122"/>
              <a:ea typeface="微软雅黑" panose="020B0503020204020204" pitchFamily="34" charset="-122"/>
              <a:cs typeface="Gotham Medium"/>
            </a:endParaRPr>
          </a:p>
          <a:p>
            <a:pPr>
              <a:lnSpc>
                <a:spcPts val="1739"/>
              </a:lnSpc>
            </a:pPr>
            <a:r>
              <a:rPr lang="zh-CN" altLang="en-US" sz="1581" dirty="0">
                <a:solidFill>
                  <a:schemeClr val="tx1">
                    <a:lumMod val="75000"/>
                    <a:lumOff val="25000"/>
                  </a:schemeClr>
                </a:solidFill>
                <a:latin typeface="微软雅黑" panose="020B0503020204020204" pitchFamily="34" charset="-122"/>
                <a:ea typeface="微软雅黑" panose="020B0503020204020204" pitchFamily="34" charset="-122"/>
                <a:cs typeface="Gotham Light"/>
              </a:rPr>
              <a:t>单击此处添加副标题或详细文本描述</a:t>
            </a:r>
            <a:endParaRPr lang="en-US" altLang="zh-CN" sz="1581" dirty="0">
              <a:solidFill>
                <a:schemeClr val="tx1">
                  <a:lumMod val="75000"/>
                  <a:lumOff val="25000"/>
                </a:schemeClr>
              </a:solidFill>
              <a:latin typeface="微软雅黑" panose="020B0503020204020204" pitchFamily="34" charset="-122"/>
              <a:ea typeface="微软雅黑" panose="020B0503020204020204" pitchFamily="34" charset="-122"/>
              <a:cs typeface="Gotham Light"/>
            </a:endParaRPr>
          </a:p>
        </p:txBody>
      </p:sp>
      <p:sp>
        <p:nvSpPr>
          <p:cNvPr id="360" name="Oval 34"/>
          <p:cNvSpPr/>
          <p:nvPr/>
        </p:nvSpPr>
        <p:spPr>
          <a:xfrm>
            <a:off x="4640153" y="3639133"/>
            <a:ext cx="254325" cy="254325"/>
          </a:xfrm>
          <a:prstGeom prst="ellipse">
            <a:avLst/>
          </a:prstGeom>
          <a:solidFill>
            <a:schemeClr val="bg1"/>
          </a:solidFill>
          <a:ln w="28575"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39"/>
              </a:lnSpc>
            </a:pPr>
            <a:endParaRPr lang="en-US" sz="1581" dirty="0">
              <a:solidFill>
                <a:schemeClr val="tx2"/>
              </a:solidFill>
              <a:latin typeface="微软雅黑" panose="020B0503020204020204" pitchFamily="34" charset="-122"/>
              <a:ea typeface="微软雅黑" panose="020B0503020204020204" pitchFamily="34" charset="-122"/>
              <a:cs typeface="Gotham Light"/>
            </a:endParaRPr>
          </a:p>
        </p:txBody>
      </p:sp>
      <p:sp>
        <p:nvSpPr>
          <p:cNvPr id="362" name="Oval 37"/>
          <p:cNvSpPr/>
          <p:nvPr/>
        </p:nvSpPr>
        <p:spPr>
          <a:xfrm>
            <a:off x="7002697" y="2673702"/>
            <a:ext cx="749589" cy="749589"/>
          </a:xfrm>
          <a:prstGeom prst="ellipse">
            <a:avLst/>
          </a:prstGeom>
          <a:solidFill>
            <a:schemeClr val="accent2"/>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39"/>
              </a:lnSpc>
            </a:pPr>
            <a:r>
              <a:rPr lang="zh-CN" altLang="en-US" sz="1581" dirty="0">
                <a:solidFill>
                  <a:schemeClr val="bg1"/>
                </a:solidFill>
                <a:latin typeface="微软雅黑" panose="020B0503020204020204" pitchFamily="34" charset="-122"/>
                <a:ea typeface="微软雅黑" panose="020B0503020204020204" pitchFamily="34" charset="-122"/>
                <a:cs typeface="Gotham Light"/>
              </a:rPr>
              <a:t>月份</a:t>
            </a:r>
            <a:r>
              <a:rPr lang="en-US" sz="1581" dirty="0">
                <a:solidFill>
                  <a:schemeClr val="bg1"/>
                </a:solidFill>
                <a:latin typeface="微软雅黑" panose="020B0503020204020204" pitchFamily="34" charset="-122"/>
                <a:ea typeface="微软雅黑" panose="020B0503020204020204" pitchFamily="34" charset="-122"/>
                <a:cs typeface="Gotham Light"/>
              </a:rPr>
              <a:t/>
            </a:r>
            <a:br>
              <a:rPr lang="en-US" sz="1581" dirty="0">
                <a:solidFill>
                  <a:schemeClr val="bg1"/>
                </a:solidFill>
                <a:latin typeface="微软雅黑" panose="020B0503020204020204" pitchFamily="34" charset="-122"/>
                <a:ea typeface="微软雅黑" panose="020B0503020204020204" pitchFamily="34" charset="-122"/>
                <a:cs typeface="Gotham Light"/>
              </a:rPr>
            </a:br>
            <a:r>
              <a:rPr lang="en-US" sz="1581" dirty="0">
                <a:solidFill>
                  <a:schemeClr val="bg1"/>
                </a:solidFill>
                <a:latin typeface="微软雅黑" panose="020B0503020204020204" pitchFamily="34" charset="-122"/>
                <a:ea typeface="微软雅黑" panose="020B0503020204020204" pitchFamily="34" charset="-122"/>
                <a:cs typeface="Gotham Light"/>
              </a:rPr>
              <a:t>2012</a:t>
            </a:r>
          </a:p>
        </p:txBody>
      </p:sp>
      <p:sp>
        <p:nvSpPr>
          <p:cNvPr id="363" name="Rectangle 38"/>
          <p:cNvSpPr/>
          <p:nvPr/>
        </p:nvSpPr>
        <p:spPr>
          <a:xfrm>
            <a:off x="7808364" y="2770926"/>
            <a:ext cx="3471009" cy="528350"/>
          </a:xfrm>
          <a:prstGeom prst="rect">
            <a:avLst/>
          </a:prstGeom>
        </p:spPr>
        <p:txBody>
          <a:bodyPr wrap="square">
            <a:spAutoFit/>
          </a:bodyPr>
          <a:lstStyle/>
          <a:p>
            <a:pPr>
              <a:lnSpc>
                <a:spcPts val="1739"/>
              </a:lnSpc>
            </a:pPr>
            <a:r>
              <a:rPr lang="en-US" sz="2108" dirty="0">
                <a:solidFill>
                  <a:schemeClr val="tx1">
                    <a:lumMod val="75000"/>
                    <a:lumOff val="25000"/>
                  </a:schemeClr>
                </a:solidFill>
                <a:latin typeface="微软雅黑" panose="020B0503020204020204" pitchFamily="34" charset="-122"/>
                <a:ea typeface="微软雅黑" panose="020B0503020204020204" pitchFamily="34" charset="-122"/>
                <a:cs typeface="Gotham Medium"/>
              </a:rPr>
              <a:t>IPO</a:t>
            </a:r>
            <a:endParaRPr lang="en-US" sz="1581" dirty="0">
              <a:solidFill>
                <a:schemeClr val="tx1">
                  <a:lumMod val="75000"/>
                  <a:lumOff val="25000"/>
                </a:schemeClr>
              </a:solidFill>
              <a:latin typeface="微软雅黑" panose="020B0503020204020204" pitchFamily="34" charset="-122"/>
              <a:ea typeface="微软雅黑" panose="020B0503020204020204" pitchFamily="34" charset="-122"/>
              <a:cs typeface="Gotham Medium"/>
            </a:endParaRPr>
          </a:p>
          <a:p>
            <a:pPr>
              <a:lnSpc>
                <a:spcPts val="1739"/>
              </a:lnSpc>
            </a:pPr>
            <a:r>
              <a:rPr lang="zh-CN" altLang="en-US" sz="1581" dirty="0">
                <a:solidFill>
                  <a:schemeClr val="tx1">
                    <a:lumMod val="75000"/>
                    <a:lumOff val="25000"/>
                  </a:schemeClr>
                </a:solidFill>
                <a:latin typeface="微软雅黑" panose="020B0503020204020204" pitchFamily="34" charset="-122"/>
                <a:ea typeface="微软雅黑" panose="020B0503020204020204" pitchFamily="34" charset="-122"/>
                <a:cs typeface="Gotham Light"/>
              </a:rPr>
              <a:t>单击此处添加副标题或详细文本描述</a:t>
            </a:r>
            <a:endParaRPr lang="en-US" altLang="zh-CN" sz="1581" dirty="0">
              <a:solidFill>
                <a:schemeClr val="tx1">
                  <a:lumMod val="75000"/>
                  <a:lumOff val="25000"/>
                </a:schemeClr>
              </a:solidFill>
              <a:latin typeface="微软雅黑" panose="020B0503020204020204" pitchFamily="34" charset="-122"/>
              <a:ea typeface="微软雅黑" panose="020B0503020204020204" pitchFamily="34" charset="-122"/>
              <a:cs typeface="Gotham Light"/>
            </a:endParaRPr>
          </a:p>
        </p:txBody>
      </p:sp>
      <p:sp>
        <p:nvSpPr>
          <p:cNvPr id="364" name="Oval 39"/>
          <p:cNvSpPr/>
          <p:nvPr/>
        </p:nvSpPr>
        <p:spPr>
          <a:xfrm>
            <a:off x="7250329" y="3639133"/>
            <a:ext cx="254325" cy="254325"/>
          </a:xfrm>
          <a:prstGeom prst="ellipse">
            <a:avLst/>
          </a:prstGeom>
          <a:solidFill>
            <a:schemeClr val="bg1"/>
          </a:solid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39"/>
              </a:lnSpc>
            </a:pPr>
            <a:endParaRPr lang="en-US" sz="1581" dirty="0">
              <a:solidFill>
                <a:schemeClr val="tx2"/>
              </a:solidFill>
              <a:latin typeface="微软雅黑" panose="020B0503020204020204" pitchFamily="34" charset="-122"/>
              <a:ea typeface="微软雅黑" panose="020B0503020204020204" pitchFamily="34" charset="-122"/>
              <a:cs typeface="Gotham Light"/>
            </a:endParaRPr>
          </a:p>
        </p:txBody>
      </p:sp>
      <p:sp>
        <p:nvSpPr>
          <p:cNvPr id="366" name="Oval 42"/>
          <p:cNvSpPr/>
          <p:nvPr/>
        </p:nvSpPr>
        <p:spPr>
          <a:xfrm>
            <a:off x="8762893" y="4159494"/>
            <a:ext cx="749589" cy="749589"/>
          </a:xfrm>
          <a:prstGeom prst="ellipse">
            <a:avLst/>
          </a:prstGeom>
          <a:solidFill>
            <a:schemeClr val="accent5"/>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39"/>
              </a:lnSpc>
            </a:pPr>
            <a:r>
              <a:rPr lang="zh-CN" altLang="en-US" sz="1581" dirty="0">
                <a:solidFill>
                  <a:schemeClr val="bg1"/>
                </a:solidFill>
                <a:latin typeface="微软雅黑" panose="020B0503020204020204" pitchFamily="34" charset="-122"/>
                <a:ea typeface="微软雅黑" panose="020B0503020204020204" pitchFamily="34" charset="-122"/>
                <a:cs typeface="Gotham Light"/>
              </a:rPr>
              <a:t>月份</a:t>
            </a:r>
            <a:r>
              <a:rPr lang="en-US" sz="1581" dirty="0">
                <a:solidFill>
                  <a:schemeClr val="bg1"/>
                </a:solidFill>
                <a:latin typeface="微软雅黑" panose="020B0503020204020204" pitchFamily="34" charset="-122"/>
                <a:ea typeface="微软雅黑" panose="020B0503020204020204" pitchFamily="34" charset="-122"/>
                <a:cs typeface="Gotham Light"/>
              </a:rPr>
              <a:t/>
            </a:r>
            <a:br>
              <a:rPr lang="en-US" sz="1581" dirty="0">
                <a:solidFill>
                  <a:schemeClr val="bg1"/>
                </a:solidFill>
                <a:latin typeface="微软雅黑" panose="020B0503020204020204" pitchFamily="34" charset="-122"/>
                <a:ea typeface="微软雅黑" panose="020B0503020204020204" pitchFamily="34" charset="-122"/>
                <a:cs typeface="Gotham Light"/>
              </a:rPr>
            </a:br>
            <a:r>
              <a:rPr lang="en-US" sz="1581" dirty="0">
                <a:solidFill>
                  <a:schemeClr val="bg1"/>
                </a:solidFill>
                <a:latin typeface="微软雅黑" panose="020B0503020204020204" pitchFamily="34" charset="-122"/>
                <a:ea typeface="微软雅黑" panose="020B0503020204020204" pitchFamily="34" charset="-122"/>
                <a:cs typeface="Gotham Light"/>
              </a:rPr>
              <a:t>2015</a:t>
            </a:r>
          </a:p>
        </p:txBody>
      </p:sp>
      <p:sp>
        <p:nvSpPr>
          <p:cNvPr id="367" name="Rectangle 43"/>
          <p:cNvSpPr/>
          <p:nvPr/>
        </p:nvSpPr>
        <p:spPr>
          <a:xfrm>
            <a:off x="9592797" y="4254867"/>
            <a:ext cx="2355851" cy="746358"/>
          </a:xfrm>
          <a:prstGeom prst="rect">
            <a:avLst/>
          </a:prstGeom>
        </p:spPr>
        <p:txBody>
          <a:bodyPr wrap="square">
            <a:spAutoFit/>
          </a:bodyPr>
          <a:lstStyle/>
          <a:p>
            <a:pPr>
              <a:lnSpc>
                <a:spcPts val="1739"/>
              </a:lnSpc>
            </a:pPr>
            <a:r>
              <a:rPr lang="en-US" altLang="zh-CN" sz="2108" dirty="0">
                <a:solidFill>
                  <a:schemeClr val="tx1">
                    <a:lumMod val="75000"/>
                    <a:lumOff val="25000"/>
                  </a:schemeClr>
                </a:solidFill>
                <a:latin typeface="微软雅黑" panose="020B0503020204020204" pitchFamily="34" charset="-122"/>
                <a:ea typeface="微软雅黑" panose="020B0503020204020204" pitchFamily="34" charset="-122"/>
                <a:cs typeface="Gotham Medium"/>
              </a:rPr>
              <a:t>10</a:t>
            </a:r>
            <a:r>
              <a:rPr lang="zh-CN" altLang="en-US" sz="2108" dirty="0">
                <a:solidFill>
                  <a:schemeClr val="tx1">
                    <a:lumMod val="75000"/>
                    <a:lumOff val="25000"/>
                  </a:schemeClr>
                </a:solidFill>
                <a:latin typeface="微软雅黑" panose="020B0503020204020204" pitchFamily="34" charset="-122"/>
                <a:ea typeface="微软雅黑" panose="020B0503020204020204" pitchFamily="34" charset="-122"/>
                <a:cs typeface="Gotham Medium"/>
              </a:rPr>
              <a:t>亿销售额</a:t>
            </a:r>
            <a:endParaRPr lang="en-US" sz="1581" dirty="0">
              <a:solidFill>
                <a:schemeClr val="tx1">
                  <a:lumMod val="75000"/>
                  <a:lumOff val="25000"/>
                </a:schemeClr>
              </a:solidFill>
              <a:latin typeface="微软雅黑" panose="020B0503020204020204" pitchFamily="34" charset="-122"/>
              <a:ea typeface="微软雅黑" panose="020B0503020204020204" pitchFamily="34" charset="-122"/>
              <a:cs typeface="Gotham Medium"/>
            </a:endParaRPr>
          </a:p>
          <a:p>
            <a:pPr>
              <a:lnSpc>
                <a:spcPts val="1739"/>
              </a:lnSpc>
            </a:pPr>
            <a:r>
              <a:rPr lang="zh-CN" altLang="en-US" sz="1581" dirty="0">
                <a:solidFill>
                  <a:schemeClr val="tx1">
                    <a:lumMod val="75000"/>
                    <a:lumOff val="25000"/>
                  </a:schemeClr>
                </a:solidFill>
                <a:latin typeface="微软雅黑" panose="020B0503020204020204" pitchFamily="34" charset="-122"/>
                <a:ea typeface="微软雅黑" panose="020B0503020204020204" pitchFamily="34" charset="-122"/>
                <a:cs typeface="Gotham Light"/>
              </a:rPr>
              <a:t>单击此处添加副标题或详细文本描述</a:t>
            </a:r>
            <a:endParaRPr lang="en-US" altLang="zh-CN" sz="1581" dirty="0">
              <a:solidFill>
                <a:schemeClr val="tx1">
                  <a:lumMod val="75000"/>
                  <a:lumOff val="25000"/>
                </a:schemeClr>
              </a:solidFill>
              <a:latin typeface="微软雅黑" panose="020B0503020204020204" pitchFamily="34" charset="-122"/>
              <a:ea typeface="微软雅黑" panose="020B0503020204020204" pitchFamily="34" charset="-122"/>
              <a:cs typeface="Gotham Light"/>
            </a:endParaRPr>
          </a:p>
        </p:txBody>
      </p:sp>
      <p:sp>
        <p:nvSpPr>
          <p:cNvPr id="368" name="Oval 44"/>
          <p:cNvSpPr/>
          <p:nvPr/>
        </p:nvSpPr>
        <p:spPr>
          <a:xfrm>
            <a:off x="9010525" y="3639133"/>
            <a:ext cx="254325" cy="254325"/>
          </a:xfrm>
          <a:prstGeom prst="ellipse">
            <a:avLst/>
          </a:prstGeom>
          <a:solidFill>
            <a:schemeClr val="bg1"/>
          </a:solidFill>
          <a:ln w="28575"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39"/>
              </a:lnSpc>
            </a:pPr>
            <a:endParaRPr lang="en-US" sz="1581" dirty="0">
              <a:solidFill>
                <a:schemeClr val="accent5"/>
              </a:solidFill>
              <a:latin typeface="微软雅黑" panose="020B0503020204020204" pitchFamily="34" charset="-122"/>
              <a:ea typeface="微软雅黑" panose="020B0503020204020204" pitchFamily="34" charset="-122"/>
              <a:cs typeface="Gotham Light"/>
            </a:endParaRPr>
          </a:p>
        </p:txBody>
      </p:sp>
    </p:spTree>
    <p:extLst>
      <p:ext uri="{BB962C8B-B14F-4D97-AF65-F5344CB8AC3E}">
        <p14:creationId xmlns:p14="http://schemas.microsoft.com/office/powerpoint/2010/main" val="381374454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wipe(left)">
                                      <p:cBhvr>
                                        <p:cTn id="7" dur="500"/>
                                        <p:tgtEl>
                                          <p:spTgt spid="3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0"/>
                                        </p:tgtEl>
                                        <p:attrNameLst>
                                          <p:attrName>style.visibility</p:attrName>
                                        </p:attrNameLst>
                                      </p:cBhvr>
                                      <p:to>
                                        <p:strVal val="visible"/>
                                      </p:to>
                                    </p:set>
                                    <p:animEffect transition="in" filter="fade">
                                      <p:cBhvr>
                                        <p:cTn id="12" dur="250"/>
                                        <p:tgtEl>
                                          <p:spTgt spid="350"/>
                                        </p:tgtEl>
                                      </p:cBhvr>
                                    </p:animEffect>
                                  </p:childTnLst>
                                </p:cTn>
                              </p:par>
                              <p:par>
                                <p:cTn id="13" presetID="10" presetClass="entr" presetSubtype="0" fill="hold" nodeType="withEffect">
                                  <p:stCondLst>
                                    <p:cond delay="100"/>
                                  </p:stCondLst>
                                  <p:childTnLst>
                                    <p:set>
                                      <p:cBhvr>
                                        <p:cTn id="14" dur="1" fill="hold">
                                          <p:stCondLst>
                                            <p:cond delay="0"/>
                                          </p:stCondLst>
                                        </p:cTn>
                                        <p:tgtEl>
                                          <p:spTgt spid="352"/>
                                        </p:tgtEl>
                                        <p:attrNameLst>
                                          <p:attrName>style.visibility</p:attrName>
                                        </p:attrNameLst>
                                      </p:cBhvr>
                                      <p:to>
                                        <p:strVal val="visible"/>
                                      </p:to>
                                    </p:set>
                                    <p:animEffect transition="in" filter="fade">
                                      <p:cBhvr>
                                        <p:cTn id="15" dur="250"/>
                                        <p:tgtEl>
                                          <p:spTgt spid="35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6"/>
                                        </p:tgtEl>
                                        <p:attrNameLst>
                                          <p:attrName>style.visibility</p:attrName>
                                        </p:attrNameLst>
                                      </p:cBhvr>
                                      <p:to>
                                        <p:strVal val="visible"/>
                                      </p:to>
                                    </p:set>
                                    <p:animEffect transition="in" filter="fade">
                                      <p:cBhvr>
                                        <p:cTn id="18" dur="250"/>
                                        <p:tgtEl>
                                          <p:spTgt spid="3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
                                        </p:tgtEl>
                                        <p:attrNameLst>
                                          <p:attrName>style.visibility</p:attrName>
                                        </p:attrNameLst>
                                      </p:cBhvr>
                                      <p:to>
                                        <p:strVal val="visible"/>
                                      </p:to>
                                    </p:set>
                                    <p:animEffect transition="in" filter="fade">
                                      <p:cBhvr>
                                        <p:cTn id="21" dur="250"/>
                                        <p:tgtEl>
                                          <p:spTgt spid="34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1"/>
                                        </p:tgtEl>
                                        <p:attrNameLst>
                                          <p:attrName>style.visibility</p:attrName>
                                        </p:attrNameLst>
                                      </p:cBhvr>
                                      <p:to>
                                        <p:strVal val="visible"/>
                                      </p:to>
                                    </p:set>
                                    <p:animEffect transition="in" filter="fade">
                                      <p:cBhvr>
                                        <p:cTn id="26" dur="250"/>
                                        <p:tgtEl>
                                          <p:spTgt spid="351"/>
                                        </p:tgtEl>
                                      </p:cBhvr>
                                    </p:animEffect>
                                  </p:childTnLst>
                                </p:cTn>
                              </p:par>
                              <p:par>
                                <p:cTn id="27" presetID="10" presetClass="entr" presetSubtype="0" fill="hold" nodeType="withEffect">
                                  <p:stCondLst>
                                    <p:cond delay="100"/>
                                  </p:stCondLst>
                                  <p:childTnLst>
                                    <p:set>
                                      <p:cBhvr>
                                        <p:cTn id="28" dur="1" fill="hold">
                                          <p:stCondLst>
                                            <p:cond delay="0"/>
                                          </p:stCondLst>
                                        </p:cTn>
                                        <p:tgtEl>
                                          <p:spTgt spid="353"/>
                                        </p:tgtEl>
                                        <p:attrNameLst>
                                          <p:attrName>style.visibility</p:attrName>
                                        </p:attrNameLst>
                                      </p:cBhvr>
                                      <p:to>
                                        <p:strVal val="visible"/>
                                      </p:to>
                                    </p:set>
                                    <p:animEffect transition="in" filter="fade">
                                      <p:cBhvr>
                                        <p:cTn id="29" dur="250"/>
                                        <p:tgtEl>
                                          <p:spTgt spid="35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47"/>
                                        </p:tgtEl>
                                        <p:attrNameLst>
                                          <p:attrName>style.visibility</p:attrName>
                                        </p:attrNameLst>
                                      </p:cBhvr>
                                      <p:to>
                                        <p:strVal val="visible"/>
                                      </p:to>
                                    </p:set>
                                    <p:animEffect transition="in" filter="fade">
                                      <p:cBhvr>
                                        <p:cTn id="32" dur="250"/>
                                        <p:tgtEl>
                                          <p:spTgt spid="34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49"/>
                                        </p:tgtEl>
                                        <p:attrNameLst>
                                          <p:attrName>style.visibility</p:attrName>
                                        </p:attrNameLst>
                                      </p:cBhvr>
                                      <p:to>
                                        <p:strVal val="visible"/>
                                      </p:to>
                                    </p:set>
                                    <p:animEffect transition="in" filter="fade">
                                      <p:cBhvr>
                                        <p:cTn id="35" dur="250"/>
                                        <p:tgtEl>
                                          <p:spTgt spid="34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60"/>
                                        </p:tgtEl>
                                        <p:attrNameLst>
                                          <p:attrName>style.visibility</p:attrName>
                                        </p:attrNameLst>
                                      </p:cBhvr>
                                      <p:to>
                                        <p:strVal val="visible"/>
                                      </p:to>
                                    </p:set>
                                    <p:animEffect transition="in" filter="fade">
                                      <p:cBhvr>
                                        <p:cTn id="40" dur="250"/>
                                        <p:tgtEl>
                                          <p:spTgt spid="360"/>
                                        </p:tgtEl>
                                      </p:cBhvr>
                                    </p:animEffect>
                                  </p:childTnLst>
                                </p:cTn>
                              </p:par>
                              <p:par>
                                <p:cTn id="41" presetID="10" presetClass="entr" presetSubtype="0" fill="hold" nodeType="withEffect">
                                  <p:stCondLst>
                                    <p:cond delay="100"/>
                                  </p:stCondLst>
                                  <p:childTnLst>
                                    <p:set>
                                      <p:cBhvr>
                                        <p:cTn id="42" dur="1" fill="hold">
                                          <p:stCondLst>
                                            <p:cond delay="0"/>
                                          </p:stCondLst>
                                        </p:cTn>
                                        <p:tgtEl>
                                          <p:spTgt spid="361"/>
                                        </p:tgtEl>
                                        <p:attrNameLst>
                                          <p:attrName>style.visibility</p:attrName>
                                        </p:attrNameLst>
                                      </p:cBhvr>
                                      <p:to>
                                        <p:strVal val="visible"/>
                                      </p:to>
                                    </p:set>
                                    <p:animEffect transition="in" filter="fade">
                                      <p:cBhvr>
                                        <p:cTn id="43" dur="250"/>
                                        <p:tgtEl>
                                          <p:spTgt spid="36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58"/>
                                        </p:tgtEl>
                                        <p:attrNameLst>
                                          <p:attrName>style.visibility</p:attrName>
                                        </p:attrNameLst>
                                      </p:cBhvr>
                                      <p:to>
                                        <p:strVal val="visible"/>
                                      </p:to>
                                    </p:set>
                                    <p:animEffect transition="in" filter="fade">
                                      <p:cBhvr>
                                        <p:cTn id="46" dur="250"/>
                                        <p:tgtEl>
                                          <p:spTgt spid="3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59"/>
                                        </p:tgtEl>
                                        <p:attrNameLst>
                                          <p:attrName>style.visibility</p:attrName>
                                        </p:attrNameLst>
                                      </p:cBhvr>
                                      <p:to>
                                        <p:strVal val="visible"/>
                                      </p:to>
                                    </p:set>
                                    <p:animEffect transition="in" filter="fade">
                                      <p:cBhvr>
                                        <p:cTn id="49" dur="250"/>
                                        <p:tgtEl>
                                          <p:spTgt spid="35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56"/>
                                        </p:tgtEl>
                                        <p:attrNameLst>
                                          <p:attrName>style.visibility</p:attrName>
                                        </p:attrNameLst>
                                      </p:cBhvr>
                                      <p:to>
                                        <p:strVal val="visible"/>
                                      </p:to>
                                    </p:set>
                                    <p:animEffect transition="in" filter="fade">
                                      <p:cBhvr>
                                        <p:cTn id="54" dur="250"/>
                                        <p:tgtEl>
                                          <p:spTgt spid="356"/>
                                        </p:tgtEl>
                                      </p:cBhvr>
                                    </p:animEffect>
                                  </p:childTnLst>
                                </p:cTn>
                              </p:par>
                              <p:par>
                                <p:cTn id="55" presetID="10" presetClass="entr" presetSubtype="0" fill="hold" nodeType="withEffect">
                                  <p:stCondLst>
                                    <p:cond delay="100"/>
                                  </p:stCondLst>
                                  <p:childTnLst>
                                    <p:set>
                                      <p:cBhvr>
                                        <p:cTn id="56" dur="1" fill="hold">
                                          <p:stCondLst>
                                            <p:cond delay="0"/>
                                          </p:stCondLst>
                                        </p:cTn>
                                        <p:tgtEl>
                                          <p:spTgt spid="357"/>
                                        </p:tgtEl>
                                        <p:attrNameLst>
                                          <p:attrName>style.visibility</p:attrName>
                                        </p:attrNameLst>
                                      </p:cBhvr>
                                      <p:to>
                                        <p:strVal val="visible"/>
                                      </p:to>
                                    </p:set>
                                    <p:animEffect transition="in" filter="fade">
                                      <p:cBhvr>
                                        <p:cTn id="57" dur="250"/>
                                        <p:tgtEl>
                                          <p:spTgt spid="35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54"/>
                                        </p:tgtEl>
                                        <p:attrNameLst>
                                          <p:attrName>style.visibility</p:attrName>
                                        </p:attrNameLst>
                                      </p:cBhvr>
                                      <p:to>
                                        <p:strVal val="visible"/>
                                      </p:to>
                                    </p:set>
                                    <p:animEffect transition="in" filter="fade">
                                      <p:cBhvr>
                                        <p:cTn id="60" dur="250"/>
                                        <p:tgtEl>
                                          <p:spTgt spid="35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55"/>
                                        </p:tgtEl>
                                        <p:attrNameLst>
                                          <p:attrName>style.visibility</p:attrName>
                                        </p:attrNameLst>
                                      </p:cBhvr>
                                      <p:to>
                                        <p:strVal val="visible"/>
                                      </p:to>
                                    </p:set>
                                    <p:animEffect transition="in" filter="fade">
                                      <p:cBhvr>
                                        <p:cTn id="63" dur="250"/>
                                        <p:tgtEl>
                                          <p:spTgt spid="35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64"/>
                                        </p:tgtEl>
                                        <p:attrNameLst>
                                          <p:attrName>style.visibility</p:attrName>
                                        </p:attrNameLst>
                                      </p:cBhvr>
                                      <p:to>
                                        <p:strVal val="visible"/>
                                      </p:to>
                                    </p:set>
                                    <p:animEffect transition="in" filter="fade">
                                      <p:cBhvr>
                                        <p:cTn id="68" dur="250"/>
                                        <p:tgtEl>
                                          <p:spTgt spid="364"/>
                                        </p:tgtEl>
                                      </p:cBhvr>
                                    </p:animEffect>
                                  </p:childTnLst>
                                </p:cTn>
                              </p:par>
                              <p:par>
                                <p:cTn id="69" presetID="10" presetClass="entr" presetSubtype="0" fill="hold" nodeType="withEffect">
                                  <p:stCondLst>
                                    <p:cond delay="100"/>
                                  </p:stCondLst>
                                  <p:childTnLst>
                                    <p:set>
                                      <p:cBhvr>
                                        <p:cTn id="70" dur="1" fill="hold">
                                          <p:stCondLst>
                                            <p:cond delay="0"/>
                                          </p:stCondLst>
                                        </p:cTn>
                                        <p:tgtEl>
                                          <p:spTgt spid="365"/>
                                        </p:tgtEl>
                                        <p:attrNameLst>
                                          <p:attrName>style.visibility</p:attrName>
                                        </p:attrNameLst>
                                      </p:cBhvr>
                                      <p:to>
                                        <p:strVal val="visible"/>
                                      </p:to>
                                    </p:set>
                                    <p:animEffect transition="in" filter="fade">
                                      <p:cBhvr>
                                        <p:cTn id="71" dur="250"/>
                                        <p:tgtEl>
                                          <p:spTgt spid="36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62"/>
                                        </p:tgtEl>
                                        <p:attrNameLst>
                                          <p:attrName>style.visibility</p:attrName>
                                        </p:attrNameLst>
                                      </p:cBhvr>
                                      <p:to>
                                        <p:strVal val="visible"/>
                                      </p:to>
                                    </p:set>
                                    <p:animEffect transition="in" filter="fade">
                                      <p:cBhvr>
                                        <p:cTn id="74" dur="250"/>
                                        <p:tgtEl>
                                          <p:spTgt spid="36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63"/>
                                        </p:tgtEl>
                                        <p:attrNameLst>
                                          <p:attrName>style.visibility</p:attrName>
                                        </p:attrNameLst>
                                      </p:cBhvr>
                                      <p:to>
                                        <p:strVal val="visible"/>
                                      </p:to>
                                    </p:set>
                                    <p:animEffect transition="in" filter="fade">
                                      <p:cBhvr>
                                        <p:cTn id="77" dur="250"/>
                                        <p:tgtEl>
                                          <p:spTgt spid="36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68"/>
                                        </p:tgtEl>
                                        <p:attrNameLst>
                                          <p:attrName>style.visibility</p:attrName>
                                        </p:attrNameLst>
                                      </p:cBhvr>
                                      <p:to>
                                        <p:strVal val="visible"/>
                                      </p:to>
                                    </p:set>
                                    <p:animEffect transition="in" filter="fade">
                                      <p:cBhvr>
                                        <p:cTn id="82" dur="250"/>
                                        <p:tgtEl>
                                          <p:spTgt spid="368"/>
                                        </p:tgtEl>
                                      </p:cBhvr>
                                    </p:animEffect>
                                  </p:childTnLst>
                                </p:cTn>
                              </p:par>
                              <p:par>
                                <p:cTn id="83" presetID="10" presetClass="entr" presetSubtype="0" fill="hold" nodeType="withEffect">
                                  <p:stCondLst>
                                    <p:cond delay="100"/>
                                  </p:stCondLst>
                                  <p:childTnLst>
                                    <p:set>
                                      <p:cBhvr>
                                        <p:cTn id="84" dur="1" fill="hold">
                                          <p:stCondLst>
                                            <p:cond delay="0"/>
                                          </p:stCondLst>
                                        </p:cTn>
                                        <p:tgtEl>
                                          <p:spTgt spid="369"/>
                                        </p:tgtEl>
                                        <p:attrNameLst>
                                          <p:attrName>style.visibility</p:attrName>
                                        </p:attrNameLst>
                                      </p:cBhvr>
                                      <p:to>
                                        <p:strVal val="visible"/>
                                      </p:to>
                                    </p:set>
                                    <p:animEffect transition="in" filter="fade">
                                      <p:cBhvr>
                                        <p:cTn id="85" dur="250"/>
                                        <p:tgtEl>
                                          <p:spTgt spid="36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66"/>
                                        </p:tgtEl>
                                        <p:attrNameLst>
                                          <p:attrName>style.visibility</p:attrName>
                                        </p:attrNameLst>
                                      </p:cBhvr>
                                      <p:to>
                                        <p:strVal val="visible"/>
                                      </p:to>
                                    </p:set>
                                    <p:animEffect transition="in" filter="fade">
                                      <p:cBhvr>
                                        <p:cTn id="88" dur="250"/>
                                        <p:tgtEl>
                                          <p:spTgt spid="36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67"/>
                                        </p:tgtEl>
                                        <p:attrNameLst>
                                          <p:attrName>style.visibility</p:attrName>
                                        </p:attrNameLst>
                                      </p:cBhvr>
                                      <p:to>
                                        <p:strVal val="visible"/>
                                      </p:to>
                                    </p:set>
                                    <p:animEffect transition="in" filter="fade">
                                      <p:cBhvr>
                                        <p:cTn id="91" dur="25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animBg="1"/>
      <p:bldP spid="347" grpId="0" animBg="1"/>
      <p:bldP spid="348" grpId="0"/>
      <p:bldP spid="349" grpId="0"/>
      <p:bldP spid="350" grpId="0" animBg="1"/>
      <p:bldP spid="351" grpId="0" animBg="1"/>
      <p:bldP spid="354" grpId="0" animBg="1"/>
      <p:bldP spid="355" grpId="0"/>
      <p:bldP spid="356" grpId="0" animBg="1"/>
      <p:bldP spid="358" grpId="0" animBg="1"/>
      <p:bldP spid="359" grpId="0"/>
      <p:bldP spid="360" grpId="0" animBg="1"/>
      <p:bldP spid="362" grpId="0" animBg="1"/>
      <p:bldP spid="363" grpId="0"/>
      <p:bldP spid="364" grpId="0" animBg="1"/>
      <p:bldP spid="366" grpId="0" animBg="1"/>
      <p:bldP spid="367" grpId="0"/>
      <p:bldP spid="36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3" name="椭圆 392"/>
          <p:cNvSpPr/>
          <p:nvPr/>
        </p:nvSpPr>
        <p:spPr>
          <a:xfrm>
            <a:off x="1071143" y="2553572"/>
            <a:ext cx="1875356" cy="1875356"/>
          </a:xfrm>
          <a:prstGeom prst="ellipse">
            <a:avLst/>
          </a:pr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dirty="0"/>
          </a:p>
        </p:txBody>
      </p:sp>
      <p:grpSp>
        <p:nvGrpSpPr>
          <p:cNvPr id="394" name="组合 393"/>
          <p:cNvGrpSpPr/>
          <p:nvPr/>
        </p:nvGrpSpPr>
        <p:grpSpPr>
          <a:xfrm>
            <a:off x="3749833" y="1672035"/>
            <a:ext cx="3749998" cy="3749998"/>
            <a:chOff x="304800" y="673100"/>
            <a:chExt cx="4000500" cy="4000500"/>
          </a:xfrm>
          <a:effectLst>
            <a:outerShdw blurRad="444500" dist="254000" dir="8100000" algn="tr" rotWithShape="0">
              <a:prstClr val="black">
                <a:alpha val="50000"/>
              </a:prstClr>
            </a:outerShdw>
          </a:effectLst>
        </p:grpSpPr>
        <p:sp>
          <p:nvSpPr>
            <p:cNvPr id="398" name="同心圆 3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406" name="椭圆 40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grpSp>
        <p:nvGrpSpPr>
          <p:cNvPr id="407" name="组合 406"/>
          <p:cNvGrpSpPr/>
          <p:nvPr/>
        </p:nvGrpSpPr>
        <p:grpSpPr>
          <a:xfrm>
            <a:off x="6288912" y="1710235"/>
            <a:ext cx="821975" cy="821975"/>
            <a:chOff x="304800" y="673100"/>
            <a:chExt cx="4000500" cy="4000500"/>
          </a:xfrm>
          <a:effectLst>
            <a:outerShdw blurRad="317500" dist="190500" dir="8100000" algn="tr" rotWithShape="0">
              <a:prstClr val="black">
                <a:alpha val="50000"/>
              </a:prstClr>
            </a:outerShdw>
          </a:effectLst>
        </p:grpSpPr>
        <p:sp>
          <p:nvSpPr>
            <p:cNvPr id="408" name="同心圆 40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94" b="1">
                <a:solidFill>
                  <a:srgbClr val="C00000"/>
                </a:solidFill>
                <a:latin typeface="微软雅黑" pitchFamily="34" charset="-122"/>
                <a:ea typeface="微软雅黑" pitchFamily="34" charset="-122"/>
              </a:endParaRPr>
            </a:p>
          </p:txBody>
        </p:sp>
        <p:sp>
          <p:nvSpPr>
            <p:cNvPr id="409" name="椭圆 40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94" b="1" dirty="0">
                  <a:solidFill>
                    <a:srgbClr val="C00000"/>
                  </a:solidFill>
                  <a:latin typeface="微软雅黑" pitchFamily="34" charset="-122"/>
                  <a:ea typeface="微软雅黑" pitchFamily="34" charset="-122"/>
                </a:rPr>
                <a:t>1</a:t>
              </a:r>
              <a:endParaRPr lang="zh-CN" altLang="en-US" sz="3294" b="1" dirty="0">
                <a:solidFill>
                  <a:srgbClr val="C00000"/>
                </a:solidFill>
                <a:latin typeface="微软雅黑" pitchFamily="34" charset="-122"/>
                <a:ea typeface="微软雅黑" pitchFamily="34" charset="-122"/>
              </a:endParaRPr>
            </a:p>
          </p:txBody>
        </p:sp>
      </p:grpSp>
      <p:grpSp>
        <p:nvGrpSpPr>
          <p:cNvPr id="410" name="组合 409"/>
          <p:cNvGrpSpPr/>
          <p:nvPr/>
        </p:nvGrpSpPr>
        <p:grpSpPr>
          <a:xfrm>
            <a:off x="7006999" y="3080261"/>
            <a:ext cx="821975" cy="821975"/>
            <a:chOff x="304800" y="673100"/>
            <a:chExt cx="4000500" cy="4000500"/>
          </a:xfrm>
          <a:effectLst>
            <a:outerShdw blurRad="317500" dist="190500" dir="8100000" algn="tr" rotWithShape="0">
              <a:prstClr val="black">
                <a:alpha val="50000"/>
              </a:prstClr>
            </a:outerShdw>
          </a:effectLst>
        </p:grpSpPr>
        <p:sp>
          <p:nvSpPr>
            <p:cNvPr id="411" name="同心圆 4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94" b="1">
                <a:solidFill>
                  <a:srgbClr val="C00000"/>
                </a:solidFill>
                <a:latin typeface="微软雅黑" pitchFamily="34" charset="-122"/>
                <a:ea typeface="微软雅黑" pitchFamily="34" charset="-122"/>
              </a:endParaRPr>
            </a:p>
          </p:txBody>
        </p:sp>
        <p:sp>
          <p:nvSpPr>
            <p:cNvPr id="412" name="椭圆 4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94" b="1" dirty="0">
                  <a:solidFill>
                    <a:srgbClr val="C00000"/>
                  </a:solidFill>
                  <a:latin typeface="微软雅黑" pitchFamily="34" charset="-122"/>
                  <a:ea typeface="微软雅黑" pitchFamily="34" charset="-122"/>
                </a:rPr>
                <a:t>2</a:t>
              </a:r>
              <a:endParaRPr lang="zh-CN" altLang="en-US" sz="3294" b="1" dirty="0">
                <a:solidFill>
                  <a:srgbClr val="C00000"/>
                </a:solidFill>
                <a:latin typeface="微软雅黑" pitchFamily="34" charset="-122"/>
                <a:ea typeface="微软雅黑" pitchFamily="34" charset="-122"/>
              </a:endParaRPr>
            </a:p>
          </p:txBody>
        </p:sp>
      </p:grpSp>
      <p:grpSp>
        <p:nvGrpSpPr>
          <p:cNvPr id="413" name="组合 412"/>
          <p:cNvGrpSpPr/>
          <p:nvPr/>
        </p:nvGrpSpPr>
        <p:grpSpPr>
          <a:xfrm>
            <a:off x="6288912" y="4518214"/>
            <a:ext cx="821975" cy="821975"/>
            <a:chOff x="304800" y="673100"/>
            <a:chExt cx="4000500" cy="4000500"/>
          </a:xfrm>
          <a:effectLst>
            <a:outerShdw blurRad="317500" dist="190500" dir="8100000" algn="tr" rotWithShape="0">
              <a:prstClr val="black">
                <a:alpha val="50000"/>
              </a:prstClr>
            </a:outerShdw>
          </a:effectLst>
        </p:grpSpPr>
        <p:sp>
          <p:nvSpPr>
            <p:cNvPr id="414" name="同心圆 4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94" b="1">
                <a:solidFill>
                  <a:srgbClr val="C00000"/>
                </a:solidFill>
                <a:latin typeface="微软雅黑" pitchFamily="34" charset="-122"/>
                <a:ea typeface="微软雅黑" pitchFamily="34" charset="-122"/>
              </a:endParaRPr>
            </a:p>
          </p:txBody>
        </p:sp>
        <p:sp>
          <p:nvSpPr>
            <p:cNvPr id="415" name="椭圆 4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94" b="1" dirty="0">
                  <a:solidFill>
                    <a:srgbClr val="C00000"/>
                  </a:solidFill>
                  <a:latin typeface="微软雅黑" pitchFamily="34" charset="-122"/>
                  <a:ea typeface="微软雅黑" pitchFamily="34" charset="-122"/>
                </a:rPr>
                <a:t>3</a:t>
              </a:r>
              <a:endParaRPr lang="zh-CN" altLang="en-US" sz="3294" b="1" dirty="0">
                <a:solidFill>
                  <a:srgbClr val="C00000"/>
                </a:solidFill>
                <a:latin typeface="微软雅黑" pitchFamily="34" charset="-122"/>
                <a:ea typeface="微软雅黑" pitchFamily="34" charset="-122"/>
              </a:endParaRPr>
            </a:p>
          </p:txBody>
        </p:sp>
      </p:grpSp>
      <p:sp>
        <p:nvSpPr>
          <p:cNvPr id="416" name="TextBox 415"/>
          <p:cNvSpPr txBox="1"/>
          <p:nvPr/>
        </p:nvSpPr>
        <p:spPr>
          <a:xfrm>
            <a:off x="1670586" y="3093164"/>
            <a:ext cx="676467" cy="810991"/>
          </a:xfrm>
          <a:prstGeom prst="rect">
            <a:avLst/>
          </a:prstGeom>
          <a:noFill/>
        </p:spPr>
        <p:txBody>
          <a:bodyPr wrap="none" lIns="0" tIns="0" rIns="0" bIns="0" rtlCol="0">
            <a:spAutoFit/>
          </a:bodyPr>
          <a:lstStyle/>
          <a:p>
            <a:pPr algn="ctr"/>
            <a:r>
              <a:rPr lang="zh-CN" altLang="en-US" sz="2635" b="1" dirty="0">
                <a:solidFill>
                  <a:schemeClr val="bg1"/>
                </a:solidFill>
                <a:latin typeface="微软雅黑" pitchFamily="34" charset="-122"/>
                <a:ea typeface="微软雅黑" pitchFamily="34" charset="-122"/>
              </a:rPr>
              <a:t>项目</a:t>
            </a:r>
            <a:endParaRPr lang="en-US" altLang="zh-CN" sz="2635" b="1" dirty="0">
              <a:solidFill>
                <a:schemeClr val="bg1"/>
              </a:solidFill>
              <a:latin typeface="微软雅黑" pitchFamily="34" charset="-122"/>
              <a:ea typeface="微软雅黑" pitchFamily="34" charset="-122"/>
            </a:endParaRPr>
          </a:p>
          <a:p>
            <a:pPr algn="ctr"/>
            <a:r>
              <a:rPr lang="zh-CN" altLang="en-US" sz="2635" b="1" dirty="0">
                <a:solidFill>
                  <a:schemeClr val="bg1"/>
                </a:solidFill>
                <a:latin typeface="微软雅黑" pitchFamily="34" charset="-122"/>
                <a:ea typeface="微软雅黑" pitchFamily="34" charset="-122"/>
              </a:rPr>
              <a:t>分析</a:t>
            </a:r>
          </a:p>
        </p:txBody>
      </p:sp>
      <p:sp>
        <p:nvSpPr>
          <p:cNvPr id="417" name="TextBox 416"/>
          <p:cNvSpPr txBox="1"/>
          <p:nvPr/>
        </p:nvSpPr>
        <p:spPr>
          <a:xfrm>
            <a:off x="7469047" y="1747450"/>
            <a:ext cx="2899213" cy="769441"/>
          </a:xfrm>
          <a:prstGeom prst="rect">
            <a:avLst/>
          </a:prstGeom>
          <a:noFill/>
        </p:spPr>
        <p:txBody>
          <a:bodyPr wrap="square" lIns="0" tIns="0" rIns="0" bIns="0" rtlCol="0">
            <a:spAutoFit/>
          </a:bodyPr>
          <a:lstStyle/>
          <a:p>
            <a:pPr algn="just">
              <a:lnSpc>
                <a:spcPts val="1976"/>
              </a:lnSpc>
            </a:pPr>
            <a:r>
              <a:rPr lang="zh-CN" altLang="en-US" sz="1317" dirty="0">
                <a:latin typeface="微软雅黑" pitchFamily="34" charset="-122"/>
                <a:ea typeface="微软雅黑" pitchFamily="34" charset="-122"/>
              </a:rPr>
              <a:t>点击输入简要文字内容，文字内容需概括精炼，不用多余的文字修饰，言简意赅的说明分项内容</a:t>
            </a:r>
            <a:r>
              <a:rPr lang="en-US" altLang="zh-CN" sz="1317" dirty="0">
                <a:latin typeface="微软雅黑" pitchFamily="34" charset="-122"/>
                <a:ea typeface="微软雅黑" pitchFamily="34" charset="-122"/>
              </a:rPr>
              <a:t>……</a:t>
            </a:r>
            <a:r>
              <a:rPr lang="zh-CN" altLang="en-US" sz="1317" dirty="0">
                <a:latin typeface="微软雅黑" pitchFamily="34" charset="-122"/>
                <a:ea typeface="微软雅黑" pitchFamily="34" charset="-122"/>
              </a:rPr>
              <a:t>。</a:t>
            </a:r>
            <a:endParaRPr lang="en-US" altLang="zh-CN" sz="1317" dirty="0">
              <a:latin typeface="微软雅黑" pitchFamily="34" charset="-122"/>
              <a:ea typeface="微软雅黑" pitchFamily="34" charset="-122"/>
            </a:endParaRPr>
          </a:p>
        </p:txBody>
      </p:sp>
      <p:sp>
        <p:nvSpPr>
          <p:cNvPr id="418" name="TextBox 417"/>
          <p:cNvSpPr txBox="1"/>
          <p:nvPr/>
        </p:nvSpPr>
        <p:spPr>
          <a:xfrm>
            <a:off x="8038258" y="3117710"/>
            <a:ext cx="2899213" cy="769441"/>
          </a:xfrm>
          <a:prstGeom prst="rect">
            <a:avLst/>
          </a:prstGeom>
          <a:noFill/>
        </p:spPr>
        <p:txBody>
          <a:bodyPr wrap="square" lIns="0" tIns="0" rIns="0" bIns="0" rtlCol="0">
            <a:spAutoFit/>
          </a:bodyPr>
          <a:lstStyle/>
          <a:p>
            <a:pPr algn="just">
              <a:lnSpc>
                <a:spcPts val="1976"/>
              </a:lnSpc>
            </a:pPr>
            <a:r>
              <a:rPr lang="zh-CN" altLang="en-US" sz="1317" dirty="0">
                <a:latin typeface="微软雅黑" pitchFamily="34" charset="-122"/>
                <a:ea typeface="微软雅黑" pitchFamily="34" charset="-122"/>
              </a:rPr>
              <a:t>点击输入简要文字内容，文字内容需概括精炼，不用多余的文字修饰，言简意赅的说明分项内容</a:t>
            </a:r>
            <a:r>
              <a:rPr lang="en-US" altLang="zh-CN" sz="1317" dirty="0">
                <a:latin typeface="微软雅黑" pitchFamily="34" charset="-122"/>
                <a:ea typeface="微软雅黑" pitchFamily="34" charset="-122"/>
              </a:rPr>
              <a:t>……</a:t>
            </a:r>
            <a:r>
              <a:rPr lang="zh-CN" altLang="en-US" sz="1317" dirty="0">
                <a:latin typeface="微软雅黑" pitchFamily="34" charset="-122"/>
                <a:ea typeface="微软雅黑" pitchFamily="34" charset="-122"/>
              </a:rPr>
              <a:t>。</a:t>
            </a:r>
            <a:endParaRPr lang="en-US" altLang="zh-CN" sz="1317" dirty="0">
              <a:latin typeface="微软雅黑" pitchFamily="34" charset="-122"/>
              <a:ea typeface="微软雅黑" pitchFamily="34" charset="-122"/>
            </a:endParaRPr>
          </a:p>
        </p:txBody>
      </p:sp>
      <p:sp>
        <p:nvSpPr>
          <p:cNvPr id="419" name="TextBox 418"/>
          <p:cNvSpPr txBox="1"/>
          <p:nvPr/>
        </p:nvSpPr>
        <p:spPr>
          <a:xfrm>
            <a:off x="7398752" y="4585788"/>
            <a:ext cx="2899213" cy="769441"/>
          </a:xfrm>
          <a:prstGeom prst="rect">
            <a:avLst/>
          </a:prstGeom>
          <a:noFill/>
        </p:spPr>
        <p:txBody>
          <a:bodyPr wrap="square" lIns="0" tIns="0" rIns="0" bIns="0" rtlCol="0">
            <a:spAutoFit/>
          </a:bodyPr>
          <a:lstStyle/>
          <a:p>
            <a:pPr algn="just">
              <a:lnSpc>
                <a:spcPts val="1976"/>
              </a:lnSpc>
            </a:pPr>
            <a:r>
              <a:rPr lang="zh-CN" altLang="en-US" sz="1317" dirty="0">
                <a:latin typeface="微软雅黑" pitchFamily="34" charset="-122"/>
                <a:ea typeface="微软雅黑" pitchFamily="34" charset="-122"/>
              </a:rPr>
              <a:t>点击输入简要文字内容，文字内容需概括精炼，不用多余的文字修饰，言简意赅的说明分项内容</a:t>
            </a:r>
            <a:r>
              <a:rPr lang="en-US" altLang="zh-CN" sz="1317" dirty="0">
                <a:latin typeface="微软雅黑" pitchFamily="34" charset="-122"/>
                <a:ea typeface="微软雅黑" pitchFamily="34" charset="-122"/>
              </a:rPr>
              <a:t>……</a:t>
            </a:r>
            <a:r>
              <a:rPr lang="zh-CN" altLang="en-US" sz="1317" dirty="0">
                <a:latin typeface="微软雅黑" pitchFamily="34" charset="-122"/>
                <a:ea typeface="微软雅黑" pitchFamily="34" charset="-122"/>
              </a:rPr>
              <a:t>。</a:t>
            </a:r>
            <a:endParaRPr lang="en-US" altLang="zh-CN" sz="1317" dirty="0">
              <a:latin typeface="微软雅黑" pitchFamily="34" charset="-122"/>
              <a:ea typeface="微软雅黑" pitchFamily="34" charset="-122"/>
            </a:endParaRPr>
          </a:p>
        </p:txBody>
      </p:sp>
      <p:sp>
        <p:nvSpPr>
          <p:cNvPr id="420" name="TextBox 419"/>
          <p:cNvSpPr txBox="1"/>
          <p:nvPr/>
        </p:nvSpPr>
        <p:spPr>
          <a:xfrm>
            <a:off x="4391541" y="2578258"/>
            <a:ext cx="2308358" cy="1844736"/>
          </a:xfrm>
          <a:prstGeom prst="rect">
            <a:avLst/>
          </a:prstGeom>
          <a:noFill/>
        </p:spPr>
        <p:txBody>
          <a:bodyPr wrap="square" lIns="0" tIns="0" rIns="0" bIns="0" rtlCol="0">
            <a:spAutoFit/>
          </a:bodyPr>
          <a:lstStyle/>
          <a:p>
            <a:pPr algn="just">
              <a:lnSpc>
                <a:spcPct val="130000"/>
              </a:lnSpc>
            </a:pPr>
            <a:r>
              <a:rPr lang="zh-CN" altLang="en-US" sz="1844" dirty="0">
                <a:latin typeface="微软雅黑" pitchFamily="34" charset="-122"/>
                <a:ea typeface="微软雅黑" pitchFamily="34" charset="-122"/>
              </a:rPr>
              <a:t>点击输入简要文字内容，文字内容需概括精炼，不用多余的文字修饰，言简意赅的说明分项内容</a:t>
            </a:r>
            <a:r>
              <a:rPr lang="en-US" altLang="zh-CN" sz="1844" dirty="0">
                <a:latin typeface="微软雅黑" pitchFamily="34" charset="-122"/>
                <a:ea typeface="微软雅黑" pitchFamily="34" charset="-122"/>
              </a:rPr>
              <a:t>……</a:t>
            </a:r>
          </a:p>
        </p:txBody>
      </p:sp>
      <p:sp>
        <p:nvSpPr>
          <p:cNvPr id="421" name="Half Frame 12"/>
          <p:cNvSpPr/>
          <p:nvPr/>
        </p:nvSpPr>
        <p:spPr>
          <a:xfrm rot="8097294">
            <a:off x="2990843" y="3237128"/>
            <a:ext cx="474511" cy="521453"/>
          </a:xfrm>
          <a:prstGeom prst="halfFrame">
            <a:avLst/>
          </a:prstGeom>
          <a:solidFill>
            <a:schemeClr val="tx1">
              <a:lumMod val="65000"/>
              <a:lumOff val="35000"/>
            </a:schemeClr>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16918590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4000">
                                      <p:stCondLst>
                                        <p:cond delay="0"/>
                                      </p:stCondLst>
                                      <p:childTnLst>
                                        <p:set>
                                          <p:cBhvr>
                                            <p:cTn id="6" dur="1" fill="hold">
                                              <p:stCondLst>
                                                <p:cond delay="0"/>
                                              </p:stCondLst>
                                            </p:cTn>
                                            <p:tgtEl>
                                              <p:spTgt spid="393"/>
                                            </p:tgtEl>
                                            <p:attrNameLst>
                                              <p:attrName>style.visibility</p:attrName>
                                            </p:attrNameLst>
                                          </p:cBhvr>
                                          <p:to>
                                            <p:strVal val="visible"/>
                                          </p:to>
                                        </p:set>
                                        <p:anim calcmode="lin" valueType="num" p14:bounceEnd="44000">
                                          <p:cBhvr additive="base">
                                            <p:cTn id="7" dur="500" fill="hold"/>
                                            <p:tgtEl>
                                              <p:spTgt spid="393"/>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39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21"/>
                                            </p:tgtEl>
                                            <p:attrNameLst>
                                              <p:attrName>style.visibility</p:attrName>
                                            </p:attrNameLst>
                                          </p:cBhvr>
                                          <p:to>
                                            <p:strVal val="visible"/>
                                          </p:to>
                                        </p:set>
                                        <p:animEffect transition="in" filter="wipe(left)">
                                          <p:cBhvr>
                                            <p:cTn id="12" dur="500"/>
                                            <p:tgtEl>
                                              <p:spTgt spid="421"/>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16"/>
                                            </p:tgtEl>
                                            <p:attrNameLst>
                                              <p:attrName>style.visibility</p:attrName>
                                            </p:attrNameLst>
                                          </p:cBhvr>
                                          <p:to>
                                            <p:strVal val="visible"/>
                                          </p:to>
                                        </p:set>
                                        <p:anim calcmode="lin" valueType="num">
                                          <p:cBhvr>
                                            <p:cTn id="16" dur="500" fill="hold"/>
                                            <p:tgtEl>
                                              <p:spTgt spid="416"/>
                                            </p:tgtEl>
                                            <p:attrNameLst>
                                              <p:attrName>ppt_w</p:attrName>
                                            </p:attrNameLst>
                                          </p:cBhvr>
                                          <p:tavLst>
                                            <p:tav tm="0">
                                              <p:val>
                                                <p:fltVal val="0"/>
                                              </p:val>
                                            </p:tav>
                                            <p:tav tm="100000">
                                              <p:val>
                                                <p:strVal val="#ppt_w"/>
                                              </p:val>
                                            </p:tav>
                                          </p:tavLst>
                                        </p:anim>
                                        <p:anim calcmode="lin" valueType="num">
                                          <p:cBhvr>
                                            <p:cTn id="17" dur="500" fill="hold"/>
                                            <p:tgtEl>
                                              <p:spTgt spid="416"/>
                                            </p:tgtEl>
                                            <p:attrNameLst>
                                              <p:attrName>ppt_h</p:attrName>
                                            </p:attrNameLst>
                                          </p:cBhvr>
                                          <p:tavLst>
                                            <p:tav tm="0">
                                              <p:val>
                                                <p:fltVal val="0"/>
                                              </p:val>
                                            </p:tav>
                                            <p:tav tm="100000">
                                              <p:val>
                                                <p:strVal val="#ppt_h"/>
                                              </p:val>
                                            </p:tav>
                                          </p:tavLst>
                                        </p:anim>
                                        <p:animEffect transition="in" filter="fade">
                                          <p:cBhvr>
                                            <p:cTn id="18" dur="500"/>
                                            <p:tgtEl>
                                              <p:spTgt spid="416"/>
                                            </p:tgtEl>
                                          </p:cBhvr>
                                        </p:animEffect>
                                      </p:childTnLst>
                                    </p:cTn>
                                  </p:par>
                                </p:childTnLst>
                              </p:cTn>
                            </p:par>
                            <p:par>
                              <p:cTn id="19" fill="hold">
                                <p:stCondLst>
                                  <p:cond delay="1500"/>
                                </p:stCondLst>
                                <p:childTnLst>
                                  <p:par>
                                    <p:cTn id="20" presetID="2" presetClass="entr" presetSubtype="1" fill="hold" nodeType="afterEffect" p14:presetBounceEnd="44000">
                                      <p:stCondLst>
                                        <p:cond delay="0"/>
                                      </p:stCondLst>
                                      <p:childTnLst>
                                        <p:set>
                                          <p:cBhvr>
                                            <p:cTn id="21" dur="1" fill="hold">
                                              <p:stCondLst>
                                                <p:cond delay="0"/>
                                              </p:stCondLst>
                                            </p:cTn>
                                            <p:tgtEl>
                                              <p:spTgt spid="394"/>
                                            </p:tgtEl>
                                            <p:attrNameLst>
                                              <p:attrName>style.visibility</p:attrName>
                                            </p:attrNameLst>
                                          </p:cBhvr>
                                          <p:to>
                                            <p:strVal val="visible"/>
                                          </p:to>
                                        </p:set>
                                        <p:anim calcmode="lin" valueType="num" p14:bounceEnd="44000">
                                          <p:cBhvr additive="base">
                                            <p:cTn id="22" dur="500" fill="hold"/>
                                            <p:tgtEl>
                                              <p:spTgt spid="394"/>
                                            </p:tgtEl>
                                            <p:attrNameLst>
                                              <p:attrName>ppt_x</p:attrName>
                                            </p:attrNameLst>
                                          </p:cBhvr>
                                          <p:tavLst>
                                            <p:tav tm="0">
                                              <p:val>
                                                <p:strVal val="#ppt_x"/>
                                              </p:val>
                                            </p:tav>
                                            <p:tav tm="100000">
                                              <p:val>
                                                <p:strVal val="#ppt_x"/>
                                              </p:val>
                                            </p:tav>
                                          </p:tavLst>
                                        </p:anim>
                                        <p:anim calcmode="lin" valueType="num" p14:bounceEnd="44000">
                                          <p:cBhvr additive="base">
                                            <p:cTn id="23" dur="500" fill="hold"/>
                                            <p:tgtEl>
                                              <p:spTgt spid="394"/>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420"/>
                                            </p:tgtEl>
                                            <p:attrNameLst>
                                              <p:attrName>style.visibility</p:attrName>
                                            </p:attrNameLst>
                                          </p:cBhvr>
                                          <p:to>
                                            <p:strVal val="visible"/>
                                          </p:to>
                                        </p:set>
                                        <p:animEffect transition="in" filter="wipe(up)">
                                          <p:cBhvr>
                                            <p:cTn id="27" dur="500"/>
                                            <p:tgtEl>
                                              <p:spTgt spid="420"/>
                                            </p:tgtEl>
                                          </p:cBhvr>
                                        </p:animEffect>
                                      </p:childTnLst>
                                    </p:cTn>
                                  </p:par>
                                </p:childTnLst>
                              </p:cTn>
                            </p:par>
                            <p:par>
                              <p:cTn id="28" fill="hold">
                                <p:stCondLst>
                                  <p:cond delay="2500"/>
                                </p:stCondLst>
                                <p:childTnLst>
                                  <p:par>
                                    <p:cTn id="29" presetID="52" presetClass="entr" presetSubtype="0" fill="hold" nodeType="afterEffect">
                                      <p:stCondLst>
                                        <p:cond delay="0"/>
                                      </p:stCondLst>
                                      <p:childTnLst>
                                        <p:set>
                                          <p:cBhvr>
                                            <p:cTn id="30" dur="1" fill="hold">
                                              <p:stCondLst>
                                                <p:cond delay="0"/>
                                              </p:stCondLst>
                                            </p:cTn>
                                            <p:tgtEl>
                                              <p:spTgt spid="407"/>
                                            </p:tgtEl>
                                            <p:attrNameLst>
                                              <p:attrName>style.visibility</p:attrName>
                                            </p:attrNameLst>
                                          </p:cBhvr>
                                          <p:to>
                                            <p:strVal val="visible"/>
                                          </p:to>
                                        </p:set>
                                        <p:animScale>
                                          <p:cBhvr>
                                            <p:cTn id="31" dur="500" decel="50000" fill="hold">
                                              <p:stCondLst>
                                                <p:cond delay="0"/>
                                              </p:stCondLst>
                                            </p:cTn>
                                            <p:tgtEl>
                                              <p:spTgt spid="40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407"/>
                                            </p:tgtEl>
                                            <p:attrNameLst>
                                              <p:attrName>ppt_x</p:attrName>
                                              <p:attrName>ppt_y</p:attrName>
                                            </p:attrNameLst>
                                          </p:cBhvr>
                                        </p:animMotion>
                                        <p:animEffect transition="in" filter="fade">
                                          <p:cBhvr>
                                            <p:cTn id="33" dur="500"/>
                                            <p:tgtEl>
                                              <p:spTgt spid="407"/>
                                            </p:tgtEl>
                                          </p:cBhvr>
                                        </p:animEffect>
                                      </p:childTnLst>
                                    </p:cTn>
                                  </p:par>
                                </p:childTnLst>
                              </p:cTn>
                            </p:par>
                            <p:par>
                              <p:cTn id="34" fill="hold">
                                <p:stCondLst>
                                  <p:cond delay="3000"/>
                                </p:stCondLst>
                                <p:childTnLst>
                                  <p:par>
                                    <p:cTn id="35" presetID="52" presetClass="entr" presetSubtype="0" fill="hold" nodeType="afterEffect">
                                      <p:stCondLst>
                                        <p:cond delay="0"/>
                                      </p:stCondLst>
                                      <p:childTnLst>
                                        <p:set>
                                          <p:cBhvr>
                                            <p:cTn id="36" dur="1" fill="hold">
                                              <p:stCondLst>
                                                <p:cond delay="0"/>
                                              </p:stCondLst>
                                            </p:cTn>
                                            <p:tgtEl>
                                              <p:spTgt spid="410"/>
                                            </p:tgtEl>
                                            <p:attrNameLst>
                                              <p:attrName>style.visibility</p:attrName>
                                            </p:attrNameLst>
                                          </p:cBhvr>
                                          <p:to>
                                            <p:strVal val="visible"/>
                                          </p:to>
                                        </p:set>
                                        <p:animScale>
                                          <p:cBhvr>
                                            <p:cTn id="37" dur="500" decel="50000" fill="hold">
                                              <p:stCondLst>
                                                <p:cond delay="0"/>
                                              </p:stCondLst>
                                            </p:cTn>
                                            <p:tgtEl>
                                              <p:spTgt spid="4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500" decel="50000" fill="hold">
                                              <p:stCondLst>
                                                <p:cond delay="0"/>
                                              </p:stCondLst>
                                            </p:cTn>
                                            <p:tgtEl>
                                              <p:spTgt spid="410"/>
                                            </p:tgtEl>
                                            <p:attrNameLst>
                                              <p:attrName>ppt_x</p:attrName>
                                              <p:attrName>ppt_y</p:attrName>
                                            </p:attrNameLst>
                                          </p:cBhvr>
                                        </p:animMotion>
                                        <p:animEffect transition="in" filter="fade">
                                          <p:cBhvr>
                                            <p:cTn id="39" dur="500"/>
                                            <p:tgtEl>
                                              <p:spTgt spid="410"/>
                                            </p:tgtEl>
                                          </p:cBhvr>
                                        </p:animEffect>
                                      </p:childTnLst>
                                    </p:cTn>
                                  </p:par>
                                </p:childTnLst>
                              </p:cTn>
                            </p:par>
                            <p:par>
                              <p:cTn id="40" fill="hold">
                                <p:stCondLst>
                                  <p:cond delay="3500"/>
                                </p:stCondLst>
                                <p:childTnLst>
                                  <p:par>
                                    <p:cTn id="41" presetID="52" presetClass="entr" presetSubtype="0" fill="hold" nodeType="afterEffect">
                                      <p:stCondLst>
                                        <p:cond delay="0"/>
                                      </p:stCondLst>
                                      <p:childTnLst>
                                        <p:set>
                                          <p:cBhvr>
                                            <p:cTn id="42" dur="1" fill="hold">
                                              <p:stCondLst>
                                                <p:cond delay="0"/>
                                              </p:stCondLst>
                                            </p:cTn>
                                            <p:tgtEl>
                                              <p:spTgt spid="413"/>
                                            </p:tgtEl>
                                            <p:attrNameLst>
                                              <p:attrName>style.visibility</p:attrName>
                                            </p:attrNameLst>
                                          </p:cBhvr>
                                          <p:to>
                                            <p:strVal val="visible"/>
                                          </p:to>
                                        </p:set>
                                        <p:animScale>
                                          <p:cBhvr>
                                            <p:cTn id="43" dur="500" decel="50000" fill="hold">
                                              <p:stCondLst>
                                                <p:cond delay="0"/>
                                              </p:stCondLst>
                                            </p:cTn>
                                            <p:tgtEl>
                                              <p:spTgt spid="4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500" decel="50000" fill="hold">
                                              <p:stCondLst>
                                                <p:cond delay="0"/>
                                              </p:stCondLst>
                                            </p:cTn>
                                            <p:tgtEl>
                                              <p:spTgt spid="413"/>
                                            </p:tgtEl>
                                            <p:attrNameLst>
                                              <p:attrName>ppt_x</p:attrName>
                                              <p:attrName>ppt_y</p:attrName>
                                            </p:attrNameLst>
                                          </p:cBhvr>
                                        </p:animMotion>
                                        <p:animEffect transition="in" filter="fade">
                                          <p:cBhvr>
                                            <p:cTn id="45" dur="500"/>
                                            <p:tgtEl>
                                              <p:spTgt spid="413"/>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417"/>
                                            </p:tgtEl>
                                            <p:attrNameLst>
                                              <p:attrName>style.visibility</p:attrName>
                                            </p:attrNameLst>
                                          </p:cBhvr>
                                          <p:to>
                                            <p:strVal val="visible"/>
                                          </p:to>
                                        </p:set>
                                        <p:animEffect transition="in" filter="wipe(left)">
                                          <p:cBhvr>
                                            <p:cTn id="49" dur="500"/>
                                            <p:tgtEl>
                                              <p:spTgt spid="417"/>
                                            </p:tgtEl>
                                          </p:cBhvr>
                                        </p:animEffect>
                                      </p:childTnLst>
                                    </p:cTn>
                                  </p:par>
                                  <p:par>
                                    <p:cTn id="50" presetID="22" presetClass="entr" presetSubtype="8" fill="hold" grpId="0" nodeType="withEffect">
                                      <p:stCondLst>
                                        <p:cond delay="200"/>
                                      </p:stCondLst>
                                      <p:childTnLst>
                                        <p:set>
                                          <p:cBhvr>
                                            <p:cTn id="51" dur="1" fill="hold">
                                              <p:stCondLst>
                                                <p:cond delay="0"/>
                                              </p:stCondLst>
                                            </p:cTn>
                                            <p:tgtEl>
                                              <p:spTgt spid="418"/>
                                            </p:tgtEl>
                                            <p:attrNameLst>
                                              <p:attrName>style.visibility</p:attrName>
                                            </p:attrNameLst>
                                          </p:cBhvr>
                                          <p:to>
                                            <p:strVal val="visible"/>
                                          </p:to>
                                        </p:set>
                                        <p:animEffect transition="in" filter="wipe(left)">
                                          <p:cBhvr>
                                            <p:cTn id="52" dur="500"/>
                                            <p:tgtEl>
                                              <p:spTgt spid="418"/>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419"/>
                                            </p:tgtEl>
                                            <p:attrNameLst>
                                              <p:attrName>style.visibility</p:attrName>
                                            </p:attrNameLst>
                                          </p:cBhvr>
                                          <p:to>
                                            <p:strVal val="visible"/>
                                          </p:to>
                                        </p:set>
                                        <p:animEffect transition="in" filter="wipe(left)">
                                          <p:cBhvr>
                                            <p:cTn id="55" dur="500"/>
                                            <p:tgtEl>
                                              <p:spTgt spid="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 grpId="0" animBg="1"/>
          <p:bldP spid="416" grpId="0"/>
          <p:bldP spid="417" grpId="0"/>
          <p:bldP spid="418" grpId="0"/>
          <p:bldP spid="419" grpId="0"/>
          <p:bldP spid="42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93"/>
                                            </p:tgtEl>
                                            <p:attrNameLst>
                                              <p:attrName>style.visibility</p:attrName>
                                            </p:attrNameLst>
                                          </p:cBhvr>
                                          <p:to>
                                            <p:strVal val="visible"/>
                                          </p:to>
                                        </p:set>
                                        <p:anim calcmode="lin" valueType="num">
                                          <p:cBhvr additive="base">
                                            <p:cTn id="7" dur="500" fill="hold"/>
                                            <p:tgtEl>
                                              <p:spTgt spid="393"/>
                                            </p:tgtEl>
                                            <p:attrNameLst>
                                              <p:attrName>ppt_x</p:attrName>
                                            </p:attrNameLst>
                                          </p:cBhvr>
                                          <p:tavLst>
                                            <p:tav tm="0">
                                              <p:val>
                                                <p:strVal val="#ppt_x"/>
                                              </p:val>
                                            </p:tav>
                                            <p:tav tm="100000">
                                              <p:val>
                                                <p:strVal val="#ppt_x"/>
                                              </p:val>
                                            </p:tav>
                                          </p:tavLst>
                                        </p:anim>
                                        <p:anim calcmode="lin" valueType="num">
                                          <p:cBhvr additive="base">
                                            <p:cTn id="8" dur="500" fill="hold"/>
                                            <p:tgtEl>
                                              <p:spTgt spid="39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21"/>
                                            </p:tgtEl>
                                            <p:attrNameLst>
                                              <p:attrName>style.visibility</p:attrName>
                                            </p:attrNameLst>
                                          </p:cBhvr>
                                          <p:to>
                                            <p:strVal val="visible"/>
                                          </p:to>
                                        </p:set>
                                        <p:animEffect transition="in" filter="wipe(left)">
                                          <p:cBhvr>
                                            <p:cTn id="12" dur="500"/>
                                            <p:tgtEl>
                                              <p:spTgt spid="421"/>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16"/>
                                            </p:tgtEl>
                                            <p:attrNameLst>
                                              <p:attrName>style.visibility</p:attrName>
                                            </p:attrNameLst>
                                          </p:cBhvr>
                                          <p:to>
                                            <p:strVal val="visible"/>
                                          </p:to>
                                        </p:set>
                                        <p:anim calcmode="lin" valueType="num">
                                          <p:cBhvr>
                                            <p:cTn id="16" dur="500" fill="hold"/>
                                            <p:tgtEl>
                                              <p:spTgt spid="416"/>
                                            </p:tgtEl>
                                            <p:attrNameLst>
                                              <p:attrName>ppt_w</p:attrName>
                                            </p:attrNameLst>
                                          </p:cBhvr>
                                          <p:tavLst>
                                            <p:tav tm="0">
                                              <p:val>
                                                <p:fltVal val="0"/>
                                              </p:val>
                                            </p:tav>
                                            <p:tav tm="100000">
                                              <p:val>
                                                <p:strVal val="#ppt_w"/>
                                              </p:val>
                                            </p:tav>
                                          </p:tavLst>
                                        </p:anim>
                                        <p:anim calcmode="lin" valueType="num">
                                          <p:cBhvr>
                                            <p:cTn id="17" dur="500" fill="hold"/>
                                            <p:tgtEl>
                                              <p:spTgt spid="416"/>
                                            </p:tgtEl>
                                            <p:attrNameLst>
                                              <p:attrName>ppt_h</p:attrName>
                                            </p:attrNameLst>
                                          </p:cBhvr>
                                          <p:tavLst>
                                            <p:tav tm="0">
                                              <p:val>
                                                <p:fltVal val="0"/>
                                              </p:val>
                                            </p:tav>
                                            <p:tav tm="100000">
                                              <p:val>
                                                <p:strVal val="#ppt_h"/>
                                              </p:val>
                                            </p:tav>
                                          </p:tavLst>
                                        </p:anim>
                                        <p:animEffect transition="in" filter="fade">
                                          <p:cBhvr>
                                            <p:cTn id="18" dur="500"/>
                                            <p:tgtEl>
                                              <p:spTgt spid="416"/>
                                            </p:tgtEl>
                                          </p:cBhvr>
                                        </p:animEffect>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394"/>
                                            </p:tgtEl>
                                            <p:attrNameLst>
                                              <p:attrName>style.visibility</p:attrName>
                                            </p:attrNameLst>
                                          </p:cBhvr>
                                          <p:to>
                                            <p:strVal val="visible"/>
                                          </p:to>
                                        </p:set>
                                        <p:anim calcmode="lin" valueType="num">
                                          <p:cBhvr additive="base">
                                            <p:cTn id="22" dur="500" fill="hold"/>
                                            <p:tgtEl>
                                              <p:spTgt spid="394"/>
                                            </p:tgtEl>
                                            <p:attrNameLst>
                                              <p:attrName>ppt_x</p:attrName>
                                            </p:attrNameLst>
                                          </p:cBhvr>
                                          <p:tavLst>
                                            <p:tav tm="0">
                                              <p:val>
                                                <p:strVal val="#ppt_x"/>
                                              </p:val>
                                            </p:tav>
                                            <p:tav tm="100000">
                                              <p:val>
                                                <p:strVal val="#ppt_x"/>
                                              </p:val>
                                            </p:tav>
                                          </p:tavLst>
                                        </p:anim>
                                        <p:anim calcmode="lin" valueType="num">
                                          <p:cBhvr additive="base">
                                            <p:cTn id="23" dur="500" fill="hold"/>
                                            <p:tgtEl>
                                              <p:spTgt spid="394"/>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420"/>
                                            </p:tgtEl>
                                            <p:attrNameLst>
                                              <p:attrName>style.visibility</p:attrName>
                                            </p:attrNameLst>
                                          </p:cBhvr>
                                          <p:to>
                                            <p:strVal val="visible"/>
                                          </p:to>
                                        </p:set>
                                        <p:animEffect transition="in" filter="wipe(up)">
                                          <p:cBhvr>
                                            <p:cTn id="27" dur="500"/>
                                            <p:tgtEl>
                                              <p:spTgt spid="420"/>
                                            </p:tgtEl>
                                          </p:cBhvr>
                                        </p:animEffect>
                                      </p:childTnLst>
                                    </p:cTn>
                                  </p:par>
                                </p:childTnLst>
                              </p:cTn>
                            </p:par>
                            <p:par>
                              <p:cTn id="28" fill="hold">
                                <p:stCondLst>
                                  <p:cond delay="2500"/>
                                </p:stCondLst>
                                <p:childTnLst>
                                  <p:par>
                                    <p:cTn id="29" presetID="52" presetClass="entr" presetSubtype="0" fill="hold" nodeType="afterEffect">
                                      <p:stCondLst>
                                        <p:cond delay="0"/>
                                      </p:stCondLst>
                                      <p:childTnLst>
                                        <p:set>
                                          <p:cBhvr>
                                            <p:cTn id="30" dur="1" fill="hold">
                                              <p:stCondLst>
                                                <p:cond delay="0"/>
                                              </p:stCondLst>
                                            </p:cTn>
                                            <p:tgtEl>
                                              <p:spTgt spid="407"/>
                                            </p:tgtEl>
                                            <p:attrNameLst>
                                              <p:attrName>style.visibility</p:attrName>
                                            </p:attrNameLst>
                                          </p:cBhvr>
                                          <p:to>
                                            <p:strVal val="visible"/>
                                          </p:to>
                                        </p:set>
                                        <p:animScale>
                                          <p:cBhvr>
                                            <p:cTn id="31" dur="500" decel="50000" fill="hold">
                                              <p:stCondLst>
                                                <p:cond delay="0"/>
                                              </p:stCondLst>
                                            </p:cTn>
                                            <p:tgtEl>
                                              <p:spTgt spid="40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407"/>
                                            </p:tgtEl>
                                            <p:attrNameLst>
                                              <p:attrName>ppt_x</p:attrName>
                                              <p:attrName>ppt_y</p:attrName>
                                            </p:attrNameLst>
                                          </p:cBhvr>
                                        </p:animMotion>
                                        <p:animEffect transition="in" filter="fade">
                                          <p:cBhvr>
                                            <p:cTn id="33" dur="500"/>
                                            <p:tgtEl>
                                              <p:spTgt spid="407"/>
                                            </p:tgtEl>
                                          </p:cBhvr>
                                        </p:animEffect>
                                      </p:childTnLst>
                                    </p:cTn>
                                  </p:par>
                                </p:childTnLst>
                              </p:cTn>
                            </p:par>
                            <p:par>
                              <p:cTn id="34" fill="hold">
                                <p:stCondLst>
                                  <p:cond delay="3000"/>
                                </p:stCondLst>
                                <p:childTnLst>
                                  <p:par>
                                    <p:cTn id="35" presetID="52" presetClass="entr" presetSubtype="0" fill="hold" nodeType="afterEffect">
                                      <p:stCondLst>
                                        <p:cond delay="0"/>
                                      </p:stCondLst>
                                      <p:childTnLst>
                                        <p:set>
                                          <p:cBhvr>
                                            <p:cTn id="36" dur="1" fill="hold">
                                              <p:stCondLst>
                                                <p:cond delay="0"/>
                                              </p:stCondLst>
                                            </p:cTn>
                                            <p:tgtEl>
                                              <p:spTgt spid="410"/>
                                            </p:tgtEl>
                                            <p:attrNameLst>
                                              <p:attrName>style.visibility</p:attrName>
                                            </p:attrNameLst>
                                          </p:cBhvr>
                                          <p:to>
                                            <p:strVal val="visible"/>
                                          </p:to>
                                        </p:set>
                                        <p:animScale>
                                          <p:cBhvr>
                                            <p:cTn id="37" dur="500" decel="50000" fill="hold">
                                              <p:stCondLst>
                                                <p:cond delay="0"/>
                                              </p:stCondLst>
                                            </p:cTn>
                                            <p:tgtEl>
                                              <p:spTgt spid="4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500" decel="50000" fill="hold">
                                              <p:stCondLst>
                                                <p:cond delay="0"/>
                                              </p:stCondLst>
                                            </p:cTn>
                                            <p:tgtEl>
                                              <p:spTgt spid="410"/>
                                            </p:tgtEl>
                                            <p:attrNameLst>
                                              <p:attrName>ppt_x</p:attrName>
                                              <p:attrName>ppt_y</p:attrName>
                                            </p:attrNameLst>
                                          </p:cBhvr>
                                        </p:animMotion>
                                        <p:animEffect transition="in" filter="fade">
                                          <p:cBhvr>
                                            <p:cTn id="39" dur="500"/>
                                            <p:tgtEl>
                                              <p:spTgt spid="410"/>
                                            </p:tgtEl>
                                          </p:cBhvr>
                                        </p:animEffect>
                                      </p:childTnLst>
                                    </p:cTn>
                                  </p:par>
                                </p:childTnLst>
                              </p:cTn>
                            </p:par>
                            <p:par>
                              <p:cTn id="40" fill="hold">
                                <p:stCondLst>
                                  <p:cond delay="3500"/>
                                </p:stCondLst>
                                <p:childTnLst>
                                  <p:par>
                                    <p:cTn id="41" presetID="52" presetClass="entr" presetSubtype="0" fill="hold" nodeType="afterEffect">
                                      <p:stCondLst>
                                        <p:cond delay="0"/>
                                      </p:stCondLst>
                                      <p:childTnLst>
                                        <p:set>
                                          <p:cBhvr>
                                            <p:cTn id="42" dur="1" fill="hold">
                                              <p:stCondLst>
                                                <p:cond delay="0"/>
                                              </p:stCondLst>
                                            </p:cTn>
                                            <p:tgtEl>
                                              <p:spTgt spid="413"/>
                                            </p:tgtEl>
                                            <p:attrNameLst>
                                              <p:attrName>style.visibility</p:attrName>
                                            </p:attrNameLst>
                                          </p:cBhvr>
                                          <p:to>
                                            <p:strVal val="visible"/>
                                          </p:to>
                                        </p:set>
                                        <p:animScale>
                                          <p:cBhvr>
                                            <p:cTn id="43" dur="500" decel="50000" fill="hold">
                                              <p:stCondLst>
                                                <p:cond delay="0"/>
                                              </p:stCondLst>
                                            </p:cTn>
                                            <p:tgtEl>
                                              <p:spTgt spid="4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500" decel="50000" fill="hold">
                                              <p:stCondLst>
                                                <p:cond delay="0"/>
                                              </p:stCondLst>
                                            </p:cTn>
                                            <p:tgtEl>
                                              <p:spTgt spid="413"/>
                                            </p:tgtEl>
                                            <p:attrNameLst>
                                              <p:attrName>ppt_x</p:attrName>
                                              <p:attrName>ppt_y</p:attrName>
                                            </p:attrNameLst>
                                          </p:cBhvr>
                                        </p:animMotion>
                                        <p:animEffect transition="in" filter="fade">
                                          <p:cBhvr>
                                            <p:cTn id="45" dur="500"/>
                                            <p:tgtEl>
                                              <p:spTgt spid="413"/>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417"/>
                                            </p:tgtEl>
                                            <p:attrNameLst>
                                              <p:attrName>style.visibility</p:attrName>
                                            </p:attrNameLst>
                                          </p:cBhvr>
                                          <p:to>
                                            <p:strVal val="visible"/>
                                          </p:to>
                                        </p:set>
                                        <p:animEffect transition="in" filter="wipe(left)">
                                          <p:cBhvr>
                                            <p:cTn id="49" dur="500"/>
                                            <p:tgtEl>
                                              <p:spTgt spid="417"/>
                                            </p:tgtEl>
                                          </p:cBhvr>
                                        </p:animEffect>
                                      </p:childTnLst>
                                    </p:cTn>
                                  </p:par>
                                  <p:par>
                                    <p:cTn id="50" presetID="22" presetClass="entr" presetSubtype="8" fill="hold" grpId="0" nodeType="withEffect">
                                      <p:stCondLst>
                                        <p:cond delay="200"/>
                                      </p:stCondLst>
                                      <p:childTnLst>
                                        <p:set>
                                          <p:cBhvr>
                                            <p:cTn id="51" dur="1" fill="hold">
                                              <p:stCondLst>
                                                <p:cond delay="0"/>
                                              </p:stCondLst>
                                            </p:cTn>
                                            <p:tgtEl>
                                              <p:spTgt spid="418"/>
                                            </p:tgtEl>
                                            <p:attrNameLst>
                                              <p:attrName>style.visibility</p:attrName>
                                            </p:attrNameLst>
                                          </p:cBhvr>
                                          <p:to>
                                            <p:strVal val="visible"/>
                                          </p:to>
                                        </p:set>
                                        <p:animEffect transition="in" filter="wipe(left)">
                                          <p:cBhvr>
                                            <p:cTn id="52" dur="500"/>
                                            <p:tgtEl>
                                              <p:spTgt spid="418"/>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419"/>
                                            </p:tgtEl>
                                            <p:attrNameLst>
                                              <p:attrName>style.visibility</p:attrName>
                                            </p:attrNameLst>
                                          </p:cBhvr>
                                          <p:to>
                                            <p:strVal val="visible"/>
                                          </p:to>
                                        </p:set>
                                        <p:animEffect transition="in" filter="wipe(left)">
                                          <p:cBhvr>
                                            <p:cTn id="55" dur="500"/>
                                            <p:tgtEl>
                                              <p:spTgt spid="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 grpId="0" animBg="1"/>
          <p:bldP spid="416" grpId="0"/>
          <p:bldP spid="417" grpId="0"/>
          <p:bldP spid="418" grpId="0"/>
          <p:bldP spid="419" grpId="0"/>
          <p:bldP spid="420"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3" name="组合 52"/>
          <p:cNvGrpSpPr/>
          <p:nvPr/>
        </p:nvGrpSpPr>
        <p:grpSpPr>
          <a:xfrm>
            <a:off x="4402354" y="2006770"/>
            <a:ext cx="1577245" cy="1577245"/>
            <a:chOff x="304800" y="673100"/>
            <a:chExt cx="4000500" cy="4000500"/>
          </a:xfrm>
          <a:effectLst>
            <a:outerShdw blurRad="444500" dist="254000" dir="8100000" algn="tr" rotWithShape="0">
              <a:prstClr val="black">
                <a:alpha val="50000"/>
              </a:prstClr>
            </a:outerShdw>
          </a:effectLst>
        </p:grpSpPr>
        <p:sp>
          <p:nvSpPr>
            <p:cNvPr id="54" name="同心圆 5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55" name="椭圆 5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sp>
        <p:nvSpPr>
          <p:cNvPr id="56" name="TextBox 55"/>
          <p:cNvSpPr txBox="1"/>
          <p:nvPr/>
        </p:nvSpPr>
        <p:spPr>
          <a:xfrm>
            <a:off x="4397229" y="2328880"/>
            <a:ext cx="1656532" cy="973215"/>
          </a:xfrm>
          <a:prstGeom prst="rect">
            <a:avLst/>
          </a:prstGeom>
          <a:noFill/>
        </p:spPr>
        <p:txBody>
          <a:bodyPr wrap="square" lIns="0" tIns="0" rIns="0" bIns="0" rtlCol="0">
            <a:spAutoFit/>
          </a:bodyPr>
          <a:lstStyle/>
          <a:p>
            <a:pPr algn="ctr"/>
            <a:r>
              <a:rPr lang="en-US" altLang="zh-CN" sz="6324" b="1" dirty="0">
                <a:solidFill>
                  <a:schemeClr val="accent3"/>
                </a:solidFill>
                <a:latin typeface="微软雅黑" pitchFamily="34" charset="-122"/>
                <a:ea typeface="微软雅黑" pitchFamily="34" charset="-122"/>
              </a:rPr>
              <a:t>S</a:t>
            </a:r>
            <a:endParaRPr lang="zh-CN" altLang="en-US" sz="6324" b="1" dirty="0">
              <a:solidFill>
                <a:schemeClr val="accent3"/>
              </a:solidFill>
              <a:latin typeface="微软雅黑" pitchFamily="34" charset="-122"/>
              <a:ea typeface="微软雅黑" pitchFamily="34" charset="-122"/>
            </a:endParaRPr>
          </a:p>
        </p:txBody>
      </p:sp>
      <p:grpSp>
        <p:nvGrpSpPr>
          <p:cNvPr id="35" name="Group 21"/>
          <p:cNvGrpSpPr/>
          <p:nvPr/>
        </p:nvGrpSpPr>
        <p:grpSpPr>
          <a:xfrm>
            <a:off x="1177779" y="2013671"/>
            <a:ext cx="3011763" cy="1442580"/>
            <a:chOff x="642910" y="1778920"/>
            <a:chExt cx="2286016" cy="1094961"/>
          </a:xfrm>
        </p:grpSpPr>
        <p:sp>
          <p:nvSpPr>
            <p:cNvPr id="36" name="Rectangle 88"/>
            <p:cNvSpPr/>
            <p:nvPr/>
          </p:nvSpPr>
          <p:spPr>
            <a:xfrm>
              <a:off x="642910" y="2076244"/>
              <a:ext cx="2286016" cy="797637"/>
            </a:xfrm>
            <a:prstGeom prst="rect">
              <a:avLst/>
            </a:prstGeom>
          </p:spPr>
          <p:txBody>
            <a:bodyPr wrap="square">
              <a:spAutoFit/>
            </a:bodyPr>
            <a:lstStyle/>
            <a:p>
              <a:pPr>
                <a:lnSpc>
                  <a:spcPct val="150000"/>
                </a:lnSpc>
              </a:pPr>
              <a:r>
                <a:rPr lang="zh-CN" altLang="en-US" sz="1384" dirty="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rPr>
                <a:t>此处添加详细文本描述，建议与标题相关并符合整体语言风格，语言描述尽量简洁生动。</a:t>
              </a:r>
              <a:endParaRPr lang="ms-MY" sz="1384" dirty="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endParaRPr>
            </a:p>
          </p:txBody>
        </p:sp>
        <p:sp>
          <p:nvSpPr>
            <p:cNvPr id="37" name="Rectangle 89"/>
            <p:cNvSpPr/>
            <p:nvPr/>
          </p:nvSpPr>
          <p:spPr>
            <a:xfrm>
              <a:off x="642910" y="1778920"/>
              <a:ext cx="1928826" cy="362439"/>
            </a:xfrm>
            <a:prstGeom prst="rect">
              <a:avLst/>
            </a:prstGeom>
          </p:spPr>
          <p:txBody>
            <a:bodyPr wrap="square">
              <a:spAutoFit/>
            </a:bodyPr>
            <a:lstStyle/>
            <a:p>
              <a:r>
                <a:rPr lang="zh-CN" altLang="en-US" sz="2503" b="1" dirty="0">
                  <a:solidFill>
                    <a:schemeClr val="accent3"/>
                  </a:solidFill>
                  <a:latin typeface="微软雅黑" panose="020B0503020204020204" pitchFamily="34" charset="-122"/>
                  <a:ea typeface="微软雅黑" panose="020B0503020204020204" pitchFamily="34" charset="-122"/>
                  <a:cs typeface="Open Sans" pitchFamily="34" charset="0"/>
                </a:rPr>
                <a:t>优势</a:t>
              </a:r>
              <a:endParaRPr lang="en-US" sz="2503" b="1" dirty="0">
                <a:solidFill>
                  <a:schemeClr val="accent3"/>
                </a:solidFill>
                <a:latin typeface="微软雅黑" panose="020B0503020204020204" pitchFamily="34" charset="-122"/>
                <a:ea typeface="微软雅黑" panose="020B0503020204020204" pitchFamily="34" charset="-122"/>
                <a:cs typeface="Open Sans" pitchFamily="34" charset="0"/>
              </a:endParaRPr>
            </a:p>
          </p:txBody>
        </p:sp>
      </p:grpSp>
      <p:grpSp>
        <p:nvGrpSpPr>
          <p:cNvPr id="38" name="Group 22"/>
          <p:cNvGrpSpPr/>
          <p:nvPr/>
        </p:nvGrpSpPr>
        <p:grpSpPr>
          <a:xfrm>
            <a:off x="1177779" y="3905263"/>
            <a:ext cx="3011763" cy="1507175"/>
            <a:chOff x="642910" y="3214692"/>
            <a:chExt cx="2286016" cy="1143991"/>
          </a:xfrm>
        </p:grpSpPr>
        <p:sp>
          <p:nvSpPr>
            <p:cNvPr id="39" name="Rectangle 90"/>
            <p:cNvSpPr/>
            <p:nvPr/>
          </p:nvSpPr>
          <p:spPr>
            <a:xfrm>
              <a:off x="642910" y="3561045"/>
              <a:ext cx="2286016" cy="797638"/>
            </a:xfrm>
            <a:prstGeom prst="rect">
              <a:avLst/>
            </a:prstGeom>
          </p:spPr>
          <p:txBody>
            <a:bodyPr wrap="square">
              <a:spAutoFit/>
            </a:bodyPr>
            <a:lstStyle/>
            <a:p>
              <a:pPr>
                <a:lnSpc>
                  <a:spcPct val="150000"/>
                </a:lnSpc>
              </a:pPr>
              <a:r>
                <a:rPr lang="zh-CN" altLang="en-US" sz="1384" dirty="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rPr>
                <a:t>此处添加详细文本描述，建议与标题相关并符合整体语言风格，语言描述尽量简洁生动。</a:t>
              </a:r>
              <a:endParaRPr lang="ms-MY" altLang="zh-CN" sz="1384" dirty="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endParaRPr>
            </a:p>
          </p:txBody>
        </p:sp>
        <p:sp>
          <p:nvSpPr>
            <p:cNvPr id="40" name="Rectangle 91"/>
            <p:cNvSpPr/>
            <p:nvPr/>
          </p:nvSpPr>
          <p:spPr>
            <a:xfrm>
              <a:off x="642910" y="3214692"/>
              <a:ext cx="1928826" cy="362439"/>
            </a:xfrm>
            <a:prstGeom prst="rect">
              <a:avLst/>
            </a:prstGeom>
          </p:spPr>
          <p:txBody>
            <a:bodyPr wrap="square">
              <a:spAutoFit/>
            </a:bodyPr>
            <a:lstStyle/>
            <a:p>
              <a:r>
                <a:rPr lang="zh-CN" altLang="en-US" sz="2503" b="1" dirty="0">
                  <a:solidFill>
                    <a:schemeClr val="accent3"/>
                  </a:solidFill>
                  <a:latin typeface="微软雅黑" panose="020B0503020204020204" pitchFamily="34" charset="-122"/>
                  <a:ea typeface="微软雅黑" panose="020B0503020204020204" pitchFamily="34" charset="-122"/>
                  <a:cs typeface="Open Sans" pitchFamily="34" charset="0"/>
                </a:rPr>
                <a:t>机会</a:t>
              </a:r>
              <a:endParaRPr lang="en-US" sz="2503" b="1" dirty="0">
                <a:solidFill>
                  <a:schemeClr val="accent3"/>
                </a:solidFill>
                <a:latin typeface="微软雅黑" panose="020B0503020204020204" pitchFamily="34" charset="-122"/>
                <a:ea typeface="微软雅黑" panose="020B0503020204020204" pitchFamily="34" charset="-122"/>
                <a:cs typeface="Open Sans" pitchFamily="34" charset="0"/>
              </a:endParaRPr>
            </a:p>
          </p:txBody>
        </p:sp>
      </p:grpSp>
      <p:grpSp>
        <p:nvGrpSpPr>
          <p:cNvPr id="41" name="Group 23"/>
          <p:cNvGrpSpPr/>
          <p:nvPr/>
        </p:nvGrpSpPr>
        <p:grpSpPr>
          <a:xfrm>
            <a:off x="8099427" y="3905263"/>
            <a:ext cx="3027781" cy="1507175"/>
            <a:chOff x="6202916" y="3214692"/>
            <a:chExt cx="2298174" cy="1143991"/>
          </a:xfrm>
        </p:grpSpPr>
        <p:sp>
          <p:nvSpPr>
            <p:cNvPr id="42" name="Rectangle 92"/>
            <p:cNvSpPr/>
            <p:nvPr/>
          </p:nvSpPr>
          <p:spPr>
            <a:xfrm>
              <a:off x="6215074" y="3561045"/>
              <a:ext cx="2286016" cy="797638"/>
            </a:xfrm>
            <a:prstGeom prst="rect">
              <a:avLst/>
            </a:prstGeom>
          </p:spPr>
          <p:txBody>
            <a:bodyPr wrap="square">
              <a:spAutoFit/>
            </a:bodyPr>
            <a:lstStyle/>
            <a:p>
              <a:pPr>
                <a:lnSpc>
                  <a:spcPct val="150000"/>
                </a:lnSpc>
              </a:pPr>
              <a:r>
                <a:rPr lang="zh-CN" altLang="en-US" sz="1384" dirty="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rPr>
                <a:t>此处添加详细文本描述，建议与标题相关并符合整体语言风格，语言描述尽量简洁生动。。</a:t>
              </a:r>
            </a:p>
          </p:txBody>
        </p:sp>
        <p:sp>
          <p:nvSpPr>
            <p:cNvPr id="43" name="Rectangle 93"/>
            <p:cNvSpPr/>
            <p:nvPr/>
          </p:nvSpPr>
          <p:spPr>
            <a:xfrm>
              <a:off x="6202916" y="3214692"/>
              <a:ext cx="1928826" cy="362439"/>
            </a:xfrm>
            <a:prstGeom prst="rect">
              <a:avLst/>
            </a:prstGeom>
          </p:spPr>
          <p:txBody>
            <a:bodyPr wrap="square">
              <a:spAutoFit/>
            </a:bodyPr>
            <a:lstStyle/>
            <a:p>
              <a:r>
                <a:rPr lang="zh-CN" altLang="en-US" sz="2503" b="1" dirty="0">
                  <a:latin typeface="微软雅黑" panose="020B0503020204020204" pitchFamily="34" charset="-122"/>
                  <a:ea typeface="微软雅黑" panose="020B0503020204020204" pitchFamily="34" charset="-122"/>
                  <a:cs typeface="Open Sans" pitchFamily="34" charset="0"/>
                </a:rPr>
                <a:t>风险</a:t>
              </a:r>
              <a:endParaRPr lang="en-US" sz="2503" b="1" dirty="0">
                <a:latin typeface="微软雅黑" panose="020B0503020204020204" pitchFamily="34" charset="-122"/>
                <a:ea typeface="微软雅黑" panose="020B0503020204020204" pitchFamily="34" charset="-122"/>
                <a:cs typeface="Open Sans" pitchFamily="34" charset="0"/>
              </a:endParaRPr>
            </a:p>
          </p:txBody>
        </p:sp>
      </p:grpSp>
      <p:grpSp>
        <p:nvGrpSpPr>
          <p:cNvPr id="44" name="Group 24"/>
          <p:cNvGrpSpPr/>
          <p:nvPr/>
        </p:nvGrpSpPr>
        <p:grpSpPr>
          <a:xfrm>
            <a:off x="8099427" y="2013672"/>
            <a:ext cx="3027781" cy="1436573"/>
            <a:chOff x="6202916" y="1778920"/>
            <a:chExt cx="2298174" cy="1090401"/>
          </a:xfrm>
        </p:grpSpPr>
        <p:sp>
          <p:nvSpPr>
            <p:cNvPr id="45" name="Rectangle 94"/>
            <p:cNvSpPr/>
            <p:nvPr/>
          </p:nvSpPr>
          <p:spPr>
            <a:xfrm>
              <a:off x="6215074" y="2071684"/>
              <a:ext cx="2286016" cy="797637"/>
            </a:xfrm>
            <a:prstGeom prst="rect">
              <a:avLst/>
            </a:prstGeom>
          </p:spPr>
          <p:txBody>
            <a:bodyPr wrap="square">
              <a:spAutoFit/>
            </a:bodyPr>
            <a:lstStyle/>
            <a:p>
              <a:pPr>
                <a:lnSpc>
                  <a:spcPct val="150000"/>
                </a:lnSpc>
              </a:pPr>
              <a:r>
                <a:rPr lang="zh-CN" altLang="en-US" sz="1384" dirty="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rPr>
                <a:t>此处添加详细文本描述，建议与标题相关并符合整体语言风格，语言描述尽量简洁生动。</a:t>
              </a:r>
            </a:p>
          </p:txBody>
        </p:sp>
        <p:sp>
          <p:nvSpPr>
            <p:cNvPr id="46" name="Rectangle 95"/>
            <p:cNvSpPr/>
            <p:nvPr/>
          </p:nvSpPr>
          <p:spPr>
            <a:xfrm>
              <a:off x="6202916" y="1778920"/>
              <a:ext cx="1928826" cy="362439"/>
            </a:xfrm>
            <a:prstGeom prst="rect">
              <a:avLst/>
            </a:prstGeom>
          </p:spPr>
          <p:txBody>
            <a:bodyPr wrap="square">
              <a:spAutoFit/>
            </a:bodyPr>
            <a:lstStyle/>
            <a:p>
              <a:r>
                <a:rPr lang="zh-CN" altLang="en-US" sz="2503" b="1" dirty="0">
                  <a:latin typeface="微软雅黑" panose="020B0503020204020204" pitchFamily="34" charset="-122"/>
                  <a:ea typeface="微软雅黑" panose="020B0503020204020204" pitchFamily="34" charset="-122"/>
                  <a:cs typeface="Open Sans" pitchFamily="34" charset="0"/>
                </a:rPr>
                <a:t>劣势</a:t>
              </a:r>
              <a:endParaRPr lang="en-US" sz="2503" b="1" dirty="0">
                <a:latin typeface="微软雅黑" panose="020B0503020204020204" pitchFamily="34" charset="-122"/>
                <a:ea typeface="微软雅黑" panose="020B0503020204020204" pitchFamily="34" charset="-122"/>
                <a:cs typeface="Open Sans" pitchFamily="34" charset="0"/>
              </a:endParaRPr>
            </a:p>
          </p:txBody>
        </p:sp>
      </p:grpSp>
      <p:grpSp>
        <p:nvGrpSpPr>
          <p:cNvPr id="61" name="组合 60"/>
          <p:cNvGrpSpPr/>
          <p:nvPr/>
        </p:nvGrpSpPr>
        <p:grpSpPr>
          <a:xfrm>
            <a:off x="6250270" y="2006770"/>
            <a:ext cx="1577245" cy="1577245"/>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63" name="椭圆 6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sp>
        <p:nvSpPr>
          <p:cNvPr id="64" name="TextBox 63"/>
          <p:cNvSpPr txBox="1"/>
          <p:nvPr/>
        </p:nvSpPr>
        <p:spPr>
          <a:xfrm>
            <a:off x="6245146" y="2328880"/>
            <a:ext cx="1656532" cy="973215"/>
          </a:xfrm>
          <a:prstGeom prst="rect">
            <a:avLst/>
          </a:prstGeom>
          <a:noFill/>
        </p:spPr>
        <p:txBody>
          <a:bodyPr wrap="square" lIns="0" tIns="0" rIns="0" bIns="0" rtlCol="0">
            <a:spAutoFit/>
          </a:bodyPr>
          <a:lstStyle/>
          <a:p>
            <a:pPr algn="ctr"/>
            <a:r>
              <a:rPr lang="en-US" altLang="zh-CN" sz="6324" b="1" dirty="0">
                <a:latin typeface="微软雅黑" pitchFamily="34" charset="-122"/>
                <a:ea typeface="微软雅黑" pitchFamily="34" charset="-122"/>
              </a:rPr>
              <a:t>W</a:t>
            </a:r>
            <a:endParaRPr lang="zh-CN" altLang="en-US" sz="6324" b="1" dirty="0">
              <a:latin typeface="微软雅黑" pitchFamily="34" charset="-122"/>
              <a:ea typeface="微软雅黑" pitchFamily="34" charset="-122"/>
            </a:endParaRPr>
          </a:p>
        </p:txBody>
      </p:sp>
      <p:grpSp>
        <p:nvGrpSpPr>
          <p:cNvPr id="65" name="组合 64"/>
          <p:cNvGrpSpPr/>
          <p:nvPr/>
        </p:nvGrpSpPr>
        <p:grpSpPr>
          <a:xfrm>
            <a:off x="4441895" y="3897356"/>
            <a:ext cx="1577245" cy="1577245"/>
            <a:chOff x="304800" y="673100"/>
            <a:chExt cx="4000500" cy="4000500"/>
          </a:xfrm>
          <a:effectLst>
            <a:outerShdw blurRad="444500" dist="2540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67" name="椭圆 6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sp>
        <p:nvSpPr>
          <p:cNvPr id="68" name="TextBox 67"/>
          <p:cNvSpPr txBox="1"/>
          <p:nvPr/>
        </p:nvSpPr>
        <p:spPr>
          <a:xfrm>
            <a:off x="4391771" y="4216431"/>
            <a:ext cx="1656532" cy="973215"/>
          </a:xfrm>
          <a:prstGeom prst="rect">
            <a:avLst/>
          </a:prstGeom>
          <a:noFill/>
        </p:spPr>
        <p:txBody>
          <a:bodyPr wrap="square" lIns="0" tIns="0" rIns="0" bIns="0" rtlCol="0">
            <a:spAutoFit/>
          </a:bodyPr>
          <a:lstStyle/>
          <a:p>
            <a:pPr algn="ctr"/>
            <a:r>
              <a:rPr lang="en-US" altLang="zh-CN" sz="6324" b="1" dirty="0">
                <a:solidFill>
                  <a:schemeClr val="accent3"/>
                </a:solidFill>
                <a:latin typeface="微软雅黑" pitchFamily="34" charset="-122"/>
                <a:ea typeface="微软雅黑" pitchFamily="34" charset="-122"/>
              </a:rPr>
              <a:t>O</a:t>
            </a:r>
            <a:endParaRPr lang="zh-CN" altLang="en-US" sz="6324" b="1" dirty="0">
              <a:solidFill>
                <a:schemeClr val="accent3"/>
              </a:solidFill>
              <a:latin typeface="微软雅黑" pitchFamily="34" charset="-122"/>
              <a:ea typeface="微软雅黑" pitchFamily="34" charset="-122"/>
            </a:endParaRPr>
          </a:p>
        </p:txBody>
      </p:sp>
      <p:grpSp>
        <p:nvGrpSpPr>
          <p:cNvPr id="69" name="组合 68"/>
          <p:cNvGrpSpPr/>
          <p:nvPr/>
        </p:nvGrpSpPr>
        <p:grpSpPr>
          <a:xfrm>
            <a:off x="6250270" y="3897356"/>
            <a:ext cx="1577245" cy="1577245"/>
            <a:chOff x="304800" y="673100"/>
            <a:chExt cx="4000500" cy="4000500"/>
          </a:xfrm>
          <a:effectLst>
            <a:outerShdw blurRad="444500" dist="254000" dir="8100000" algn="tr" rotWithShape="0">
              <a:prstClr val="black">
                <a:alpha val="50000"/>
              </a:prstClr>
            </a:outerShdw>
          </a:effectLst>
        </p:grpSpPr>
        <p:sp>
          <p:nvSpPr>
            <p:cNvPr id="70" name="同心圆 6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71" name="椭圆 7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sp>
        <p:nvSpPr>
          <p:cNvPr id="72" name="TextBox 71"/>
          <p:cNvSpPr txBox="1"/>
          <p:nvPr/>
        </p:nvSpPr>
        <p:spPr>
          <a:xfrm>
            <a:off x="6222976" y="4219468"/>
            <a:ext cx="1656532" cy="973215"/>
          </a:xfrm>
          <a:prstGeom prst="rect">
            <a:avLst/>
          </a:prstGeom>
          <a:noFill/>
        </p:spPr>
        <p:txBody>
          <a:bodyPr wrap="square" lIns="0" tIns="0" rIns="0" bIns="0" rtlCol="0">
            <a:spAutoFit/>
          </a:bodyPr>
          <a:lstStyle/>
          <a:p>
            <a:pPr algn="ctr"/>
            <a:r>
              <a:rPr lang="en-US" altLang="zh-CN" sz="6324" b="1" dirty="0">
                <a:latin typeface="微软雅黑" pitchFamily="34" charset="-122"/>
                <a:ea typeface="微软雅黑" pitchFamily="34" charset="-122"/>
              </a:rPr>
              <a:t>T</a:t>
            </a:r>
            <a:endParaRPr lang="zh-CN" altLang="en-US" sz="6324" b="1" dirty="0">
              <a:latin typeface="微软雅黑" pitchFamily="34" charset="-122"/>
              <a:ea typeface="微软雅黑" pitchFamily="34" charset="-122"/>
            </a:endParaRPr>
          </a:p>
        </p:txBody>
      </p:sp>
    </p:spTree>
    <p:extLst>
      <p:ext uri="{BB962C8B-B14F-4D97-AF65-F5344CB8AC3E}">
        <p14:creationId xmlns:p14="http://schemas.microsoft.com/office/powerpoint/2010/main" val="384504359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Effect transition="in" filter="fade">
                                      <p:cBhvr>
                                        <p:cTn id="9" dur="500"/>
                                        <p:tgtEl>
                                          <p:spTgt spid="53"/>
                                        </p:tgtEl>
                                      </p:cBhvr>
                                    </p:animEffect>
                                    <p:anim calcmode="lin" valueType="num">
                                      <p:cBhvr>
                                        <p:cTn id="10" dur="500" fill="hold"/>
                                        <p:tgtEl>
                                          <p:spTgt spid="53"/>
                                        </p:tgtEl>
                                        <p:attrNameLst>
                                          <p:attrName>ppt_x</p:attrName>
                                        </p:attrNameLst>
                                      </p:cBhvr>
                                      <p:tavLst>
                                        <p:tav tm="0">
                                          <p:val>
                                            <p:fltVal val="0.5"/>
                                          </p:val>
                                        </p:tav>
                                        <p:tav tm="100000">
                                          <p:val>
                                            <p:strVal val="#ppt_x"/>
                                          </p:val>
                                        </p:tav>
                                      </p:tavLst>
                                    </p:anim>
                                    <p:anim calcmode="lin" valueType="num">
                                      <p:cBhvr>
                                        <p:cTn id="11" dur="500" fill="hold"/>
                                        <p:tgtEl>
                                          <p:spTgt spid="53"/>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50"/>
                                  </p:stCondLst>
                                  <p:childTnLst>
                                    <p:set>
                                      <p:cBhvr>
                                        <p:cTn id="13" dur="1" fill="hold">
                                          <p:stCondLst>
                                            <p:cond delay="0"/>
                                          </p:stCondLst>
                                        </p:cTn>
                                        <p:tgtEl>
                                          <p:spTgt spid="61"/>
                                        </p:tgtEl>
                                        <p:attrNameLst>
                                          <p:attrName>style.visibility</p:attrName>
                                        </p:attrNameLst>
                                      </p:cBhvr>
                                      <p:to>
                                        <p:strVal val="visible"/>
                                      </p:to>
                                    </p:set>
                                    <p:anim calcmode="lin" valueType="num">
                                      <p:cBhvr>
                                        <p:cTn id="14" dur="500" fill="hold"/>
                                        <p:tgtEl>
                                          <p:spTgt spid="61"/>
                                        </p:tgtEl>
                                        <p:attrNameLst>
                                          <p:attrName>ppt_w</p:attrName>
                                        </p:attrNameLst>
                                      </p:cBhvr>
                                      <p:tavLst>
                                        <p:tav tm="0">
                                          <p:val>
                                            <p:fltVal val="0"/>
                                          </p:val>
                                        </p:tav>
                                        <p:tav tm="100000">
                                          <p:val>
                                            <p:strVal val="#ppt_w"/>
                                          </p:val>
                                        </p:tav>
                                      </p:tavLst>
                                    </p:anim>
                                    <p:anim calcmode="lin" valueType="num">
                                      <p:cBhvr>
                                        <p:cTn id="15" dur="500" fill="hold"/>
                                        <p:tgtEl>
                                          <p:spTgt spid="61"/>
                                        </p:tgtEl>
                                        <p:attrNameLst>
                                          <p:attrName>ppt_h</p:attrName>
                                        </p:attrNameLst>
                                      </p:cBhvr>
                                      <p:tavLst>
                                        <p:tav tm="0">
                                          <p:val>
                                            <p:fltVal val="0"/>
                                          </p:val>
                                        </p:tav>
                                        <p:tav tm="100000">
                                          <p:val>
                                            <p:strVal val="#ppt_h"/>
                                          </p:val>
                                        </p:tav>
                                      </p:tavLst>
                                    </p:anim>
                                    <p:animEffect transition="in" filter="fade">
                                      <p:cBhvr>
                                        <p:cTn id="16" dur="500"/>
                                        <p:tgtEl>
                                          <p:spTgt spid="61"/>
                                        </p:tgtEl>
                                      </p:cBhvr>
                                    </p:animEffect>
                                    <p:anim calcmode="lin" valueType="num">
                                      <p:cBhvr>
                                        <p:cTn id="17" dur="500" fill="hold"/>
                                        <p:tgtEl>
                                          <p:spTgt spid="61"/>
                                        </p:tgtEl>
                                        <p:attrNameLst>
                                          <p:attrName>ppt_x</p:attrName>
                                        </p:attrNameLst>
                                      </p:cBhvr>
                                      <p:tavLst>
                                        <p:tav tm="0">
                                          <p:val>
                                            <p:fltVal val="0.5"/>
                                          </p:val>
                                        </p:tav>
                                        <p:tav tm="100000">
                                          <p:val>
                                            <p:strVal val="#ppt_x"/>
                                          </p:val>
                                        </p:tav>
                                      </p:tavLst>
                                    </p:anim>
                                    <p:anim calcmode="lin" valueType="num">
                                      <p:cBhvr>
                                        <p:cTn id="18" dur="500" fill="hold"/>
                                        <p:tgtEl>
                                          <p:spTgt spid="61"/>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500"/>
                                  </p:stCondLst>
                                  <p:childTnLst>
                                    <p:set>
                                      <p:cBhvr>
                                        <p:cTn id="20" dur="1" fill="hold">
                                          <p:stCondLst>
                                            <p:cond delay="0"/>
                                          </p:stCondLst>
                                        </p:cTn>
                                        <p:tgtEl>
                                          <p:spTgt spid="65"/>
                                        </p:tgtEl>
                                        <p:attrNameLst>
                                          <p:attrName>style.visibility</p:attrName>
                                        </p:attrNameLst>
                                      </p:cBhvr>
                                      <p:to>
                                        <p:strVal val="visible"/>
                                      </p:to>
                                    </p:set>
                                    <p:anim calcmode="lin" valueType="num">
                                      <p:cBhvr>
                                        <p:cTn id="21" dur="500" fill="hold"/>
                                        <p:tgtEl>
                                          <p:spTgt spid="65"/>
                                        </p:tgtEl>
                                        <p:attrNameLst>
                                          <p:attrName>ppt_w</p:attrName>
                                        </p:attrNameLst>
                                      </p:cBhvr>
                                      <p:tavLst>
                                        <p:tav tm="0">
                                          <p:val>
                                            <p:fltVal val="0"/>
                                          </p:val>
                                        </p:tav>
                                        <p:tav tm="100000">
                                          <p:val>
                                            <p:strVal val="#ppt_w"/>
                                          </p:val>
                                        </p:tav>
                                      </p:tavLst>
                                    </p:anim>
                                    <p:anim calcmode="lin" valueType="num">
                                      <p:cBhvr>
                                        <p:cTn id="22" dur="500" fill="hold"/>
                                        <p:tgtEl>
                                          <p:spTgt spid="65"/>
                                        </p:tgtEl>
                                        <p:attrNameLst>
                                          <p:attrName>ppt_h</p:attrName>
                                        </p:attrNameLst>
                                      </p:cBhvr>
                                      <p:tavLst>
                                        <p:tav tm="0">
                                          <p:val>
                                            <p:fltVal val="0"/>
                                          </p:val>
                                        </p:tav>
                                        <p:tav tm="100000">
                                          <p:val>
                                            <p:strVal val="#ppt_h"/>
                                          </p:val>
                                        </p:tav>
                                      </p:tavLst>
                                    </p:anim>
                                    <p:animEffect transition="in" filter="fade">
                                      <p:cBhvr>
                                        <p:cTn id="23" dur="500"/>
                                        <p:tgtEl>
                                          <p:spTgt spid="65"/>
                                        </p:tgtEl>
                                      </p:cBhvr>
                                    </p:animEffect>
                                    <p:anim calcmode="lin" valueType="num">
                                      <p:cBhvr>
                                        <p:cTn id="24" dur="500" fill="hold"/>
                                        <p:tgtEl>
                                          <p:spTgt spid="65"/>
                                        </p:tgtEl>
                                        <p:attrNameLst>
                                          <p:attrName>ppt_x</p:attrName>
                                        </p:attrNameLst>
                                      </p:cBhvr>
                                      <p:tavLst>
                                        <p:tav tm="0">
                                          <p:val>
                                            <p:fltVal val="0.5"/>
                                          </p:val>
                                        </p:tav>
                                        <p:tav tm="100000">
                                          <p:val>
                                            <p:strVal val="#ppt_x"/>
                                          </p:val>
                                        </p:tav>
                                      </p:tavLst>
                                    </p:anim>
                                    <p:anim calcmode="lin" valueType="num">
                                      <p:cBhvr>
                                        <p:cTn id="25" dur="500" fill="hold"/>
                                        <p:tgtEl>
                                          <p:spTgt spid="65"/>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750"/>
                                  </p:stCondLst>
                                  <p:childTnLst>
                                    <p:set>
                                      <p:cBhvr>
                                        <p:cTn id="27" dur="1" fill="hold">
                                          <p:stCondLst>
                                            <p:cond delay="0"/>
                                          </p:stCondLst>
                                        </p:cTn>
                                        <p:tgtEl>
                                          <p:spTgt spid="69"/>
                                        </p:tgtEl>
                                        <p:attrNameLst>
                                          <p:attrName>style.visibility</p:attrName>
                                        </p:attrNameLst>
                                      </p:cBhvr>
                                      <p:to>
                                        <p:strVal val="visible"/>
                                      </p:to>
                                    </p:set>
                                    <p:anim calcmode="lin" valueType="num">
                                      <p:cBhvr>
                                        <p:cTn id="28" dur="500" fill="hold"/>
                                        <p:tgtEl>
                                          <p:spTgt spid="69"/>
                                        </p:tgtEl>
                                        <p:attrNameLst>
                                          <p:attrName>ppt_w</p:attrName>
                                        </p:attrNameLst>
                                      </p:cBhvr>
                                      <p:tavLst>
                                        <p:tav tm="0">
                                          <p:val>
                                            <p:fltVal val="0"/>
                                          </p:val>
                                        </p:tav>
                                        <p:tav tm="100000">
                                          <p:val>
                                            <p:strVal val="#ppt_w"/>
                                          </p:val>
                                        </p:tav>
                                      </p:tavLst>
                                    </p:anim>
                                    <p:anim calcmode="lin" valueType="num">
                                      <p:cBhvr>
                                        <p:cTn id="29" dur="500" fill="hold"/>
                                        <p:tgtEl>
                                          <p:spTgt spid="69"/>
                                        </p:tgtEl>
                                        <p:attrNameLst>
                                          <p:attrName>ppt_h</p:attrName>
                                        </p:attrNameLst>
                                      </p:cBhvr>
                                      <p:tavLst>
                                        <p:tav tm="0">
                                          <p:val>
                                            <p:fltVal val="0"/>
                                          </p:val>
                                        </p:tav>
                                        <p:tav tm="100000">
                                          <p:val>
                                            <p:strVal val="#ppt_h"/>
                                          </p:val>
                                        </p:tav>
                                      </p:tavLst>
                                    </p:anim>
                                    <p:animEffect transition="in" filter="fade">
                                      <p:cBhvr>
                                        <p:cTn id="30" dur="500"/>
                                        <p:tgtEl>
                                          <p:spTgt spid="69"/>
                                        </p:tgtEl>
                                      </p:cBhvr>
                                    </p:animEffect>
                                    <p:anim calcmode="lin" valueType="num">
                                      <p:cBhvr>
                                        <p:cTn id="31" dur="500" fill="hold"/>
                                        <p:tgtEl>
                                          <p:spTgt spid="69"/>
                                        </p:tgtEl>
                                        <p:attrNameLst>
                                          <p:attrName>ppt_x</p:attrName>
                                        </p:attrNameLst>
                                      </p:cBhvr>
                                      <p:tavLst>
                                        <p:tav tm="0">
                                          <p:val>
                                            <p:fltVal val="0.5"/>
                                          </p:val>
                                        </p:tav>
                                        <p:tav tm="100000">
                                          <p:val>
                                            <p:strVal val="#ppt_x"/>
                                          </p:val>
                                        </p:tav>
                                      </p:tavLst>
                                    </p:anim>
                                    <p:anim calcmode="lin" valueType="num">
                                      <p:cBhvr>
                                        <p:cTn id="32" dur="500" fill="hold"/>
                                        <p:tgtEl>
                                          <p:spTgt spid="69"/>
                                        </p:tgtEl>
                                        <p:attrNameLst>
                                          <p:attrName>ppt_y</p:attrName>
                                        </p:attrNameLst>
                                      </p:cBhvr>
                                      <p:tavLst>
                                        <p:tav tm="0">
                                          <p:val>
                                            <p:fltVal val="0.5"/>
                                          </p:val>
                                        </p:tav>
                                        <p:tav tm="100000">
                                          <p:val>
                                            <p:strVal val="#ppt_y"/>
                                          </p:val>
                                        </p:tav>
                                      </p:tavLst>
                                    </p:anim>
                                  </p:childTnLst>
                                </p:cTn>
                              </p:par>
                            </p:childTnLst>
                          </p:cTn>
                        </p:par>
                        <p:par>
                          <p:cTn id="33" fill="hold">
                            <p:stCondLst>
                              <p:cond delay="1250"/>
                            </p:stCondLst>
                            <p:childTnLst>
                              <p:par>
                                <p:cTn id="34" presetID="42" presetClass="entr" presetSubtype="0" fill="hold" grpId="0" nodeType="after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anim calcmode="lin" valueType="num">
                                      <p:cBhvr>
                                        <p:cTn id="37" dur="500" fill="hold"/>
                                        <p:tgtEl>
                                          <p:spTgt spid="56"/>
                                        </p:tgtEl>
                                        <p:attrNameLst>
                                          <p:attrName>ppt_x</p:attrName>
                                        </p:attrNameLst>
                                      </p:cBhvr>
                                      <p:tavLst>
                                        <p:tav tm="0">
                                          <p:val>
                                            <p:strVal val="#ppt_x"/>
                                          </p:val>
                                        </p:tav>
                                        <p:tav tm="100000">
                                          <p:val>
                                            <p:strVal val="#ppt_x"/>
                                          </p:val>
                                        </p:tav>
                                      </p:tavLst>
                                    </p:anim>
                                    <p:anim calcmode="lin" valueType="num">
                                      <p:cBhvr>
                                        <p:cTn id="38" dur="500" fill="hold"/>
                                        <p:tgtEl>
                                          <p:spTgt spid="5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50"/>
                                  </p:stCondLst>
                                  <p:childTnLst>
                                    <p:set>
                                      <p:cBhvr>
                                        <p:cTn id="40" dur="1" fill="hold">
                                          <p:stCondLst>
                                            <p:cond delay="0"/>
                                          </p:stCondLst>
                                        </p:cTn>
                                        <p:tgtEl>
                                          <p:spTgt spid="64"/>
                                        </p:tgtEl>
                                        <p:attrNameLst>
                                          <p:attrName>style.visibility</p:attrName>
                                        </p:attrNameLst>
                                      </p:cBhvr>
                                      <p:to>
                                        <p:strVal val="visible"/>
                                      </p:to>
                                    </p:set>
                                    <p:animEffect transition="in" filter="fade">
                                      <p:cBhvr>
                                        <p:cTn id="41" dur="500"/>
                                        <p:tgtEl>
                                          <p:spTgt spid="64"/>
                                        </p:tgtEl>
                                      </p:cBhvr>
                                    </p:animEffect>
                                    <p:anim calcmode="lin" valueType="num">
                                      <p:cBhvr>
                                        <p:cTn id="42" dur="500" fill="hold"/>
                                        <p:tgtEl>
                                          <p:spTgt spid="64"/>
                                        </p:tgtEl>
                                        <p:attrNameLst>
                                          <p:attrName>ppt_x</p:attrName>
                                        </p:attrNameLst>
                                      </p:cBhvr>
                                      <p:tavLst>
                                        <p:tav tm="0">
                                          <p:val>
                                            <p:strVal val="#ppt_x"/>
                                          </p:val>
                                        </p:tav>
                                        <p:tav tm="100000">
                                          <p:val>
                                            <p:strVal val="#ppt_x"/>
                                          </p:val>
                                        </p:tav>
                                      </p:tavLst>
                                    </p:anim>
                                    <p:anim calcmode="lin" valueType="num">
                                      <p:cBhvr>
                                        <p:cTn id="43" dur="500" fill="hold"/>
                                        <p:tgtEl>
                                          <p:spTgt spid="6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500"/>
                                  </p:stCondLst>
                                  <p:childTnLst>
                                    <p:set>
                                      <p:cBhvr>
                                        <p:cTn id="45" dur="1" fill="hold">
                                          <p:stCondLst>
                                            <p:cond delay="0"/>
                                          </p:stCondLst>
                                        </p:cTn>
                                        <p:tgtEl>
                                          <p:spTgt spid="68"/>
                                        </p:tgtEl>
                                        <p:attrNameLst>
                                          <p:attrName>style.visibility</p:attrName>
                                        </p:attrNameLst>
                                      </p:cBhvr>
                                      <p:to>
                                        <p:strVal val="visible"/>
                                      </p:to>
                                    </p:set>
                                    <p:animEffect transition="in" filter="fade">
                                      <p:cBhvr>
                                        <p:cTn id="46" dur="500"/>
                                        <p:tgtEl>
                                          <p:spTgt spid="68"/>
                                        </p:tgtEl>
                                      </p:cBhvr>
                                    </p:animEffect>
                                    <p:anim calcmode="lin" valueType="num">
                                      <p:cBhvr>
                                        <p:cTn id="47" dur="500" fill="hold"/>
                                        <p:tgtEl>
                                          <p:spTgt spid="68"/>
                                        </p:tgtEl>
                                        <p:attrNameLst>
                                          <p:attrName>ppt_x</p:attrName>
                                        </p:attrNameLst>
                                      </p:cBhvr>
                                      <p:tavLst>
                                        <p:tav tm="0">
                                          <p:val>
                                            <p:strVal val="#ppt_x"/>
                                          </p:val>
                                        </p:tav>
                                        <p:tav tm="100000">
                                          <p:val>
                                            <p:strVal val="#ppt_x"/>
                                          </p:val>
                                        </p:tav>
                                      </p:tavLst>
                                    </p:anim>
                                    <p:anim calcmode="lin" valueType="num">
                                      <p:cBhvr>
                                        <p:cTn id="48" dur="500" fill="hold"/>
                                        <p:tgtEl>
                                          <p:spTgt spid="6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750"/>
                                  </p:stCondLst>
                                  <p:childTnLst>
                                    <p:set>
                                      <p:cBhvr>
                                        <p:cTn id="50" dur="1" fill="hold">
                                          <p:stCondLst>
                                            <p:cond delay="0"/>
                                          </p:stCondLst>
                                        </p:cTn>
                                        <p:tgtEl>
                                          <p:spTgt spid="72"/>
                                        </p:tgtEl>
                                        <p:attrNameLst>
                                          <p:attrName>style.visibility</p:attrName>
                                        </p:attrNameLst>
                                      </p:cBhvr>
                                      <p:to>
                                        <p:strVal val="visible"/>
                                      </p:to>
                                    </p:set>
                                    <p:animEffect transition="in" filter="fade">
                                      <p:cBhvr>
                                        <p:cTn id="51" dur="500"/>
                                        <p:tgtEl>
                                          <p:spTgt spid="72"/>
                                        </p:tgtEl>
                                      </p:cBhvr>
                                    </p:animEffect>
                                    <p:anim calcmode="lin" valueType="num">
                                      <p:cBhvr>
                                        <p:cTn id="52" dur="500" fill="hold"/>
                                        <p:tgtEl>
                                          <p:spTgt spid="72"/>
                                        </p:tgtEl>
                                        <p:attrNameLst>
                                          <p:attrName>ppt_x</p:attrName>
                                        </p:attrNameLst>
                                      </p:cBhvr>
                                      <p:tavLst>
                                        <p:tav tm="0">
                                          <p:val>
                                            <p:strVal val="#ppt_x"/>
                                          </p:val>
                                        </p:tav>
                                        <p:tav tm="100000">
                                          <p:val>
                                            <p:strVal val="#ppt_x"/>
                                          </p:val>
                                        </p:tav>
                                      </p:tavLst>
                                    </p:anim>
                                    <p:anim calcmode="lin" valueType="num">
                                      <p:cBhvr>
                                        <p:cTn id="53" dur="500" fill="hold"/>
                                        <p:tgtEl>
                                          <p:spTgt spid="72"/>
                                        </p:tgtEl>
                                        <p:attrNameLst>
                                          <p:attrName>ppt_y</p:attrName>
                                        </p:attrNameLst>
                                      </p:cBhvr>
                                      <p:tavLst>
                                        <p:tav tm="0">
                                          <p:val>
                                            <p:strVal val="#ppt_y+.1"/>
                                          </p:val>
                                        </p:tav>
                                        <p:tav tm="100000">
                                          <p:val>
                                            <p:strVal val="#ppt_y"/>
                                          </p:val>
                                        </p:tav>
                                      </p:tavLst>
                                    </p:anim>
                                  </p:childTnLst>
                                </p:cTn>
                              </p:par>
                            </p:childTnLst>
                          </p:cTn>
                        </p:par>
                        <p:par>
                          <p:cTn id="54" fill="hold">
                            <p:stCondLst>
                              <p:cond delay="2500"/>
                            </p:stCondLst>
                            <p:childTnLst>
                              <p:par>
                                <p:cTn id="55" presetID="12" presetClass="entr" presetSubtype="2" fill="hold" nodeType="after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slide(fromRight)">
                                      <p:cBhvr>
                                        <p:cTn id="57" dur="500"/>
                                        <p:tgtEl>
                                          <p:spTgt spid="35"/>
                                        </p:tgtEl>
                                      </p:cBhvr>
                                    </p:animEffect>
                                  </p:childTnLst>
                                </p:cTn>
                              </p:par>
                              <p:par>
                                <p:cTn id="58" presetID="12" presetClass="entr" presetSubtype="8" fill="hold"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slide(fromLeft)">
                                      <p:cBhvr>
                                        <p:cTn id="60" dur="500"/>
                                        <p:tgtEl>
                                          <p:spTgt spid="44"/>
                                        </p:tgtEl>
                                      </p:cBhvr>
                                    </p:animEffect>
                                  </p:childTnLst>
                                </p:cTn>
                              </p:par>
                              <p:par>
                                <p:cTn id="61" presetID="12" presetClass="entr" presetSubtype="2"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slide(fromRight)">
                                      <p:cBhvr>
                                        <p:cTn id="63" dur="500"/>
                                        <p:tgtEl>
                                          <p:spTgt spid="38"/>
                                        </p:tgtEl>
                                      </p:cBhvr>
                                    </p:animEffect>
                                  </p:childTnLst>
                                </p:cTn>
                              </p:par>
                              <p:par>
                                <p:cTn id="64" presetID="12" presetClass="entr" presetSubtype="8" fill="hold"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slide(fromLeft)">
                                      <p:cBhvr>
                                        <p:cTn id="6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4" grpId="0"/>
      <p:bldP spid="68" grpId="0"/>
      <p:bldP spid="7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组合 6"/>
          <p:cNvGrpSpPr/>
          <p:nvPr/>
        </p:nvGrpSpPr>
        <p:grpSpPr>
          <a:xfrm>
            <a:off x="4658877" y="1276548"/>
            <a:ext cx="2880598" cy="636066"/>
            <a:chOff x="3131840" y="987574"/>
            <a:chExt cx="2880320" cy="648072"/>
          </a:xfrm>
        </p:grpSpPr>
        <p:sp>
          <p:nvSpPr>
            <p:cNvPr id="3" name="圆角矩形 2"/>
            <p:cNvSpPr/>
            <p:nvPr/>
          </p:nvSpPr>
          <p:spPr>
            <a:xfrm>
              <a:off x="3131840" y="987574"/>
              <a:ext cx="2880320" cy="648072"/>
            </a:xfrm>
            <a:prstGeom prst="roundRect">
              <a:avLst>
                <a:gd name="adj" fmla="val 50000"/>
              </a:avLst>
            </a:prstGeom>
            <a:noFill/>
            <a:ln>
              <a:solidFill>
                <a:srgbClr val="0145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p>
          </p:txBody>
        </p:sp>
        <p:sp>
          <p:nvSpPr>
            <p:cNvPr id="6" name="TextBox 5"/>
            <p:cNvSpPr txBox="1"/>
            <p:nvPr/>
          </p:nvSpPr>
          <p:spPr>
            <a:xfrm>
              <a:off x="3790746" y="1080778"/>
              <a:ext cx="1550274" cy="512059"/>
            </a:xfrm>
            <a:prstGeom prst="rect">
              <a:avLst/>
            </a:prstGeom>
            <a:noFill/>
          </p:spPr>
          <p:txBody>
            <a:bodyPr wrap="none" rtlCol="0">
              <a:spAutoFit/>
            </a:bodyPr>
            <a:lstStyle/>
            <a:p>
              <a:r>
                <a:rPr lang="zh-CN" altLang="en-US" sz="2666" dirty="0" smtClean="0">
                  <a:solidFill>
                    <a:srgbClr val="01458E"/>
                  </a:solidFill>
                  <a:latin typeface="微软雅黑" panose="020B0503020204020204" pitchFamily="34" charset="-122"/>
                  <a:ea typeface="微软雅黑" panose="020B0503020204020204" pitchFamily="34" charset="-122"/>
                </a:rPr>
                <a:t>第二部分</a:t>
              </a:r>
              <a:endParaRPr lang="zh-CN" altLang="en-US" sz="2666" dirty="0">
                <a:solidFill>
                  <a:srgbClr val="01458E"/>
                </a:solidFill>
                <a:latin typeface="微软雅黑" panose="020B0503020204020204" pitchFamily="34" charset="-122"/>
                <a:ea typeface="微软雅黑" panose="020B0503020204020204" pitchFamily="34" charset="-122"/>
              </a:endParaRPr>
            </a:p>
          </p:txBody>
        </p:sp>
      </p:grpSp>
      <p:cxnSp>
        <p:nvCxnSpPr>
          <p:cNvPr id="16" name="直接连接符 15"/>
          <p:cNvCxnSpPr/>
          <p:nvPr/>
        </p:nvCxnSpPr>
        <p:spPr>
          <a:xfrm flipH="1">
            <a:off x="3154409" y="2469595"/>
            <a:ext cx="5921385" cy="0"/>
          </a:xfrm>
          <a:prstGeom prst="line">
            <a:avLst/>
          </a:prstGeom>
          <a:ln w="15875">
            <a:solidFill>
              <a:srgbClr val="01458E"/>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154409" y="3813874"/>
            <a:ext cx="5921385" cy="0"/>
          </a:xfrm>
          <a:prstGeom prst="line">
            <a:avLst/>
          </a:prstGeom>
          <a:ln w="15875">
            <a:solidFill>
              <a:srgbClr val="01458E"/>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27836" y="2757655"/>
            <a:ext cx="4557658" cy="749116"/>
          </a:xfrm>
          <a:prstGeom prst="rect">
            <a:avLst/>
          </a:prstGeom>
          <a:noFill/>
        </p:spPr>
        <p:txBody>
          <a:bodyPr wrap="none" rtlCol="0">
            <a:spAutoFit/>
          </a:bodyPr>
          <a:lstStyle/>
          <a:p>
            <a:pPr algn="ctr"/>
            <a:r>
              <a:rPr lang="zh-CN" altLang="en-US" sz="4268" dirty="0">
                <a:solidFill>
                  <a:srgbClr val="01458E"/>
                </a:solidFill>
                <a:latin typeface="微软雅黑" panose="020B0503020204020204" pitchFamily="34" charset="-122"/>
                <a:ea typeface="微软雅黑" panose="020B0503020204020204" pitchFamily="34" charset="-122"/>
              </a:rPr>
              <a:t>单击此处添加标题</a:t>
            </a:r>
          </a:p>
        </p:txBody>
      </p:sp>
      <p:sp>
        <p:nvSpPr>
          <p:cNvPr id="14" name="矩形 13"/>
          <p:cNvSpPr/>
          <p:nvPr/>
        </p:nvSpPr>
        <p:spPr>
          <a:xfrm>
            <a:off x="3410617" y="4005913"/>
            <a:ext cx="5545871" cy="543867"/>
          </a:xfrm>
          <a:prstGeom prst="rect">
            <a:avLst/>
          </a:prstGeom>
        </p:spPr>
        <p:txBody>
          <a:bodyPr wrap="square">
            <a:spAutoFit/>
          </a:bodyPr>
          <a:lstStyle/>
          <a:p>
            <a:pPr algn="ctr"/>
            <a:r>
              <a:rPr lang="zh-CN" altLang="en-US" sz="1467" dirty="0">
                <a:solidFill>
                  <a:schemeClr val="bg1">
                    <a:lumMod val="50000"/>
                  </a:schemeClr>
                </a:solidFill>
                <a:latin typeface="微软雅黑" panose="020B0503020204020204" pitchFamily="34" charset="-122"/>
                <a:ea typeface="微软雅黑" panose="020B0503020204020204" pitchFamily="34" charset="-122"/>
              </a:rPr>
              <a:t>在此处添加详细描述文本，尽量与标题文本语言风格相符，语言描述尽量简洁生动，尽可能概括出段落内容。</a:t>
            </a:r>
          </a:p>
        </p:txBody>
      </p:sp>
      <p:sp>
        <p:nvSpPr>
          <p:cNvPr id="26" name="椭圆 25"/>
          <p:cNvSpPr/>
          <p:nvPr/>
        </p:nvSpPr>
        <p:spPr>
          <a:xfrm>
            <a:off x="5810056" y="5350193"/>
            <a:ext cx="576120" cy="576120"/>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2</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1884758"/>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par>
                                <p:cTn id="17" presetID="22" presetClass="entr" presetSubtype="2"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right)">
                                      <p:cBhvr>
                                        <p:cTn id="19" dur="500"/>
                                        <p:tgtEl>
                                          <p:spTgt spid="19"/>
                                        </p:tgtEl>
                                      </p:cBhvr>
                                    </p:animEffect>
                                  </p:childTnLst>
                                </p:cTn>
                              </p:par>
                            </p:childTnLst>
                          </p:cTn>
                        </p:par>
                        <p:par>
                          <p:cTn id="20" fill="hold">
                            <p:stCondLst>
                              <p:cond delay="10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3"/>
                                        </p:tgtEl>
                                        <p:attrNameLst>
                                          <p:attrName>ppt_y</p:attrName>
                                        </p:attrNameLst>
                                      </p:cBhvr>
                                      <p:tavLst>
                                        <p:tav tm="0">
                                          <p:val>
                                            <p:strVal val="#ppt_y"/>
                                          </p:val>
                                        </p:tav>
                                        <p:tav tm="100000">
                                          <p:val>
                                            <p:strVal val="#ppt_y"/>
                                          </p:val>
                                        </p:tav>
                                      </p:tavLst>
                                    </p:anim>
                                    <p:anim calcmode="lin" valueType="num">
                                      <p:cBhvr>
                                        <p:cTn id="25"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3"/>
                                        </p:tgtEl>
                                      </p:cBhvr>
                                    </p:animEffect>
                                  </p:childTnLst>
                                </p:cTn>
                              </p:par>
                            </p:childTnLst>
                          </p:cTn>
                        </p:par>
                        <p:par>
                          <p:cTn id="28" fill="hold">
                            <p:stCondLst>
                              <p:cond delay="185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0" name="Group 1"/>
          <p:cNvGrpSpPr/>
          <p:nvPr/>
        </p:nvGrpSpPr>
        <p:grpSpPr>
          <a:xfrm flipH="1">
            <a:off x="8281152" y="1654312"/>
            <a:ext cx="3902580" cy="5229075"/>
            <a:chOff x="-19499" y="2323926"/>
            <a:chExt cx="4882156" cy="4551069"/>
          </a:xfrm>
        </p:grpSpPr>
        <p:sp>
          <p:nvSpPr>
            <p:cNvPr id="141" name="Right Triangle 221"/>
            <p:cNvSpPr/>
            <p:nvPr/>
          </p:nvSpPr>
          <p:spPr>
            <a:xfrm>
              <a:off x="-19499" y="2323926"/>
              <a:ext cx="4525511" cy="4525511"/>
            </a:xfrm>
            <a:prstGeom prst="rtTriangl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503">
                <a:latin typeface="+mn-ea"/>
              </a:endParaRPr>
            </a:p>
          </p:txBody>
        </p:sp>
        <p:sp>
          <p:nvSpPr>
            <p:cNvPr id="142" name="Right Triangle 219"/>
            <p:cNvSpPr/>
            <p:nvPr/>
          </p:nvSpPr>
          <p:spPr>
            <a:xfrm>
              <a:off x="1075053" y="3087391"/>
              <a:ext cx="3787604" cy="3787604"/>
            </a:xfrm>
            <a:prstGeom prst="rtTriangl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503">
                <a:latin typeface="+mn-ea"/>
              </a:endParaRPr>
            </a:p>
          </p:txBody>
        </p:sp>
        <p:sp>
          <p:nvSpPr>
            <p:cNvPr id="143" name="Right Triangle 10"/>
            <p:cNvSpPr/>
            <p:nvPr/>
          </p:nvSpPr>
          <p:spPr>
            <a:xfrm>
              <a:off x="-6998" y="2575276"/>
              <a:ext cx="4274161" cy="427416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503">
                <a:latin typeface="+mn-ea"/>
              </a:endParaRPr>
            </a:p>
          </p:txBody>
        </p:sp>
      </p:grpSp>
      <p:sp>
        <p:nvSpPr>
          <p:cNvPr id="6" name="FlexibleLine"/>
          <p:cNvSpPr/>
          <p:nvPr/>
        </p:nvSpPr>
        <p:spPr>
          <a:xfrm>
            <a:off x="2118254" y="3094723"/>
            <a:ext cx="1412168" cy="800802"/>
          </a:xfrm>
          <a:custGeom>
            <a:avLst/>
            <a:gdLst/>
            <a:ahLst/>
            <a:cxnLst/>
            <a:rect l="0" t="0" r="0" b="0"/>
            <a:pathLst>
              <a:path w="934800" h="530100" fill="none">
                <a:moveTo>
                  <a:pt x="0" y="0"/>
                </a:moveTo>
                <a:cubicBezTo>
                  <a:pt x="0" y="-238545"/>
                  <a:pt x="514140" y="-530100"/>
                  <a:pt x="934800" y="-530100"/>
                </a:cubicBezTo>
              </a:path>
            </a:pathLst>
          </a:custGeom>
          <a:noFill/>
          <a:ln w="7600" cap="flat">
            <a:solidFill>
              <a:schemeClr val="bg1">
                <a:lumMod val="50000"/>
              </a:schemeClr>
            </a:solidFill>
            <a:prstDash val="dash"/>
            <a:bevel/>
          </a:ln>
        </p:spPr>
      </p:sp>
      <p:sp>
        <p:nvSpPr>
          <p:cNvPr id="7" name="FlexibleLine"/>
          <p:cNvSpPr/>
          <p:nvPr/>
        </p:nvSpPr>
        <p:spPr>
          <a:xfrm>
            <a:off x="2118254" y="3094725"/>
            <a:ext cx="1412168" cy="657289"/>
          </a:xfrm>
          <a:custGeom>
            <a:avLst/>
            <a:gdLst/>
            <a:ahLst/>
            <a:cxnLst/>
            <a:rect l="0" t="0" r="0" b="0"/>
            <a:pathLst>
              <a:path w="934800" h="435100" fill="none">
                <a:moveTo>
                  <a:pt x="0" y="0"/>
                </a:moveTo>
                <a:cubicBezTo>
                  <a:pt x="0" y="195795"/>
                  <a:pt x="514140" y="435100"/>
                  <a:pt x="934800" y="435100"/>
                </a:cubicBezTo>
              </a:path>
            </a:pathLst>
          </a:custGeom>
          <a:noFill/>
          <a:ln w="7600" cap="flat">
            <a:solidFill>
              <a:schemeClr val="bg1">
                <a:lumMod val="50000"/>
              </a:schemeClr>
            </a:solidFill>
            <a:prstDash val="dash"/>
            <a:bevel/>
          </a:ln>
        </p:spPr>
      </p:sp>
      <p:sp>
        <p:nvSpPr>
          <p:cNvPr id="8" name="FlexibleLine"/>
          <p:cNvSpPr/>
          <p:nvPr/>
        </p:nvSpPr>
        <p:spPr>
          <a:xfrm rot="1800000" flipH="1">
            <a:off x="-691720" y="2556442"/>
            <a:ext cx="2534933" cy="1171067"/>
          </a:xfrm>
          <a:custGeom>
            <a:avLst/>
            <a:gdLst/>
            <a:ahLst/>
            <a:cxnLst/>
            <a:rect l="0" t="0" r="0" b="0"/>
            <a:pathLst>
              <a:path w="934800" h="775200" fill="none">
                <a:moveTo>
                  <a:pt x="0" y="0"/>
                </a:moveTo>
                <a:cubicBezTo>
                  <a:pt x="0" y="348840"/>
                  <a:pt x="-514140" y="775200"/>
                  <a:pt x="-934800" y="775200"/>
                </a:cubicBezTo>
              </a:path>
            </a:pathLst>
          </a:custGeom>
          <a:noFill/>
          <a:ln w="7600" cap="flat">
            <a:solidFill>
              <a:schemeClr val="bg1">
                <a:lumMod val="50000"/>
              </a:schemeClr>
            </a:solidFill>
            <a:prstDash val="dash"/>
            <a:bevel/>
          </a:ln>
        </p:spPr>
      </p:sp>
      <p:grpSp>
        <p:nvGrpSpPr>
          <p:cNvPr id="10" name="Group 8"/>
          <p:cNvGrpSpPr/>
          <p:nvPr/>
        </p:nvGrpSpPr>
        <p:grpSpPr>
          <a:xfrm>
            <a:off x="5114798" y="2293923"/>
            <a:ext cx="229623" cy="614236"/>
            <a:chOff x="9058971" y="3034893"/>
            <a:chExt cx="232386" cy="621631"/>
          </a:xfrm>
        </p:grpSpPr>
        <p:sp>
          <p:nvSpPr>
            <p:cNvPr id="11" name="FlexibleLine"/>
            <p:cNvSpPr/>
            <p:nvPr/>
          </p:nvSpPr>
          <p:spPr>
            <a:xfrm>
              <a:off x="9058971" y="3034893"/>
              <a:ext cx="232386" cy="284672"/>
            </a:xfrm>
            <a:custGeom>
              <a:avLst/>
              <a:gdLst/>
              <a:ahLst/>
              <a:cxnLst/>
              <a:rect l="0" t="0" r="0" b="0"/>
              <a:pathLst>
                <a:path w="152000" h="186200" fill="none">
                  <a:moveTo>
                    <a:pt x="0" y="0"/>
                  </a:moveTo>
                  <a:lnTo>
                    <a:pt x="60800" y="0"/>
                  </a:lnTo>
                  <a:lnTo>
                    <a:pt x="60800" y="-140600"/>
                  </a:lnTo>
                  <a:cubicBezTo>
                    <a:pt x="60800" y="-167960"/>
                    <a:pt x="79040" y="-186200"/>
                    <a:pt x="106400" y="-186200"/>
                  </a:cubicBezTo>
                  <a:lnTo>
                    <a:pt x="152000" y="-186200"/>
                  </a:lnTo>
                </a:path>
              </a:pathLst>
            </a:custGeom>
            <a:noFill/>
            <a:ln w="7600" cap="flat">
              <a:solidFill>
                <a:schemeClr val="bg1">
                  <a:lumMod val="50000"/>
                </a:schemeClr>
              </a:solidFill>
              <a:bevel/>
            </a:ln>
          </p:spPr>
        </p:sp>
        <p:sp>
          <p:nvSpPr>
            <p:cNvPr id="12" name="FlexibleLine"/>
            <p:cNvSpPr/>
            <p:nvPr/>
          </p:nvSpPr>
          <p:spPr>
            <a:xfrm>
              <a:off x="9058971" y="3034893"/>
              <a:ext cx="232386" cy="168480"/>
            </a:xfrm>
            <a:custGeom>
              <a:avLst/>
              <a:gdLst/>
              <a:ahLst/>
              <a:cxnLst/>
              <a:rect l="0" t="0" r="0" b="0"/>
              <a:pathLst>
                <a:path w="152000" h="110200" fill="none">
                  <a:moveTo>
                    <a:pt x="0" y="0"/>
                  </a:moveTo>
                  <a:lnTo>
                    <a:pt x="60800" y="0"/>
                  </a:lnTo>
                  <a:lnTo>
                    <a:pt x="60800" y="64600"/>
                  </a:lnTo>
                  <a:cubicBezTo>
                    <a:pt x="60800" y="91960"/>
                    <a:pt x="79040" y="110200"/>
                    <a:pt x="106400" y="110200"/>
                  </a:cubicBezTo>
                  <a:lnTo>
                    <a:pt x="152000" y="110200"/>
                  </a:lnTo>
                </a:path>
              </a:pathLst>
            </a:custGeom>
            <a:noFill/>
            <a:ln w="7600" cap="flat">
              <a:solidFill>
                <a:schemeClr val="bg1">
                  <a:lumMod val="50000"/>
                </a:schemeClr>
              </a:solidFill>
              <a:bevel/>
            </a:ln>
          </p:spPr>
        </p:sp>
        <p:sp>
          <p:nvSpPr>
            <p:cNvPr id="13" name="FlexibleLine"/>
            <p:cNvSpPr/>
            <p:nvPr/>
          </p:nvSpPr>
          <p:spPr>
            <a:xfrm>
              <a:off x="9058971" y="3034893"/>
              <a:ext cx="232386" cy="621631"/>
            </a:xfrm>
            <a:custGeom>
              <a:avLst/>
              <a:gdLst/>
              <a:ahLst/>
              <a:cxnLst/>
              <a:rect l="0" t="0" r="0" b="0"/>
              <a:pathLst>
                <a:path w="152000" h="406600" fill="none">
                  <a:moveTo>
                    <a:pt x="0" y="0"/>
                  </a:moveTo>
                  <a:lnTo>
                    <a:pt x="60800" y="0"/>
                  </a:lnTo>
                  <a:lnTo>
                    <a:pt x="60800" y="361000"/>
                  </a:lnTo>
                  <a:cubicBezTo>
                    <a:pt x="60800" y="388360"/>
                    <a:pt x="79040" y="406600"/>
                    <a:pt x="106400" y="406600"/>
                  </a:cubicBezTo>
                  <a:lnTo>
                    <a:pt x="152000" y="406600"/>
                  </a:lnTo>
                </a:path>
              </a:pathLst>
            </a:custGeom>
            <a:noFill/>
            <a:ln w="7600" cap="flat">
              <a:solidFill>
                <a:schemeClr val="bg1">
                  <a:lumMod val="50000"/>
                </a:schemeClr>
              </a:solidFill>
              <a:bevel/>
            </a:ln>
          </p:spPr>
        </p:sp>
      </p:grpSp>
      <p:grpSp>
        <p:nvGrpSpPr>
          <p:cNvPr id="14" name="Group 9"/>
          <p:cNvGrpSpPr/>
          <p:nvPr/>
        </p:nvGrpSpPr>
        <p:grpSpPr>
          <a:xfrm>
            <a:off x="5172203" y="3752016"/>
            <a:ext cx="229623" cy="614236"/>
            <a:chOff x="9117067" y="4510540"/>
            <a:chExt cx="232386" cy="621631"/>
          </a:xfrm>
        </p:grpSpPr>
        <p:sp>
          <p:nvSpPr>
            <p:cNvPr id="15" name="FlexibleLine"/>
            <p:cNvSpPr/>
            <p:nvPr/>
          </p:nvSpPr>
          <p:spPr>
            <a:xfrm>
              <a:off x="9117067" y="4510540"/>
              <a:ext cx="232386" cy="284672"/>
            </a:xfrm>
            <a:custGeom>
              <a:avLst/>
              <a:gdLst/>
              <a:ahLst/>
              <a:cxnLst/>
              <a:rect l="0" t="0" r="0" b="0"/>
              <a:pathLst>
                <a:path w="152000" h="186200" fill="none">
                  <a:moveTo>
                    <a:pt x="0" y="0"/>
                  </a:moveTo>
                  <a:lnTo>
                    <a:pt x="60800" y="0"/>
                  </a:lnTo>
                  <a:lnTo>
                    <a:pt x="60800" y="-140600"/>
                  </a:lnTo>
                  <a:cubicBezTo>
                    <a:pt x="60800" y="-167960"/>
                    <a:pt x="79040" y="-186200"/>
                    <a:pt x="106400" y="-186200"/>
                  </a:cubicBezTo>
                  <a:lnTo>
                    <a:pt x="152000" y="-186200"/>
                  </a:lnTo>
                </a:path>
              </a:pathLst>
            </a:custGeom>
            <a:noFill/>
            <a:ln w="7600" cap="flat">
              <a:solidFill>
                <a:schemeClr val="bg1">
                  <a:lumMod val="50000"/>
                </a:schemeClr>
              </a:solidFill>
              <a:bevel/>
            </a:ln>
          </p:spPr>
        </p:sp>
        <p:sp>
          <p:nvSpPr>
            <p:cNvPr id="16" name="FlexibleLine"/>
            <p:cNvSpPr/>
            <p:nvPr/>
          </p:nvSpPr>
          <p:spPr>
            <a:xfrm>
              <a:off x="9117067" y="4510540"/>
              <a:ext cx="232386" cy="168480"/>
            </a:xfrm>
            <a:custGeom>
              <a:avLst/>
              <a:gdLst/>
              <a:ahLst/>
              <a:cxnLst/>
              <a:rect l="0" t="0" r="0" b="0"/>
              <a:pathLst>
                <a:path w="152000" h="110200" fill="none">
                  <a:moveTo>
                    <a:pt x="0" y="0"/>
                  </a:moveTo>
                  <a:lnTo>
                    <a:pt x="60800" y="0"/>
                  </a:lnTo>
                  <a:lnTo>
                    <a:pt x="60800" y="64600"/>
                  </a:lnTo>
                  <a:cubicBezTo>
                    <a:pt x="60800" y="91960"/>
                    <a:pt x="79040" y="110200"/>
                    <a:pt x="106400" y="110200"/>
                  </a:cubicBezTo>
                  <a:lnTo>
                    <a:pt x="152000" y="110200"/>
                  </a:lnTo>
                </a:path>
              </a:pathLst>
            </a:custGeom>
            <a:noFill/>
            <a:ln w="7600" cap="flat">
              <a:solidFill>
                <a:schemeClr val="bg1">
                  <a:lumMod val="50000"/>
                </a:schemeClr>
              </a:solidFill>
              <a:bevel/>
            </a:ln>
          </p:spPr>
        </p:sp>
        <p:sp>
          <p:nvSpPr>
            <p:cNvPr id="17" name="FlexibleLine"/>
            <p:cNvSpPr/>
            <p:nvPr/>
          </p:nvSpPr>
          <p:spPr>
            <a:xfrm>
              <a:off x="9117067" y="4510540"/>
              <a:ext cx="232386" cy="621631"/>
            </a:xfrm>
            <a:custGeom>
              <a:avLst/>
              <a:gdLst/>
              <a:ahLst/>
              <a:cxnLst/>
              <a:rect l="0" t="0" r="0" b="0"/>
              <a:pathLst>
                <a:path w="152000" h="406600" fill="none">
                  <a:moveTo>
                    <a:pt x="0" y="0"/>
                  </a:moveTo>
                  <a:lnTo>
                    <a:pt x="60800" y="0"/>
                  </a:lnTo>
                  <a:lnTo>
                    <a:pt x="60800" y="361000"/>
                  </a:lnTo>
                  <a:cubicBezTo>
                    <a:pt x="60800" y="388360"/>
                    <a:pt x="79040" y="406600"/>
                    <a:pt x="106400" y="406600"/>
                  </a:cubicBezTo>
                  <a:lnTo>
                    <a:pt x="152000" y="406600"/>
                  </a:lnTo>
                </a:path>
              </a:pathLst>
            </a:custGeom>
            <a:noFill/>
            <a:ln w="7600" cap="flat">
              <a:solidFill>
                <a:schemeClr val="bg1">
                  <a:lumMod val="50000"/>
                </a:schemeClr>
              </a:solidFill>
              <a:bevel/>
            </a:ln>
          </p:spPr>
        </p:sp>
      </p:grpSp>
      <p:sp>
        <p:nvSpPr>
          <p:cNvPr id="51" name="Freeform 246"/>
          <p:cNvSpPr/>
          <p:nvPr/>
        </p:nvSpPr>
        <p:spPr>
          <a:xfrm>
            <a:off x="5344419" y="1679687"/>
            <a:ext cx="1125143" cy="332950"/>
          </a:xfrm>
          <a:custGeom>
            <a:avLst/>
            <a:gdLst/>
            <a:ahLst/>
            <a:cxnLst/>
            <a:rect l="0" t="0" r="0" b="0"/>
            <a:pathLst>
              <a:path w="744800" h="220400" fill="none">
                <a:moveTo>
                  <a:pt x="0" y="220400"/>
                </a:moveTo>
                <a:lnTo>
                  <a:pt x="744800" y="220400"/>
                </a:lnTo>
              </a:path>
            </a:pathLst>
          </a:custGeom>
          <a:gradFill>
            <a:gsLst>
              <a:gs pos="0">
                <a:srgbClr val="E7F5FB"/>
              </a:gs>
              <a:gs pos="50000">
                <a:srgbClr val="CFEBF7"/>
              </a:gs>
              <a:gs pos="100000">
                <a:srgbClr val="B7E2F3"/>
              </a:gs>
            </a:gsLst>
            <a:lin ang="5400000" scaled="0"/>
          </a:gradFill>
          <a:ln w="22800" cap="flat">
            <a:solidFill>
              <a:schemeClr val="accent2"/>
            </a:solidFill>
            <a:bevel/>
            <a:tailEnd type="oval"/>
          </a:ln>
          <a:effectLst/>
        </p:spPr>
      </p:sp>
      <p:sp>
        <p:nvSpPr>
          <p:cNvPr id="52" name="Text 4673"/>
          <p:cNvSpPr txBox="1"/>
          <p:nvPr/>
        </p:nvSpPr>
        <p:spPr>
          <a:xfrm>
            <a:off x="5451963" y="1714130"/>
            <a:ext cx="892565" cy="287027"/>
          </a:xfrm>
          <a:prstGeom prst="rect">
            <a:avLst/>
          </a:prstGeom>
          <a:noFill/>
        </p:spPr>
        <p:txBody>
          <a:bodyPr wrap="square" lIns="35572" tIns="17786" rIns="35572" bIns="17786" rtlCol="0" anchor="ctr"/>
          <a:lstStyle/>
          <a:p>
            <a:r>
              <a:rPr lang="zh-CN" altLang="en-US" sz="1581" b="1" dirty="0">
                <a:solidFill>
                  <a:schemeClr val="bg1">
                    <a:lumMod val="50000"/>
                  </a:schemeClr>
                </a:solidFill>
                <a:latin typeface="微软雅黑" panose="020B0503020204020204" pitchFamily="34" charset="-122"/>
                <a:ea typeface="微软雅黑" panose="020B0503020204020204" pitchFamily="34" charset="-122"/>
              </a:rPr>
              <a:t>添加标题</a:t>
            </a:r>
          </a:p>
        </p:txBody>
      </p:sp>
      <p:sp>
        <p:nvSpPr>
          <p:cNvPr id="53" name="Freeform 244"/>
          <p:cNvSpPr/>
          <p:nvPr/>
        </p:nvSpPr>
        <p:spPr>
          <a:xfrm>
            <a:off x="5344427" y="2127450"/>
            <a:ext cx="1825486" cy="332950"/>
          </a:xfrm>
          <a:custGeom>
            <a:avLst/>
            <a:gdLst/>
            <a:ahLst/>
            <a:cxnLst/>
            <a:rect l="0" t="0" r="0" b="0"/>
            <a:pathLst>
              <a:path w="1208400" h="220400" fill="none">
                <a:moveTo>
                  <a:pt x="0" y="220400"/>
                </a:moveTo>
                <a:lnTo>
                  <a:pt x="1208400" y="220400"/>
                </a:lnTo>
              </a:path>
            </a:pathLst>
          </a:custGeom>
          <a:gradFill>
            <a:gsLst>
              <a:gs pos="0">
                <a:srgbClr val="E7F5FB"/>
              </a:gs>
              <a:gs pos="50000">
                <a:srgbClr val="CFEBF7"/>
              </a:gs>
              <a:gs pos="100000">
                <a:srgbClr val="B7E2F3"/>
              </a:gs>
            </a:gsLst>
            <a:lin ang="5400000" scaled="0"/>
          </a:gradFill>
          <a:ln w="22800" cap="flat">
            <a:solidFill>
              <a:schemeClr val="accent2"/>
            </a:solidFill>
            <a:bevel/>
            <a:tailEnd type="oval"/>
          </a:ln>
          <a:effectLst/>
        </p:spPr>
      </p:sp>
      <p:sp>
        <p:nvSpPr>
          <p:cNvPr id="54" name="Text 4674"/>
          <p:cNvSpPr txBox="1"/>
          <p:nvPr/>
        </p:nvSpPr>
        <p:spPr>
          <a:xfrm>
            <a:off x="5451960" y="2161891"/>
            <a:ext cx="1432815" cy="287027"/>
          </a:xfrm>
          <a:prstGeom prst="rect">
            <a:avLst/>
          </a:prstGeom>
          <a:noFill/>
        </p:spPr>
        <p:txBody>
          <a:bodyPr wrap="square" lIns="35572" tIns="17786" rIns="35572" bIns="17786" rtlCol="0" anchor="ctr"/>
          <a:lstStyle/>
          <a:p>
            <a:r>
              <a:rPr lang="zh-CN" altLang="en-US" sz="1581" b="1" dirty="0">
                <a:solidFill>
                  <a:schemeClr val="bg1">
                    <a:lumMod val="50000"/>
                  </a:schemeClr>
                </a:solidFill>
                <a:latin typeface="微软雅黑" panose="020B0503020204020204" pitchFamily="34" charset="-122"/>
                <a:ea typeface="微软雅黑" panose="020B0503020204020204" pitchFamily="34" charset="-122"/>
              </a:rPr>
              <a:t>添加标题</a:t>
            </a:r>
          </a:p>
        </p:txBody>
      </p:sp>
      <p:sp>
        <p:nvSpPr>
          <p:cNvPr id="55" name="Freeform 242"/>
          <p:cNvSpPr/>
          <p:nvPr/>
        </p:nvSpPr>
        <p:spPr>
          <a:xfrm>
            <a:off x="5344425" y="2575210"/>
            <a:ext cx="1676231" cy="332950"/>
          </a:xfrm>
          <a:custGeom>
            <a:avLst/>
            <a:gdLst/>
            <a:ahLst/>
            <a:cxnLst/>
            <a:rect l="0" t="0" r="0" b="0"/>
            <a:pathLst>
              <a:path w="1109600" h="220400" fill="none">
                <a:moveTo>
                  <a:pt x="0" y="220400"/>
                </a:moveTo>
                <a:lnTo>
                  <a:pt x="1109600" y="220400"/>
                </a:lnTo>
              </a:path>
            </a:pathLst>
          </a:custGeom>
          <a:gradFill>
            <a:gsLst>
              <a:gs pos="0">
                <a:srgbClr val="E7F5FB"/>
              </a:gs>
              <a:gs pos="50000">
                <a:srgbClr val="CFEBF7"/>
              </a:gs>
              <a:gs pos="100000">
                <a:srgbClr val="B7E2F3"/>
              </a:gs>
            </a:gsLst>
            <a:lin ang="5400000" scaled="0"/>
          </a:gradFill>
          <a:ln w="22800" cap="flat">
            <a:solidFill>
              <a:schemeClr val="accent2"/>
            </a:solidFill>
            <a:bevel/>
            <a:tailEnd type="oval"/>
          </a:ln>
          <a:effectLst/>
        </p:spPr>
      </p:sp>
      <p:sp>
        <p:nvSpPr>
          <p:cNvPr id="56" name="Text 4675"/>
          <p:cNvSpPr txBox="1"/>
          <p:nvPr/>
        </p:nvSpPr>
        <p:spPr>
          <a:xfrm>
            <a:off x="5451963" y="2609648"/>
            <a:ext cx="1274466" cy="287027"/>
          </a:xfrm>
          <a:prstGeom prst="rect">
            <a:avLst/>
          </a:prstGeom>
          <a:noFill/>
        </p:spPr>
        <p:txBody>
          <a:bodyPr wrap="square" lIns="35572" tIns="17786" rIns="35572" bIns="17786" rtlCol="0" anchor="ctr"/>
          <a:lstStyle/>
          <a:p>
            <a:r>
              <a:rPr lang="zh-CN" altLang="en-US" sz="1581" b="1" dirty="0">
                <a:solidFill>
                  <a:schemeClr val="bg1">
                    <a:lumMod val="50000"/>
                  </a:schemeClr>
                </a:solidFill>
                <a:latin typeface="微软雅黑" panose="020B0503020204020204" pitchFamily="34" charset="-122"/>
                <a:ea typeface="微软雅黑" panose="020B0503020204020204" pitchFamily="34" charset="-122"/>
              </a:rPr>
              <a:t>添加标题</a:t>
            </a:r>
          </a:p>
        </p:txBody>
      </p:sp>
      <p:sp>
        <p:nvSpPr>
          <p:cNvPr id="57" name="Freeform 240"/>
          <p:cNvSpPr/>
          <p:nvPr/>
        </p:nvSpPr>
        <p:spPr>
          <a:xfrm>
            <a:off x="5401831" y="3137780"/>
            <a:ext cx="2594715" cy="332950"/>
          </a:xfrm>
          <a:custGeom>
            <a:avLst/>
            <a:gdLst/>
            <a:ahLst/>
            <a:cxnLst/>
            <a:rect l="0" t="0" r="0" b="0"/>
            <a:pathLst>
              <a:path w="1717600" h="220400" fill="none">
                <a:moveTo>
                  <a:pt x="0" y="220400"/>
                </a:moveTo>
                <a:lnTo>
                  <a:pt x="1717600" y="220400"/>
                </a:lnTo>
              </a:path>
            </a:pathLst>
          </a:custGeom>
          <a:gradFill>
            <a:gsLst>
              <a:gs pos="0">
                <a:srgbClr val="E7F5FB"/>
              </a:gs>
              <a:gs pos="50000">
                <a:srgbClr val="CFEBF7"/>
              </a:gs>
              <a:gs pos="100000">
                <a:srgbClr val="B7E2F3"/>
              </a:gs>
            </a:gsLst>
            <a:lin ang="5400000" scaled="0"/>
          </a:gradFill>
          <a:ln w="22800" cap="flat">
            <a:solidFill>
              <a:schemeClr val="accent4"/>
            </a:solidFill>
            <a:bevel/>
            <a:tailEnd type="oval"/>
          </a:ln>
          <a:effectLst/>
        </p:spPr>
      </p:sp>
      <p:sp>
        <p:nvSpPr>
          <p:cNvPr id="58" name="Text 4676"/>
          <p:cNvSpPr txBox="1"/>
          <p:nvPr/>
        </p:nvSpPr>
        <p:spPr>
          <a:xfrm>
            <a:off x="5509368" y="3172220"/>
            <a:ext cx="2092638" cy="287027"/>
          </a:xfrm>
          <a:prstGeom prst="rect">
            <a:avLst/>
          </a:prstGeom>
          <a:noFill/>
        </p:spPr>
        <p:txBody>
          <a:bodyPr wrap="square" lIns="35572" tIns="17786" rIns="35572" bIns="17786" rtlCol="0" anchor="ctr"/>
          <a:lstStyle/>
          <a:p>
            <a:r>
              <a:rPr lang="zh-CN" altLang="en-US" sz="1581" b="1" dirty="0">
                <a:solidFill>
                  <a:schemeClr val="bg1">
                    <a:lumMod val="50000"/>
                  </a:schemeClr>
                </a:solidFill>
                <a:latin typeface="微软雅黑" panose="020B0503020204020204" pitchFamily="34" charset="-122"/>
                <a:ea typeface="微软雅黑" panose="020B0503020204020204" pitchFamily="34" charset="-122"/>
              </a:rPr>
              <a:t>添加标题</a:t>
            </a:r>
          </a:p>
        </p:txBody>
      </p:sp>
      <p:sp>
        <p:nvSpPr>
          <p:cNvPr id="59" name="Freeform 238"/>
          <p:cNvSpPr/>
          <p:nvPr/>
        </p:nvSpPr>
        <p:spPr>
          <a:xfrm>
            <a:off x="5401824" y="3585541"/>
            <a:ext cx="2491388" cy="332950"/>
          </a:xfrm>
          <a:custGeom>
            <a:avLst/>
            <a:gdLst/>
            <a:ahLst/>
            <a:cxnLst/>
            <a:rect l="0" t="0" r="0" b="0"/>
            <a:pathLst>
              <a:path w="1649200" h="220400" fill="none">
                <a:moveTo>
                  <a:pt x="0" y="220400"/>
                </a:moveTo>
                <a:lnTo>
                  <a:pt x="1649200" y="220400"/>
                </a:lnTo>
              </a:path>
            </a:pathLst>
          </a:custGeom>
          <a:gradFill>
            <a:gsLst>
              <a:gs pos="0">
                <a:srgbClr val="E7F5FB"/>
              </a:gs>
              <a:gs pos="50000">
                <a:srgbClr val="CFEBF7"/>
              </a:gs>
              <a:gs pos="100000">
                <a:srgbClr val="B7E2F3"/>
              </a:gs>
            </a:gsLst>
            <a:lin ang="5400000" scaled="0"/>
          </a:gradFill>
          <a:ln w="22800" cap="flat">
            <a:solidFill>
              <a:schemeClr val="accent4"/>
            </a:solidFill>
            <a:bevel/>
            <a:tailEnd type="oval"/>
          </a:ln>
          <a:effectLst/>
        </p:spPr>
      </p:sp>
      <p:sp>
        <p:nvSpPr>
          <p:cNvPr id="60" name="Text 4677"/>
          <p:cNvSpPr txBox="1"/>
          <p:nvPr/>
        </p:nvSpPr>
        <p:spPr>
          <a:xfrm>
            <a:off x="5509364" y="3619981"/>
            <a:ext cx="2018122" cy="287027"/>
          </a:xfrm>
          <a:prstGeom prst="rect">
            <a:avLst/>
          </a:prstGeom>
          <a:noFill/>
        </p:spPr>
        <p:txBody>
          <a:bodyPr wrap="square" lIns="35572" tIns="17786" rIns="35572" bIns="17786" rtlCol="0" anchor="ctr"/>
          <a:lstStyle/>
          <a:p>
            <a:r>
              <a:rPr lang="zh-CN" altLang="en-US" sz="1581" b="1" dirty="0">
                <a:solidFill>
                  <a:schemeClr val="bg1">
                    <a:lumMod val="50000"/>
                  </a:schemeClr>
                </a:solidFill>
                <a:latin typeface="微软雅黑" panose="020B0503020204020204" pitchFamily="34" charset="-122"/>
                <a:ea typeface="微软雅黑" panose="020B0503020204020204" pitchFamily="34" charset="-122"/>
              </a:rPr>
              <a:t>添加标题</a:t>
            </a:r>
          </a:p>
        </p:txBody>
      </p:sp>
      <p:sp>
        <p:nvSpPr>
          <p:cNvPr id="61" name="Freeform 236"/>
          <p:cNvSpPr/>
          <p:nvPr/>
        </p:nvSpPr>
        <p:spPr>
          <a:xfrm>
            <a:off x="5401826" y="4033301"/>
            <a:ext cx="1733638" cy="332950"/>
          </a:xfrm>
          <a:custGeom>
            <a:avLst/>
            <a:gdLst/>
            <a:ahLst/>
            <a:cxnLst/>
            <a:rect l="0" t="0" r="0" b="0"/>
            <a:pathLst>
              <a:path w="1147600" h="220400" fill="none">
                <a:moveTo>
                  <a:pt x="0" y="220400"/>
                </a:moveTo>
                <a:lnTo>
                  <a:pt x="1147600" y="220400"/>
                </a:lnTo>
              </a:path>
            </a:pathLst>
          </a:custGeom>
          <a:gradFill>
            <a:gsLst>
              <a:gs pos="0">
                <a:srgbClr val="E7F5FB"/>
              </a:gs>
              <a:gs pos="50000">
                <a:srgbClr val="CFEBF7"/>
              </a:gs>
              <a:gs pos="100000">
                <a:srgbClr val="B7E2F3"/>
              </a:gs>
            </a:gsLst>
            <a:lin ang="5400000" scaled="0"/>
          </a:gradFill>
          <a:ln w="22800" cap="flat">
            <a:solidFill>
              <a:schemeClr val="accent4"/>
            </a:solidFill>
            <a:bevel/>
            <a:tailEnd type="oval"/>
          </a:ln>
          <a:effectLst/>
        </p:spPr>
      </p:sp>
      <p:sp>
        <p:nvSpPr>
          <p:cNvPr id="62" name="Text 4678"/>
          <p:cNvSpPr txBox="1"/>
          <p:nvPr/>
        </p:nvSpPr>
        <p:spPr>
          <a:xfrm>
            <a:off x="5509362" y="4067742"/>
            <a:ext cx="1304633" cy="287027"/>
          </a:xfrm>
          <a:prstGeom prst="rect">
            <a:avLst/>
          </a:prstGeom>
          <a:noFill/>
        </p:spPr>
        <p:txBody>
          <a:bodyPr wrap="square" lIns="35572" tIns="17786" rIns="35572" bIns="17786" rtlCol="0" anchor="ctr"/>
          <a:lstStyle/>
          <a:p>
            <a:r>
              <a:rPr lang="zh-CN" altLang="en-US" sz="1581" b="1" dirty="0">
                <a:solidFill>
                  <a:schemeClr val="bg1">
                    <a:lumMod val="50000"/>
                  </a:schemeClr>
                </a:solidFill>
                <a:latin typeface="微软雅黑" panose="020B0503020204020204" pitchFamily="34" charset="-122"/>
                <a:ea typeface="微软雅黑" panose="020B0503020204020204" pitchFamily="34" charset="-122"/>
              </a:rPr>
              <a:t>添加标题</a:t>
            </a:r>
          </a:p>
        </p:txBody>
      </p:sp>
      <p:grpSp>
        <p:nvGrpSpPr>
          <p:cNvPr id="77" name="组合 76"/>
          <p:cNvGrpSpPr/>
          <p:nvPr/>
        </p:nvGrpSpPr>
        <p:grpSpPr>
          <a:xfrm>
            <a:off x="2288466" y="4623823"/>
            <a:ext cx="1399577" cy="1332589"/>
            <a:chOff x="2226588" y="2112361"/>
            <a:chExt cx="997900" cy="950136"/>
          </a:xfrm>
        </p:grpSpPr>
        <p:grpSp>
          <p:nvGrpSpPr>
            <p:cNvPr id="78" name="组合 77"/>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80" name="同心圆 7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solidFill>
                    <a:schemeClr val="tx1"/>
                  </a:solidFill>
                </a:endParaRPr>
              </a:p>
            </p:txBody>
          </p:sp>
          <p:sp>
            <p:nvSpPr>
              <p:cNvPr id="81" name="椭圆 8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p>
            </p:txBody>
          </p:sp>
        </p:grpSp>
        <p:sp>
          <p:nvSpPr>
            <p:cNvPr id="79" name="TextBox 78"/>
            <p:cNvSpPr txBox="1"/>
            <p:nvPr/>
          </p:nvSpPr>
          <p:spPr>
            <a:xfrm>
              <a:off x="2226588" y="2324683"/>
              <a:ext cx="997900" cy="549252"/>
            </a:xfrm>
            <a:prstGeom prst="rect">
              <a:avLst/>
            </a:prstGeom>
            <a:noFill/>
          </p:spPr>
          <p:txBody>
            <a:bodyPr wrap="square" lIns="0" tIns="0" rIns="0" bIns="0" rtlCol="0">
              <a:spAutoFit/>
            </a:bodyPr>
            <a:lstStyle/>
            <a:p>
              <a:pPr algn="ctr"/>
              <a:r>
                <a:rPr lang="zh-CN" altLang="en-US" sz="2503" b="1" dirty="0">
                  <a:solidFill>
                    <a:schemeClr val="accent5"/>
                  </a:solidFill>
                  <a:latin typeface="微软雅黑" pitchFamily="34" charset="-122"/>
                  <a:ea typeface="微软雅黑" pitchFamily="34" charset="-122"/>
                </a:rPr>
                <a:t>创新</a:t>
              </a:r>
              <a:endParaRPr lang="en-US" altLang="zh-CN" sz="2503" b="1" dirty="0">
                <a:solidFill>
                  <a:schemeClr val="accent5"/>
                </a:solidFill>
                <a:latin typeface="微软雅黑" pitchFamily="34" charset="-122"/>
                <a:ea typeface="微软雅黑" pitchFamily="34" charset="-122"/>
              </a:endParaRPr>
            </a:p>
            <a:p>
              <a:pPr algn="ctr"/>
              <a:r>
                <a:rPr lang="zh-CN" altLang="en-US" sz="2503" b="1" dirty="0">
                  <a:solidFill>
                    <a:schemeClr val="accent5"/>
                  </a:solidFill>
                  <a:latin typeface="微软雅黑" pitchFamily="34" charset="-122"/>
                  <a:ea typeface="微软雅黑" pitchFamily="34" charset="-122"/>
                </a:rPr>
                <a:t>规划</a:t>
              </a:r>
            </a:p>
          </p:txBody>
        </p:sp>
      </p:grpSp>
      <p:grpSp>
        <p:nvGrpSpPr>
          <p:cNvPr id="82" name="组合 81"/>
          <p:cNvGrpSpPr/>
          <p:nvPr/>
        </p:nvGrpSpPr>
        <p:grpSpPr>
          <a:xfrm>
            <a:off x="891451" y="2094903"/>
            <a:ext cx="2149447" cy="2149448"/>
            <a:chOff x="1403648" y="1115468"/>
            <a:chExt cx="1294414" cy="1294414"/>
          </a:xfrm>
        </p:grpSpPr>
        <p:sp>
          <p:nvSpPr>
            <p:cNvPr id="83" name="椭圆 82"/>
            <p:cNvSpPr/>
            <p:nvPr/>
          </p:nvSpPr>
          <p:spPr>
            <a:xfrm>
              <a:off x="1539485" y="1259632"/>
              <a:ext cx="1022740" cy="10227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6">
                <a:latin typeface="微软雅黑" panose="020B0503020204020204" pitchFamily="34" charset="-122"/>
                <a:ea typeface="微软雅黑" panose="020B0503020204020204" pitchFamily="34" charset="-122"/>
              </a:endParaRPr>
            </a:p>
          </p:txBody>
        </p:sp>
        <p:grpSp>
          <p:nvGrpSpPr>
            <p:cNvPr id="84" name="组合 83"/>
            <p:cNvGrpSpPr/>
            <p:nvPr/>
          </p:nvGrpSpPr>
          <p:grpSpPr>
            <a:xfrm>
              <a:off x="1403648" y="1115468"/>
              <a:ext cx="1294414" cy="1294414"/>
              <a:chOff x="2555776" y="915566"/>
              <a:chExt cx="1944216" cy="1944216"/>
            </a:xfrm>
            <a:effectLst>
              <a:outerShdw blurRad="63500" dist="50800" dir="8100000" algn="tr" rotWithShape="0">
                <a:prstClr val="black">
                  <a:alpha val="35000"/>
                </a:prstClr>
              </a:outerShdw>
            </a:effectLst>
          </p:grpSpPr>
          <p:sp>
            <p:nvSpPr>
              <p:cNvPr id="86" name="同心圆 85"/>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6">
                  <a:solidFill>
                    <a:schemeClr val="tx1"/>
                  </a:solidFill>
                  <a:latin typeface="微软雅黑" panose="020B0503020204020204" pitchFamily="34" charset="-122"/>
                  <a:ea typeface="微软雅黑" panose="020B0503020204020204" pitchFamily="34" charset="-122"/>
                </a:endParaRPr>
              </a:p>
            </p:txBody>
          </p:sp>
          <p:sp>
            <p:nvSpPr>
              <p:cNvPr id="87" name="同心圆 86"/>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6">
                  <a:solidFill>
                    <a:schemeClr val="tx1"/>
                  </a:solidFill>
                  <a:latin typeface="微软雅黑" panose="020B0503020204020204" pitchFamily="34" charset="-122"/>
                  <a:ea typeface="微软雅黑" panose="020B0503020204020204" pitchFamily="34" charset="-122"/>
                </a:endParaRPr>
              </a:p>
            </p:txBody>
          </p:sp>
        </p:grpSp>
        <p:sp>
          <p:nvSpPr>
            <p:cNvPr id="85" name="TextBox 84"/>
            <p:cNvSpPr txBox="1"/>
            <p:nvPr/>
          </p:nvSpPr>
          <p:spPr>
            <a:xfrm>
              <a:off x="1680424" y="1418288"/>
              <a:ext cx="725958" cy="641681"/>
            </a:xfrm>
            <a:prstGeom prst="rect">
              <a:avLst/>
            </a:prstGeom>
            <a:noFill/>
          </p:spPr>
          <p:txBody>
            <a:bodyPr wrap="square" rtlCol="0">
              <a:spAutoFit/>
            </a:bodyPr>
            <a:lstStyle>
              <a:defPPr>
                <a:defRPr lang="zh-CN"/>
              </a:defPPr>
              <a:lvl1pPr algn="ctr">
                <a:defRPr sz="1600" b="1">
                  <a:solidFill>
                    <a:schemeClr val="tx1">
                      <a:lumMod val="65000"/>
                      <a:lumOff val="35000"/>
                    </a:schemeClr>
                  </a:solidFill>
                  <a:effectLst>
                    <a:innerShdw blurRad="63500" dist="50800" dir="13500000">
                      <a:prstClr val="black">
                        <a:alpha val="50000"/>
                      </a:prstClr>
                    </a:innerShdw>
                  </a:effectLst>
                </a:defRPr>
              </a:lvl1pPr>
            </a:lstStyle>
            <a:p>
              <a:r>
                <a:rPr lang="zh-CN" altLang="en-US" sz="3162" dirty="0">
                  <a:solidFill>
                    <a:schemeClr val="bg1"/>
                  </a:solidFill>
                  <a:effectLst/>
                  <a:latin typeface="微软雅黑" panose="020B0503020204020204" pitchFamily="34" charset="-122"/>
                  <a:ea typeface="微软雅黑" panose="020B0503020204020204" pitchFamily="34" charset="-122"/>
                </a:rPr>
                <a:t>市场策略</a:t>
              </a:r>
            </a:p>
          </p:txBody>
        </p:sp>
      </p:grpSp>
      <p:grpSp>
        <p:nvGrpSpPr>
          <p:cNvPr id="93" name="组合 92"/>
          <p:cNvGrpSpPr/>
          <p:nvPr/>
        </p:nvGrpSpPr>
        <p:grpSpPr>
          <a:xfrm>
            <a:off x="3684211" y="1627292"/>
            <a:ext cx="1254052" cy="1194029"/>
            <a:chOff x="2226588" y="2112361"/>
            <a:chExt cx="997900" cy="950136"/>
          </a:xfrm>
        </p:grpSpPr>
        <p:grpSp>
          <p:nvGrpSpPr>
            <p:cNvPr id="94" name="组合 93"/>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96" name="同心圆 9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solidFill>
                    <a:schemeClr val="tx1"/>
                  </a:solidFill>
                </a:endParaRPr>
              </a:p>
            </p:txBody>
          </p:sp>
          <p:sp>
            <p:nvSpPr>
              <p:cNvPr id="97" name="椭圆 9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p>
            </p:txBody>
          </p:sp>
        </p:grpSp>
        <p:sp>
          <p:nvSpPr>
            <p:cNvPr id="95" name="TextBox 94"/>
            <p:cNvSpPr txBox="1"/>
            <p:nvPr/>
          </p:nvSpPr>
          <p:spPr>
            <a:xfrm>
              <a:off x="2226588" y="2324683"/>
              <a:ext cx="997900" cy="612989"/>
            </a:xfrm>
            <a:prstGeom prst="rect">
              <a:avLst/>
            </a:prstGeom>
            <a:noFill/>
          </p:spPr>
          <p:txBody>
            <a:bodyPr wrap="square" lIns="0" tIns="0" rIns="0" bIns="0" rtlCol="0">
              <a:spAutoFit/>
            </a:bodyPr>
            <a:lstStyle/>
            <a:p>
              <a:pPr algn="ctr"/>
              <a:r>
                <a:rPr lang="zh-CN" altLang="en-US" sz="2503" b="1" dirty="0">
                  <a:solidFill>
                    <a:schemeClr val="accent2"/>
                  </a:solidFill>
                  <a:latin typeface="微软雅黑" pitchFamily="34" charset="-122"/>
                  <a:ea typeface="微软雅黑" pitchFamily="34" charset="-122"/>
                </a:rPr>
                <a:t>销售</a:t>
              </a:r>
              <a:endParaRPr lang="en-US" altLang="zh-CN" sz="2503" b="1" dirty="0">
                <a:solidFill>
                  <a:schemeClr val="accent2"/>
                </a:solidFill>
                <a:latin typeface="微软雅黑" pitchFamily="34" charset="-122"/>
                <a:ea typeface="微软雅黑" pitchFamily="34" charset="-122"/>
              </a:endParaRPr>
            </a:p>
            <a:p>
              <a:pPr algn="ctr"/>
              <a:r>
                <a:rPr lang="zh-CN" altLang="en-US" sz="2503" b="1" dirty="0">
                  <a:solidFill>
                    <a:schemeClr val="accent2"/>
                  </a:solidFill>
                  <a:latin typeface="微软雅黑" pitchFamily="34" charset="-122"/>
                  <a:ea typeface="微软雅黑" pitchFamily="34" charset="-122"/>
                </a:rPr>
                <a:t>方向</a:t>
              </a:r>
            </a:p>
          </p:txBody>
        </p:sp>
      </p:grpSp>
      <p:grpSp>
        <p:nvGrpSpPr>
          <p:cNvPr id="109" name="组合 108"/>
          <p:cNvGrpSpPr/>
          <p:nvPr/>
        </p:nvGrpSpPr>
        <p:grpSpPr>
          <a:xfrm>
            <a:off x="3388473" y="3203792"/>
            <a:ext cx="1399577" cy="1332589"/>
            <a:chOff x="2226588" y="2112361"/>
            <a:chExt cx="997900" cy="950136"/>
          </a:xfrm>
        </p:grpSpPr>
        <p:grpSp>
          <p:nvGrpSpPr>
            <p:cNvPr id="110" name="组合 109"/>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solidFill>
                    <a:schemeClr val="tx1"/>
                  </a:solidFill>
                </a:endParaRPr>
              </a:p>
            </p:txBody>
          </p:sp>
          <p:sp>
            <p:nvSpPr>
              <p:cNvPr id="113" name="椭圆 11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p>
            </p:txBody>
          </p:sp>
        </p:grpSp>
        <p:sp>
          <p:nvSpPr>
            <p:cNvPr id="111" name="TextBox 110"/>
            <p:cNvSpPr txBox="1"/>
            <p:nvPr/>
          </p:nvSpPr>
          <p:spPr>
            <a:xfrm>
              <a:off x="2226588" y="2324683"/>
              <a:ext cx="997900" cy="549252"/>
            </a:xfrm>
            <a:prstGeom prst="rect">
              <a:avLst/>
            </a:prstGeom>
            <a:noFill/>
          </p:spPr>
          <p:txBody>
            <a:bodyPr wrap="square" lIns="0" tIns="0" rIns="0" bIns="0" rtlCol="0">
              <a:spAutoFit/>
            </a:bodyPr>
            <a:lstStyle/>
            <a:p>
              <a:pPr algn="ctr"/>
              <a:r>
                <a:rPr lang="zh-CN" altLang="en-US" sz="2503" b="1" dirty="0">
                  <a:solidFill>
                    <a:schemeClr val="accent4"/>
                  </a:solidFill>
                  <a:latin typeface="微软雅黑" pitchFamily="34" charset="-122"/>
                  <a:ea typeface="微软雅黑" pitchFamily="34" charset="-122"/>
                </a:rPr>
                <a:t>产品</a:t>
              </a:r>
              <a:endParaRPr lang="en-US" altLang="zh-CN" sz="2503" b="1" dirty="0">
                <a:solidFill>
                  <a:schemeClr val="accent4"/>
                </a:solidFill>
                <a:latin typeface="微软雅黑" pitchFamily="34" charset="-122"/>
                <a:ea typeface="微软雅黑" pitchFamily="34" charset="-122"/>
              </a:endParaRPr>
            </a:p>
            <a:p>
              <a:pPr algn="ctr"/>
              <a:r>
                <a:rPr lang="zh-CN" altLang="en-US" sz="2503" b="1" dirty="0">
                  <a:solidFill>
                    <a:schemeClr val="accent4"/>
                  </a:solidFill>
                  <a:latin typeface="微软雅黑" pitchFamily="34" charset="-122"/>
                  <a:ea typeface="微软雅黑" pitchFamily="34" charset="-122"/>
                </a:rPr>
                <a:t>计划</a:t>
              </a:r>
            </a:p>
          </p:txBody>
        </p:sp>
      </p:grpSp>
      <p:grpSp>
        <p:nvGrpSpPr>
          <p:cNvPr id="129" name="Group 9"/>
          <p:cNvGrpSpPr/>
          <p:nvPr/>
        </p:nvGrpSpPr>
        <p:grpSpPr>
          <a:xfrm>
            <a:off x="3785167" y="5427801"/>
            <a:ext cx="229623" cy="614236"/>
            <a:chOff x="9117067" y="4510540"/>
            <a:chExt cx="232386" cy="621631"/>
          </a:xfrm>
        </p:grpSpPr>
        <p:sp>
          <p:nvSpPr>
            <p:cNvPr id="130" name="FlexibleLine"/>
            <p:cNvSpPr/>
            <p:nvPr/>
          </p:nvSpPr>
          <p:spPr>
            <a:xfrm>
              <a:off x="9117067" y="4510540"/>
              <a:ext cx="232386" cy="284672"/>
            </a:xfrm>
            <a:custGeom>
              <a:avLst/>
              <a:gdLst/>
              <a:ahLst/>
              <a:cxnLst/>
              <a:rect l="0" t="0" r="0" b="0"/>
              <a:pathLst>
                <a:path w="152000" h="186200" fill="none">
                  <a:moveTo>
                    <a:pt x="0" y="0"/>
                  </a:moveTo>
                  <a:lnTo>
                    <a:pt x="60800" y="0"/>
                  </a:lnTo>
                  <a:lnTo>
                    <a:pt x="60800" y="-140600"/>
                  </a:lnTo>
                  <a:cubicBezTo>
                    <a:pt x="60800" y="-167960"/>
                    <a:pt x="79040" y="-186200"/>
                    <a:pt x="106400" y="-186200"/>
                  </a:cubicBezTo>
                  <a:lnTo>
                    <a:pt x="152000" y="-186200"/>
                  </a:lnTo>
                </a:path>
              </a:pathLst>
            </a:custGeom>
            <a:noFill/>
            <a:ln w="7600" cap="flat">
              <a:solidFill>
                <a:schemeClr val="bg1">
                  <a:lumMod val="50000"/>
                </a:schemeClr>
              </a:solidFill>
              <a:bevel/>
            </a:ln>
          </p:spPr>
        </p:sp>
        <p:sp>
          <p:nvSpPr>
            <p:cNvPr id="131" name="FlexibleLine"/>
            <p:cNvSpPr/>
            <p:nvPr/>
          </p:nvSpPr>
          <p:spPr>
            <a:xfrm>
              <a:off x="9117067" y="4510540"/>
              <a:ext cx="232386" cy="168480"/>
            </a:xfrm>
            <a:custGeom>
              <a:avLst/>
              <a:gdLst/>
              <a:ahLst/>
              <a:cxnLst/>
              <a:rect l="0" t="0" r="0" b="0"/>
              <a:pathLst>
                <a:path w="152000" h="110200" fill="none">
                  <a:moveTo>
                    <a:pt x="0" y="0"/>
                  </a:moveTo>
                  <a:lnTo>
                    <a:pt x="60800" y="0"/>
                  </a:lnTo>
                  <a:lnTo>
                    <a:pt x="60800" y="64600"/>
                  </a:lnTo>
                  <a:cubicBezTo>
                    <a:pt x="60800" y="91960"/>
                    <a:pt x="79040" y="110200"/>
                    <a:pt x="106400" y="110200"/>
                  </a:cubicBezTo>
                  <a:lnTo>
                    <a:pt x="152000" y="110200"/>
                  </a:lnTo>
                </a:path>
              </a:pathLst>
            </a:custGeom>
            <a:noFill/>
            <a:ln w="7600" cap="flat">
              <a:solidFill>
                <a:schemeClr val="bg1">
                  <a:lumMod val="50000"/>
                </a:schemeClr>
              </a:solidFill>
              <a:bevel/>
            </a:ln>
          </p:spPr>
        </p:sp>
        <p:sp>
          <p:nvSpPr>
            <p:cNvPr id="132" name="FlexibleLine"/>
            <p:cNvSpPr/>
            <p:nvPr/>
          </p:nvSpPr>
          <p:spPr>
            <a:xfrm>
              <a:off x="9117067" y="4510540"/>
              <a:ext cx="232386" cy="621631"/>
            </a:xfrm>
            <a:custGeom>
              <a:avLst/>
              <a:gdLst/>
              <a:ahLst/>
              <a:cxnLst/>
              <a:rect l="0" t="0" r="0" b="0"/>
              <a:pathLst>
                <a:path w="152000" h="406600" fill="none">
                  <a:moveTo>
                    <a:pt x="0" y="0"/>
                  </a:moveTo>
                  <a:lnTo>
                    <a:pt x="60800" y="0"/>
                  </a:lnTo>
                  <a:lnTo>
                    <a:pt x="60800" y="361000"/>
                  </a:lnTo>
                  <a:cubicBezTo>
                    <a:pt x="60800" y="388360"/>
                    <a:pt x="79040" y="406600"/>
                    <a:pt x="106400" y="406600"/>
                  </a:cubicBezTo>
                  <a:lnTo>
                    <a:pt x="152000" y="406600"/>
                  </a:lnTo>
                </a:path>
              </a:pathLst>
            </a:custGeom>
            <a:noFill/>
            <a:ln w="7600" cap="flat">
              <a:solidFill>
                <a:schemeClr val="bg1">
                  <a:lumMod val="50000"/>
                </a:schemeClr>
              </a:solidFill>
              <a:bevel/>
            </a:ln>
          </p:spPr>
        </p:sp>
      </p:grpSp>
      <p:sp>
        <p:nvSpPr>
          <p:cNvPr id="133" name="Freeform 240"/>
          <p:cNvSpPr/>
          <p:nvPr/>
        </p:nvSpPr>
        <p:spPr>
          <a:xfrm>
            <a:off x="4014795" y="4813565"/>
            <a:ext cx="2594715" cy="332950"/>
          </a:xfrm>
          <a:custGeom>
            <a:avLst/>
            <a:gdLst/>
            <a:ahLst/>
            <a:cxnLst/>
            <a:rect l="0" t="0" r="0" b="0"/>
            <a:pathLst>
              <a:path w="1717600" h="220400" fill="none">
                <a:moveTo>
                  <a:pt x="0" y="220400"/>
                </a:moveTo>
                <a:lnTo>
                  <a:pt x="1717600" y="220400"/>
                </a:lnTo>
              </a:path>
            </a:pathLst>
          </a:custGeom>
          <a:gradFill>
            <a:gsLst>
              <a:gs pos="0">
                <a:srgbClr val="E7F5FB"/>
              </a:gs>
              <a:gs pos="50000">
                <a:srgbClr val="CFEBF7"/>
              </a:gs>
              <a:gs pos="100000">
                <a:srgbClr val="B7E2F3"/>
              </a:gs>
            </a:gsLst>
            <a:lin ang="5400000" scaled="0"/>
          </a:gradFill>
          <a:ln w="22800" cap="flat">
            <a:solidFill>
              <a:schemeClr val="accent5"/>
            </a:solidFill>
            <a:bevel/>
            <a:tailEnd type="oval"/>
          </a:ln>
          <a:effectLst/>
        </p:spPr>
      </p:sp>
      <p:sp>
        <p:nvSpPr>
          <p:cNvPr id="134" name="Text 4676"/>
          <p:cNvSpPr txBox="1"/>
          <p:nvPr/>
        </p:nvSpPr>
        <p:spPr>
          <a:xfrm>
            <a:off x="4122332" y="4848005"/>
            <a:ext cx="2092638" cy="287027"/>
          </a:xfrm>
          <a:prstGeom prst="rect">
            <a:avLst/>
          </a:prstGeom>
          <a:noFill/>
        </p:spPr>
        <p:txBody>
          <a:bodyPr wrap="square" lIns="35572" tIns="17786" rIns="35572" bIns="17786" rtlCol="0" anchor="ctr"/>
          <a:lstStyle/>
          <a:p>
            <a:r>
              <a:rPr lang="zh-CN" altLang="en-US" sz="1581" b="1" dirty="0">
                <a:solidFill>
                  <a:schemeClr val="bg1">
                    <a:lumMod val="50000"/>
                  </a:schemeClr>
                </a:solidFill>
                <a:latin typeface="微软雅黑" panose="020B0503020204020204" pitchFamily="34" charset="-122"/>
                <a:ea typeface="微软雅黑" panose="020B0503020204020204" pitchFamily="34" charset="-122"/>
              </a:rPr>
              <a:t>添加标题</a:t>
            </a:r>
          </a:p>
        </p:txBody>
      </p:sp>
      <p:sp>
        <p:nvSpPr>
          <p:cNvPr id="135" name="Freeform 238"/>
          <p:cNvSpPr/>
          <p:nvPr/>
        </p:nvSpPr>
        <p:spPr>
          <a:xfrm>
            <a:off x="4014788" y="5261326"/>
            <a:ext cx="2491388" cy="332950"/>
          </a:xfrm>
          <a:custGeom>
            <a:avLst/>
            <a:gdLst/>
            <a:ahLst/>
            <a:cxnLst/>
            <a:rect l="0" t="0" r="0" b="0"/>
            <a:pathLst>
              <a:path w="1649200" h="220400" fill="none">
                <a:moveTo>
                  <a:pt x="0" y="220400"/>
                </a:moveTo>
                <a:lnTo>
                  <a:pt x="1649200" y="220400"/>
                </a:lnTo>
              </a:path>
            </a:pathLst>
          </a:custGeom>
          <a:gradFill>
            <a:gsLst>
              <a:gs pos="0">
                <a:srgbClr val="E7F5FB"/>
              </a:gs>
              <a:gs pos="50000">
                <a:srgbClr val="CFEBF7"/>
              </a:gs>
              <a:gs pos="100000">
                <a:srgbClr val="B7E2F3"/>
              </a:gs>
            </a:gsLst>
            <a:lin ang="5400000" scaled="0"/>
          </a:gradFill>
          <a:ln w="22800" cap="flat">
            <a:solidFill>
              <a:schemeClr val="accent5"/>
            </a:solidFill>
            <a:bevel/>
            <a:tailEnd type="oval"/>
          </a:ln>
          <a:effectLst/>
        </p:spPr>
      </p:sp>
      <p:sp>
        <p:nvSpPr>
          <p:cNvPr id="136" name="Text 4677"/>
          <p:cNvSpPr txBox="1"/>
          <p:nvPr/>
        </p:nvSpPr>
        <p:spPr>
          <a:xfrm>
            <a:off x="4122326" y="5295766"/>
            <a:ext cx="2018122" cy="287027"/>
          </a:xfrm>
          <a:prstGeom prst="rect">
            <a:avLst/>
          </a:prstGeom>
          <a:noFill/>
        </p:spPr>
        <p:txBody>
          <a:bodyPr wrap="square" lIns="35572" tIns="17786" rIns="35572" bIns="17786" rtlCol="0" anchor="ctr"/>
          <a:lstStyle/>
          <a:p>
            <a:r>
              <a:rPr lang="zh-CN" altLang="en-US" sz="1581" b="1" dirty="0">
                <a:solidFill>
                  <a:schemeClr val="bg1">
                    <a:lumMod val="50000"/>
                  </a:schemeClr>
                </a:solidFill>
                <a:latin typeface="微软雅黑" panose="020B0503020204020204" pitchFamily="34" charset="-122"/>
                <a:ea typeface="微软雅黑" panose="020B0503020204020204" pitchFamily="34" charset="-122"/>
              </a:rPr>
              <a:t>添加标题</a:t>
            </a:r>
          </a:p>
        </p:txBody>
      </p:sp>
      <p:sp>
        <p:nvSpPr>
          <p:cNvPr id="137" name="Freeform 236"/>
          <p:cNvSpPr/>
          <p:nvPr/>
        </p:nvSpPr>
        <p:spPr>
          <a:xfrm>
            <a:off x="4014790" y="5709086"/>
            <a:ext cx="1733638" cy="332950"/>
          </a:xfrm>
          <a:custGeom>
            <a:avLst/>
            <a:gdLst/>
            <a:ahLst/>
            <a:cxnLst/>
            <a:rect l="0" t="0" r="0" b="0"/>
            <a:pathLst>
              <a:path w="1147600" h="220400" fill="none">
                <a:moveTo>
                  <a:pt x="0" y="220400"/>
                </a:moveTo>
                <a:lnTo>
                  <a:pt x="1147600" y="220400"/>
                </a:lnTo>
              </a:path>
            </a:pathLst>
          </a:custGeom>
          <a:gradFill>
            <a:gsLst>
              <a:gs pos="0">
                <a:srgbClr val="E7F5FB"/>
              </a:gs>
              <a:gs pos="50000">
                <a:srgbClr val="CFEBF7"/>
              </a:gs>
              <a:gs pos="100000">
                <a:srgbClr val="B7E2F3"/>
              </a:gs>
            </a:gsLst>
            <a:lin ang="5400000" scaled="0"/>
          </a:gradFill>
          <a:ln w="22800" cap="flat">
            <a:solidFill>
              <a:schemeClr val="accent5"/>
            </a:solidFill>
            <a:bevel/>
            <a:tailEnd type="oval"/>
          </a:ln>
          <a:effectLst/>
        </p:spPr>
      </p:sp>
      <p:sp>
        <p:nvSpPr>
          <p:cNvPr id="138" name="Text 4678"/>
          <p:cNvSpPr txBox="1"/>
          <p:nvPr/>
        </p:nvSpPr>
        <p:spPr>
          <a:xfrm>
            <a:off x="4122326" y="5743528"/>
            <a:ext cx="1304633" cy="287027"/>
          </a:xfrm>
          <a:prstGeom prst="rect">
            <a:avLst/>
          </a:prstGeom>
          <a:noFill/>
        </p:spPr>
        <p:txBody>
          <a:bodyPr wrap="square" lIns="35572" tIns="17786" rIns="35572" bIns="17786" rtlCol="0" anchor="ctr"/>
          <a:lstStyle/>
          <a:p>
            <a:r>
              <a:rPr lang="zh-CN" altLang="en-US" sz="1581" b="1" dirty="0">
                <a:solidFill>
                  <a:schemeClr val="bg1">
                    <a:lumMod val="50000"/>
                  </a:schemeClr>
                </a:solidFill>
                <a:latin typeface="微软雅黑" panose="020B0503020204020204" pitchFamily="34" charset="-122"/>
                <a:ea typeface="微软雅黑" panose="020B0503020204020204" pitchFamily="34" charset="-122"/>
              </a:rPr>
              <a:t>添加标题</a:t>
            </a:r>
          </a:p>
        </p:txBody>
      </p:sp>
      <p:pic>
        <p:nvPicPr>
          <p:cNvPr id="139"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51398" y="1175480"/>
            <a:ext cx="3001469" cy="5859320"/>
          </a:xfrm>
          <a:prstGeom prst="rect">
            <a:avLst/>
          </a:prstGeom>
          <a:effectLst>
            <a:outerShdw blurRad="177800" dist="469900" dir="2700000" algn="tl" rotWithShape="0">
              <a:prstClr val="black">
                <a:alpha val="24000"/>
              </a:prstClr>
            </a:outerShdw>
          </a:effectLst>
        </p:spPr>
      </p:pic>
    </p:spTree>
    <p:extLst>
      <p:ext uri="{BB962C8B-B14F-4D97-AF65-F5344CB8AC3E}">
        <p14:creationId xmlns:p14="http://schemas.microsoft.com/office/powerpoint/2010/main" val="16078705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53" presetClass="entr" presetSubtype="16" fill="hold" nodeType="withEffect">
                                  <p:stCondLst>
                                    <p:cond delay="0"/>
                                  </p:stCondLst>
                                  <p:childTnLst>
                                    <p:set>
                                      <p:cBhvr>
                                        <p:cTn id="15" dur="1" fill="hold">
                                          <p:stCondLst>
                                            <p:cond delay="0"/>
                                          </p:stCondLst>
                                        </p:cTn>
                                        <p:tgtEl>
                                          <p:spTgt spid="109"/>
                                        </p:tgtEl>
                                        <p:attrNameLst>
                                          <p:attrName>style.visibility</p:attrName>
                                        </p:attrNameLst>
                                      </p:cBhvr>
                                      <p:to>
                                        <p:strVal val="visible"/>
                                      </p:to>
                                    </p:set>
                                    <p:anim calcmode="lin" valueType="num">
                                      <p:cBhvr>
                                        <p:cTn id="16" dur="500" fill="hold"/>
                                        <p:tgtEl>
                                          <p:spTgt spid="109"/>
                                        </p:tgtEl>
                                        <p:attrNameLst>
                                          <p:attrName>ppt_w</p:attrName>
                                        </p:attrNameLst>
                                      </p:cBhvr>
                                      <p:tavLst>
                                        <p:tav tm="0">
                                          <p:val>
                                            <p:fltVal val="0"/>
                                          </p:val>
                                        </p:tav>
                                        <p:tav tm="100000">
                                          <p:val>
                                            <p:strVal val="#ppt_w"/>
                                          </p:val>
                                        </p:tav>
                                      </p:tavLst>
                                    </p:anim>
                                    <p:anim calcmode="lin" valueType="num">
                                      <p:cBhvr>
                                        <p:cTn id="17" dur="500" fill="hold"/>
                                        <p:tgtEl>
                                          <p:spTgt spid="109"/>
                                        </p:tgtEl>
                                        <p:attrNameLst>
                                          <p:attrName>ppt_h</p:attrName>
                                        </p:attrNameLst>
                                      </p:cBhvr>
                                      <p:tavLst>
                                        <p:tav tm="0">
                                          <p:val>
                                            <p:fltVal val="0"/>
                                          </p:val>
                                        </p:tav>
                                        <p:tav tm="100000">
                                          <p:val>
                                            <p:strVal val="#ppt_h"/>
                                          </p:val>
                                        </p:tav>
                                      </p:tavLst>
                                    </p:anim>
                                    <p:animEffect transition="in" filter="fade">
                                      <p:cBhvr>
                                        <p:cTn id="18" dur="500"/>
                                        <p:tgtEl>
                                          <p:spTgt spid="109"/>
                                        </p:tgtEl>
                                      </p:cBhvr>
                                    </p:animEffect>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53" presetClass="entr" presetSubtype="16" fill="hold" nodeType="withEffect">
                                  <p:stCondLst>
                                    <p:cond delay="0"/>
                                  </p:stCondLst>
                                  <p:childTnLst>
                                    <p:set>
                                      <p:cBhvr>
                                        <p:cTn id="24" dur="1" fill="hold">
                                          <p:stCondLst>
                                            <p:cond delay="0"/>
                                          </p:stCondLst>
                                        </p:cTn>
                                        <p:tgtEl>
                                          <p:spTgt spid="93"/>
                                        </p:tgtEl>
                                        <p:attrNameLst>
                                          <p:attrName>style.visibility</p:attrName>
                                        </p:attrNameLst>
                                      </p:cBhvr>
                                      <p:to>
                                        <p:strVal val="visible"/>
                                      </p:to>
                                    </p:set>
                                    <p:anim calcmode="lin" valueType="num">
                                      <p:cBhvr>
                                        <p:cTn id="25" dur="500" fill="hold"/>
                                        <p:tgtEl>
                                          <p:spTgt spid="93"/>
                                        </p:tgtEl>
                                        <p:attrNameLst>
                                          <p:attrName>ppt_w</p:attrName>
                                        </p:attrNameLst>
                                      </p:cBhvr>
                                      <p:tavLst>
                                        <p:tav tm="0">
                                          <p:val>
                                            <p:fltVal val="0"/>
                                          </p:val>
                                        </p:tav>
                                        <p:tav tm="100000">
                                          <p:val>
                                            <p:strVal val="#ppt_w"/>
                                          </p:val>
                                        </p:tav>
                                      </p:tavLst>
                                    </p:anim>
                                    <p:anim calcmode="lin" valueType="num">
                                      <p:cBhvr>
                                        <p:cTn id="26" dur="500" fill="hold"/>
                                        <p:tgtEl>
                                          <p:spTgt spid="93"/>
                                        </p:tgtEl>
                                        <p:attrNameLst>
                                          <p:attrName>ppt_h</p:attrName>
                                        </p:attrNameLst>
                                      </p:cBhvr>
                                      <p:tavLst>
                                        <p:tav tm="0">
                                          <p:val>
                                            <p:fltVal val="0"/>
                                          </p:val>
                                        </p:tav>
                                        <p:tav tm="100000">
                                          <p:val>
                                            <p:strVal val="#ppt_h"/>
                                          </p:val>
                                        </p:tav>
                                      </p:tavLst>
                                    </p:anim>
                                    <p:animEffect transition="in" filter="fade">
                                      <p:cBhvr>
                                        <p:cTn id="27" dur="500"/>
                                        <p:tgtEl>
                                          <p:spTgt spid="93"/>
                                        </p:tgtEl>
                                      </p:cBhvr>
                                    </p:animEffect>
                                  </p:childTnLst>
                                </p:cTn>
                              </p:par>
                            </p:childTnLst>
                          </p:cTn>
                        </p:par>
                        <p:par>
                          <p:cTn id="28" fill="hold">
                            <p:stCondLst>
                              <p:cond delay="1500"/>
                            </p:stCondLst>
                            <p:childTnLst>
                              <p:par>
                                <p:cTn id="29" presetID="22" presetClass="entr" presetSubtype="2"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par>
                                <p:cTn id="32" presetID="53" presetClass="entr" presetSubtype="16" fill="hold" nodeType="withEffect">
                                  <p:stCondLst>
                                    <p:cond delay="0"/>
                                  </p:stCondLst>
                                  <p:childTnLst>
                                    <p:set>
                                      <p:cBhvr>
                                        <p:cTn id="33" dur="1" fill="hold">
                                          <p:stCondLst>
                                            <p:cond delay="0"/>
                                          </p:stCondLst>
                                        </p:cTn>
                                        <p:tgtEl>
                                          <p:spTgt spid="77"/>
                                        </p:tgtEl>
                                        <p:attrNameLst>
                                          <p:attrName>style.visibility</p:attrName>
                                        </p:attrNameLst>
                                      </p:cBhvr>
                                      <p:to>
                                        <p:strVal val="visible"/>
                                      </p:to>
                                    </p:set>
                                    <p:anim calcmode="lin" valueType="num">
                                      <p:cBhvr>
                                        <p:cTn id="34" dur="500" fill="hold"/>
                                        <p:tgtEl>
                                          <p:spTgt spid="77"/>
                                        </p:tgtEl>
                                        <p:attrNameLst>
                                          <p:attrName>ppt_w</p:attrName>
                                        </p:attrNameLst>
                                      </p:cBhvr>
                                      <p:tavLst>
                                        <p:tav tm="0">
                                          <p:val>
                                            <p:fltVal val="0"/>
                                          </p:val>
                                        </p:tav>
                                        <p:tav tm="100000">
                                          <p:val>
                                            <p:strVal val="#ppt_w"/>
                                          </p:val>
                                        </p:tav>
                                      </p:tavLst>
                                    </p:anim>
                                    <p:anim calcmode="lin" valueType="num">
                                      <p:cBhvr>
                                        <p:cTn id="35" dur="500" fill="hold"/>
                                        <p:tgtEl>
                                          <p:spTgt spid="77"/>
                                        </p:tgtEl>
                                        <p:attrNameLst>
                                          <p:attrName>ppt_h</p:attrName>
                                        </p:attrNameLst>
                                      </p:cBhvr>
                                      <p:tavLst>
                                        <p:tav tm="0">
                                          <p:val>
                                            <p:fltVal val="0"/>
                                          </p:val>
                                        </p:tav>
                                        <p:tav tm="100000">
                                          <p:val>
                                            <p:strVal val="#ppt_h"/>
                                          </p:val>
                                        </p:tav>
                                      </p:tavLst>
                                    </p:anim>
                                    <p:animEffect transition="in" filter="fade">
                                      <p:cBhvr>
                                        <p:cTn id="36" dur="500"/>
                                        <p:tgtEl>
                                          <p:spTgt spid="77"/>
                                        </p:tgtEl>
                                      </p:cBhvr>
                                    </p:animEffect>
                                  </p:childTnLst>
                                </p:cTn>
                              </p:par>
                            </p:childTnLst>
                          </p:cTn>
                        </p:par>
                        <p:par>
                          <p:cTn id="37" fill="hold">
                            <p:stCondLst>
                              <p:cond delay="2000"/>
                            </p:stCondLst>
                            <p:childTnLst>
                              <p:par>
                                <p:cTn id="38" presetID="22" presetClass="entr" presetSubtype="8"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par>
                                <p:cTn id="41" presetID="22" presetClass="entr" presetSubtype="8"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wipe(left)">
                                      <p:cBhvr>
                                        <p:cTn id="43" dur="500"/>
                                        <p:tgtEl>
                                          <p:spTgt spid="5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22" presetClass="entr" presetSubtype="8"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left)">
                                      <p:cBhvr>
                                        <p:cTn id="49" dur="500"/>
                                        <p:tgtEl>
                                          <p:spTgt spid="5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childTnLst>
                                </p:cTn>
                              </p:par>
                              <p:par>
                                <p:cTn id="53" presetID="22" presetClass="entr" presetSubtype="8"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wipe(left)">
                                      <p:cBhvr>
                                        <p:cTn id="55" dur="500"/>
                                        <p:tgtEl>
                                          <p:spTgt spid="5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childTnLst>
                          </p:cTn>
                        </p:par>
                        <p:par>
                          <p:cTn id="59" fill="hold">
                            <p:stCondLst>
                              <p:cond delay="2500"/>
                            </p:stCondLst>
                            <p:childTnLst>
                              <p:par>
                                <p:cTn id="60" presetID="22" presetClass="entr" presetSubtype="8"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500"/>
                                        <p:tgtEl>
                                          <p:spTgt spid="14"/>
                                        </p:tgtEl>
                                      </p:cBhvr>
                                    </p:animEffect>
                                  </p:childTnLst>
                                </p:cTn>
                              </p:par>
                              <p:par>
                                <p:cTn id="63" presetID="22" presetClass="entr" presetSubtype="8"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wipe(left)">
                                      <p:cBhvr>
                                        <p:cTn id="65" dur="500"/>
                                        <p:tgtEl>
                                          <p:spTgt spid="5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par>
                                <p:cTn id="69" presetID="22" presetClass="entr" presetSubtype="8" fill="hold"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fade">
                                      <p:cBhvr>
                                        <p:cTn id="74" dur="500"/>
                                        <p:tgtEl>
                                          <p:spTgt spid="60"/>
                                        </p:tgtEl>
                                      </p:cBhvr>
                                    </p:animEffect>
                                  </p:childTnLst>
                                </p:cTn>
                              </p:par>
                              <p:par>
                                <p:cTn id="75" presetID="22" presetClass="entr" presetSubtype="8" fill="hold"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wipe(left)">
                                      <p:cBhvr>
                                        <p:cTn id="77" dur="500"/>
                                        <p:tgtEl>
                                          <p:spTgt spid="6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2"/>
                                        </p:tgtEl>
                                        <p:attrNameLst>
                                          <p:attrName>style.visibility</p:attrName>
                                        </p:attrNameLst>
                                      </p:cBhvr>
                                      <p:to>
                                        <p:strVal val="visible"/>
                                      </p:to>
                                    </p:set>
                                    <p:animEffect transition="in" filter="fade">
                                      <p:cBhvr>
                                        <p:cTn id="80" dur="500"/>
                                        <p:tgtEl>
                                          <p:spTgt spid="62"/>
                                        </p:tgtEl>
                                      </p:cBhvr>
                                    </p:animEffect>
                                  </p:childTnLst>
                                </p:cTn>
                              </p:par>
                            </p:childTnLst>
                          </p:cTn>
                        </p:par>
                        <p:par>
                          <p:cTn id="81" fill="hold">
                            <p:stCondLst>
                              <p:cond delay="3000"/>
                            </p:stCondLst>
                            <p:childTnLst>
                              <p:par>
                                <p:cTn id="82" presetID="22" presetClass="entr" presetSubtype="8" fill="hold" nodeType="afterEffect">
                                  <p:stCondLst>
                                    <p:cond delay="0"/>
                                  </p:stCondLst>
                                  <p:childTnLst>
                                    <p:set>
                                      <p:cBhvr>
                                        <p:cTn id="83" dur="1" fill="hold">
                                          <p:stCondLst>
                                            <p:cond delay="0"/>
                                          </p:stCondLst>
                                        </p:cTn>
                                        <p:tgtEl>
                                          <p:spTgt spid="129"/>
                                        </p:tgtEl>
                                        <p:attrNameLst>
                                          <p:attrName>style.visibility</p:attrName>
                                        </p:attrNameLst>
                                      </p:cBhvr>
                                      <p:to>
                                        <p:strVal val="visible"/>
                                      </p:to>
                                    </p:set>
                                    <p:animEffect transition="in" filter="wipe(left)">
                                      <p:cBhvr>
                                        <p:cTn id="84" dur="500"/>
                                        <p:tgtEl>
                                          <p:spTgt spid="129"/>
                                        </p:tgtEl>
                                      </p:cBhvr>
                                    </p:animEffect>
                                  </p:childTnLst>
                                </p:cTn>
                              </p:par>
                              <p:par>
                                <p:cTn id="85" presetID="22" presetClass="entr" presetSubtype="8" fill="hold" nodeType="withEffect">
                                  <p:stCondLst>
                                    <p:cond delay="0"/>
                                  </p:stCondLst>
                                  <p:childTnLst>
                                    <p:set>
                                      <p:cBhvr>
                                        <p:cTn id="86" dur="1" fill="hold">
                                          <p:stCondLst>
                                            <p:cond delay="0"/>
                                          </p:stCondLst>
                                        </p:cTn>
                                        <p:tgtEl>
                                          <p:spTgt spid="133"/>
                                        </p:tgtEl>
                                        <p:attrNameLst>
                                          <p:attrName>style.visibility</p:attrName>
                                        </p:attrNameLst>
                                      </p:cBhvr>
                                      <p:to>
                                        <p:strVal val="visible"/>
                                      </p:to>
                                    </p:set>
                                    <p:animEffect transition="in" filter="wipe(left)">
                                      <p:cBhvr>
                                        <p:cTn id="87" dur="500"/>
                                        <p:tgtEl>
                                          <p:spTgt spid="13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34"/>
                                        </p:tgtEl>
                                        <p:attrNameLst>
                                          <p:attrName>style.visibility</p:attrName>
                                        </p:attrNameLst>
                                      </p:cBhvr>
                                      <p:to>
                                        <p:strVal val="visible"/>
                                      </p:to>
                                    </p:set>
                                    <p:animEffect transition="in" filter="fade">
                                      <p:cBhvr>
                                        <p:cTn id="90" dur="500"/>
                                        <p:tgtEl>
                                          <p:spTgt spid="134"/>
                                        </p:tgtEl>
                                      </p:cBhvr>
                                    </p:animEffect>
                                  </p:childTnLst>
                                </p:cTn>
                              </p:par>
                              <p:par>
                                <p:cTn id="91" presetID="22" presetClass="entr" presetSubtype="8" fill="hold" nodeType="withEffect">
                                  <p:stCondLst>
                                    <p:cond delay="0"/>
                                  </p:stCondLst>
                                  <p:childTnLst>
                                    <p:set>
                                      <p:cBhvr>
                                        <p:cTn id="92" dur="1" fill="hold">
                                          <p:stCondLst>
                                            <p:cond delay="0"/>
                                          </p:stCondLst>
                                        </p:cTn>
                                        <p:tgtEl>
                                          <p:spTgt spid="135"/>
                                        </p:tgtEl>
                                        <p:attrNameLst>
                                          <p:attrName>style.visibility</p:attrName>
                                        </p:attrNameLst>
                                      </p:cBhvr>
                                      <p:to>
                                        <p:strVal val="visible"/>
                                      </p:to>
                                    </p:set>
                                    <p:animEffect transition="in" filter="wipe(left)">
                                      <p:cBhvr>
                                        <p:cTn id="93" dur="500"/>
                                        <p:tgtEl>
                                          <p:spTgt spid="13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36"/>
                                        </p:tgtEl>
                                        <p:attrNameLst>
                                          <p:attrName>style.visibility</p:attrName>
                                        </p:attrNameLst>
                                      </p:cBhvr>
                                      <p:to>
                                        <p:strVal val="visible"/>
                                      </p:to>
                                    </p:set>
                                    <p:animEffect transition="in" filter="fade">
                                      <p:cBhvr>
                                        <p:cTn id="96" dur="500"/>
                                        <p:tgtEl>
                                          <p:spTgt spid="136"/>
                                        </p:tgtEl>
                                      </p:cBhvr>
                                    </p:animEffect>
                                  </p:childTnLst>
                                </p:cTn>
                              </p:par>
                              <p:par>
                                <p:cTn id="97" presetID="22" presetClass="entr" presetSubtype="8" fill="hold" nodeType="withEffect">
                                  <p:stCondLst>
                                    <p:cond delay="0"/>
                                  </p:stCondLst>
                                  <p:childTnLst>
                                    <p:set>
                                      <p:cBhvr>
                                        <p:cTn id="98" dur="1" fill="hold">
                                          <p:stCondLst>
                                            <p:cond delay="0"/>
                                          </p:stCondLst>
                                        </p:cTn>
                                        <p:tgtEl>
                                          <p:spTgt spid="137"/>
                                        </p:tgtEl>
                                        <p:attrNameLst>
                                          <p:attrName>style.visibility</p:attrName>
                                        </p:attrNameLst>
                                      </p:cBhvr>
                                      <p:to>
                                        <p:strVal val="visible"/>
                                      </p:to>
                                    </p:set>
                                    <p:animEffect transition="in" filter="wipe(left)">
                                      <p:cBhvr>
                                        <p:cTn id="99" dur="500"/>
                                        <p:tgtEl>
                                          <p:spTgt spid="13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38"/>
                                        </p:tgtEl>
                                        <p:attrNameLst>
                                          <p:attrName>style.visibility</p:attrName>
                                        </p:attrNameLst>
                                      </p:cBhvr>
                                      <p:to>
                                        <p:strVal val="visible"/>
                                      </p:to>
                                    </p:set>
                                    <p:animEffect transition="in" filter="fade">
                                      <p:cBhvr>
                                        <p:cTn id="102" dur="500"/>
                                        <p:tgtEl>
                                          <p:spTgt spid="138"/>
                                        </p:tgtEl>
                                      </p:cBhvr>
                                    </p:animEffect>
                                  </p:childTnLst>
                                </p:cTn>
                              </p:par>
                            </p:childTnLst>
                          </p:cTn>
                        </p:par>
                        <p:par>
                          <p:cTn id="103" fill="hold">
                            <p:stCondLst>
                              <p:cond delay="3500"/>
                            </p:stCondLst>
                            <p:childTnLst>
                              <p:par>
                                <p:cTn id="104" presetID="2" presetClass="entr" presetSubtype="6" fill="hold" nodeType="afterEffect">
                                  <p:stCondLst>
                                    <p:cond delay="0"/>
                                  </p:stCondLst>
                                  <p:childTnLst>
                                    <p:set>
                                      <p:cBhvr>
                                        <p:cTn id="105" dur="1" fill="hold">
                                          <p:stCondLst>
                                            <p:cond delay="0"/>
                                          </p:stCondLst>
                                        </p:cTn>
                                        <p:tgtEl>
                                          <p:spTgt spid="140"/>
                                        </p:tgtEl>
                                        <p:attrNameLst>
                                          <p:attrName>style.visibility</p:attrName>
                                        </p:attrNameLst>
                                      </p:cBhvr>
                                      <p:to>
                                        <p:strVal val="visible"/>
                                      </p:to>
                                    </p:set>
                                    <p:anim calcmode="lin" valueType="num">
                                      <p:cBhvr additive="base">
                                        <p:cTn id="106" dur="500" fill="hold"/>
                                        <p:tgtEl>
                                          <p:spTgt spid="140"/>
                                        </p:tgtEl>
                                        <p:attrNameLst>
                                          <p:attrName>ppt_x</p:attrName>
                                        </p:attrNameLst>
                                      </p:cBhvr>
                                      <p:tavLst>
                                        <p:tav tm="0">
                                          <p:val>
                                            <p:strVal val="1+#ppt_w/2"/>
                                          </p:val>
                                        </p:tav>
                                        <p:tav tm="100000">
                                          <p:val>
                                            <p:strVal val="#ppt_x"/>
                                          </p:val>
                                        </p:tav>
                                      </p:tavLst>
                                    </p:anim>
                                    <p:anim calcmode="lin" valueType="num">
                                      <p:cBhvr additive="base">
                                        <p:cTn id="107" dur="500" fill="hold"/>
                                        <p:tgtEl>
                                          <p:spTgt spid="140"/>
                                        </p:tgtEl>
                                        <p:attrNameLst>
                                          <p:attrName>ppt_y</p:attrName>
                                        </p:attrNameLst>
                                      </p:cBhvr>
                                      <p:tavLst>
                                        <p:tav tm="0">
                                          <p:val>
                                            <p:strVal val="1+#ppt_h/2"/>
                                          </p:val>
                                        </p:tav>
                                        <p:tav tm="100000">
                                          <p:val>
                                            <p:strVal val="#ppt_y"/>
                                          </p:val>
                                        </p:tav>
                                      </p:tavLst>
                                    </p:anim>
                                  </p:childTnLst>
                                </p:cTn>
                              </p:par>
                            </p:childTnLst>
                          </p:cTn>
                        </p:par>
                        <p:par>
                          <p:cTn id="108" fill="hold">
                            <p:stCondLst>
                              <p:cond delay="4000"/>
                            </p:stCondLst>
                            <p:childTnLst>
                              <p:par>
                                <p:cTn id="109" presetID="42" presetClass="entr" presetSubtype="0" fill="hold" nodeType="afterEffect">
                                  <p:stCondLst>
                                    <p:cond delay="0"/>
                                  </p:stCondLst>
                                  <p:childTnLst>
                                    <p:set>
                                      <p:cBhvr>
                                        <p:cTn id="110" dur="1" fill="hold">
                                          <p:stCondLst>
                                            <p:cond delay="0"/>
                                          </p:stCondLst>
                                        </p:cTn>
                                        <p:tgtEl>
                                          <p:spTgt spid="139"/>
                                        </p:tgtEl>
                                        <p:attrNameLst>
                                          <p:attrName>style.visibility</p:attrName>
                                        </p:attrNameLst>
                                      </p:cBhvr>
                                      <p:to>
                                        <p:strVal val="visible"/>
                                      </p:to>
                                    </p:set>
                                    <p:animEffect transition="in" filter="fade">
                                      <p:cBhvr>
                                        <p:cTn id="111" dur="750"/>
                                        <p:tgtEl>
                                          <p:spTgt spid="139"/>
                                        </p:tgtEl>
                                      </p:cBhvr>
                                    </p:animEffect>
                                    <p:anim calcmode="lin" valueType="num">
                                      <p:cBhvr>
                                        <p:cTn id="112" dur="750" fill="hold"/>
                                        <p:tgtEl>
                                          <p:spTgt spid="139"/>
                                        </p:tgtEl>
                                        <p:attrNameLst>
                                          <p:attrName>ppt_x</p:attrName>
                                        </p:attrNameLst>
                                      </p:cBhvr>
                                      <p:tavLst>
                                        <p:tav tm="0">
                                          <p:val>
                                            <p:strVal val="#ppt_x"/>
                                          </p:val>
                                        </p:tav>
                                        <p:tav tm="100000">
                                          <p:val>
                                            <p:strVal val="#ppt_x"/>
                                          </p:val>
                                        </p:tav>
                                      </p:tavLst>
                                    </p:anim>
                                    <p:anim calcmode="lin" valueType="num">
                                      <p:cBhvr>
                                        <p:cTn id="113" dur="750" fill="hold"/>
                                        <p:tgtEl>
                                          <p:spTgt spid="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P spid="56" grpId="0"/>
      <p:bldP spid="58" grpId="0"/>
      <p:bldP spid="60" grpId="0"/>
      <p:bldP spid="62" grpId="0"/>
      <p:bldP spid="134" grpId="0"/>
      <p:bldP spid="136" grpId="0"/>
      <p:bldP spid="138"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10" name="Line"/>
          <p:cNvCxnSpPr/>
          <p:nvPr/>
        </p:nvCxnSpPr>
        <p:spPr>
          <a:xfrm rot="10800000" flipH="1" flipV="1">
            <a:off x="6348441" y="1877163"/>
            <a:ext cx="807865" cy="698814"/>
          </a:xfrm>
          <a:prstGeom prst="line">
            <a:avLst/>
          </a:prstGeom>
          <a:ln w="12700" cap="flat">
            <a:solidFill>
              <a:schemeClr val="bg1">
                <a:lumMod val="75000"/>
              </a:schemeClr>
            </a:solidFill>
            <a:prstDash val="dash"/>
            <a:miter lim="800000"/>
          </a:ln>
        </p:spPr>
      </p:cxnSp>
      <p:cxnSp>
        <p:nvCxnSpPr>
          <p:cNvPr id="209" name="Line"/>
          <p:cNvCxnSpPr/>
          <p:nvPr/>
        </p:nvCxnSpPr>
        <p:spPr>
          <a:xfrm rot="11700000" flipH="1" flipV="1">
            <a:off x="7586360" y="3142961"/>
            <a:ext cx="807865" cy="698814"/>
          </a:xfrm>
          <a:prstGeom prst="line">
            <a:avLst/>
          </a:prstGeom>
          <a:ln w="12700" cap="flat">
            <a:solidFill>
              <a:schemeClr val="bg1">
                <a:lumMod val="75000"/>
              </a:schemeClr>
            </a:solidFill>
            <a:prstDash val="dash"/>
            <a:miter lim="800000"/>
          </a:ln>
        </p:spPr>
      </p:cxnSp>
      <p:cxnSp>
        <p:nvCxnSpPr>
          <p:cNvPr id="208" name="Line"/>
          <p:cNvCxnSpPr/>
          <p:nvPr/>
        </p:nvCxnSpPr>
        <p:spPr>
          <a:xfrm rot="900000" flipH="1" flipV="1">
            <a:off x="9116777" y="4376396"/>
            <a:ext cx="807865" cy="698814"/>
          </a:xfrm>
          <a:prstGeom prst="line">
            <a:avLst/>
          </a:prstGeom>
          <a:ln w="12700" cap="flat">
            <a:solidFill>
              <a:schemeClr val="bg1">
                <a:lumMod val="75000"/>
              </a:schemeClr>
            </a:solidFill>
            <a:prstDash val="dash"/>
            <a:miter lim="800000"/>
          </a:ln>
        </p:spPr>
      </p:cxnSp>
      <p:cxnSp>
        <p:nvCxnSpPr>
          <p:cNvPr id="207" name="Line"/>
          <p:cNvCxnSpPr/>
          <p:nvPr/>
        </p:nvCxnSpPr>
        <p:spPr>
          <a:xfrm rot="15300000" flipH="1" flipV="1">
            <a:off x="10026906" y="2828140"/>
            <a:ext cx="807865" cy="698814"/>
          </a:xfrm>
          <a:prstGeom prst="line">
            <a:avLst/>
          </a:prstGeom>
          <a:ln w="12700" cap="flat">
            <a:solidFill>
              <a:schemeClr val="bg1">
                <a:lumMod val="75000"/>
              </a:schemeClr>
            </a:solidFill>
            <a:prstDash val="dash"/>
            <a:miter lim="800000"/>
          </a:ln>
        </p:spPr>
      </p:cxnSp>
      <p:cxnSp>
        <p:nvCxnSpPr>
          <p:cNvPr id="206" name="Line"/>
          <p:cNvCxnSpPr/>
          <p:nvPr/>
        </p:nvCxnSpPr>
        <p:spPr>
          <a:xfrm rot="17100000" flipH="1" flipV="1">
            <a:off x="9457694" y="3453603"/>
            <a:ext cx="807865" cy="698814"/>
          </a:xfrm>
          <a:prstGeom prst="line">
            <a:avLst/>
          </a:prstGeom>
          <a:ln w="12700" cap="flat">
            <a:solidFill>
              <a:schemeClr val="bg1">
                <a:lumMod val="75000"/>
              </a:schemeClr>
            </a:solidFill>
            <a:prstDash val="dash"/>
            <a:miter lim="800000"/>
          </a:ln>
        </p:spPr>
      </p:cxnSp>
      <p:cxnSp>
        <p:nvCxnSpPr>
          <p:cNvPr id="193" name="Line"/>
          <p:cNvCxnSpPr/>
          <p:nvPr/>
        </p:nvCxnSpPr>
        <p:spPr>
          <a:xfrm rot="15300000" flipH="1" flipV="1">
            <a:off x="8209119" y="2928569"/>
            <a:ext cx="807865" cy="698814"/>
          </a:xfrm>
          <a:prstGeom prst="line">
            <a:avLst/>
          </a:prstGeom>
          <a:ln w="12700" cap="flat">
            <a:solidFill>
              <a:schemeClr val="bg1">
                <a:lumMod val="75000"/>
              </a:schemeClr>
            </a:solidFill>
            <a:prstDash val="dash"/>
            <a:miter lim="800000"/>
          </a:ln>
        </p:spPr>
      </p:cxnSp>
      <p:cxnSp>
        <p:nvCxnSpPr>
          <p:cNvPr id="189" name="Line"/>
          <p:cNvCxnSpPr/>
          <p:nvPr/>
        </p:nvCxnSpPr>
        <p:spPr>
          <a:xfrm rot="17100000" flipH="1" flipV="1">
            <a:off x="2646673" y="3895793"/>
            <a:ext cx="807865" cy="698814"/>
          </a:xfrm>
          <a:prstGeom prst="line">
            <a:avLst/>
          </a:prstGeom>
          <a:ln w="12700" cap="flat">
            <a:solidFill>
              <a:schemeClr val="bg1">
                <a:lumMod val="75000"/>
              </a:schemeClr>
            </a:solidFill>
            <a:prstDash val="dash"/>
            <a:miter lim="800000"/>
          </a:ln>
        </p:spPr>
      </p:cxnSp>
      <p:cxnSp>
        <p:nvCxnSpPr>
          <p:cNvPr id="190" name="Line"/>
          <p:cNvCxnSpPr/>
          <p:nvPr/>
        </p:nvCxnSpPr>
        <p:spPr>
          <a:xfrm rot="17100000" flipH="1" flipV="1">
            <a:off x="1326592" y="3506524"/>
            <a:ext cx="807865" cy="698814"/>
          </a:xfrm>
          <a:prstGeom prst="line">
            <a:avLst/>
          </a:prstGeom>
          <a:ln w="12700" cap="flat">
            <a:solidFill>
              <a:schemeClr val="bg1">
                <a:lumMod val="75000"/>
              </a:schemeClr>
            </a:solidFill>
            <a:prstDash val="dash"/>
            <a:miter lim="800000"/>
          </a:ln>
        </p:spPr>
      </p:cxnSp>
      <p:cxnSp>
        <p:nvCxnSpPr>
          <p:cNvPr id="191" name="Line"/>
          <p:cNvCxnSpPr/>
          <p:nvPr/>
        </p:nvCxnSpPr>
        <p:spPr>
          <a:xfrm rot="2700000" flipH="1" flipV="1">
            <a:off x="2024398" y="3682706"/>
            <a:ext cx="807865" cy="698814"/>
          </a:xfrm>
          <a:prstGeom prst="line">
            <a:avLst/>
          </a:prstGeom>
          <a:ln w="12700" cap="flat">
            <a:solidFill>
              <a:schemeClr val="bg1">
                <a:lumMod val="75000"/>
              </a:schemeClr>
            </a:solidFill>
            <a:prstDash val="dash"/>
            <a:miter lim="800000"/>
          </a:ln>
        </p:spPr>
      </p:cxnSp>
      <p:cxnSp>
        <p:nvCxnSpPr>
          <p:cNvPr id="181" name="Line"/>
          <p:cNvCxnSpPr/>
          <p:nvPr/>
        </p:nvCxnSpPr>
        <p:spPr>
          <a:xfrm rot="17100000" flipH="1" flipV="1">
            <a:off x="2561104" y="2298612"/>
            <a:ext cx="807865" cy="698814"/>
          </a:xfrm>
          <a:prstGeom prst="line">
            <a:avLst/>
          </a:prstGeom>
          <a:ln w="12700" cap="flat">
            <a:solidFill>
              <a:schemeClr val="bg1">
                <a:lumMod val="75000"/>
              </a:schemeClr>
            </a:solidFill>
            <a:prstDash val="dash"/>
            <a:miter lim="800000"/>
          </a:ln>
        </p:spPr>
      </p:cxnSp>
      <p:cxnSp>
        <p:nvCxnSpPr>
          <p:cNvPr id="182" name="Line"/>
          <p:cNvCxnSpPr/>
          <p:nvPr/>
        </p:nvCxnSpPr>
        <p:spPr>
          <a:xfrm rot="17100000" flipH="1" flipV="1">
            <a:off x="1241023" y="1909342"/>
            <a:ext cx="807865" cy="698814"/>
          </a:xfrm>
          <a:prstGeom prst="line">
            <a:avLst/>
          </a:prstGeom>
          <a:ln w="12700" cap="flat">
            <a:solidFill>
              <a:schemeClr val="bg1">
                <a:lumMod val="75000"/>
              </a:schemeClr>
            </a:solidFill>
            <a:prstDash val="dash"/>
            <a:miter lim="800000"/>
          </a:ln>
        </p:spPr>
      </p:cxnSp>
      <p:cxnSp>
        <p:nvCxnSpPr>
          <p:cNvPr id="183" name="Line"/>
          <p:cNvCxnSpPr/>
          <p:nvPr/>
        </p:nvCxnSpPr>
        <p:spPr>
          <a:xfrm rot="2700000" flipH="1" flipV="1">
            <a:off x="1938829" y="2085525"/>
            <a:ext cx="807865" cy="698814"/>
          </a:xfrm>
          <a:prstGeom prst="line">
            <a:avLst/>
          </a:prstGeom>
          <a:ln w="12700" cap="flat">
            <a:solidFill>
              <a:schemeClr val="bg1">
                <a:lumMod val="75000"/>
              </a:schemeClr>
            </a:solidFill>
            <a:prstDash val="dash"/>
            <a:miter lim="800000"/>
          </a:ln>
        </p:spPr>
      </p:cxnSp>
      <p:cxnSp>
        <p:nvCxnSpPr>
          <p:cNvPr id="184" name="Line"/>
          <p:cNvCxnSpPr/>
          <p:nvPr/>
        </p:nvCxnSpPr>
        <p:spPr>
          <a:xfrm rot="19800000" flipH="1" flipV="1">
            <a:off x="-581235" y="361850"/>
            <a:ext cx="807865" cy="698814"/>
          </a:xfrm>
          <a:prstGeom prst="line">
            <a:avLst/>
          </a:prstGeom>
          <a:ln w="12700" cap="flat">
            <a:solidFill>
              <a:schemeClr val="bg1">
                <a:lumMod val="75000"/>
              </a:schemeClr>
            </a:solidFill>
            <a:prstDash val="dash"/>
            <a:miter lim="800000"/>
          </a:ln>
        </p:spPr>
      </p:cxnSp>
      <p:cxnSp>
        <p:nvCxnSpPr>
          <p:cNvPr id="175" name="Line"/>
          <p:cNvCxnSpPr/>
          <p:nvPr/>
        </p:nvCxnSpPr>
        <p:spPr>
          <a:xfrm rot="17100000" flipH="1" flipV="1">
            <a:off x="4145051" y="2599786"/>
            <a:ext cx="807865" cy="698814"/>
          </a:xfrm>
          <a:prstGeom prst="line">
            <a:avLst/>
          </a:prstGeom>
          <a:ln w="12700" cap="flat">
            <a:solidFill>
              <a:schemeClr val="bg1">
                <a:lumMod val="75000"/>
              </a:schemeClr>
            </a:solidFill>
            <a:prstDash val="dash"/>
            <a:miter lim="800000"/>
          </a:ln>
        </p:spPr>
      </p:cxnSp>
      <p:grpSp>
        <p:nvGrpSpPr>
          <p:cNvPr id="6" name="Group 80"/>
          <p:cNvGrpSpPr/>
          <p:nvPr/>
        </p:nvGrpSpPr>
        <p:grpSpPr>
          <a:xfrm>
            <a:off x="4407863" y="3451478"/>
            <a:ext cx="3382624" cy="3385353"/>
            <a:chOff x="4384327" y="3450941"/>
            <a:chExt cx="3423346" cy="3426109"/>
          </a:xfrm>
        </p:grpSpPr>
        <p:sp>
          <p:nvSpPr>
            <p:cNvPr id="7" name="Freeform 5"/>
            <p:cNvSpPr>
              <a:spLocks noEditPoints="1"/>
            </p:cNvSpPr>
            <p:nvPr/>
          </p:nvSpPr>
          <p:spPr bwMode="auto">
            <a:xfrm>
              <a:off x="4384327" y="3450941"/>
              <a:ext cx="3423346" cy="3426109"/>
            </a:xfrm>
            <a:custGeom>
              <a:avLst/>
              <a:gdLst>
                <a:gd name="T0" fmla="*/ 523 w 1046"/>
                <a:gd name="T1" fmla="*/ 1016 h 1047"/>
                <a:gd name="T2" fmla="*/ 31 w 1046"/>
                <a:gd name="T3" fmla="*/ 524 h 1047"/>
                <a:gd name="T4" fmla="*/ 523 w 1046"/>
                <a:gd name="T5" fmla="*/ 32 h 1047"/>
                <a:gd name="T6" fmla="*/ 1015 w 1046"/>
                <a:gd name="T7" fmla="*/ 524 h 1047"/>
                <a:gd name="T8" fmla="*/ 523 w 1046"/>
                <a:gd name="T9" fmla="*/ 1016 h 1047"/>
                <a:gd name="T10" fmla="*/ 523 w 1046"/>
                <a:gd name="T11" fmla="*/ 0 h 1047"/>
                <a:gd name="T12" fmla="*/ 0 w 1046"/>
                <a:gd name="T13" fmla="*/ 524 h 1047"/>
                <a:gd name="T14" fmla="*/ 523 w 1046"/>
                <a:gd name="T15" fmla="*/ 1047 h 1047"/>
                <a:gd name="T16" fmla="*/ 1046 w 1046"/>
                <a:gd name="T17" fmla="*/ 524 h 1047"/>
                <a:gd name="T18" fmla="*/ 523 w 1046"/>
                <a:gd name="T1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6" h="1047">
                  <a:moveTo>
                    <a:pt x="523" y="1016"/>
                  </a:moveTo>
                  <a:cubicBezTo>
                    <a:pt x="251" y="1016"/>
                    <a:pt x="31" y="796"/>
                    <a:pt x="31" y="524"/>
                  </a:cubicBezTo>
                  <a:cubicBezTo>
                    <a:pt x="31" y="252"/>
                    <a:pt x="251" y="32"/>
                    <a:pt x="523" y="32"/>
                  </a:cubicBezTo>
                  <a:cubicBezTo>
                    <a:pt x="795" y="32"/>
                    <a:pt x="1015" y="252"/>
                    <a:pt x="1015" y="524"/>
                  </a:cubicBezTo>
                  <a:cubicBezTo>
                    <a:pt x="1015" y="796"/>
                    <a:pt x="795" y="1016"/>
                    <a:pt x="523" y="1016"/>
                  </a:cubicBezTo>
                  <a:moveTo>
                    <a:pt x="523" y="0"/>
                  </a:moveTo>
                  <a:cubicBezTo>
                    <a:pt x="234" y="0"/>
                    <a:pt x="0" y="235"/>
                    <a:pt x="0" y="524"/>
                  </a:cubicBezTo>
                  <a:cubicBezTo>
                    <a:pt x="0" y="813"/>
                    <a:pt x="234" y="1047"/>
                    <a:pt x="523" y="1047"/>
                  </a:cubicBezTo>
                  <a:cubicBezTo>
                    <a:pt x="812" y="1047"/>
                    <a:pt x="1046" y="813"/>
                    <a:pt x="1046" y="524"/>
                  </a:cubicBezTo>
                  <a:cubicBezTo>
                    <a:pt x="1046" y="235"/>
                    <a:pt x="812" y="0"/>
                    <a:pt x="523"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id-ID" sz="2503">
                <a:latin typeface="Agency FB" panose="020B0503020202020204" pitchFamily="34" charset="0"/>
              </a:endParaRPr>
            </a:p>
          </p:txBody>
        </p:sp>
        <p:sp>
          <p:nvSpPr>
            <p:cNvPr id="8" name="Freeform 6"/>
            <p:cNvSpPr>
              <a:spLocks noEditPoints="1"/>
            </p:cNvSpPr>
            <p:nvPr/>
          </p:nvSpPr>
          <p:spPr bwMode="auto">
            <a:xfrm>
              <a:off x="4583263" y="3654021"/>
              <a:ext cx="3024095" cy="3024095"/>
            </a:xfrm>
            <a:custGeom>
              <a:avLst/>
              <a:gdLst>
                <a:gd name="T0" fmla="*/ 462 w 924"/>
                <a:gd name="T1" fmla="*/ 891 h 924"/>
                <a:gd name="T2" fmla="*/ 32 w 924"/>
                <a:gd name="T3" fmla="*/ 462 h 924"/>
                <a:gd name="T4" fmla="*/ 462 w 924"/>
                <a:gd name="T5" fmla="*/ 32 h 924"/>
                <a:gd name="T6" fmla="*/ 892 w 924"/>
                <a:gd name="T7" fmla="*/ 462 h 924"/>
                <a:gd name="T8" fmla="*/ 462 w 924"/>
                <a:gd name="T9" fmla="*/ 891 h 924"/>
                <a:gd name="T10" fmla="*/ 462 w 924"/>
                <a:gd name="T11" fmla="*/ 0 h 924"/>
                <a:gd name="T12" fmla="*/ 0 w 924"/>
                <a:gd name="T13" fmla="*/ 462 h 924"/>
                <a:gd name="T14" fmla="*/ 462 w 924"/>
                <a:gd name="T15" fmla="*/ 924 h 924"/>
                <a:gd name="T16" fmla="*/ 924 w 924"/>
                <a:gd name="T17" fmla="*/ 462 h 924"/>
                <a:gd name="T18" fmla="*/ 462 w 924"/>
                <a:gd name="T19" fmla="*/ 0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4" h="924">
                  <a:moveTo>
                    <a:pt x="462" y="891"/>
                  </a:moveTo>
                  <a:cubicBezTo>
                    <a:pt x="225" y="891"/>
                    <a:pt x="32" y="699"/>
                    <a:pt x="32" y="462"/>
                  </a:cubicBezTo>
                  <a:cubicBezTo>
                    <a:pt x="32" y="225"/>
                    <a:pt x="225" y="32"/>
                    <a:pt x="462" y="32"/>
                  </a:cubicBezTo>
                  <a:cubicBezTo>
                    <a:pt x="699" y="32"/>
                    <a:pt x="892" y="225"/>
                    <a:pt x="892" y="462"/>
                  </a:cubicBezTo>
                  <a:cubicBezTo>
                    <a:pt x="892" y="699"/>
                    <a:pt x="699" y="891"/>
                    <a:pt x="462" y="891"/>
                  </a:cubicBezTo>
                  <a:moveTo>
                    <a:pt x="462" y="0"/>
                  </a:moveTo>
                  <a:cubicBezTo>
                    <a:pt x="207" y="0"/>
                    <a:pt x="0" y="207"/>
                    <a:pt x="0" y="462"/>
                  </a:cubicBezTo>
                  <a:cubicBezTo>
                    <a:pt x="0" y="717"/>
                    <a:pt x="207" y="924"/>
                    <a:pt x="462" y="924"/>
                  </a:cubicBezTo>
                  <a:cubicBezTo>
                    <a:pt x="717" y="924"/>
                    <a:pt x="924" y="717"/>
                    <a:pt x="924" y="462"/>
                  </a:cubicBezTo>
                  <a:cubicBezTo>
                    <a:pt x="924" y="207"/>
                    <a:pt x="717" y="0"/>
                    <a:pt x="462"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id-ID" sz="2503">
                <a:latin typeface="Agency FB" panose="020B0503020202020204" pitchFamily="34" charset="0"/>
              </a:endParaRPr>
            </a:p>
          </p:txBody>
        </p:sp>
        <p:sp>
          <p:nvSpPr>
            <p:cNvPr id="9" name="Freeform 7"/>
            <p:cNvSpPr>
              <a:spLocks noEditPoints="1"/>
            </p:cNvSpPr>
            <p:nvPr/>
          </p:nvSpPr>
          <p:spPr bwMode="auto">
            <a:xfrm>
              <a:off x="4793250" y="3864008"/>
              <a:ext cx="2605501" cy="2604120"/>
            </a:xfrm>
            <a:custGeom>
              <a:avLst/>
              <a:gdLst>
                <a:gd name="T0" fmla="*/ 398 w 796"/>
                <a:gd name="T1" fmla="*/ 765 h 796"/>
                <a:gd name="T2" fmla="*/ 31 w 796"/>
                <a:gd name="T3" fmla="*/ 398 h 796"/>
                <a:gd name="T4" fmla="*/ 398 w 796"/>
                <a:gd name="T5" fmla="*/ 31 h 796"/>
                <a:gd name="T6" fmla="*/ 765 w 796"/>
                <a:gd name="T7" fmla="*/ 398 h 796"/>
                <a:gd name="T8" fmla="*/ 398 w 796"/>
                <a:gd name="T9" fmla="*/ 765 h 796"/>
                <a:gd name="T10" fmla="*/ 398 w 796"/>
                <a:gd name="T11" fmla="*/ 0 h 796"/>
                <a:gd name="T12" fmla="*/ 0 w 796"/>
                <a:gd name="T13" fmla="*/ 398 h 796"/>
                <a:gd name="T14" fmla="*/ 398 w 796"/>
                <a:gd name="T15" fmla="*/ 796 h 796"/>
                <a:gd name="T16" fmla="*/ 796 w 796"/>
                <a:gd name="T17" fmla="*/ 398 h 796"/>
                <a:gd name="T18" fmla="*/ 398 w 796"/>
                <a:gd name="T19" fmla="*/ 0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6" h="796">
                  <a:moveTo>
                    <a:pt x="398" y="765"/>
                  </a:moveTo>
                  <a:cubicBezTo>
                    <a:pt x="195" y="765"/>
                    <a:pt x="31" y="601"/>
                    <a:pt x="31" y="398"/>
                  </a:cubicBezTo>
                  <a:cubicBezTo>
                    <a:pt x="31" y="195"/>
                    <a:pt x="195" y="31"/>
                    <a:pt x="398" y="31"/>
                  </a:cubicBezTo>
                  <a:cubicBezTo>
                    <a:pt x="601" y="31"/>
                    <a:pt x="765" y="195"/>
                    <a:pt x="765" y="398"/>
                  </a:cubicBezTo>
                  <a:cubicBezTo>
                    <a:pt x="765" y="601"/>
                    <a:pt x="601" y="765"/>
                    <a:pt x="398" y="765"/>
                  </a:cubicBezTo>
                  <a:moveTo>
                    <a:pt x="398" y="0"/>
                  </a:moveTo>
                  <a:cubicBezTo>
                    <a:pt x="178" y="0"/>
                    <a:pt x="0" y="178"/>
                    <a:pt x="0" y="398"/>
                  </a:cubicBezTo>
                  <a:cubicBezTo>
                    <a:pt x="0" y="618"/>
                    <a:pt x="178" y="796"/>
                    <a:pt x="398" y="796"/>
                  </a:cubicBezTo>
                  <a:cubicBezTo>
                    <a:pt x="618" y="796"/>
                    <a:pt x="796" y="618"/>
                    <a:pt x="796" y="398"/>
                  </a:cubicBezTo>
                  <a:cubicBezTo>
                    <a:pt x="796" y="178"/>
                    <a:pt x="618" y="0"/>
                    <a:pt x="398"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id-ID" sz="2503">
                <a:latin typeface="Agency FB" panose="020B0503020202020204" pitchFamily="34" charset="0"/>
              </a:endParaRPr>
            </a:p>
          </p:txBody>
        </p:sp>
        <p:sp>
          <p:nvSpPr>
            <p:cNvPr id="10" name="Freeform 8"/>
            <p:cNvSpPr>
              <a:spLocks noEditPoints="1"/>
            </p:cNvSpPr>
            <p:nvPr/>
          </p:nvSpPr>
          <p:spPr bwMode="auto">
            <a:xfrm>
              <a:off x="4996330" y="4067088"/>
              <a:ext cx="2199341" cy="2197960"/>
            </a:xfrm>
            <a:custGeom>
              <a:avLst/>
              <a:gdLst>
                <a:gd name="T0" fmla="*/ 336 w 672"/>
                <a:gd name="T1" fmla="*/ 639 h 672"/>
                <a:gd name="T2" fmla="*/ 33 w 672"/>
                <a:gd name="T3" fmla="*/ 336 h 672"/>
                <a:gd name="T4" fmla="*/ 336 w 672"/>
                <a:gd name="T5" fmla="*/ 32 h 672"/>
                <a:gd name="T6" fmla="*/ 640 w 672"/>
                <a:gd name="T7" fmla="*/ 336 h 672"/>
                <a:gd name="T8" fmla="*/ 336 w 672"/>
                <a:gd name="T9" fmla="*/ 639 h 672"/>
                <a:gd name="T10" fmla="*/ 336 w 672"/>
                <a:gd name="T11" fmla="*/ 0 h 672"/>
                <a:gd name="T12" fmla="*/ 0 w 672"/>
                <a:gd name="T13" fmla="*/ 336 h 672"/>
                <a:gd name="T14" fmla="*/ 336 w 672"/>
                <a:gd name="T15" fmla="*/ 672 h 672"/>
                <a:gd name="T16" fmla="*/ 672 w 672"/>
                <a:gd name="T17" fmla="*/ 336 h 672"/>
                <a:gd name="T18" fmla="*/ 336 w 672"/>
                <a:gd name="T19"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2" h="672">
                  <a:moveTo>
                    <a:pt x="336" y="639"/>
                  </a:moveTo>
                  <a:cubicBezTo>
                    <a:pt x="168" y="639"/>
                    <a:pt x="33" y="503"/>
                    <a:pt x="33" y="336"/>
                  </a:cubicBezTo>
                  <a:cubicBezTo>
                    <a:pt x="33" y="168"/>
                    <a:pt x="168" y="32"/>
                    <a:pt x="336" y="32"/>
                  </a:cubicBezTo>
                  <a:cubicBezTo>
                    <a:pt x="504" y="32"/>
                    <a:pt x="640" y="168"/>
                    <a:pt x="640" y="336"/>
                  </a:cubicBezTo>
                  <a:cubicBezTo>
                    <a:pt x="640" y="503"/>
                    <a:pt x="504" y="639"/>
                    <a:pt x="336" y="639"/>
                  </a:cubicBezTo>
                  <a:moveTo>
                    <a:pt x="336" y="0"/>
                  </a:moveTo>
                  <a:cubicBezTo>
                    <a:pt x="151" y="0"/>
                    <a:pt x="0" y="150"/>
                    <a:pt x="0" y="336"/>
                  </a:cubicBezTo>
                  <a:cubicBezTo>
                    <a:pt x="0" y="521"/>
                    <a:pt x="151" y="672"/>
                    <a:pt x="336" y="672"/>
                  </a:cubicBezTo>
                  <a:cubicBezTo>
                    <a:pt x="521" y="672"/>
                    <a:pt x="672" y="521"/>
                    <a:pt x="672" y="336"/>
                  </a:cubicBezTo>
                  <a:cubicBezTo>
                    <a:pt x="672" y="150"/>
                    <a:pt x="521" y="0"/>
                    <a:pt x="336"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id-ID" sz="2503">
                <a:latin typeface="Agency FB" panose="020B0503020202020204" pitchFamily="34" charset="0"/>
              </a:endParaRPr>
            </a:p>
          </p:txBody>
        </p:sp>
        <p:sp>
          <p:nvSpPr>
            <p:cNvPr id="11" name="Freeform 9"/>
            <p:cNvSpPr>
              <a:spLocks noEditPoints="1"/>
            </p:cNvSpPr>
            <p:nvPr/>
          </p:nvSpPr>
          <p:spPr bwMode="auto">
            <a:xfrm>
              <a:off x="5204936" y="4275694"/>
              <a:ext cx="1780748" cy="1780748"/>
            </a:xfrm>
            <a:custGeom>
              <a:avLst/>
              <a:gdLst>
                <a:gd name="T0" fmla="*/ 272 w 544"/>
                <a:gd name="T1" fmla="*/ 513 h 544"/>
                <a:gd name="T2" fmla="*/ 31 w 544"/>
                <a:gd name="T3" fmla="*/ 272 h 544"/>
                <a:gd name="T4" fmla="*/ 272 w 544"/>
                <a:gd name="T5" fmla="*/ 31 h 544"/>
                <a:gd name="T6" fmla="*/ 513 w 544"/>
                <a:gd name="T7" fmla="*/ 272 h 544"/>
                <a:gd name="T8" fmla="*/ 272 w 544"/>
                <a:gd name="T9" fmla="*/ 513 h 544"/>
                <a:gd name="T10" fmla="*/ 272 w 544"/>
                <a:gd name="T11" fmla="*/ 0 h 544"/>
                <a:gd name="T12" fmla="*/ 0 w 544"/>
                <a:gd name="T13" fmla="*/ 272 h 544"/>
                <a:gd name="T14" fmla="*/ 272 w 544"/>
                <a:gd name="T15" fmla="*/ 544 h 544"/>
                <a:gd name="T16" fmla="*/ 544 w 544"/>
                <a:gd name="T17" fmla="*/ 272 h 544"/>
                <a:gd name="T18" fmla="*/ 272 w 544"/>
                <a:gd name="T19"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4" h="544">
                  <a:moveTo>
                    <a:pt x="272" y="513"/>
                  </a:moveTo>
                  <a:cubicBezTo>
                    <a:pt x="139" y="513"/>
                    <a:pt x="31" y="405"/>
                    <a:pt x="31" y="272"/>
                  </a:cubicBezTo>
                  <a:cubicBezTo>
                    <a:pt x="31" y="139"/>
                    <a:pt x="139" y="31"/>
                    <a:pt x="272" y="31"/>
                  </a:cubicBezTo>
                  <a:cubicBezTo>
                    <a:pt x="405" y="31"/>
                    <a:pt x="513" y="139"/>
                    <a:pt x="513" y="272"/>
                  </a:cubicBezTo>
                  <a:cubicBezTo>
                    <a:pt x="513" y="405"/>
                    <a:pt x="405" y="513"/>
                    <a:pt x="272" y="513"/>
                  </a:cubicBezTo>
                  <a:moveTo>
                    <a:pt x="272" y="0"/>
                  </a:moveTo>
                  <a:cubicBezTo>
                    <a:pt x="122" y="0"/>
                    <a:pt x="0" y="121"/>
                    <a:pt x="0" y="272"/>
                  </a:cubicBezTo>
                  <a:cubicBezTo>
                    <a:pt x="0" y="422"/>
                    <a:pt x="122" y="544"/>
                    <a:pt x="272" y="544"/>
                  </a:cubicBezTo>
                  <a:cubicBezTo>
                    <a:pt x="422" y="544"/>
                    <a:pt x="544" y="422"/>
                    <a:pt x="544" y="272"/>
                  </a:cubicBezTo>
                  <a:cubicBezTo>
                    <a:pt x="544" y="121"/>
                    <a:pt x="422" y="0"/>
                    <a:pt x="272"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id-ID" sz="2503">
                <a:latin typeface="Agency FB" panose="020B0503020202020204" pitchFamily="34" charset="0"/>
              </a:endParaRPr>
            </a:p>
          </p:txBody>
        </p:sp>
      </p:grpSp>
      <p:sp>
        <p:nvSpPr>
          <p:cNvPr id="12" name="Freeform 13"/>
          <p:cNvSpPr>
            <a:spLocks/>
          </p:cNvSpPr>
          <p:nvPr/>
        </p:nvSpPr>
        <p:spPr bwMode="auto">
          <a:xfrm>
            <a:off x="4446086" y="4849296"/>
            <a:ext cx="1025162" cy="1771850"/>
          </a:xfrm>
          <a:custGeom>
            <a:avLst/>
            <a:gdLst>
              <a:gd name="T0" fmla="*/ 103 w 317"/>
              <a:gd name="T1" fmla="*/ 310 h 548"/>
              <a:gd name="T2" fmla="*/ 56 w 317"/>
              <a:gd name="T3" fmla="*/ 21 h 548"/>
              <a:gd name="T4" fmla="*/ 56 w 317"/>
              <a:gd name="T5" fmla="*/ 21 h 548"/>
              <a:gd name="T6" fmla="*/ 56 w 317"/>
              <a:gd name="T7" fmla="*/ 19 h 548"/>
              <a:gd name="T8" fmla="*/ 37 w 317"/>
              <a:gd name="T9" fmla="*/ 0 h 548"/>
              <a:gd name="T10" fmla="*/ 18 w 317"/>
              <a:gd name="T11" fmla="*/ 14 h 548"/>
              <a:gd name="T12" fmla="*/ 18 w 317"/>
              <a:gd name="T13" fmla="*/ 14 h 548"/>
              <a:gd name="T14" fmla="*/ 18 w 317"/>
              <a:gd name="T15" fmla="*/ 15 h 548"/>
              <a:gd name="T16" fmla="*/ 18 w 317"/>
              <a:gd name="T17" fmla="*/ 17 h 548"/>
              <a:gd name="T18" fmla="*/ 70 w 317"/>
              <a:gd name="T19" fmla="*/ 328 h 548"/>
              <a:gd name="T20" fmla="*/ 315 w 317"/>
              <a:gd name="T21" fmla="*/ 548 h 548"/>
              <a:gd name="T22" fmla="*/ 317 w 317"/>
              <a:gd name="T23" fmla="*/ 508 h 548"/>
              <a:gd name="T24" fmla="*/ 103 w 317"/>
              <a:gd name="T25" fmla="*/ 31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7" h="548">
                <a:moveTo>
                  <a:pt x="103" y="310"/>
                </a:moveTo>
                <a:cubicBezTo>
                  <a:pt x="57" y="223"/>
                  <a:pt x="38" y="122"/>
                  <a:pt x="56" y="21"/>
                </a:cubicBezTo>
                <a:cubicBezTo>
                  <a:pt x="56" y="21"/>
                  <a:pt x="56" y="21"/>
                  <a:pt x="56" y="21"/>
                </a:cubicBezTo>
                <a:cubicBezTo>
                  <a:pt x="56" y="20"/>
                  <a:pt x="56" y="20"/>
                  <a:pt x="56" y="19"/>
                </a:cubicBezTo>
                <a:cubicBezTo>
                  <a:pt x="56" y="9"/>
                  <a:pt x="47" y="0"/>
                  <a:pt x="37" y="0"/>
                </a:cubicBezTo>
                <a:cubicBezTo>
                  <a:pt x="28" y="0"/>
                  <a:pt x="20" y="6"/>
                  <a:pt x="18" y="14"/>
                </a:cubicBezTo>
                <a:cubicBezTo>
                  <a:pt x="18" y="14"/>
                  <a:pt x="18" y="14"/>
                  <a:pt x="18" y="14"/>
                </a:cubicBezTo>
                <a:cubicBezTo>
                  <a:pt x="18" y="15"/>
                  <a:pt x="18" y="15"/>
                  <a:pt x="18" y="15"/>
                </a:cubicBezTo>
                <a:cubicBezTo>
                  <a:pt x="18" y="16"/>
                  <a:pt x="18" y="16"/>
                  <a:pt x="18" y="17"/>
                </a:cubicBezTo>
                <a:cubicBezTo>
                  <a:pt x="0" y="126"/>
                  <a:pt x="20" y="235"/>
                  <a:pt x="70" y="328"/>
                </a:cubicBezTo>
                <a:cubicBezTo>
                  <a:pt x="122" y="425"/>
                  <a:pt x="207" y="504"/>
                  <a:pt x="315" y="548"/>
                </a:cubicBezTo>
                <a:cubicBezTo>
                  <a:pt x="317" y="508"/>
                  <a:pt x="317" y="508"/>
                  <a:pt x="317" y="508"/>
                </a:cubicBezTo>
                <a:cubicBezTo>
                  <a:pt x="223" y="466"/>
                  <a:pt x="149" y="395"/>
                  <a:pt x="103" y="310"/>
                </a:cubicBezTo>
                <a:close/>
              </a:path>
            </a:pathLst>
          </a:custGeom>
          <a:solidFill>
            <a:schemeClr val="accent2"/>
          </a:solidFill>
          <a:ln>
            <a:noFill/>
          </a:ln>
        </p:spPr>
        <p:txBody>
          <a:bodyPr vert="horz" wrap="square" lIns="90352" tIns="45177" rIns="90352" bIns="45177" numCol="1" anchor="t" anchorCtr="0" compatLnSpc="1">
            <a:prstTxWarp prst="textNoShape">
              <a:avLst/>
            </a:prstTxWarp>
          </a:bodyPr>
          <a:lstStyle/>
          <a:p>
            <a:endParaRPr lang="id-ID" sz="2503">
              <a:latin typeface="Agency FB" panose="020B0503020202020204" pitchFamily="34" charset="0"/>
            </a:endParaRPr>
          </a:p>
        </p:txBody>
      </p:sp>
      <p:sp>
        <p:nvSpPr>
          <p:cNvPr id="13" name="Freeform 14"/>
          <p:cNvSpPr>
            <a:spLocks/>
          </p:cNvSpPr>
          <p:nvPr/>
        </p:nvSpPr>
        <p:spPr bwMode="auto">
          <a:xfrm>
            <a:off x="4568947" y="4098513"/>
            <a:ext cx="909131" cy="2392954"/>
          </a:xfrm>
          <a:custGeom>
            <a:avLst/>
            <a:gdLst>
              <a:gd name="T0" fmla="*/ 102 w 281"/>
              <a:gd name="T1" fmla="*/ 522 h 740"/>
              <a:gd name="T2" fmla="*/ 59 w 281"/>
              <a:gd name="T3" fmla="*/ 260 h 740"/>
              <a:gd name="T4" fmla="*/ 74 w 281"/>
              <a:gd name="T5" fmla="*/ 200 h 740"/>
              <a:gd name="T6" fmla="*/ 176 w 281"/>
              <a:gd name="T7" fmla="*/ 37 h 740"/>
              <a:gd name="T8" fmla="*/ 176 w 281"/>
              <a:gd name="T9" fmla="*/ 37 h 740"/>
              <a:gd name="T10" fmla="*/ 183 w 281"/>
              <a:gd name="T11" fmla="*/ 21 h 740"/>
              <a:gd name="T12" fmla="*/ 162 w 281"/>
              <a:gd name="T13" fmla="*/ 0 h 740"/>
              <a:gd name="T14" fmla="*/ 146 w 281"/>
              <a:gd name="T15" fmla="*/ 8 h 740"/>
              <a:gd name="T16" fmla="*/ 34 w 281"/>
              <a:gd name="T17" fmla="*/ 187 h 740"/>
              <a:gd name="T18" fmla="*/ 18 w 281"/>
              <a:gd name="T19" fmla="*/ 253 h 740"/>
              <a:gd name="T20" fmla="*/ 65 w 281"/>
              <a:gd name="T21" fmla="*/ 542 h 740"/>
              <a:gd name="T22" fmla="*/ 279 w 281"/>
              <a:gd name="T23" fmla="*/ 740 h 740"/>
              <a:gd name="T24" fmla="*/ 281 w 281"/>
              <a:gd name="T25" fmla="*/ 695 h 740"/>
              <a:gd name="T26" fmla="*/ 102 w 281"/>
              <a:gd name="T27" fmla="*/ 522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1" h="740">
                <a:moveTo>
                  <a:pt x="102" y="522"/>
                </a:moveTo>
                <a:cubicBezTo>
                  <a:pt x="60" y="444"/>
                  <a:pt x="43" y="352"/>
                  <a:pt x="59" y="260"/>
                </a:cubicBezTo>
                <a:cubicBezTo>
                  <a:pt x="62" y="240"/>
                  <a:pt x="67" y="220"/>
                  <a:pt x="74" y="200"/>
                </a:cubicBezTo>
                <a:cubicBezTo>
                  <a:pt x="95" y="136"/>
                  <a:pt x="131" y="81"/>
                  <a:pt x="176" y="37"/>
                </a:cubicBezTo>
                <a:cubicBezTo>
                  <a:pt x="176" y="37"/>
                  <a:pt x="176" y="37"/>
                  <a:pt x="176" y="37"/>
                </a:cubicBezTo>
                <a:cubicBezTo>
                  <a:pt x="180" y="33"/>
                  <a:pt x="183" y="27"/>
                  <a:pt x="183" y="21"/>
                </a:cubicBezTo>
                <a:cubicBezTo>
                  <a:pt x="183" y="9"/>
                  <a:pt x="174" y="0"/>
                  <a:pt x="162" y="0"/>
                </a:cubicBezTo>
                <a:cubicBezTo>
                  <a:pt x="155" y="0"/>
                  <a:pt x="150" y="3"/>
                  <a:pt x="146" y="8"/>
                </a:cubicBezTo>
                <a:cubicBezTo>
                  <a:pt x="96" y="56"/>
                  <a:pt x="57" y="117"/>
                  <a:pt x="34" y="187"/>
                </a:cubicBezTo>
                <a:cubicBezTo>
                  <a:pt x="27" y="209"/>
                  <a:pt x="21" y="231"/>
                  <a:pt x="18" y="253"/>
                </a:cubicBezTo>
                <a:cubicBezTo>
                  <a:pt x="0" y="354"/>
                  <a:pt x="19" y="455"/>
                  <a:pt x="65" y="542"/>
                </a:cubicBezTo>
                <a:cubicBezTo>
                  <a:pt x="111" y="627"/>
                  <a:pt x="185" y="698"/>
                  <a:pt x="279" y="740"/>
                </a:cubicBezTo>
                <a:cubicBezTo>
                  <a:pt x="281" y="695"/>
                  <a:pt x="281" y="695"/>
                  <a:pt x="281" y="695"/>
                </a:cubicBezTo>
                <a:cubicBezTo>
                  <a:pt x="203" y="656"/>
                  <a:pt x="141" y="595"/>
                  <a:pt x="102" y="522"/>
                </a:cubicBezTo>
                <a:close/>
              </a:path>
            </a:pathLst>
          </a:custGeom>
          <a:solidFill>
            <a:schemeClr val="accent3"/>
          </a:solidFill>
          <a:ln>
            <a:noFill/>
          </a:ln>
        </p:spPr>
        <p:txBody>
          <a:bodyPr vert="horz" wrap="square" lIns="90352" tIns="45177" rIns="90352" bIns="45177" numCol="1" anchor="t" anchorCtr="0" compatLnSpc="1">
            <a:prstTxWarp prst="textNoShape">
              <a:avLst/>
            </a:prstTxWarp>
          </a:bodyPr>
          <a:lstStyle/>
          <a:p>
            <a:endParaRPr lang="id-ID" sz="2503">
              <a:latin typeface="Agency FB" panose="020B0503020202020204" pitchFamily="34" charset="0"/>
            </a:endParaRPr>
          </a:p>
        </p:txBody>
      </p:sp>
      <p:sp>
        <p:nvSpPr>
          <p:cNvPr id="14" name="Freeform 15"/>
          <p:cNvSpPr>
            <a:spLocks/>
          </p:cNvSpPr>
          <p:nvPr/>
        </p:nvSpPr>
        <p:spPr bwMode="auto">
          <a:xfrm>
            <a:off x="4549830" y="5877194"/>
            <a:ext cx="914592" cy="885925"/>
          </a:xfrm>
          <a:custGeom>
            <a:avLst/>
            <a:gdLst>
              <a:gd name="T0" fmla="*/ 38 w 283"/>
              <a:gd name="T1" fmla="*/ 10 h 274"/>
              <a:gd name="T2" fmla="*/ 37 w 283"/>
              <a:gd name="T3" fmla="*/ 10 h 274"/>
              <a:gd name="T4" fmla="*/ 20 w 283"/>
              <a:gd name="T5" fmla="*/ 0 h 274"/>
              <a:gd name="T6" fmla="*/ 0 w 283"/>
              <a:gd name="T7" fmla="*/ 21 h 274"/>
              <a:gd name="T8" fmla="*/ 3 w 283"/>
              <a:gd name="T9" fmla="*/ 32 h 274"/>
              <a:gd name="T10" fmla="*/ 281 w 283"/>
              <a:gd name="T11" fmla="*/ 274 h 274"/>
              <a:gd name="T12" fmla="*/ 283 w 283"/>
              <a:gd name="T13" fmla="*/ 230 h 274"/>
              <a:gd name="T14" fmla="*/ 38 w 283"/>
              <a:gd name="T15" fmla="*/ 10 h 2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74">
                <a:moveTo>
                  <a:pt x="38" y="10"/>
                </a:moveTo>
                <a:cubicBezTo>
                  <a:pt x="37" y="10"/>
                  <a:pt x="37" y="10"/>
                  <a:pt x="37" y="10"/>
                </a:cubicBezTo>
                <a:cubicBezTo>
                  <a:pt x="34" y="4"/>
                  <a:pt x="27" y="0"/>
                  <a:pt x="20" y="0"/>
                </a:cubicBezTo>
                <a:cubicBezTo>
                  <a:pt x="9" y="0"/>
                  <a:pt x="0" y="10"/>
                  <a:pt x="0" y="21"/>
                </a:cubicBezTo>
                <a:cubicBezTo>
                  <a:pt x="0" y="25"/>
                  <a:pt x="1" y="29"/>
                  <a:pt x="3" y="32"/>
                </a:cubicBezTo>
                <a:cubicBezTo>
                  <a:pt x="62" y="140"/>
                  <a:pt x="158" y="228"/>
                  <a:pt x="281" y="274"/>
                </a:cubicBezTo>
                <a:cubicBezTo>
                  <a:pt x="283" y="230"/>
                  <a:pt x="283" y="230"/>
                  <a:pt x="283" y="230"/>
                </a:cubicBezTo>
                <a:cubicBezTo>
                  <a:pt x="175" y="186"/>
                  <a:pt x="90" y="107"/>
                  <a:pt x="38" y="10"/>
                </a:cubicBezTo>
                <a:close/>
              </a:path>
            </a:pathLst>
          </a:custGeom>
          <a:solidFill>
            <a:schemeClr val="accent1"/>
          </a:solidFill>
          <a:ln>
            <a:noFill/>
          </a:ln>
        </p:spPr>
        <p:txBody>
          <a:bodyPr vert="horz" wrap="square" lIns="90352" tIns="45177" rIns="90352" bIns="45177" numCol="1" anchor="t" anchorCtr="0" compatLnSpc="1">
            <a:prstTxWarp prst="textNoShape">
              <a:avLst/>
            </a:prstTxWarp>
          </a:bodyPr>
          <a:lstStyle/>
          <a:p>
            <a:endParaRPr lang="id-ID" sz="2503">
              <a:latin typeface="Agency FB" panose="020B0503020202020204" pitchFamily="34" charset="0"/>
            </a:endParaRPr>
          </a:p>
        </p:txBody>
      </p:sp>
      <p:sp>
        <p:nvSpPr>
          <p:cNvPr id="15" name="Freeform 16"/>
          <p:cNvSpPr>
            <a:spLocks/>
          </p:cNvSpPr>
          <p:nvPr/>
        </p:nvSpPr>
        <p:spPr bwMode="auto">
          <a:xfrm>
            <a:off x="6590599" y="4327844"/>
            <a:ext cx="1092050" cy="2319242"/>
          </a:xfrm>
          <a:custGeom>
            <a:avLst/>
            <a:gdLst>
              <a:gd name="T0" fmla="*/ 257 w 338"/>
              <a:gd name="T1" fmla="*/ 11 h 717"/>
              <a:gd name="T2" fmla="*/ 254 w 338"/>
              <a:gd name="T3" fmla="*/ 7 h 717"/>
              <a:gd name="T4" fmla="*/ 254 w 338"/>
              <a:gd name="T5" fmla="*/ 6 h 717"/>
              <a:gd name="T6" fmla="*/ 239 w 338"/>
              <a:gd name="T7" fmla="*/ 0 h 717"/>
              <a:gd name="T8" fmla="*/ 220 w 338"/>
              <a:gd name="T9" fmla="*/ 19 h 717"/>
              <a:gd name="T10" fmla="*/ 224 w 338"/>
              <a:gd name="T11" fmla="*/ 29 h 717"/>
              <a:gd name="T12" fmla="*/ 223 w 338"/>
              <a:gd name="T13" fmla="*/ 29 h 717"/>
              <a:gd name="T14" fmla="*/ 275 w 338"/>
              <a:gd name="T15" fmla="*/ 353 h 717"/>
              <a:gd name="T16" fmla="*/ 263 w 338"/>
              <a:gd name="T17" fmla="*/ 399 h 717"/>
              <a:gd name="T18" fmla="*/ 3 w 338"/>
              <a:gd name="T19" fmla="*/ 675 h 717"/>
              <a:gd name="T20" fmla="*/ 0 w 338"/>
              <a:gd name="T21" fmla="*/ 717 h 717"/>
              <a:gd name="T22" fmla="*/ 299 w 338"/>
              <a:gd name="T23" fmla="*/ 411 h 717"/>
              <a:gd name="T24" fmla="*/ 304 w 338"/>
              <a:gd name="T25" fmla="*/ 396 h 717"/>
              <a:gd name="T26" fmla="*/ 307 w 338"/>
              <a:gd name="T27" fmla="*/ 385 h 717"/>
              <a:gd name="T28" fmla="*/ 308 w 338"/>
              <a:gd name="T29" fmla="*/ 381 h 717"/>
              <a:gd name="T30" fmla="*/ 314 w 338"/>
              <a:gd name="T31" fmla="*/ 352 h 717"/>
              <a:gd name="T32" fmla="*/ 315 w 338"/>
              <a:gd name="T33" fmla="*/ 347 h 717"/>
              <a:gd name="T34" fmla="*/ 257 w 338"/>
              <a:gd name="T35" fmla="*/ 11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8" h="717">
                <a:moveTo>
                  <a:pt x="257" y="11"/>
                </a:moveTo>
                <a:cubicBezTo>
                  <a:pt x="256" y="10"/>
                  <a:pt x="255" y="8"/>
                  <a:pt x="254" y="7"/>
                </a:cubicBezTo>
                <a:cubicBezTo>
                  <a:pt x="254" y="6"/>
                  <a:pt x="254" y="6"/>
                  <a:pt x="254" y="6"/>
                </a:cubicBezTo>
                <a:cubicBezTo>
                  <a:pt x="250" y="2"/>
                  <a:pt x="245" y="0"/>
                  <a:pt x="239" y="0"/>
                </a:cubicBezTo>
                <a:cubicBezTo>
                  <a:pt x="229" y="0"/>
                  <a:pt x="220" y="8"/>
                  <a:pt x="220" y="19"/>
                </a:cubicBezTo>
                <a:cubicBezTo>
                  <a:pt x="220" y="22"/>
                  <a:pt x="222" y="26"/>
                  <a:pt x="224" y="29"/>
                </a:cubicBezTo>
                <a:cubicBezTo>
                  <a:pt x="223" y="29"/>
                  <a:pt x="223" y="29"/>
                  <a:pt x="223" y="29"/>
                </a:cubicBezTo>
                <a:cubicBezTo>
                  <a:pt x="279" y="124"/>
                  <a:pt x="300" y="239"/>
                  <a:pt x="275" y="353"/>
                </a:cubicBezTo>
                <a:cubicBezTo>
                  <a:pt x="272" y="368"/>
                  <a:pt x="268" y="384"/>
                  <a:pt x="263" y="399"/>
                </a:cubicBezTo>
                <a:cubicBezTo>
                  <a:pt x="220" y="530"/>
                  <a:pt x="122" y="627"/>
                  <a:pt x="3" y="675"/>
                </a:cubicBezTo>
                <a:cubicBezTo>
                  <a:pt x="0" y="717"/>
                  <a:pt x="0" y="717"/>
                  <a:pt x="0" y="717"/>
                </a:cubicBezTo>
                <a:cubicBezTo>
                  <a:pt x="136" y="668"/>
                  <a:pt x="250" y="559"/>
                  <a:pt x="299" y="411"/>
                </a:cubicBezTo>
                <a:cubicBezTo>
                  <a:pt x="301" y="406"/>
                  <a:pt x="302" y="401"/>
                  <a:pt x="304" y="396"/>
                </a:cubicBezTo>
                <a:cubicBezTo>
                  <a:pt x="305" y="392"/>
                  <a:pt x="306" y="389"/>
                  <a:pt x="307" y="385"/>
                </a:cubicBezTo>
                <a:cubicBezTo>
                  <a:pt x="307" y="384"/>
                  <a:pt x="307" y="383"/>
                  <a:pt x="308" y="381"/>
                </a:cubicBezTo>
                <a:cubicBezTo>
                  <a:pt x="310" y="372"/>
                  <a:pt x="313" y="362"/>
                  <a:pt x="314" y="352"/>
                </a:cubicBezTo>
                <a:cubicBezTo>
                  <a:pt x="315" y="351"/>
                  <a:pt x="315" y="349"/>
                  <a:pt x="315" y="347"/>
                </a:cubicBezTo>
                <a:cubicBezTo>
                  <a:pt x="338" y="229"/>
                  <a:pt x="315" y="110"/>
                  <a:pt x="257" y="11"/>
                </a:cubicBezTo>
                <a:close/>
              </a:path>
            </a:pathLst>
          </a:custGeom>
          <a:solidFill>
            <a:schemeClr val="accent5"/>
          </a:solidFill>
          <a:ln>
            <a:noFill/>
          </a:ln>
        </p:spPr>
        <p:txBody>
          <a:bodyPr vert="horz" wrap="square" lIns="90352" tIns="45177" rIns="90352" bIns="45177" numCol="1" anchor="t" anchorCtr="0" compatLnSpc="1">
            <a:prstTxWarp prst="textNoShape">
              <a:avLst/>
            </a:prstTxWarp>
          </a:bodyPr>
          <a:lstStyle/>
          <a:p>
            <a:endParaRPr lang="id-ID" sz="2503">
              <a:latin typeface="Agency FB" panose="020B0503020202020204" pitchFamily="34" charset="0"/>
            </a:endParaRPr>
          </a:p>
        </p:txBody>
      </p:sp>
      <p:sp>
        <p:nvSpPr>
          <p:cNvPr id="16" name="Freeform 17"/>
          <p:cNvSpPr>
            <a:spLocks/>
          </p:cNvSpPr>
          <p:nvPr/>
        </p:nvSpPr>
        <p:spPr bwMode="auto">
          <a:xfrm>
            <a:off x="6434981" y="3779088"/>
            <a:ext cx="1124810" cy="2731489"/>
          </a:xfrm>
          <a:custGeom>
            <a:avLst/>
            <a:gdLst>
              <a:gd name="T0" fmla="*/ 271 w 348"/>
              <a:gd name="T1" fmla="*/ 199 h 845"/>
              <a:gd name="T2" fmla="*/ 25 w 348"/>
              <a:gd name="T3" fmla="*/ 1 h 845"/>
              <a:gd name="T4" fmla="*/ 25 w 348"/>
              <a:gd name="T5" fmla="*/ 1 h 845"/>
              <a:gd name="T6" fmla="*/ 21 w 348"/>
              <a:gd name="T7" fmla="*/ 0 h 845"/>
              <a:gd name="T8" fmla="*/ 0 w 348"/>
              <a:gd name="T9" fmla="*/ 21 h 845"/>
              <a:gd name="T10" fmla="*/ 17 w 348"/>
              <a:gd name="T11" fmla="*/ 42 h 845"/>
              <a:gd name="T12" fmla="*/ 238 w 348"/>
              <a:gd name="T13" fmla="*/ 225 h 845"/>
              <a:gd name="T14" fmla="*/ 280 w 348"/>
              <a:gd name="T15" fmla="*/ 525 h 845"/>
              <a:gd name="T16" fmla="*/ 271 w 348"/>
              <a:gd name="T17" fmla="*/ 556 h 845"/>
              <a:gd name="T18" fmla="*/ 55 w 348"/>
              <a:gd name="T19" fmla="*/ 798 h 845"/>
              <a:gd name="T20" fmla="*/ 51 w 348"/>
              <a:gd name="T21" fmla="*/ 845 h 845"/>
              <a:gd name="T22" fmla="*/ 311 w 348"/>
              <a:gd name="T23" fmla="*/ 569 h 845"/>
              <a:gd name="T24" fmla="*/ 323 w 348"/>
              <a:gd name="T25" fmla="*/ 523 h 845"/>
              <a:gd name="T26" fmla="*/ 271 w 348"/>
              <a:gd name="T27" fmla="*/ 199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8" h="845">
                <a:moveTo>
                  <a:pt x="271" y="199"/>
                </a:moveTo>
                <a:cubicBezTo>
                  <a:pt x="218" y="109"/>
                  <a:pt x="133" y="36"/>
                  <a:pt x="25" y="1"/>
                </a:cubicBezTo>
                <a:cubicBezTo>
                  <a:pt x="25" y="1"/>
                  <a:pt x="25" y="1"/>
                  <a:pt x="25" y="1"/>
                </a:cubicBezTo>
                <a:cubicBezTo>
                  <a:pt x="24" y="1"/>
                  <a:pt x="22" y="0"/>
                  <a:pt x="21" y="0"/>
                </a:cubicBezTo>
                <a:cubicBezTo>
                  <a:pt x="9" y="0"/>
                  <a:pt x="0" y="10"/>
                  <a:pt x="0" y="21"/>
                </a:cubicBezTo>
                <a:cubicBezTo>
                  <a:pt x="0" y="32"/>
                  <a:pt x="7" y="40"/>
                  <a:pt x="17" y="42"/>
                </a:cubicBezTo>
                <a:cubicBezTo>
                  <a:pt x="114" y="75"/>
                  <a:pt x="190" y="142"/>
                  <a:pt x="238" y="225"/>
                </a:cubicBezTo>
                <a:cubicBezTo>
                  <a:pt x="288" y="313"/>
                  <a:pt x="306" y="420"/>
                  <a:pt x="280" y="525"/>
                </a:cubicBezTo>
                <a:cubicBezTo>
                  <a:pt x="277" y="535"/>
                  <a:pt x="274" y="545"/>
                  <a:pt x="271" y="556"/>
                </a:cubicBezTo>
                <a:cubicBezTo>
                  <a:pt x="234" y="667"/>
                  <a:pt x="154" y="752"/>
                  <a:pt x="55" y="798"/>
                </a:cubicBezTo>
                <a:cubicBezTo>
                  <a:pt x="51" y="845"/>
                  <a:pt x="51" y="845"/>
                  <a:pt x="51" y="845"/>
                </a:cubicBezTo>
                <a:cubicBezTo>
                  <a:pt x="170" y="797"/>
                  <a:pt x="268" y="700"/>
                  <a:pt x="311" y="569"/>
                </a:cubicBezTo>
                <a:cubicBezTo>
                  <a:pt x="316" y="554"/>
                  <a:pt x="320" y="538"/>
                  <a:pt x="323" y="523"/>
                </a:cubicBezTo>
                <a:cubicBezTo>
                  <a:pt x="348" y="409"/>
                  <a:pt x="327" y="294"/>
                  <a:pt x="271" y="199"/>
                </a:cubicBezTo>
                <a:close/>
              </a:path>
            </a:pathLst>
          </a:custGeom>
          <a:solidFill>
            <a:schemeClr val="accent4"/>
          </a:solidFill>
          <a:ln>
            <a:noFill/>
          </a:ln>
        </p:spPr>
        <p:txBody>
          <a:bodyPr vert="horz" wrap="square" lIns="90352" tIns="45177" rIns="90352" bIns="45177" numCol="1" anchor="t" anchorCtr="0" compatLnSpc="1">
            <a:prstTxWarp prst="textNoShape">
              <a:avLst/>
            </a:prstTxWarp>
          </a:bodyPr>
          <a:lstStyle/>
          <a:p>
            <a:endParaRPr lang="id-ID" sz="2503">
              <a:latin typeface="Agency FB" panose="020B0503020202020204" pitchFamily="34" charset="0"/>
            </a:endParaRPr>
          </a:p>
        </p:txBody>
      </p:sp>
      <p:sp>
        <p:nvSpPr>
          <p:cNvPr id="17" name="Freeform 18"/>
          <p:cNvSpPr>
            <a:spLocks/>
          </p:cNvSpPr>
          <p:nvPr/>
        </p:nvSpPr>
        <p:spPr bwMode="auto">
          <a:xfrm>
            <a:off x="6576948" y="5402148"/>
            <a:ext cx="1167127" cy="1386903"/>
          </a:xfrm>
          <a:custGeom>
            <a:avLst/>
            <a:gdLst>
              <a:gd name="T0" fmla="*/ 340 w 361"/>
              <a:gd name="T1" fmla="*/ 0 h 429"/>
              <a:gd name="T2" fmla="*/ 319 w 361"/>
              <a:gd name="T3" fmla="*/ 15 h 429"/>
              <a:gd name="T4" fmla="*/ 319 w 361"/>
              <a:gd name="T5" fmla="*/ 20 h 429"/>
              <a:gd name="T6" fmla="*/ 318 w 361"/>
              <a:gd name="T7" fmla="*/ 20 h 429"/>
              <a:gd name="T8" fmla="*/ 312 w 361"/>
              <a:gd name="T9" fmla="*/ 49 h 429"/>
              <a:gd name="T10" fmla="*/ 311 w 361"/>
              <a:gd name="T11" fmla="*/ 53 h 429"/>
              <a:gd name="T12" fmla="*/ 308 w 361"/>
              <a:gd name="T13" fmla="*/ 64 h 429"/>
              <a:gd name="T14" fmla="*/ 303 w 361"/>
              <a:gd name="T15" fmla="*/ 79 h 429"/>
              <a:gd name="T16" fmla="*/ 4 w 361"/>
              <a:gd name="T17" fmla="*/ 385 h 429"/>
              <a:gd name="T18" fmla="*/ 0 w 361"/>
              <a:gd name="T19" fmla="*/ 429 h 429"/>
              <a:gd name="T20" fmla="*/ 342 w 361"/>
              <a:gd name="T21" fmla="*/ 92 h 429"/>
              <a:gd name="T22" fmla="*/ 358 w 361"/>
              <a:gd name="T23" fmla="*/ 33 h 429"/>
              <a:gd name="T24" fmla="*/ 361 w 361"/>
              <a:gd name="T25" fmla="*/ 22 h 429"/>
              <a:gd name="T26" fmla="*/ 340 w 361"/>
              <a:gd name="T27"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429">
                <a:moveTo>
                  <a:pt x="340" y="0"/>
                </a:moveTo>
                <a:cubicBezTo>
                  <a:pt x="330" y="0"/>
                  <a:pt x="322" y="7"/>
                  <a:pt x="319" y="15"/>
                </a:cubicBezTo>
                <a:cubicBezTo>
                  <a:pt x="319" y="17"/>
                  <a:pt x="319" y="18"/>
                  <a:pt x="319" y="20"/>
                </a:cubicBezTo>
                <a:cubicBezTo>
                  <a:pt x="318" y="20"/>
                  <a:pt x="318" y="20"/>
                  <a:pt x="318" y="20"/>
                </a:cubicBezTo>
                <a:cubicBezTo>
                  <a:pt x="317" y="30"/>
                  <a:pt x="314" y="40"/>
                  <a:pt x="312" y="49"/>
                </a:cubicBezTo>
                <a:cubicBezTo>
                  <a:pt x="311" y="51"/>
                  <a:pt x="311" y="52"/>
                  <a:pt x="311" y="53"/>
                </a:cubicBezTo>
                <a:cubicBezTo>
                  <a:pt x="310" y="57"/>
                  <a:pt x="309" y="60"/>
                  <a:pt x="308" y="64"/>
                </a:cubicBezTo>
                <a:cubicBezTo>
                  <a:pt x="306" y="69"/>
                  <a:pt x="305" y="74"/>
                  <a:pt x="303" y="79"/>
                </a:cubicBezTo>
                <a:cubicBezTo>
                  <a:pt x="254" y="227"/>
                  <a:pt x="140" y="336"/>
                  <a:pt x="4" y="385"/>
                </a:cubicBezTo>
                <a:cubicBezTo>
                  <a:pt x="0" y="429"/>
                  <a:pt x="0" y="429"/>
                  <a:pt x="0" y="429"/>
                </a:cubicBezTo>
                <a:cubicBezTo>
                  <a:pt x="156" y="380"/>
                  <a:pt x="287" y="259"/>
                  <a:pt x="342" y="92"/>
                </a:cubicBezTo>
                <a:cubicBezTo>
                  <a:pt x="348" y="72"/>
                  <a:pt x="354" y="53"/>
                  <a:pt x="358" y="33"/>
                </a:cubicBezTo>
                <a:cubicBezTo>
                  <a:pt x="360" y="30"/>
                  <a:pt x="361" y="26"/>
                  <a:pt x="361" y="22"/>
                </a:cubicBezTo>
                <a:cubicBezTo>
                  <a:pt x="361" y="10"/>
                  <a:pt x="351" y="0"/>
                  <a:pt x="340" y="0"/>
                </a:cubicBezTo>
                <a:close/>
              </a:path>
            </a:pathLst>
          </a:custGeom>
          <a:solidFill>
            <a:schemeClr val="accent6"/>
          </a:solidFill>
          <a:ln>
            <a:noFill/>
          </a:ln>
        </p:spPr>
        <p:txBody>
          <a:bodyPr vert="horz" wrap="square" lIns="90352" tIns="45177" rIns="90352" bIns="45177" numCol="1" anchor="t" anchorCtr="0" compatLnSpc="1">
            <a:prstTxWarp prst="textNoShape">
              <a:avLst/>
            </a:prstTxWarp>
          </a:bodyPr>
          <a:lstStyle/>
          <a:p>
            <a:endParaRPr lang="id-ID" sz="2503">
              <a:latin typeface="Agency FB" panose="020B0503020202020204" pitchFamily="34" charset="0"/>
            </a:endParaRPr>
          </a:p>
        </p:txBody>
      </p:sp>
      <p:sp>
        <p:nvSpPr>
          <p:cNvPr id="18" name="Freeform 20"/>
          <p:cNvSpPr>
            <a:spLocks/>
          </p:cNvSpPr>
          <p:nvPr/>
        </p:nvSpPr>
        <p:spPr bwMode="auto">
          <a:xfrm>
            <a:off x="5966766" y="6139282"/>
            <a:ext cx="19111" cy="40952"/>
          </a:xfrm>
          <a:custGeom>
            <a:avLst/>
            <a:gdLst>
              <a:gd name="T0" fmla="*/ 0 w 6"/>
              <a:gd name="T1" fmla="*/ 0 h 13"/>
              <a:gd name="T2" fmla="*/ 6 w 6"/>
              <a:gd name="T3" fmla="*/ 13 h 13"/>
              <a:gd name="T4" fmla="*/ 0 w 6"/>
              <a:gd name="T5" fmla="*/ 0 h 13"/>
            </a:gdLst>
            <a:ahLst/>
            <a:cxnLst>
              <a:cxn ang="0">
                <a:pos x="T0" y="T1"/>
              </a:cxn>
              <a:cxn ang="0">
                <a:pos x="T2" y="T3"/>
              </a:cxn>
              <a:cxn ang="0">
                <a:pos x="T4" y="T5"/>
              </a:cxn>
            </a:cxnLst>
            <a:rect l="0" t="0" r="r" b="b"/>
            <a:pathLst>
              <a:path w="6" h="13">
                <a:moveTo>
                  <a:pt x="0" y="0"/>
                </a:moveTo>
                <a:cubicBezTo>
                  <a:pt x="2" y="4"/>
                  <a:pt x="4" y="8"/>
                  <a:pt x="6" y="13"/>
                </a:cubicBezTo>
                <a:cubicBezTo>
                  <a:pt x="4" y="8"/>
                  <a:pt x="2" y="4"/>
                  <a:pt x="0"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352" tIns="45177" rIns="90352" bIns="45177" numCol="1" anchor="t" anchorCtr="0" compatLnSpc="1">
            <a:prstTxWarp prst="textNoShape">
              <a:avLst/>
            </a:prstTxWarp>
          </a:bodyPr>
          <a:lstStyle/>
          <a:p>
            <a:endParaRPr lang="id-ID" sz="2108" b="1">
              <a:latin typeface="Agency FB" panose="020B0503020202020204" pitchFamily="34" charset="0"/>
            </a:endParaRPr>
          </a:p>
        </p:txBody>
      </p:sp>
      <p:sp>
        <p:nvSpPr>
          <p:cNvPr id="19" name="Rectangle 31"/>
          <p:cNvSpPr>
            <a:spLocks noChangeArrowheads="1"/>
          </p:cNvSpPr>
          <p:nvPr/>
        </p:nvSpPr>
        <p:spPr bwMode="auto">
          <a:xfrm>
            <a:off x="6011819" y="6238932"/>
            <a:ext cx="1366" cy="273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352" tIns="45177" rIns="90352" bIns="45177" numCol="1" anchor="t" anchorCtr="0" compatLnSpc="1">
            <a:prstTxWarp prst="textNoShape">
              <a:avLst/>
            </a:prstTxWarp>
          </a:bodyPr>
          <a:lstStyle/>
          <a:p>
            <a:endParaRPr lang="id-ID" sz="2108" b="1">
              <a:latin typeface="Agency FB" panose="020B0503020202020204" pitchFamily="34" charset="0"/>
            </a:endParaRPr>
          </a:p>
        </p:txBody>
      </p:sp>
      <p:sp>
        <p:nvSpPr>
          <p:cNvPr id="20" name="Freeform 131"/>
          <p:cNvSpPr>
            <a:spLocks noEditPoints="1"/>
          </p:cNvSpPr>
          <p:nvPr/>
        </p:nvSpPr>
        <p:spPr bwMode="auto">
          <a:xfrm>
            <a:off x="5146132" y="4461370"/>
            <a:ext cx="1979458" cy="2357716"/>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solidFill>
            <a:schemeClr val="tx1">
              <a:lumMod val="85000"/>
              <a:lumOff val="15000"/>
            </a:schemeClr>
          </a:solidFill>
          <a:ln>
            <a:noFill/>
          </a:ln>
        </p:spPr>
        <p:txBody>
          <a:bodyPr vert="horz" wrap="square" lIns="120470" tIns="60235" rIns="120470" bIns="60235"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371">
              <a:latin typeface="Agency FB" panose="020B0503020202020204" pitchFamily="34" charset="0"/>
            </a:endParaRPr>
          </a:p>
        </p:txBody>
      </p:sp>
      <p:cxnSp>
        <p:nvCxnSpPr>
          <p:cNvPr id="89" name="Line"/>
          <p:cNvCxnSpPr/>
          <p:nvPr/>
        </p:nvCxnSpPr>
        <p:spPr>
          <a:xfrm flipH="1" flipV="1">
            <a:off x="3761082" y="3633018"/>
            <a:ext cx="807865" cy="698814"/>
          </a:xfrm>
          <a:prstGeom prst="line">
            <a:avLst/>
          </a:prstGeom>
          <a:ln w="12700" cap="flat">
            <a:solidFill>
              <a:schemeClr val="bg1">
                <a:lumMod val="75000"/>
              </a:schemeClr>
            </a:solidFill>
            <a:prstDash val="dash"/>
            <a:miter lim="800000"/>
          </a:ln>
        </p:spPr>
      </p:cxnSp>
      <p:grpSp>
        <p:nvGrpSpPr>
          <p:cNvPr id="2" name="组合 1"/>
          <p:cNvGrpSpPr/>
          <p:nvPr/>
        </p:nvGrpSpPr>
        <p:grpSpPr>
          <a:xfrm>
            <a:off x="3033049" y="2886010"/>
            <a:ext cx="1185636" cy="1128887"/>
            <a:chOff x="2243959" y="2112361"/>
            <a:chExt cx="997900" cy="950136"/>
          </a:xfrm>
        </p:grpSpPr>
        <p:grpSp>
          <p:nvGrpSpPr>
            <p:cNvPr id="85" name="组合 84"/>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86" name="同心圆 8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solidFill>
                    <a:schemeClr val="tx1"/>
                  </a:solidFill>
                </a:endParaRPr>
              </a:p>
            </p:txBody>
          </p:sp>
          <p:sp>
            <p:nvSpPr>
              <p:cNvPr id="87" name="椭圆 8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p>
            </p:txBody>
          </p:sp>
        </p:grpSp>
        <p:sp>
          <p:nvSpPr>
            <p:cNvPr id="88" name="TextBox 87"/>
            <p:cNvSpPr txBox="1"/>
            <p:nvPr/>
          </p:nvSpPr>
          <p:spPr>
            <a:xfrm>
              <a:off x="2243959" y="2305784"/>
              <a:ext cx="997900" cy="477717"/>
            </a:xfrm>
            <a:prstGeom prst="rect">
              <a:avLst/>
            </a:prstGeom>
            <a:noFill/>
          </p:spPr>
          <p:txBody>
            <a:bodyPr wrap="square" lIns="0" tIns="0" rIns="0" bIns="0" rtlCol="0">
              <a:spAutoFit/>
            </a:bodyPr>
            <a:lstStyle/>
            <a:p>
              <a:pPr algn="ctr"/>
              <a:r>
                <a:rPr lang="zh-CN" altLang="en-US" sz="1844" b="1" dirty="0">
                  <a:solidFill>
                    <a:schemeClr val="accent5"/>
                  </a:solidFill>
                  <a:latin typeface="微软雅黑" pitchFamily="34" charset="-122"/>
                  <a:ea typeface="微软雅黑" pitchFamily="34" charset="-122"/>
                </a:rPr>
                <a:t>填加</a:t>
              </a:r>
              <a:endParaRPr lang="en-US" altLang="zh-CN" sz="1844" b="1" dirty="0">
                <a:solidFill>
                  <a:schemeClr val="accent5"/>
                </a:solidFill>
                <a:latin typeface="微软雅黑" pitchFamily="34" charset="-122"/>
                <a:ea typeface="微软雅黑" pitchFamily="34" charset="-122"/>
              </a:endParaRPr>
            </a:p>
            <a:p>
              <a:pPr algn="ctr"/>
              <a:r>
                <a:rPr lang="zh-CN" altLang="en-US" sz="1844" b="1" dirty="0">
                  <a:solidFill>
                    <a:schemeClr val="accent5"/>
                  </a:solidFill>
                  <a:latin typeface="微软雅黑" pitchFamily="34" charset="-122"/>
                  <a:ea typeface="微软雅黑" pitchFamily="34" charset="-122"/>
                </a:rPr>
                <a:t>标题</a:t>
              </a:r>
            </a:p>
          </p:txBody>
        </p:sp>
      </p:grpSp>
      <p:grpSp>
        <p:nvGrpSpPr>
          <p:cNvPr id="95" name="组合 94"/>
          <p:cNvGrpSpPr/>
          <p:nvPr/>
        </p:nvGrpSpPr>
        <p:grpSpPr>
          <a:xfrm>
            <a:off x="1644949" y="2651718"/>
            <a:ext cx="1185636" cy="1128887"/>
            <a:chOff x="2243959" y="2112361"/>
            <a:chExt cx="997900" cy="950136"/>
          </a:xfrm>
        </p:grpSpPr>
        <p:grpSp>
          <p:nvGrpSpPr>
            <p:cNvPr id="96" name="组合 95"/>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98" name="同心圆 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solidFill>
                    <a:schemeClr val="tx1"/>
                  </a:solidFill>
                </a:endParaRPr>
              </a:p>
            </p:txBody>
          </p:sp>
          <p:sp>
            <p:nvSpPr>
              <p:cNvPr id="99" name="椭圆 9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p>
            </p:txBody>
          </p:sp>
        </p:grpSp>
        <p:sp>
          <p:nvSpPr>
            <p:cNvPr id="97" name="TextBox 96"/>
            <p:cNvSpPr txBox="1"/>
            <p:nvPr/>
          </p:nvSpPr>
          <p:spPr>
            <a:xfrm>
              <a:off x="2243959" y="2305784"/>
              <a:ext cx="997900" cy="477717"/>
            </a:xfrm>
            <a:prstGeom prst="rect">
              <a:avLst/>
            </a:prstGeom>
            <a:noFill/>
          </p:spPr>
          <p:txBody>
            <a:bodyPr wrap="square" lIns="0" tIns="0" rIns="0" bIns="0" rtlCol="0">
              <a:spAutoFit/>
            </a:bodyPr>
            <a:lstStyle/>
            <a:p>
              <a:pPr algn="ctr"/>
              <a:r>
                <a:rPr lang="zh-CN" altLang="en-US" sz="1844" b="1" dirty="0">
                  <a:solidFill>
                    <a:schemeClr val="accent4"/>
                  </a:solidFill>
                  <a:latin typeface="微软雅黑" pitchFamily="34" charset="-122"/>
                  <a:ea typeface="微软雅黑" pitchFamily="34" charset="-122"/>
                </a:rPr>
                <a:t>填加</a:t>
              </a:r>
              <a:endParaRPr lang="en-US" altLang="zh-CN" sz="1844" b="1" dirty="0">
                <a:solidFill>
                  <a:schemeClr val="accent4"/>
                </a:solidFill>
                <a:latin typeface="微软雅黑" pitchFamily="34" charset="-122"/>
                <a:ea typeface="微软雅黑" pitchFamily="34" charset="-122"/>
              </a:endParaRPr>
            </a:p>
            <a:p>
              <a:pPr algn="ctr"/>
              <a:r>
                <a:rPr lang="zh-CN" altLang="en-US" sz="1844" b="1" dirty="0">
                  <a:solidFill>
                    <a:schemeClr val="accent4"/>
                  </a:solidFill>
                  <a:latin typeface="微软雅黑" pitchFamily="34" charset="-122"/>
                  <a:ea typeface="微软雅黑" pitchFamily="34" charset="-122"/>
                </a:rPr>
                <a:t>标题</a:t>
              </a:r>
            </a:p>
          </p:txBody>
        </p:sp>
      </p:grpSp>
      <p:grpSp>
        <p:nvGrpSpPr>
          <p:cNvPr id="105" name="组合 104"/>
          <p:cNvGrpSpPr/>
          <p:nvPr/>
        </p:nvGrpSpPr>
        <p:grpSpPr>
          <a:xfrm>
            <a:off x="4781130" y="2059207"/>
            <a:ext cx="1185636" cy="1128887"/>
            <a:chOff x="2243959" y="2112361"/>
            <a:chExt cx="997900" cy="950136"/>
          </a:xfrm>
        </p:grpSpPr>
        <p:grpSp>
          <p:nvGrpSpPr>
            <p:cNvPr id="106" name="组合 105"/>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08" name="同心圆 10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solidFill>
                    <a:schemeClr val="tx1"/>
                  </a:solidFill>
                </a:endParaRPr>
              </a:p>
            </p:txBody>
          </p:sp>
          <p:sp>
            <p:nvSpPr>
              <p:cNvPr id="109" name="椭圆 10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p>
            </p:txBody>
          </p:sp>
        </p:grpSp>
        <p:sp>
          <p:nvSpPr>
            <p:cNvPr id="107" name="TextBox 106"/>
            <p:cNvSpPr txBox="1"/>
            <p:nvPr/>
          </p:nvSpPr>
          <p:spPr>
            <a:xfrm>
              <a:off x="2243959" y="2388900"/>
              <a:ext cx="997900" cy="409502"/>
            </a:xfrm>
            <a:prstGeom prst="rect">
              <a:avLst/>
            </a:prstGeom>
            <a:noFill/>
          </p:spPr>
          <p:txBody>
            <a:bodyPr wrap="square" lIns="0" tIns="0" rIns="0" bIns="0" rtlCol="0">
              <a:spAutoFit/>
            </a:bodyPr>
            <a:lstStyle/>
            <a:p>
              <a:pPr algn="ctr"/>
              <a:r>
                <a:rPr lang="zh-CN" altLang="en-US" sz="1581" b="1" dirty="0">
                  <a:solidFill>
                    <a:schemeClr val="accent3"/>
                  </a:solidFill>
                  <a:latin typeface="微软雅黑" pitchFamily="34" charset="-122"/>
                  <a:ea typeface="微软雅黑" pitchFamily="34" charset="-122"/>
                </a:rPr>
                <a:t>填加</a:t>
              </a:r>
              <a:endParaRPr lang="en-US" altLang="zh-CN" sz="1581" b="1" dirty="0">
                <a:solidFill>
                  <a:schemeClr val="accent3"/>
                </a:solidFill>
                <a:latin typeface="微软雅黑" pitchFamily="34" charset="-122"/>
                <a:ea typeface="微软雅黑" pitchFamily="34" charset="-122"/>
              </a:endParaRPr>
            </a:p>
            <a:p>
              <a:pPr algn="ctr"/>
              <a:r>
                <a:rPr lang="zh-CN" altLang="en-US" sz="1581" b="1" dirty="0">
                  <a:solidFill>
                    <a:schemeClr val="accent3"/>
                  </a:solidFill>
                  <a:latin typeface="微软雅黑" pitchFamily="34" charset="-122"/>
                  <a:ea typeface="微软雅黑" pitchFamily="34" charset="-122"/>
                </a:rPr>
                <a:t>标题</a:t>
              </a:r>
            </a:p>
          </p:txBody>
        </p:sp>
      </p:grpSp>
      <p:grpSp>
        <p:nvGrpSpPr>
          <p:cNvPr id="110" name="组合 109"/>
          <p:cNvGrpSpPr/>
          <p:nvPr/>
        </p:nvGrpSpPr>
        <p:grpSpPr>
          <a:xfrm>
            <a:off x="6865719" y="2205122"/>
            <a:ext cx="1185636" cy="1128887"/>
            <a:chOff x="2243959" y="2112361"/>
            <a:chExt cx="997900" cy="950136"/>
          </a:xfrm>
        </p:grpSpPr>
        <p:grpSp>
          <p:nvGrpSpPr>
            <p:cNvPr id="111" name="组合 110"/>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solidFill>
                    <a:schemeClr val="tx1"/>
                  </a:solidFill>
                </a:endParaRPr>
              </a:p>
            </p:txBody>
          </p:sp>
          <p:sp>
            <p:nvSpPr>
              <p:cNvPr id="114" name="椭圆 1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p>
            </p:txBody>
          </p:sp>
        </p:grpSp>
        <p:sp>
          <p:nvSpPr>
            <p:cNvPr id="112" name="TextBox 111"/>
            <p:cNvSpPr txBox="1"/>
            <p:nvPr/>
          </p:nvSpPr>
          <p:spPr>
            <a:xfrm>
              <a:off x="2243959" y="2345937"/>
              <a:ext cx="997900" cy="477717"/>
            </a:xfrm>
            <a:prstGeom prst="rect">
              <a:avLst/>
            </a:prstGeom>
            <a:noFill/>
          </p:spPr>
          <p:txBody>
            <a:bodyPr wrap="square" lIns="0" tIns="0" rIns="0" bIns="0" rtlCol="0">
              <a:spAutoFit/>
            </a:bodyPr>
            <a:lstStyle/>
            <a:p>
              <a:pPr algn="ctr"/>
              <a:r>
                <a:rPr lang="zh-CN" altLang="en-US" sz="1844" b="1" dirty="0">
                  <a:solidFill>
                    <a:schemeClr val="accent5"/>
                  </a:solidFill>
                  <a:latin typeface="微软雅黑" pitchFamily="34" charset="-122"/>
                  <a:ea typeface="微软雅黑" pitchFamily="34" charset="-122"/>
                </a:rPr>
                <a:t>填加</a:t>
              </a:r>
              <a:endParaRPr lang="en-US" altLang="zh-CN" sz="1844" b="1" dirty="0">
                <a:solidFill>
                  <a:schemeClr val="accent5"/>
                </a:solidFill>
                <a:latin typeface="微软雅黑" pitchFamily="34" charset="-122"/>
                <a:ea typeface="微软雅黑" pitchFamily="34" charset="-122"/>
              </a:endParaRPr>
            </a:p>
            <a:p>
              <a:pPr algn="ctr"/>
              <a:r>
                <a:rPr lang="zh-CN" altLang="en-US" sz="1844" b="1" dirty="0">
                  <a:solidFill>
                    <a:schemeClr val="accent5"/>
                  </a:solidFill>
                  <a:latin typeface="微软雅黑" pitchFamily="34" charset="-122"/>
                  <a:ea typeface="微软雅黑" pitchFamily="34" charset="-122"/>
                </a:rPr>
                <a:t>标题</a:t>
              </a:r>
            </a:p>
          </p:txBody>
        </p:sp>
      </p:grpSp>
      <p:grpSp>
        <p:nvGrpSpPr>
          <p:cNvPr id="115" name="组合 114"/>
          <p:cNvGrpSpPr/>
          <p:nvPr/>
        </p:nvGrpSpPr>
        <p:grpSpPr>
          <a:xfrm>
            <a:off x="8462031" y="1831667"/>
            <a:ext cx="1185636" cy="1128887"/>
            <a:chOff x="2243959" y="2112361"/>
            <a:chExt cx="997900" cy="950136"/>
          </a:xfrm>
        </p:grpSpPr>
        <p:grpSp>
          <p:nvGrpSpPr>
            <p:cNvPr id="116" name="组合 115"/>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18" name="同心圆 1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solidFill>
                    <a:schemeClr val="tx1"/>
                  </a:solidFill>
                </a:endParaRPr>
              </a:p>
            </p:txBody>
          </p:sp>
          <p:sp>
            <p:nvSpPr>
              <p:cNvPr id="119" name="椭圆 11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p>
            </p:txBody>
          </p:sp>
        </p:grpSp>
        <p:sp>
          <p:nvSpPr>
            <p:cNvPr id="117" name="TextBox 116"/>
            <p:cNvSpPr txBox="1"/>
            <p:nvPr/>
          </p:nvSpPr>
          <p:spPr>
            <a:xfrm>
              <a:off x="2243959" y="2340869"/>
              <a:ext cx="997900" cy="477717"/>
            </a:xfrm>
            <a:prstGeom prst="rect">
              <a:avLst/>
            </a:prstGeom>
            <a:noFill/>
          </p:spPr>
          <p:txBody>
            <a:bodyPr wrap="square" lIns="0" tIns="0" rIns="0" bIns="0" rtlCol="0">
              <a:spAutoFit/>
            </a:bodyPr>
            <a:lstStyle/>
            <a:p>
              <a:pPr algn="ctr"/>
              <a:r>
                <a:rPr lang="zh-CN" altLang="en-US" sz="1844" b="1" dirty="0">
                  <a:solidFill>
                    <a:schemeClr val="accent1"/>
                  </a:solidFill>
                  <a:latin typeface="微软雅黑" pitchFamily="34" charset="-122"/>
                  <a:ea typeface="微软雅黑" pitchFamily="34" charset="-122"/>
                </a:rPr>
                <a:t>填加</a:t>
              </a:r>
              <a:endParaRPr lang="en-US" altLang="zh-CN" sz="1844" b="1" dirty="0">
                <a:solidFill>
                  <a:schemeClr val="accent1"/>
                </a:solidFill>
                <a:latin typeface="微软雅黑" pitchFamily="34" charset="-122"/>
                <a:ea typeface="微软雅黑" pitchFamily="34" charset="-122"/>
              </a:endParaRPr>
            </a:p>
            <a:p>
              <a:pPr algn="ctr"/>
              <a:r>
                <a:rPr lang="zh-CN" altLang="en-US" sz="1844" b="1" dirty="0">
                  <a:solidFill>
                    <a:schemeClr val="accent1"/>
                  </a:solidFill>
                  <a:latin typeface="微软雅黑" pitchFamily="34" charset="-122"/>
                  <a:ea typeface="微软雅黑" pitchFamily="34" charset="-122"/>
                </a:rPr>
                <a:t>标题</a:t>
              </a:r>
            </a:p>
          </p:txBody>
        </p:sp>
      </p:grpSp>
      <p:grpSp>
        <p:nvGrpSpPr>
          <p:cNvPr id="120" name="组合 119"/>
          <p:cNvGrpSpPr/>
          <p:nvPr/>
        </p:nvGrpSpPr>
        <p:grpSpPr>
          <a:xfrm>
            <a:off x="9708353" y="3163452"/>
            <a:ext cx="936589" cy="891761"/>
            <a:chOff x="2243959" y="2112361"/>
            <a:chExt cx="997900" cy="950136"/>
          </a:xfrm>
        </p:grpSpPr>
        <p:grpSp>
          <p:nvGrpSpPr>
            <p:cNvPr id="121" name="组合 120"/>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23" name="同心圆 1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solidFill>
                    <a:schemeClr val="tx1"/>
                  </a:solidFill>
                </a:endParaRPr>
              </a:p>
            </p:txBody>
          </p:sp>
          <p:sp>
            <p:nvSpPr>
              <p:cNvPr id="124" name="椭圆 1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p>
            </p:txBody>
          </p:sp>
        </p:grpSp>
        <p:sp>
          <p:nvSpPr>
            <p:cNvPr id="122" name="TextBox 121"/>
            <p:cNvSpPr txBox="1"/>
            <p:nvPr/>
          </p:nvSpPr>
          <p:spPr>
            <a:xfrm>
              <a:off x="2243959" y="2353444"/>
              <a:ext cx="997900" cy="475217"/>
            </a:xfrm>
            <a:prstGeom prst="rect">
              <a:avLst/>
            </a:prstGeom>
            <a:noFill/>
          </p:spPr>
          <p:txBody>
            <a:bodyPr wrap="square" lIns="0" tIns="0" rIns="0" bIns="0" rtlCol="0">
              <a:spAutoFit/>
            </a:bodyPr>
            <a:lstStyle/>
            <a:p>
              <a:pPr algn="ctr"/>
              <a:r>
                <a:rPr lang="zh-CN" altLang="en-US" sz="1449" b="1" dirty="0">
                  <a:solidFill>
                    <a:schemeClr val="accent2"/>
                  </a:solidFill>
                  <a:latin typeface="微软雅黑" pitchFamily="34" charset="-122"/>
                  <a:ea typeface="微软雅黑" pitchFamily="34" charset="-122"/>
                </a:rPr>
                <a:t>填加</a:t>
              </a:r>
              <a:endParaRPr lang="en-US" altLang="zh-CN" sz="1449" b="1" dirty="0">
                <a:solidFill>
                  <a:schemeClr val="accent2"/>
                </a:solidFill>
                <a:latin typeface="微软雅黑" pitchFamily="34" charset="-122"/>
                <a:ea typeface="微软雅黑" pitchFamily="34" charset="-122"/>
              </a:endParaRPr>
            </a:p>
            <a:p>
              <a:pPr algn="ctr"/>
              <a:r>
                <a:rPr lang="zh-CN" altLang="en-US" sz="1449" b="1" dirty="0">
                  <a:solidFill>
                    <a:schemeClr val="accent2"/>
                  </a:solidFill>
                  <a:latin typeface="微软雅黑" pitchFamily="34" charset="-122"/>
                  <a:ea typeface="微软雅黑" pitchFamily="34" charset="-122"/>
                </a:rPr>
                <a:t>标题</a:t>
              </a:r>
            </a:p>
          </p:txBody>
        </p:sp>
      </p:grpSp>
      <p:grpSp>
        <p:nvGrpSpPr>
          <p:cNvPr id="125" name="组合 124"/>
          <p:cNvGrpSpPr/>
          <p:nvPr/>
        </p:nvGrpSpPr>
        <p:grpSpPr>
          <a:xfrm>
            <a:off x="3218259" y="1759239"/>
            <a:ext cx="936589" cy="891761"/>
            <a:chOff x="2243959" y="2112361"/>
            <a:chExt cx="997900" cy="950136"/>
          </a:xfrm>
        </p:grpSpPr>
        <p:grpSp>
          <p:nvGrpSpPr>
            <p:cNvPr id="126" name="组合 125"/>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solidFill>
                    <a:schemeClr val="tx1"/>
                  </a:solidFill>
                </a:endParaRPr>
              </a:p>
            </p:txBody>
          </p:sp>
          <p:sp>
            <p:nvSpPr>
              <p:cNvPr id="129" name="椭圆 12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p>
            </p:txBody>
          </p:sp>
        </p:grpSp>
        <p:sp>
          <p:nvSpPr>
            <p:cNvPr id="127" name="TextBox 126"/>
            <p:cNvSpPr txBox="1"/>
            <p:nvPr/>
          </p:nvSpPr>
          <p:spPr>
            <a:xfrm>
              <a:off x="2243959" y="2353444"/>
              <a:ext cx="997900" cy="475217"/>
            </a:xfrm>
            <a:prstGeom prst="rect">
              <a:avLst/>
            </a:prstGeom>
            <a:noFill/>
          </p:spPr>
          <p:txBody>
            <a:bodyPr wrap="square" lIns="0" tIns="0" rIns="0" bIns="0" rtlCol="0">
              <a:spAutoFit/>
            </a:bodyPr>
            <a:lstStyle/>
            <a:p>
              <a:pPr algn="ctr"/>
              <a:r>
                <a:rPr lang="zh-CN" altLang="en-US" sz="1449" b="1" dirty="0">
                  <a:solidFill>
                    <a:schemeClr val="accent1"/>
                  </a:solidFill>
                  <a:latin typeface="微软雅黑" pitchFamily="34" charset="-122"/>
                  <a:ea typeface="微软雅黑" pitchFamily="34" charset="-122"/>
                </a:rPr>
                <a:t>填加</a:t>
              </a:r>
              <a:endParaRPr lang="en-US" altLang="zh-CN" sz="1449" b="1" dirty="0">
                <a:solidFill>
                  <a:schemeClr val="accent1"/>
                </a:solidFill>
                <a:latin typeface="微软雅黑" pitchFamily="34" charset="-122"/>
                <a:ea typeface="微软雅黑" pitchFamily="34" charset="-122"/>
              </a:endParaRPr>
            </a:p>
            <a:p>
              <a:pPr algn="ctr"/>
              <a:r>
                <a:rPr lang="zh-CN" altLang="en-US" sz="1449" b="1" dirty="0">
                  <a:solidFill>
                    <a:schemeClr val="accent1"/>
                  </a:solidFill>
                  <a:latin typeface="微软雅黑" pitchFamily="34" charset="-122"/>
                  <a:ea typeface="微软雅黑" pitchFamily="34" charset="-122"/>
                </a:rPr>
                <a:t>标题</a:t>
              </a:r>
            </a:p>
          </p:txBody>
        </p:sp>
      </p:grpSp>
      <p:grpSp>
        <p:nvGrpSpPr>
          <p:cNvPr id="130" name="组合 129"/>
          <p:cNvGrpSpPr/>
          <p:nvPr/>
        </p:nvGrpSpPr>
        <p:grpSpPr>
          <a:xfrm>
            <a:off x="1924959" y="3992172"/>
            <a:ext cx="936589" cy="891761"/>
            <a:chOff x="2243959" y="2112361"/>
            <a:chExt cx="997900" cy="950136"/>
          </a:xfrm>
        </p:grpSpPr>
        <p:grpSp>
          <p:nvGrpSpPr>
            <p:cNvPr id="131" name="组合 130"/>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33" name="同心圆 1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solidFill>
                    <a:schemeClr val="tx1"/>
                  </a:solidFill>
                </a:endParaRPr>
              </a:p>
            </p:txBody>
          </p:sp>
          <p:sp>
            <p:nvSpPr>
              <p:cNvPr id="134" name="椭圆 13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p>
            </p:txBody>
          </p:sp>
        </p:grpSp>
        <p:sp>
          <p:nvSpPr>
            <p:cNvPr id="132" name="TextBox 131"/>
            <p:cNvSpPr txBox="1"/>
            <p:nvPr/>
          </p:nvSpPr>
          <p:spPr>
            <a:xfrm>
              <a:off x="2243959" y="2353444"/>
              <a:ext cx="997900" cy="475217"/>
            </a:xfrm>
            <a:prstGeom prst="rect">
              <a:avLst/>
            </a:prstGeom>
            <a:noFill/>
          </p:spPr>
          <p:txBody>
            <a:bodyPr wrap="square" lIns="0" tIns="0" rIns="0" bIns="0" rtlCol="0">
              <a:spAutoFit/>
            </a:bodyPr>
            <a:lstStyle/>
            <a:p>
              <a:pPr algn="ctr"/>
              <a:r>
                <a:rPr lang="zh-CN" altLang="en-US" sz="1449" b="1" dirty="0">
                  <a:solidFill>
                    <a:schemeClr val="accent1"/>
                  </a:solidFill>
                  <a:latin typeface="微软雅黑" pitchFamily="34" charset="-122"/>
                  <a:ea typeface="微软雅黑" pitchFamily="34" charset="-122"/>
                </a:rPr>
                <a:t>填加</a:t>
              </a:r>
              <a:endParaRPr lang="en-US" altLang="zh-CN" sz="1449" b="1" dirty="0">
                <a:solidFill>
                  <a:schemeClr val="accent1"/>
                </a:solidFill>
                <a:latin typeface="微软雅黑" pitchFamily="34" charset="-122"/>
                <a:ea typeface="微软雅黑" pitchFamily="34" charset="-122"/>
              </a:endParaRPr>
            </a:p>
            <a:p>
              <a:pPr algn="ctr"/>
              <a:r>
                <a:rPr lang="zh-CN" altLang="en-US" sz="1449" b="1" dirty="0">
                  <a:solidFill>
                    <a:schemeClr val="accent1"/>
                  </a:solidFill>
                  <a:latin typeface="微软雅黑" pitchFamily="34" charset="-122"/>
                  <a:ea typeface="微软雅黑" pitchFamily="34" charset="-122"/>
                </a:rPr>
                <a:t>标题</a:t>
              </a:r>
            </a:p>
          </p:txBody>
        </p:sp>
      </p:grpSp>
      <p:grpSp>
        <p:nvGrpSpPr>
          <p:cNvPr id="135" name="组合 134"/>
          <p:cNvGrpSpPr/>
          <p:nvPr/>
        </p:nvGrpSpPr>
        <p:grpSpPr>
          <a:xfrm>
            <a:off x="7790487" y="3503092"/>
            <a:ext cx="936589" cy="891761"/>
            <a:chOff x="2243959" y="2112361"/>
            <a:chExt cx="997900" cy="950136"/>
          </a:xfrm>
        </p:grpSpPr>
        <p:grpSp>
          <p:nvGrpSpPr>
            <p:cNvPr id="136" name="组合 135"/>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38" name="同心圆 1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solidFill>
                    <a:schemeClr val="tx1"/>
                  </a:solidFill>
                </a:endParaRPr>
              </a:p>
            </p:txBody>
          </p:sp>
          <p:sp>
            <p:nvSpPr>
              <p:cNvPr id="139" name="椭圆 1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p>
            </p:txBody>
          </p:sp>
        </p:grpSp>
        <p:sp>
          <p:nvSpPr>
            <p:cNvPr id="137" name="TextBox 136"/>
            <p:cNvSpPr txBox="1"/>
            <p:nvPr/>
          </p:nvSpPr>
          <p:spPr>
            <a:xfrm>
              <a:off x="2243959" y="2353444"/>
              <a:ext cx="997900" cy="475217"/>
            </a:xfrm>
            <a:prstGeom prst="rect">
              <a:avLst/>
            </a:prstGeom>
            <a:noFill/>
          </p:spPr>
          <p:txBody>
            <a:bodyPr wrap="square" lIns="0" tIns="0" rIns="0" bIns="0" rtlCol="0">
              <a:spAutoFit/>
            </a:bodyPr>
            <a:lstStyle/>
            <a:p>
              <a:pPr algn="ctr"/>
              <a:r>
                <a:rPr lang="zh-CN" altLang="en-US" sz="1449" b="1" dirty="0">
                  <a:solidFill>
                    <a:schemeClr val="accent3"/>
                  </a:solidFill>
                  <a:latin typeface="微软雅黑" pitchFamily="34" charset="-122"/>
                  <a:ea typeface="微软雅黑" pitchFamily="34" charset="-122"/>
                </a:rPr>
                <a:t>填加</a:t>
              </a:r>
              <a:endParaRPr lang="en-US" altLang="zh-CN" sz="1449" b="1" dirty="0">
                <a:solidFill>
                  <a:schemeClr val="accent3"/>
                </a:solidFill>
                <a:latin typeface="微软雅黑" pitchFamily="34" charset="-122"/>
                <a:ea typeface="微软雅黑" pitchFamily="34" charset="-122"/>
              </a:endParaRPr>
            </a:p>
            <a:p>
              <a:pPr algn="ctr"/>
              <a:r>
                <a:rPr lang="zh-CN" altLang="en-US" sz="1449" b="1" dirty="0">
                  <a:solidFill>
                    <a:schemeClr val="accent3"/>
                  </a:solidFill>
                  <a:latin typeface="微软雅黑" pitchFamily="34" charset="-122"/>
                  <a:ea typeface="微软雅黑" pitchFamily="34" charset="-122"/>
                </a:rPr>
                <a:t>标题</a:t>
              </a:r>
            </a:p>
          </p:txBody>
        </p:sp>
      </p:grpSp>
      <p:grpSp>
        <p:nvGrpSpPr>
          <p:cNvPr id="140" name="组合 139"/>
          <p:cNvGrpSpPr/>
          <p:nvPr/>
        </p:nvGrpSpPr>
        <p:grpSpPr>
          <a:xfrm>
            <a:off x="10168096" y="2197029"/>
            <a:ext cx="936589" cy="891761"/>
            <a:chOff x="2243959" y="2112361"/>
            <a:chExt cx="997900" cy="950136"/>
          </a:xfrm>
        </p:grpSpPr>
        <p:grpSp>
          <p:nvGrpSpPr>
            <p:cNvPr id="141" name="组合 140"/>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solidFill>
                    <a:schemeClr val="tx1"/>
                  </a:solidFill>
                </a:endParaRPr>
              </a:p>
            </p:txBody>
          </p:sp>
          <p:sp>
            <p:nvSpPr>
              <p:cNvPr id="144" name="椭圆 14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p>
            </p:txBody>
          </p:sp>
        </p:grpSp>
        <p:sp>
          <p:nvSpPr>
            <p:cNvPr id="142" name="TextBox 141"/>
            <p:cNvSpPr txBox="1"/>
            <p:nvPr/>
          </p:nvSpPr>
          <p:spPr>
            <a:xfrm>
              <a:off x="2243959" y="2353444"/>
              <a:ext cx="997900" cy="475217"/>
            </a:xfrm>
            <a:prstGeom prst="rect">
              <a:avLst/>
            </a:prstGeom>
            <a:noFill/>
          </p:spPr>
          <p:txBody>
            <a:bodyPr wrap="square" lIns="0" tIns="0" rIns="0" bIns="0" rtlCol="0">
              <a:spAutoFit/>
            </a:bodyPr>
            <a:lstStyle/>
            <a:p>
              <a:pPr algn="ctr"/>
              <a:r>
                <a:rPr lang="zh-CN" altLang="en-US" sz="1449" b="1" dirty="0">
                  <a:solidFill>
                    <a:schemeClr val="accent5"/>
                  </a:solidFill>
                  <a:latin typeface="微软雅黑" pitchFamily="34" charset="-122"/>
                  <a:ea typeface="微软雅黑" pitchFamily="34" charset="-122"/>
                </a:rPr>
                <a:t>填加</a:t>
              </a:r>
              <a:endParaRPr lang="en-US" altLang="zh-CN" sz="1449" b="1" dirty="0">
                <a:solidFill>
                  <a:schemeClr val="accent5"/>
                </a:solidFill>
                <a:latin typeface="微软雅黑" pitchFamily="34" charset="-122"/>
                <a:ea typeface="微软雅黑" pitchFamily="34" charset="-122"/>
              </a:endParaRPr>
            </a:p>
            <a:p>
              <a:pPr algn="ctr"/>
              <a:r>
                <a:rPr lang="zh-CN" altLang="en-US" sz="1449" b="1" dirty="0">
                  <a:solidFill>
                    <a:schemeClr val="accent5"/>
                  </a:solidFill>
                  <a:latin typeface="微软雅黑" pitchFamily="34" charset="-122"/>
                  <a:ea typeface="微软雅黑" pitchFamily="34" charset="-122"/>
                </a:rPr>
                <a:t>标题</a:t>
              </a:r>
            </a:p>
          </p:txBody>
        </p:sp>
      </p:grpSp>
      <p:grpSp>
        <p:nvGrpSpPr>
          <p:cNvPr id="145" name="组合 144"/>
          <p:cNvGrpSpPr/>
          <p:nvPr/>
        </p:nvGrpSpPr>
        <p:grpSpPr>
          <a:xfrm>
            <a:off x="9284235" y="4748463"/>
            <a:ext cx="936589" cy="891761"/>
            <a:chOff x="2243959" y="2112361"/>
            <a:chExt cx="997900" cy="950136"/>
          </a:xfrm>
        </p:grpSpPr>
        <p:grpSp>
          <p:nvGrpSpPr>
            <p:cNvPr id="146" name="组合 145"/>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48" name="同心圆 14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solidFill>
                    <a:schemeClr val="tx1"/>
                  </a:solidFill>
                </a:endParaRPr>
              </a:p>
            </p:txBody>
          </p:sp>
          <p:sp>
            <p:nvSpPr>
              <p:cNvPr id="149" name="椭圆 14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p>
            </p:txBody>
          </p:sp>
        </p:grpSp>
        <p:sp>
          <p:nvSpPr>
            <p:cNvPr id="147" name="TextBox 146"/>
            <p:cNvSpPr txBox="1"/>
            <p:nvPr/>
          </p:nvSpPr>
          <p:spPr>
            <a:xfrm>
              <a:off x="2243959" y="2353444"/>
              <a:ext cx="997900" cy="475217"/>
            </a:xfrm>
            <a:prstGeom prst="rect">
              <a:avLst/>
            </a:prstGeom>
            <a:noFill/>
          </p:spPr>
          <p:txBody>
            <a:bodyPr wrap="square" lIns="0" tIns="0" rIns="0" bIns="0" rtlCol="0">
              <a:spAutoFit/>
            </a:bodyPr>
            <a:lstStyle/>
            <a:p>
              <a:pPr algn="ctr"/>
              <a:r>
                <a:rPr lang="zh-CN" altLang="en-US" sz="1449" b="1" dirty="0">
                  <a:solidFill>
                    <a:schemeClr val="accent1"/>
                  </a:solidFill>
                  <a:latin typeface="微软雅黑" pitchFamily="34" charset="-122"/>
                  <a:ea typeface="微软雅黑" pitchFamily="34" charset="-122"/>
                </a:rPr>
                <a:t>填加</a:t>
              </a:r>
              <a:endParaRPr lang="en-US" altLang="zh-CN" sz="1449" b="1" dirty="0">
                <a:solidFill>
                  <a:schemeClr val="accent1"/>
                </a:solidFill>
                <a:latin typeface="微软雅黑" pitchFamily="34" charset="-122"/>
                <a:ea typeface="微软雅黑" pitchFamily="34" charset="-122"/>
              </a:endParaRPr>
            </a:p>
            <a:p>
              <a:pPr algn="ctr"/>
              <a:r>
                <a:rPr lang="zh-CN" altLang="en-US" sz="1449" b="1" dirty="0">
                  <a:solidFill>
                    <a:schemeClr val="accent1"/>
                  </a:solidFill>
                  <a:latin typeface="微软雅黑" pitchFamily="34" charset="-122"/>
                  <a:ea typeface="微软雅黑" pitchFamily="34" charset="-122"/>
                </a:rPr>
                <a:t>标题</a:t>
              </a:r>
            </a:p>
          </p:txBody>
        </p:sp>
      </p:grpSp>
      <p:grpSp>
        <p:nvGrpSpPr>
          <p:cNvPr id="150" name="组合 149"/>
          <p:cNvGrpSpPr/>
          <p:nvPr/>
        </p:nvGrpSpPr>
        <p:grpSpPr>
          <a:xfrm>
            <a:off x="8877097" y="3878766"/>
            <a:ext cx="814274" cy="775301"/>
            <a:chOff x="2257865" y="2112361"/>
            <a:chExt cx="997900" cy="950136"/>
          </a:xfrm>
        </p:grpSpPr>
        <p:grpSp>
          <p:nvGrpSpPr>
            <p:cNvPr id="151" name="组合 150"/>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53" name="同心圆 1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solidFill>
                    <a:schemeClr val="tx1"/>
                  </a:solidFill>
                </a:endParaRPr>
              </a:p>
            </p:txBody>
          </p:sp>
          <p:sp>
            <p:nvSpPr>
              <p:cNvPr id="154" name="椭圆 15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p>
            </p:txBody>
          </p:sp>
        </p:grpSp>
        <p:sp>
          <p:nvSpPr>
            <p:cNvPr id="152" name="TextBox 151"/>
            <p:cNvSpPr txBox="1"/>
            <p:nvPr/>
          </p:nvSpPr>
          <p:spPr>
            <a:xfrm>
              <a:off x="2257865" y="2313438"/>
              <a:ext cx="997900" cy="522083"/>
            </a:xfrm>
            <a:prstGeom prst="rect">
              <a:avLst/>
            </a:prstGeom>
            <a:noFill/>
          </p:spPr>
          <p:txBody>
            <a:bodyPr wrap="square" lIns="0" tIns="0" rIns="0" bIns="0" rtlCol="0">
              <a:spAutoFit/>
            </a:bodyPr>
            <a:lstStyle/>
            <a:p>
              <a:pPr algn="ctr"/>
              <a:r>
                <a:rPr lang="zh-CN" altLang="en-US" sz="1384" b="1" dirty="0">
                  <a:solidFill>
                    <a:schemeClr val="accent1"/>
                  </a:solidFill>
                  <a:latin typeface="微软雅黑" pitchFamily="34" charset="-122"/>
                  <a:ea typeface="微软雅黑" pitchFamily="34" charset="-122"/>
                </a:rPr>
                <a:t>填加</a:t>
              </a:r>
              <a:endParaRPr lang="en-US" altLang="zh-CN" sz="1384" b="1" dirty="0">
                <a:solidFill>
                  <a:schemeClr val="accent1"/>
                </a:solidFill>
                <a:latin typeface="微软雅黑" pitchFamily="34" charset="-122"/>
                <a:ea typeface="微软雅黑" pitchFamily="34" charset="-122"/>
              </a:endParaRPr>
            </a:p>
            <a:p>
              <a:pPr algn="ctr"/>
              <a:r>
                <a:rPr lang="zh-CN" altLang="en-US" sz="1384" b="1" dirty="0">
                  <a:solidFill>
                    <a:schemeClr val="accent1"/>
                  </a:solidFill>
                  <a:latin typeface="微软雅黑" pitchFamily="34" charset="-122"/>
                  <a:ea typeface="微软雅黑" pitchFamily="34" charset="-122"/>
                </a:rPr>
                <a:t>标题</a:t>
              </a:r>
            </a:p>
          </p:txBody>
        </p:sp>
      </p:grpSp>
      <p:grpSp>
        <p:nvGrpSpPr>
          <p:cNvPr id="155" name="组合 154"/>
          <p:cNvGrpSpPr/>
          <p:nvPr/>
        </p:nvGrpSpPr>
        <p:grpSpPr>
          <a:xfrm>
            <a:off x="1880770" y="1391052"/>
            <a:ext cx="814274" cy="775301"/>
            <a:chOff x="2257865" y="2112361"/>
            <a:chExt cx="997900" cy="950136"/>
          </a:xfrm>
        </p:grpSpPr>
        <p:grpSp>
          <p:nvGrpSpPr>
            <p:cNvPr id="156" name="组合 155"/>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58" name="同心圆 1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solidFill>
                    <a:schemeClr val="tx1"/>
                  </a:solidFill>
                </a:endParaRPr>
              </a:p>
            </p:txBody>
          </p:sp>
          <p:sp>
            <p:nvSpPr>
              <p:cNvPr id="159" name="椭圆 15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p>
            </p:txBody>
          </p:sp>
        </p:grpSp>
        <p:sp>
          <p:nvSpPr>
            <p:cNvPr id="157" name="TextBox 156"/>
            <p:cNvSpPr txBox="1"/>
            <p:nvPr/>
          </p:nvSpPr>
          <p:spPr>
            <a:xfrm>
              <a:off x="2257865" y="2313438"/>
              <a:ext cx="997900" cy="522083"/>
            </a:xfrm>
            <a:prstGeom prst="rect">
              <a:avLst/>
            </a:prstGeom>
            <a:noFill/>
          </p:spPr>
          <p:txBody>
            <a:bodyPr wrap="square" lIns="0" tIns="0" rIns="0" bIns="0" rtlCol="0">
              <a:spAutoFit/>
            </a:bodyPr>
            <a:lstStyle/>
            <a:p>
              <a:pPr algn="ctr"/>
              <a:r>
                <a:rPr lang="zh-CN" altLang="en-US" sz="1384" b="1" dirty="0">
                  <a:solidFill>
                    <a:schemeClr val="accent1"/>
                  </a:solidFill>
                  <a:latin typeface="微软雅黑" pitchFamily="34" charset="-122"/>
                  <a:ea typeface="微软雅黑" pitchFamily="34" charset="-122"/>
                </a:rPr>
                <a:t>填加</a:t>
              </a:r>
              <a:endParaRPr lang="en-US" altLang="zh-CN" sz="1384" b="1" dirty="0">
                <a:solidFill>
                  <a:schemeClr val="accent1"/>
                </a:solidFill>
                <a:latin typeface="微软雅黑" pitchFamily="34" charset="-122"/>
                <a:ea typeface="微软雅黑" pitchFamily="34" charset="-122"/>
              </a:endParaRPr>
            </a:p>
            <a:p>
              <a:pPr algn="ctr"/>
              <a:r>
                <a:rPr lang="zh-CN" altLang="en-US" sz="1384" b="1" dirty="0">
                  <a:solidFill>
                    <a:schemeClr val="accent1"/>
                  </a:solidFill>
                  <a:latin typeface="微软雅黑" pitchFamily="34" charset="-122"/>
                  <a:ea typeface="微软雅黑" pitchFamily="34" charset="-122"/>
                </a:rPr>
                <a:t>标题</a:t>
              </a:r>
            </a:p>
          </p:txBody>
        </p:sp>
      </p:grpSp>
      <p:grpSp>
        <p:nvGrpSpPr>
          <p:cNvPr id="160" name="组合 159"/>
          <p:cNvGrpSpPr/>
          <p:nvPr/>
        </p:nvGrpSpPr>
        <p:grpSpPr>
          <a:xfrm>
            <a:off x="596801" y="2110708"/>
            <a:ext cx="814274" cy="775301"/>
            <a:chOff x="2257865" y="2112361"/>
            <a:chExt cx="997900" cy="950136"/>
          </a:xfrm>
        </p:grpSpPr>
        <p:grpSp>
          <p:nvGrpSpPr>
            <p:cNvPr id="161" name="组合 160"/>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63" name="同心圆 16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solidFill>
                    <a:schemeClr val="tx1"/>
                  </a:solidFill>
                </a:endParaRPr>
              </a:p>
            </p:txBody>
          </p:sp>
          <p:sp>
            <p:nvSpPr>
              <p:cNvPr id="164" name="椭圆 16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p>
            </p:txBody>
          </p:sp>
        </p:grpSp>
        <p:sp>
          <p:nvSpPr>
            <p:cNvPr id="162" name="TextBox 161"/>
            <p:cNvSpPr txBox="1"/>
            <p:nvPr/>
          </p:nvSpPr>
          <p:spPr>
            <a:xfrm>
              <a:off x="2257865" y="2313438"/>
              <a:ext cx="997900" cy="522083"/>
            </a:xfrm>
            <a:prstGeom prst="rect">
              <a:avLst/>
            </a:prstGeom>
            <a:noFill/>
          </p:spPr>
          <p:txBody>
            <a:bodyPr wrap="square" lIns="0" tIns="0" rIns="0" bIns="0" rtlCol="0">
              <a:spAutoFit/>
            </a:bodyPr>
            <a:lstStyle/>
            <a:p>
              <a:pPr algn="ctr"/>
              <a:r>
                <a:rPr lang="zh-CN" altLang="en-US" sz="1384" b="1" dirty="0">
                  <a:solidFill>
                    <a:schemeClr val="accent3"/>
                  </a:solidFill>
                  <a:latin typeface="微软雅黑" pitchFamily="34" charset="-122"/>
                  <a:ea typeface="微软雅黑" pitchFamily="34" charset="-122"/>
                </a:rPr>
                <a:t>填加</a:t>
              </a:r>
              <a:endParaRPr lang="en-US" altLang="zh-CN" sz="1384" b="1" dirty="0">
                <a:solidFill>
                  <a:schemeClr val="accent3"/>
                </a:solidFill>
                <a:latin typeface="微软雅黑" pitchFamily="34" charset="-122"/>
                <a:ea typeface="微软雅黑" pitchFamily="34" charset="-122"/>
              </a:endParaRPr>
            </a:p>
            <a:p>
              <a:pPr algn="ctr"/>
              <a:r>
                <a:rPr lang="zh-CN" altLang="en-US" sz="1384" b="1" dirty="0">
                  <a:solidFill>
                    <a:schemeClr val="accent3"/>
                  </a:solidFill>
                  <a:latin typeface="微软雅黑" pitchFamily="34" charset="-122"/>
                  <a:ea typeface="微软雅黑" pitchFamily="34" charset="-122"/>
                </a:rPr>
                <a:t>标题</a:t>
              </a:r>
            </a:p>
          </p:txBody>
        </p:sp>
      </p:grpSp>
      <p:grpSp>
        <p:nvGrpSpPr>
          <p:cNvPr id="165" name="组合 164"/>
          <p:cNvGrpSpPr/>
          <p:nvPr/>
        </p:nvGrpSpPr>
        <p:grpSpPr>
          <a:xfrm>
            <a:off x="6093634" y="1597861"/>
            <a:ext cx="814274" cy="775301"/>
            <a:chOff x="2257865" y="2112361"/>
            <a:chExt cx="997900" cy="950136"/>
          </a:xfrm>
        </p:grpSpPr>
        <p:grpSp>
          <p:nvGrpSpPr>
            <p:cNvPr id="166" name="组合 165"/>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68" name="同心圆 16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solidFill>
                    <a:schemeClr val="tx1"/>
                  </a:solidFill>
                </a:endParaRPr>
              </a:p>
            </p:txBody>
          </p:sp>
          <p:sp>
            <p:nvSpPr>
              <p:cNvPr id="169" name="椭圆 16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p>
            </p:txBody>
          </p:sp>
        </p:grpSp>
        <p:sp>
          <p:nvSpPr>
            <p:cNvPr id="167" name="TextBox 166"/>
            <p:cNvSpPr txBox="1"/>
            <p:nvPr/>
          </p:nvSpPr>
          <p:spPr>
            <a:xfrm>
              <a:off x="2257865" y="2313438"/>
              <a:ext cx="997900" cy="522083"/>
            </a:xfrm>
            <a:prstGeom prst="rect">
              <a:avLst/>
            </a:prstGeom>
            <a:noFill/>
          </p:spPr>
          <p:txBody>
            <a:bodyPr wrap="square" lIns="0" tIns="0" rIns="0" bIns="0" rtlCol="0">
              <a:spAutoFit/>
            </a:bodyPr>
            <a:lstStyle/>
            <a:p>
              <a:pPr algn="ctr"/>
              <a:r>
                <a:rPr lang="zh-CN" altLang="en-US" sz="1384" b="1" dirty="0">
                  <a:solidFill>
                    <a:schemeClr val="accent1"/>
                  </a:solidFill>
                  <a:latin typeface="微软雅黑" pitchFamily="34" charset="-122"/>
                  <a:ea typeface="微软雅黑" pitchFamily="34" charset="-122"/>
                </a:rPr>
                <a:t>填加</a:t>
              </a:r>
              <a:endParaRPr lang="en-US" altLang="zh-CN" sz="1384" b="1" dirty="0">
                <a:solidFill>
                  <a:schemeClr val="accent1"/>
                </a:solidFill>
                <a:latin typeface="微软雅黑" pitchFamily="34" charset="-122"/>
                <a:ea typeface="微软雅黑" pitchFamily="34" charset="-122"/>
              </a:endParaRPr>
            </a:p>
            <a:p>
              <a:pPr algn="ctr"/>
              <a:r>
                <a:rPr lang="zh-CN" altLang="en-US" sz="1384" b="1" dirty="0">
                  <a:solidFill>
                    <a:schemeClr val="accent1"/>
                  </a:solidFill>
                  <a:latin typeface="微软雅黑" pitchFamily="34" charset="-122"/>
                  <a:ea typeface="微软雅黑" pitchFamily="34" charset="-122"/>
                </a:rPr>
                <a:t>标题</a:t>
              </a:r>
            </a:p>
          </p:txBody>
        </p:sp>
      </p:grpSp>
      <p:grpSp>
        <p:nvGrpSpPr>
          <p:cNvPr id="170" name="组合 169"/>
          <p:cNvGrpSpPr/>
          <p:nvPr/>
        </p:nvGrpSpPr>
        <p:grpSpPr>
          <a:xfrm>
            <a:off x="614428" y="3950503"/>
            <a:ext cx="814274" cy="775301"/>
            <a:chOff x="2257865" y="2112361"/>
            <a:chExt cx="997900" cy="950136"/>
          </a:xfrm>
        </p:grpSpPr>
        <p:grpSp>
          <p:nvGrpSpPr>
            <p:cNvPr id="171" name="组合 170"/>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73" name="同心圆 1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solidFill>
                    <a:schemeClr val="tx1"/>
                  </a:solidFill>
                </a:endParaRPr>
              </a:p>
            </p:txBody>
          </p:sp>
          <p:sp>
            <p:nvSpPr>
              <p:cNvPr id="174" name="椭圆 17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8" b="1"/>
              </a:p>
            </p:txBody>
          </p:sp>
        </p:grpSp>
        <p:sp>
          <p:nvSpPr>
            <p:cNvPr id="172" name="TextBox 171"/>
            <p:cNvSpPr txBox="1"/>
            <p:nvPr/>
          </p:nvSpPr>
          <p:spPr>
            <a:xfrm>
              <a:off x="2257865" y="2313438"/>
              <a:ext cx="997900" cy="522083"/>
            </a:xfrm>
            <a:prstGeom prst="rect">
              <a:avLst/>
            </a:prstGeom>
            <a:noFill/>
          </p:spPr>
          <p:txBody>
            <a:bodyPr wrap="square" lIns="0" tIns="0" rIns="0" bIns="0" rtlCol="0">
              <a:spAutoFit/>
            </a:bodyPr>
            <a:lstStyle/>
            <a:p>
              <a:pPr algn="ctr"/>
              <a:r>
                <a:rPr lang="zh-CN" altLang="en-US" sz="1384" b="1" dirty="0">
                  <a:solidFill>
                    <a:schemeClr val="accent3"/>
                  </a:solidFill>
                  <a:latin typeface="微软雅黑" pitchFamily="34" charset="-122"/>
                  <a:ea typeface="微软雅黑" pitchFamily="34" charset="-122"/>
                </a:rPr>
                <a:t>填加</a:t>
              </a:r>
              <a:endParaRPr lang="en-US" altLang="zh-CN" sz="1384" b="1" dirty="0">
                <a:solidFill>
                  <a:schemeClr val="accent3"/>
                </a:solidFill>
                <a:latin typeface="微软雅黑" pitchFamily="34" charset="-122"/>
                <a:ea typeface="微软雅黑" pitchFamily="34" charset="-122"/>
              </a:endParaRPr>
            </a:p>
            <a:p>
              <a:pPr algn="ctr"/>
              <a:r>
                <a:rPr lang="zh-CN" altLang="en-US" sz="1384" b="1" dirty="0">
                  <a:solidFill>
                    <a:schemeClr val="accent3"/>
                  </a:solidFill>
                  <a:latin typeface="微软雅黑" pitchFamily="34" charset="-122"/>
                  <a:ea typeface="微软雅黑" pitchFamily="34" charset="-122"/>
                </a:rPr>
                <a:t>标题</a:t>
              </a:r>
            </a:p>
          </p:txBody>
        </p:sp>
      </p:grpSp>
      <p:cxnSp>
        <p:nvCxnSpPr>
          <p:cNvPr id="192" name="Line"/>
          <p:cNvCxnSpPr/>
          <p:nvPr/>
        </p:nvCxnSpPr>
        <p:spPr>
          <a:xfrm rot="19800000" flipH="1" flipV="1">
            <a:off x="-495667" y="1959035"/>
            <a:ext cx="807865" cy="698814"/>
          </a:xfrm>
          <a:prstGeom prst="line">
            <a:avLst/>
          </a:prstGeom>
          <a:ln w="12700" cap="flat">
            <a:solidFill>
              <a:schemeClr val="bg1">
                <a:lumMod val="75000"/>
              </a:schemeClr>
            </a:solidFill>
            <a:prstDash val="dash"/>
            <a:miter lim="800000"/>
          </a:ln>
        </p:spPr>
      </p:cxnSp>
    </p:spTree>
    <p:extLst>
      <p:ext uri="{BB962C8B-B14F-4D97-AF65-F5344CB8AC3E}">
        <p14:creationId xmlns:p14="http://schemas.microsoft.com/office/powerpoint/2010/main" val="14082907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childTnLst>
                          </p:cTn>
                        </p:par>
                        <p:par>
                          <p:cTn id="20" fill="hold">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par>
                          <p:cTn id="27" fill="hold">
                            <p:stCondLst>
                              <p:cond delay="2000"/>
                            </p:stCondLst>
                            <p:childTnLst>
                              <p:par>
                                <p:cTn id="28" presetID="22" presetClass="entr" presetSubtype="4"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125"/>
                                        </p:tgtEl>
                                        <p:attrNameLst>
                                          <p:attrName>style.visibility</p:attrName>
                                        </p:attrNameLst>
                                      </p:cBhvr>
                                      <p:to>
                                        <p:strVal val="visible"/>
                                      </p:to>
                                    </p:set>
                                    <p:anim calcmode="lin" valueType="num">
                                      <p:cBhvr>
                                        <p:cTn id="38" dur="500" fill="hold"/>
                                        <p:tgtEl>
                                          <p:spTgt spid="125"/>
                                        </p:tgtEl>
                                        <p:attrNameLst>
                                          <p:attrName>ppt_w</p:attrName>
                                        </p:attrNameLst>
                                      </p:cBhvr>
                                      <p:tavLst>
                                        <p:tav tm="0">
                                          <p:val>
                                            <p:fltVal val="0"/>
                                          </p:val>
                                        </p:tav>
                                        <p:tav tm="100000">
                                          <p:val>
                                            <p:strVal val="#ppt_w"/>
                                          </p:val>
                                        </p:tav>
                                      </p:tavLst>
                                    </p:anim>
                                    <p:anim calcmode="lin" valueType="num">
                                      <p:cBhvr>
                                        <p:cTn id="39" dur="500" fill="hold"/>
                                        <p:tgtEl>
                                          <p:spTgt spid="125"/>
                                        </p:tgtEl>
                                        <p:attrNameLst>
                                          <p:attrName>ppt_h</p:attrName>
                                        </p:attrNameLst>
                                      </p:cBhvr>
                                      <p:tavLst>
                                        <p:tav tm="0">
                                          <p:val>
                                            <p:fltVal val="0"/>
                                          </p:val>
                                        </p:tav>
                                        <p:tav tm="100000">
                                          <p:val>
                                            <p:strVal val="#ppt_h"/>
                                          </p:val>
                                        </p:tav>
                                      </p:tavLst>
                                    </p:anim>
                                    <p:animEffect transition="in" filter="fade">
                                      <p:cBhvr>
                                        <p:cTn id="40" dur="500"/>
                                        <p:tgtEl>
                                          <p:spTgt spid="125"/>
                                        </p:tgtEl>
                                      </p:cBhvr>
                                    </p:animEffect>
                                  </p:childTnLst>
                                </p:cTn>
                              </p:par>
                              <p:par>
                                <p:cTn id="41" presetID="53" presetClass="entr" presetSubtype="16" fill="hold" nodeType="withEffect">
                                  <p:stCondLst>
                                    <p:cond delay="750"/>
                                  </p:stCondLst>
                                  <p:childTnLst>
                                    <p:set>
                                      <p:cBhvr>
                                        <p:cTn id="42" dur="1" fill="hold">
                                          <p:stCondLst>
                                            <p:cond delay="0"/>
                                          </p:stCondLst>
                                        </p:cTn>
                                        <p:tgtEl>
                                          <p:spTgt spid="155"/>
                                        </p:tgtEl>
                                        <p:attrNameLst>
                                          <p:attrName>style.visibility</p:attrName>
                                        </p:attrNameLst>
                                      </p:cBhvr>
                                      <p:to>
                                        <p:strVal val="visible"/>
                                      </p:to>
                                    </p:set>
                                    <p:anim calcmode="lin" valueType="num">
                                      <p:cBhvr>
                                        <p:cTn id="43" dur="500" fill="hold"/>
                                        <p:tgtEl>
                                          <p:spTgt spid="155"/>
                                        </p:tgtEl>
                                        <p:attrNameLst>
                                          <p:attrName>ppt_w</p:attrName>
                                        </p:attrNameLst>
                                      </p:cBhvr>
                                      <p:tavLst>
                                        <p:tav tm="0">
                                          <p:val>
                                            <p:fltVal val="0"/>
                                          </p:val>
                                        </p:tav>
                                        <p:tav tm="100000">
                                          <p:val>
                                            <p:strVal val="#ppt_w"/>
                                          </p:val>
                                        </p:tav>
                                      </p:tavLst>
                                    </p:anim>
                                    <p:anim calcmode="lin" valueType="num">
                                      <p:cBhvr>
                                        <p:cTn id="44" dur="500" fill="hold"/>
                                        <p:tgtEl>
                                          <p:spTgt spid="155"/>
                                        </p:tgtEl>
                                        <p:attrNameLst>
                                          <p:attrName>ppt_h</p:attrName>
                                        </p:attrNameLst>
                                      </p:cBhvr>
                                      <p:tavLst>
                                        <p:tav tm="0">
                                          <p:val>
                                            <p:fltVal val="0"/>
                                          </p:val>
                                        </p:tav>
                                        <p:tav tm="100000">
                                          <p:val>
                                            <p:strVal val="#ppt_h"/>
                                          </p:val>
                                        </p:tav>
                                      </p:tavLst>
                                    </p:anim>
                                    <p:animEffect transition="in" filter="fade">
                                      <p:cBhvr>
                                        <p:cTn id="45" dur="500"/>
                                        <p:tgtEl>
                                          <p:spTgt spid="155"/>
                                        </p:tgtEl>
                                      </p:cBhvr>
                                    </p:animEffect>
                                  </p:childTnLst>
                                </p:cTn>
                              </p:par>
                              <p:par>
                                <p:cTn id="46" presetID="53" presetClass="entr" presetSubtype="16" fill="hold" nodeType="withEffect">
                                  <p:stCondLst>
                                    <p:cond delay="0"/>
                                  </p:stCondLst>
                                  <p:childTnLst>
                                    <p:set>
                                      <p:cBhvr>
                                        <p:cTn id="47" dur="1" fill="hold">
                                          <p:stCondLst>
                                            <p:cond delay="0"/>
                                          </p:stCondLst>
                                        </p:cTn>
                                        <p:tgtEl>
                                          <p:spTgt spid="160"/>
                                        </p:tgtEl>
                                        <p:attrNameLst>
                                          <p:attrName>style.visibility</p:attrName>
                                        </p:attrNameLst>
                                      </p:cBhvr>
                                      <p:to>
                                        <p:strVal val="visible"/>
                                      </p:to>
                                    </p:set>
                                    <p:anim calcmode="lin" valueType="num">
                                      <p:cBhvr>
                                        <p:cTn id="48" dur="500" fill="hold"/>
                                        <p:tgtEl>
                                          <p:spTgt spid="160"/>
                                        </p:tgtEl>
                                        <p:attrNameLst>
                                          <p:attrName>ppt_w</p:attrName>
                                        </p:attrNameLst>
                                      </p:cBhvr>
                                      <p:tavLst>
                                        <p:tav tm="0">
                                          <p:val>
                                            <p:fltVal val="0"/>
                                          </p:val>
                                        </p:tav>
                                        <p:tav tm="100000">
                                          <p:val>
                                            <p:strVal val="#ppt_w"/>
                                          </p:val>
                                        </p:tav>
                                      </p:tavLst>
                                    </p:anim>
                                    <p:anim calcmode="lin" valueType="num">
                                      <p:cBhvr>
                                        <p:cTn id="49" dur="500" fill="hold"/>
                                        <p:tgtEl>
                                          <p:spTgt spid="160"/>
                                        </p:tgtEl>
                                        <p:attrNameLst>
                                          <p:attrName>ppt_h</p:attrName>
                                        </p:attrNameLst>
                                      </p:cBhvr>
                                      <p:tavLst>
                                        <p:tav tm="0">
                                          <p:val>
                                            <p:fltVal val="0"/>
                                          </p:val>
                                        </p:tav>
                                        <p:tav tm="100000">
                                          <p:val>
                                            <p:strVal val="#ppt_h"/>
                                          </p:val>
                                        </p:tav>
                                      </p:tavLst>
                                    </p:anim>
                                    <p:animEffect transition="in" filter="fade">
                                      <p:cBhvr>
                                        <p:cTn id="50" dur="500"/>
                                        <p:tgtEl>
                                          <p:spTgt spid="160"/>
                                        </p:tgtEl>
                                      </p:cBhvr>
                                    </p:animEffect>
                                  </p:childTnLst>
                                </p:cTn>
                              </p:par>
                              <p:par>
                                <p:cTn id="51" presetID="53" presetClass="entr" presetSubtype="16" fill="hold" nodeType="withEffect">
                                  <p:stCondLst>
                                    <p:cond delay="250"/>
                                  </p:stCondLst>
                                  <p:childTnLst>
                                    <p:set>
                                      <p:cBhvr>
                                        <p:cTn id="52" dur="1" fill="hold">
                                          <p:stCondLst>
                                            <p:cond delay="0"/>
                                          </p:stCondLst>
                                        </p:cTn>
                                        <p:tgtEl>
                                          <p:spTgt spid="170"/>
                                        </p:tgtEl>
                                        <p:attrNameLst>
                                          <p:attrName>style.visibility</p:attrName>
                                        </p:attrNameLst>
                                      </p:cBhvr>
                                      <p:to>
                                        <p:strVal val="visible"/>
                                      </p:to>
                                    </p:set>
                                    <p:anim calcmode="lin" valueType="num">
                                      <p:cBhvr>
                                        <p:cTn id="53" dur="500" fill="hold"/>
                                        <p:tgtEl>
                                          <p:spTgt spid="170"/>
                                        </p:tgtEl>
                                        <p:attrNameLst>
                                          <p:attrName>ppt_w</p:attrName>
                                        </p:attrNameLst>
                                      </p:cBhvr>
                                      <p:tavLst>
                                        <p:tav tm="0">
                                          <p:val>
                                            <p:fltVal val="0"/>
                                          </p:val>
                                        </p:tav>
                                        <p:tav tm="100000">
                                          <p:val>
                                            <p:strVal val="#ppt_w"/>
                                          </p:val>
                                        </p:tav>
                                      </p:tavLst>
                                    </p:anim>
                                    <p:anim calcmode="lin" valueType="num">
                                      <p:cBhvr>
                                        <p:cTn id="54" dur="500" fill="hold"/>
                                        <p:tgtEl>
                                          <p:spTgt spid="170"/>
                                        </p:tgtEl>
                                        <p:attrNameLst>
                                          <p:attrName>ppt_h</p:attrName>
                                        </p:attrNameLst>
                                      </p:cBhvr>
                                      <p:tavLst>
                                        <p:tav tm="0">
                                          <p:val>
                                            <p:fltVal val="0"/>
                                          </p:val>
                                        </p:tav>
                                        <p:tav tm="100000">
                                          <p:val>
                                            <p:strVal val="#ppt_h"/>
                                          </p:val>
                                        </p:tav>
                                      </p:tavLst>
                                    </p:anim>
                                    <p:animEffect transition="in" filter="fade">
                                      <p:cBhvr>
                                        <p:cTn id="55" dur="500"/>
                                        <p:tgtEl>
                                          <p:spTgt spid="170"/>
                                        </p:tgtEl>
                                      </p:cBhvr>
                                    </p:animEffect>
                                  </p:childTnLst>
                                </p:cTn>
                              </p:par>
                              <p:par>
                                <p:cTn id="56" presetID="53" presetClass="entr" presetSubtype="16" fill="hold" nodeType="withEffect">
                                  <p:stCondLst>
                                    <p:cond delay="1000"/>
                                  </p:stCondLst>
                                  <p:childTnLst>
                                    <p:set>
                                      <p:cBhvr>
                                        <p:cTn id="57" dur="1" fill="hold">
                                          <p:stCondLst>
                                            <p:cond delay="0"/>
                                          </p:stCondLst>
                                        </p:cTn>
                                        <p:tgtEl>
                                          <p:spTgt spid="95"/>
                                        </p:tgtEl>
                                        <p:attrNameLst>
                                          <p:attrName>style.visibility</p:attrName>
                                        </p:attrNameLst>
                                      </p:cBhvr>
                                      <p:to>
                                        <p:strVal val="visible"/>
                                      </p:to>
                                    </p:set>
                                    <p:anim calcmode="lin" valueType="num">
                                      <p:cBhvr>
                                        <p:cTn id="58" dur="500" fill="hold"/>
                                        <p:tgtEl>
                                          <p:spTgt spid="95"/>
                                        </p:tgtEl>
                                        <p:attrNameLst>
                                          <p:attrName>ppt_w</p:attrName>
                                        </p:attrNameLst>
                                      </p:cBhvr>
                                      <p:tavLst>
                                        <p:tav tm="0">
                                          <p:val>
                                            <p:fltVal val="0"/>
                                          </p:val>
                                        </p:tav>
                                        <p:tav tm="100000">
                                          <p:val>
                                            <p:strVal val="#ppt_w"/>
                                          </p:val>
                                        </p:tav>
                                      </p:tavLst>
                                    </p:anim>
                                    <p:anim calcmode="lin" valueType="num">
                                      <p:cBhvr>
                                        <p:cTn id="59" dur="500" fill="hold"/>
                                        <p:tgtEl>
                                          <p:spTgt spid="95"/>
                                        </p:tgtEl>
                                        <p:attrNameLst>
                                          <p:attrName>ppt_h</p:attrName>
                                        </p:attrNameLst>
                                      </p:cBhvr>
                                      <p:tavLst>
                                        <p:tav tm="0">
                                          <p:val>
                                            <p:fltVal val="0"/>
                                          </p:val>
                                        </p:tav>
                                        <p:tav tm="100000">
                                          <p:val>
                                            <p:strVal val="#ppt_h"/>
                                          </p:val>
                                        </p:tav>
                                      </p:tavLst>
                                    </p:anim>
                                    <p:animEffect transition="in" filter="fade">
                                      <p:cBhvr>
                                        <p:cTn id="60" dur="500"/>
                                        <p:tgtEl>
                                          <p:spTgt spid="95"/>
                                        </p:tgtEl>
                                      </p:cBhvr>
                                    </p:animEffect>
                                  </p:childTnLst>
                                </p:cTn>
                              </p:par>
                              <p:par>
                                <p:cTn id="61" presetID="53" presetClass="entr" presetSubtype="16" fill="hold" nodeType="withEffect">
                                  <p:stCondLst>
                                    <p:cond delay="750"/>
                                  </p:stCondLst>
                                  <p:childTnLst>
                                    <p:set>
                                      <p:cBhvr>
                                        <p:cTn id="62" dur="1" fill="hold">
                                          <p:stCondLst>
                                            <p:cond delay="0"/>
                                          </p:stCondLst>
                                        </p:cTn>
                                        <p:tgtEl>
                                          <p:spTgt spid="2"/>
                                        </p:tgtEl>
                                        <p:attrNameLst>
                                          <p:attrName>style.visibility</p:attrName>
                                        </p:attrNameLst>
                                      </p:cBhvr>
                                      <p:to>
                                        <p:strVal val="visible"/>
                                      </p:to>
                                    </p:set>
                                    <p:anim calcmode="lin" valueType="num">
                                      <p:cBhvr>
                                        <p:cTn id="63" dur="500" fill="hold"/>
                                        <p:tgtEl>
                                          <p:spTgt spid="2"/>
                                        </p:tgtEl>
                                        <p:attrNameLst>
                                          <p:attrName>ppt_w</p:attrName>
                                        </p:attrNameLst>
                                      </p:cBhvr>
                                      <p:tavLst>
                                        <p:tav tm="0">
                                          <p:val>
                                            <p:fltVal val="0"/>
                                          </p:val>
                                        </p:tav>
                                        <p:tav tm="100000">
                                          <p:val>
                                            <p:strVal val="#ppt_w"/>
                                          </p:val>
                                        </p:tav>
                                      </p:tavLst>
                                    </p:anim>
                                    <p:anim calcmode="lin" valueType="num">
                                      <p:cBhvr>
                                        <p:cTn id="64" dur="500" fill="hold"/>
                                        <p:tgtEl>
                                          <p:spTgt spid="2"/>
                                        </p:tgtEl>
                                        <p:attrNameLst>
                                          <p:attrName>ppt_h</p:attrName>
                                        </p:attrNameLst>
                                      </p:cBhvr>
                                      <p:tavLst>
                                        <p:tav tm="0">
                                          <p:val>
                                            <p:fltVal val="0"/>
                                          </p:val>
                                        </p:tav>
                                        <p:tav tm="100000">
                                          <p:val>
                                            <p:strVal val="#ppt_h"/>
                                          </p:val>
                                        </p:tav>
                                      </p:tavLst>
                                    </p:anim>
                                    <p:animEffect transition="in" filter="fade">
                                      <p:cBhvr>
                                        <p:cTn id="65" dur="500"/>
                                        <p:tgtEl>
                                          <p:spTgt spid="2"/>
                                        </p:tgtEl>
                                      </p:cBhvr>
                                    </p:animEffect>
                                  </p:childTnLst>
                                </p:cTn>
                              </p:par>
                              <p:par>
                                <p:cTn id="66" presetID="53" presetClass="entr" presetSubtype="16" fill="hold" nodeType="withEffect">
                                  <p:stCondLst>
                                    <p:cond delay="0"/>
                                  </p:stCondLst>
                                  <p:childTnLst>
                                    <p:set>
                                      <p:cBhvr>
                                        <p:cTn id="67" dur="1" fill="hold">
                                          <p:stCondLst>
                                            <p:cond delay="0"/>
                                          </p:stCondLst>
                                        </p:cTn>
                                        <p:tgtEl>
                                          <p:spTgt spid="130"/>
                                        </p:tgtEl>
                                        <p:attrNameLst>
                                          <p:attrName>style.visibility</p:attrName>
                                        </p:attrNameLst>
                                      </p:cBhvr>
                                      <p:to>
                                        <p:strVal val="visible"/>
                                      </p:to>
                                    </p:set>
                                    <p:anim calcmode="lin" valueType="num">
                                      <p:cBhvr>
                                        <p:cTn id="68" dur="500" fill="hold"/>
                                        <p:tgtEl>
                                          <p:spTgt spid="130"/>
                                        </p:tgtEl>
                                        <p:attrNameLst>
                                          <p:attrName>ppt_w</p:attrName>
                                        </p:attrNameLst>
                                      </p:cBhvr>
                                      <p:tavLst>
                                        <p:tav tm="0">
                                          <p:val>
                                            <p:fltVal val="0"/>
                                          </p:val>
                                        </p:tav>
                                        <p:tav tm="100000">
                                          <p:val>
                                            <p:strVal val="#ppt_w"/>
                                          </p:val>
                                        </p:tav>
                                      </p:tavLst>
                                    </p:anim>
                                    <p:anim calcmode="lin" valueType="num">
                                      <p:cBhvr>
                                        <p:cTn id="69" dur="500" fill="hold"/>
                                        <p:tgtEl>
                                          <p:spTgt spid="130"/>
                                        </p:tgtEl>
                                        <p:attrNameLst>
                                          <p:attrName>ppt_h</p:attrName>
                                        </p:attrNameLst>
                                      </p:cBhvr>
                                      <p:tavLst>
                                        <p:tav tm="0">
                                          <p:val>
                                            <p:fltVal val="0"/>
                                          </p:val>
                                        </p:tav>
                                        <p:tav tm="100000">
                                          <p:val>
                                            <p:strVal val="#ppt_h"/>
                                          </p:val>
                                        </p:tav>
                                      </p:tavLst>
                                    </p:anim>
                                    <p:animEffect transition="in" filter="fade">
                                      <p:cBhvr>
                                        <p:cTn id="70" dur="500"/>
                                        <p:tgtEl>
                                          <p:spTgt spid="130"/>
                                        </p:tgtEl>
                                      </p:cBhvr>
                                    </p:animEffect>
                                  </p:childTnLst>
                                </p:cTn>
                              </p:par>
                              <p:par>
                                <p:cTn id="71" presetID="53" presetClass="entr" presetSubtype="16" fill="hold" nodeType="withEffect">
                                  <p:stCondLst>
                                    <p:cond delay="1000"/>
                                  </p:stCondLst>
                                  <p:childTnLst>
                                    <p:set>
                                      <p:cBhvr>
                                        <p:cTn id="72" dur="1" fill="hold">
                                          <p:stCondLst>
                                            <p:cond delay="0"/>
                                          </p:stCondLst>
                                        </p:cTn>
                                        <p:tgtEl>
                                          <p:spTgt spid="105"/>
                                        </p:tgtEl>
                                        <p:attrNameLst>
                                          <p:attrName>style.visibility</p:attrName>
                                        </p:attrNameLst>
                                      </p:cBhvr>
                                      <p:to>
                                        <p:strVal val="visible"/>
                                      </p:to>
                                    </p:set>
                                    <p:anim calcmode="lin" valueType="num">
                                      <p:cBhvr>
                                        <p:cTn id="73" dur="500" fill="hold"/>
                                        <p:tgtEl>
                                          <p:spTgt spid="105"/>
                                        </p:tgtEl>
                                        <p:attrNameLst>
                                          <p:attrName>ppt_w</p:attrName>
                                        </p:attrNameLst>
                                      </p:cBhvr>
                                      <p:tavLst>
                                        <p:tav tm="0">
                                          <p:val>
                                            <p:fltVal val="0"/>
                                          </p:val>
                                        </p:tav>
                                        <p:tav tm="100000">
                                          <p:val>
                                            <p:strVal val="#ppt_w"/>
                                          </p:val>
                                        </p:tav>
                                      </p:tavLst>
                                    </p:anim>
                                    <p:anim calcmode="lin" valueType="num">
                                      <p:cBhvr>
                                        <p:cTn id="74" dur="500" fill="hold"/>
                                        <p:tgtEl>
                                          <p:spTgt spid="105"/>
                                        </p:tgtEl>
                                        <p:attrNameLst>
                                          <p:attrName>ppt_h</p:attrName>
                                        </p:attrNameLst>
                                      </p:cBhvr>
                                      <p:tavLst>
                                        <p:tav tm="0">
                                          <p:val>
                                            <p:fltVal val="0"/>
                                          </p:val>
                                        </p:tav>
                                        <p:tav tm="100000">
                                          <p:val>
                                            <p:strVal val="#ppt_h"/>
                                          </p:val>
                                        </p:tav>
                                      </p:tavLst>
                                    </p:anim>
                                    <p:animEffect transition="in" filter="fade">
                                      <p:cBhvr>
                                        <p:cTn id="75" dur="500"/>
                                        <p:tgtEl>
                                          <p:spTgt spid="105"/>
                                        </p:tgtEl>
                                      </p:cBhvr>
                                    </p:animEffect>
                                  </p:childTnLst>
                                </p:cTn>
                              </p:par>
                              <p:par>
                                <p:cTn id="76" presetID="53" presetClass="entr" presetSubtype="16" fill="hold" nodeType="withEffect">
                                  <p:stCondLst>
                                    <p:cond delay="0"/>
                                  </p:stCondLst>
                                  <p:childTnLst>
                                    <p:set>
                                      <p:cBhvr>
                                        <p:cTn id="77" dur="1" fill="hold">
                                          <p:stCondLst>
                                            <p:cond delay="0"/>
                                          </p:stCondLst>
                                        </p:cTn>
                                        <p:tgtEl>
                                          <p:spTgt spid="165"/>
                                        </p:tgtEl>
                                        <p:attrNameLst>
                                          <p:attrName>style.visibility</p:attrName>
                                        </p:attrNameLst>
                                      </p:cBhvr>
                                      <p:to>
                                        <p:strVal val="visible"/>
                                      </p:to>
                                    </p:set>
                                    <p:anim calcmode="lin" valueType="num">
                                      <p:cBhvr>
                                        <p:cTn id="78" dur="500" fill="hold"/>
                                        <p:tgtEl>
                                          <p:spTgt spid="165"/>
                                        </p:tgtEl>
                                        <p:attrNameLst>
                                          <p:attrName>ppt_w</p:attrName>
                                        </p:attrNameLst>
                                      </p:cBhvr>
                                      <p:tavLst>
                                        <p:tav tm="0">
                                          <p:val>
                                            <p:fltVal val="0"/>
                                          </p:val>
                                        </p:tav>
                                        <p:tav tm="100000">
                                          <p:val>
                                            <p:strVal val="#ppt_w"/>
                                          </p:val>
                                        </p:tav>
                                      </p:tavLst>
                                    </p:anim>
                                    <p:anim calcmode="lin" valueType="num">
                                      <p:cBhvr>
                                        <p:cTn id="79" dur="500" fill="hold"/>
                                        <p:tgtEl>
                                          <p:spTgt spid="165"/>
                                        </p:tgtEl>
                                        <p:attrNameLst>
                                          <p:attrName>ppt_h</p:attrName>
                                        </p:attrNameLst>
                                      </p:cBhvr>
                                      <p:tavLst>
                                        <p:tav tm="0">
                                          <p:val>
                                            <p:fltVal val="0"/>
                                          </p:val>
                                        </p:tav>
                                        <p:tav tm="100000">
                                          <p:val>
                                            <p:strVal val="#ppt_h"/>
                                          </p:val>
                                        </p:tav>
                                      </p:tavLst>
                                    </p:anim>
                                    <p:animEffect transition="in" filter="fade">
                                      <p:cBhvr>
                                        <p:cTn id="80" dur="500"/>
                                        <p:tgtEl>
                                          <p:spTgt spid="165"/>
                                        </p:tgtEl>
                                      </p:cBhvr>
                                    </p:animEffect>
                                  </p:childTnLst>
                                </p:cTn>
                              </p:par>
                              <p:par>
                                <p:cTn id="81" presetID="53" presetClass="entr" presetSubtype="16" fill="hold" nodeType="withEffect">
                                  <p:stCondLst>
                                    <p:cond delay="750"/>
                                  </p:stCondLst>
                                  <p:childTnLst>
                                    <p:set>
                                      <p:cBhvr>
                                        <p:cTn id="82" dur="1" fill="hold">
                                          <p:stCondLst>
                                            <p:cond delay="0"/>
                                          </p:stCondLst>
                                        </p:cTn>
                                        <p:tgtEl>
                                          <p:spTgt spid="110"/>
                                        </p:tgtEl>
                                        <p:attrNameLst>
                                          <p:attrName>style.visibility</p:attrName>
                                        </p:attrNameLst>
                                      </p:cBhvr>
                                      <p:to>
                                        <p:strVal val="visible"/>
                                      </p:to>
                                    </p:set>
                                    <p:anim calcmode="lin" valueType="num">
                                      <p:cBhvr>
                                        <p:cTn id="83" dur="500" fill="hold"/>
                                        <p:tgtEl>
                                          <p:spTgt spid="110"/>
                                        </p:tgtEl>
                                        <p:attrNameLst>
                                          <p:attrName>ppt_w</p:attrName>
                                        </p:attrNameLst>
                                      </p:cBhvr>
                                      <p:tavLst>
                                        <p:tav tm="0">
                                          <p:val>
                                            <p:fltVal val="0"/>
                                          </p:val>
                                        </p:tav>
                                        <p:tav tm="100000">
                                          <p:val>
                                            <p:strVal val="#ppt_w"/>
                                          </p:val>
                                        </p:tav>
                                      </p:tavLst>
                                    </p:anim>
                                    <p:anim calcmode="lin" valueType="num">
                                      <p:cBhvr>
                                        <p:cTn id="84" dur="500" fill="hold"/>
                                        <p:tgtEl>
                                          <p:spTgt spid="110"/>
                                        </p:tgtEl>
                                        <p:attrNameLst>
                                          <p:attrName>ppt_h</p:attrName>
                                        </p:attrNameLst>
                                      </p:cBhvr>
                                      <p:tavLst>
                                        <p:tav tm="0">
                                          <p:val>
                                            <p:fltVal val="0"/>
                                          </p:val>
                                        </p:tav>
                                        <p:tav tm="100000">
                                          <p:val>
                                            <p:strVal val="#ppt_h"/>
                                          </p:val>
                                        </p:tav>
                                      </p:tavLst>
                                    </p:anim>
                                    <p:animEffect transition="in" filter="fade">
                                      <p:cBhvr>
                                        <p:cTn id="85" dur="500"/>
                                        <p:tgtEl>
                                          <p:spTgt spid="110"/>
                                        </p:tgtEl>
                                      </p:cBhvr>
                                    </p:animEffect>
                                  </p:childTnLst>
                                </p:cTn>
                              </p:par>
                              <p:par>
                                <p:cTn id="86" presetID="53" presetClass="entr" presetSubtype="16" fill="hold" nodeType="withEffect">
                                  <p:stCondLst>
                                    <p:cond delay="0"/>
                                  </p:stCondLst>
                                  <p:childTnLst>
                                    <p:set>
                                      <p:cBhvr>
                                        <p:cTn id="87" dur="1" fill="hold">
                                          <p:stCondLst>
                                            <p:cond delay="0"/>
                                          </p:stCondLst>
                                        </p:cTn>
                                        <p:tgtEl>
                                          <p:spTgt spid="115"/>
                                        </p:tgtEl>
                                        <p:attrNameLst>
                                          <p:attrName>style.visibility</p:attrName>
                                        </p:attrNameLst>
                                      </p:cBhvr>
                                      <p:to>
                                        <p:strVal val="visible"/>
                                      </p:to>
                                    </p:set>
                                    <p:anim calcmode="lin" valueType="num">
                                      <p:cBhvr>
                                        <p:cTn id="88" dur="500" fill="hold"/>
                                        <p:tgtEl>
                                          <p:spTgt spid="115"/>
                                        </p:tgtEl>
                                        <p:attrNameLst>
                                          <p:attrName>ppt_w</p:attrName>
                                        </p:attrNameLst>
                                      </p:cBhvr>
                                      <p:tavLst>
                                        <p:tav tm="0">
                                          <p:val>
                                            <p:fltVal val="0"/>
                                          </p:val>
                                        </p:tav>
                                        <p:tav tm="100000">
                                          <p:val>
                                            <p:strVal val="#ppt_w"/>
                                          </p:val>
                                        </p:tav>
                                      </p:tavLst>
                                    </p:anim>
                                    <p:anim calcmode="lin" valueType="num">
                                      <p:cBhvr>
                                        <p:cTn id="89" dur="500" fill="hold"/>
                                        <p:tgtEl>
                                          <p:spTgt spid="115"/>
                                        </p:tgtEl>
                                        <p:attrNameLst>
                                          <p:attrName>ppt_h</p:attrName>
                                        </p:attrNameLst>
                                      </p:cBhvr>
                                      <p:tavLst>
                                        <p:tav tm="0">
                                          <p:val>
                                            <p:fltVal val="0"/>
                                          </p:val>
                                        </p:tav>
                                        <p:tav tm="100000">
                                          <p:val>
                                            <p:strVal val="#ppt_h"/>
                                          </p:val>
                                        </p:tav>
                                      </p:tavLst>
                                    </p:anim>
                                    <p:animEffect transition="in" filter="fade">
                                      <p:cBhvr>
                                        <p:cTn id="90" dur="500"/>
                                        <p:tgtEl>
                                          <p:spTgt spid="115"/>
                                        </p:tgtEl>
                                      </p:cBhvr>
                                    </p:animEffect>
                                  </p:childTnLst>
                                </p:cTn>
                              </p:par>
                              <p:par>
                                <p:cTn id="91" presetID="53" presetClass="entr" presetSubtype="16" fill="hold" nodeType="withEffect">
                                  <p:stCondLst>
                                    <p:cond delay="1000"/>
                                  </p:stCondLst>
                                  <p:childTnLst>
                                    <p:set>
                                      <p:cBhvr>
                                        <p:cTn id="92" dur="1" fill="hold">
                                          <p:stCondLst>
                                            <p:cond delay="0"/>
                                          </p:stCondLst>
                                        </p:cTn>
                                        <p:tgtEl>
                                          <p:spTgt spid="135"/>
                                        </p:tgtEl>
                                        <p:attrNameLst>
                                          <p:attrName>style.visibility</p:attrName>
                                        </p:attrNameLst>
                                      </p:cBhvr>
                                      <p:to>
                                        <p:strVal val="visible"/>
                                      </p:to>
                                    </p:set>
                                    <p:anim calcmode="lin" valueType="num">
                                      <p:cBhvr>
                                        <p:cTn id="93" dur="500" fill="hold"/>
                                        <p:tgtEl>
                                          <p:spTgt spid="135"/>
                                        </p:tgtEl>
                                        <p:attrNameLst>
                                          <p:attrName>ppt_w</p:attrName>
                                        </p:attrNameLst>
                                      </p:cBhvr>
                                      <p:tavLst>
                                        <p:tav tm="0">
                                          <p:val>
                                            <p:fltVal val="0"/>
                                          </p:val>
                                        </p:tav>
                                        <p:tav tm="100000">
                                          <p:val>
                                            <p:strVal val="#ppt_w"/>
                                          </p:val>
                                        </p:tav>
                                      </p:tavLst>
                                    </p:anim>
                                    <p:anim calcmode="lin" valueType="num">
                                      <p:cBhvr>
                                        <p:cTn id="94" dur="500" fill="hold"/>
                                        <p:tgtEl>
                                          <p:spTgt spid="135"/>
                                        </p:tgtEl>
                                        <p:attrNameLst>
                                          <p:attrName>ppt_h</p:attrName>
                                        </p:attrNameLst>
                                      </p:cBhvr>
                                      <p:tavLst>
                                        <p:tav tm="0">
                                          <p:val>
                                            <p:fltVal val="0"/>
                                          </p:val>
                                        </p:tav>
                                        <p:tav tm="100000">
                                          <p:val>
                                            <p:strVal val="#ppt_h"/>
                                          </p:val>
                                        </p:tav>
                                      </p:tavLst>
                                    </p:anim>
                                    <p:animEffect transition="in" filter="fade">
                                      <p:cBhvr>
                                        <p:cTn id="95" dur="500"/>
                                        <p:tgtEl>
                                          <p:spTgt spid="135"/>
                                        </p:tgtEl>
                                      </p:cBhvr>
                                    </p:animEffect>
                                  </p:childTnLst>
                                </p:cTn>
                              </p:par>
                              <p:par>
                                <p:cTn id="96" presetID="53" presetClass="entr" presetSubtype="16" fill="hold" nodeType="withEffect">
                                  <p:stCondLst>
                                    <p:cond delay="0"/>
                                  </p:stCondLst>
                                  <p:childTnLst>
                                    <p:set>
                                      <p:cBhvr>
                                        <p:cTn id="97" dur="1" fill="hold">
                                          <p:stCondLst>
                                            <p:cond delay="0"/>
                                          </p:stCondLst>
                                        </p:cTn>
                                        <p:tgtEl>
                                          <p:spTgt spid="150"/>
                                        </p:tgtEl>
                                        <p:attrNameLst>
                                          <p:attrName>style.visibility</p:attrName>
                                        </p:attrNameLst>
                                      </p:cBhvr>
                                      <p:to>
                                        <p:strVal val="visible"/>
                                      </p:to>
                                    </p:set>
                                    <p:anim calcmode="lin" valueType="num">
                                      <p:cBhvr>
                                        <p:cTn id="98" dur="500" fill="hold"/>
                                        <p:tgtEl>
                                          <p:spTgt spid="150"/>
                                        </p:tgtEl>
                                        <p:attrNameLst>
                                          <p:attrName>ppt_w</p:attrName>
                                        </p:attrNameLst>
                                      </p:cBhvr>
                                      <p:tavLst>
                                        <p:tav tm="0">
                                          <p:val>
                                            <p:fltVal val="0"/>
                                          </p:val>
                                        </p:tav>
                                        <p:tav tm="100000">
                                          <p:val>
                                            <p:strVal val="#ppt_w"/>
                                          </p:val>
                                        </p:tav>
                                      </p:tavLst>
                                    </p:anim>
                                    <p:anim calcmode="lin" valueType="num">
                                      <p:cBhvr>
                                        <p:cTn id="99" dur="500" fill="hold"/>
                                        <p:tgtEl>
                                          <p:spTgt spid="150"/>
                                        </p:tgtEl>
                                        <p:attrNameLst>
                                          <p:attrName>ppt_h</p:attrName>
                                        </p:attrNameLst>
                                      </p:cBhvr>
                                      <p:tavLst>
                                        <p:tav tm="0">
                                          <p:val>
                                            <p:fltVal val="0"/>
                                          </p:val>
                                        </p:tav>
                                        <p:tav tm="100000">
                                          <p:val>
                                            <p:strVal val="#ppt_h"/>
                                          </p:val>
                                        </p:tav>
                                      </p:tavLst>
                                    </p:anim>
                                    <p:animEffect transition="in" filter="fade">
                                      <p:cBhvr>
                                        <p:cTn id="100" dur="500"/>
                                        <p:tgtEl>
                                          <p:spTgt spid="150"/>
                                        </p:tgtEl>
                                      </p:cBhvr>
                                    </p:animEffect>
                                  </p:childTnLst>
                                </p:cTn>
                              </p:par>
                              <p:par>
                                <p:cTn id="101" presetID="53" presetClass="entr" presetSubtype="16" fill="hold" nodeType="withEffect">
                                  <p:stCondLst>
                                    <p:cond delay="1000"/>
                                  </p:stCondLst>
                                  <p:childTnLst>
                                    <p:set>
                                      <p:cBhvr>
                                        <p:cTn id="102" dur="1" fill="hold">
                                          <p:stCondLst>
                                            <p:cond delay="0"/>
                                          </p:stCondLst>
                                        </p:cTn>
                                        <p:tgtEl>
                                          <p:spTgt spid="120"/>
                                        </p:tgtEl>
                                        <p:attrNameLst>
                                          <p:attrName>style.visibility</p:attrName>
                                        </p:attrNameLst>
                                      </p:cBhvr>
                                      <p:to>
                                        <p:strVal val="visible"/>
                                      </p:to>
                                    </p:set>
                                    <p:anim calcmode="lin" valueType="num">
                                      <p:cBhvr>
                                        <p:cTn id="103" dur="500" fill="hold"/>
                                        <p:tgtEl>
                                          <p:spTgt spid="120"/>
                                        </p:tgtEl>
                                        <p:attrNameLst>
                                          <p:attrName>ppt_w</p:attrName>
                                        </p:attrNameLst>
                                      </p:cBhvr>
                                      <p:tavLst>
                                        <p:tav tm="0">
                                          <p:val>
                                            <p:fltVal val="0"/>
                                          </p:val>
                                        </p:tav>
                                        <p:tav tm="100000">
                                          <p:val>
                                            <p:strVal val="#ppt_w"/>
                                          </p:val>
                                        </p:tav>
                                      </p:tavLst>
                                    </p:anim>
                                    <p:anim calcmode="lin" valueType="num">
                                      <p:cBhvr>
                                        <p:cTn id="104" dur="500" fill="hold"/>
                                        <p:tgtEl>
                                          <p:spTgt spid="120"/>
                                        </p:tgtEl>
                                        <p:attrNameLst>
                                          <p:attrName>ppt_h</p:attrName>
                                        </p:attrNameLst>
                                      </p:cBhvr>
                                      <p:tavLst>
                                        <p:tav tm="0">
                                          <p:val>
                                            <p:fltVal val="0"/>
                                          </p:val>
                                        </p:tav>
                                        <p:tav tm="100000">
                                          <p:val>
                                            <p:strVal val="#ppt_h"/>
                                          </p:val>
                                        </p:tav>
                                      </p:tavLst>
                                    </p:anim>
                                    <p:animEffect transition="in" filter="fade">
                                      <p:cBhvr>
                                        <p:cTn id="105" dur="500"/>
                                        <p:tgtEl>
                                          <p:spTgt spid="120"/>
                                        </p:tgtEl>
                                      </p:cBhvr>
                                    </p:animEffect>
                                  </p:childTnLst>
                                </p:cTn>
                              </p:par>
                              <p:par>
                                <p:cTn id="106" presetID="53" presetClass="entr" presetSubtype="16" fill="hold" nodeType="withEffect">
                                  <p:stCondLst>
                                    <p:cond delay="250"/>
                                  </p:stCondLst>
                                  <p:childTnLst>
                                    <p:set>
                                      <p:cBhvr>
                                        <p:cTn id="107" dur="1" fill="hold">
                                          <p:stCondLst>
                                            <p:cond delay="0"/>
                                          </p:stCondLst>
                                        </p:cTn>
                                        <p:tgtEl>
                                          <p:spTgt spid="140"/>
                                        </p:tgtEl>
                                        <p:attrNameLst>
                                          <p:attrName>style.visibility</p:attrName>
                                        </p:attrNameLst>
                                      </p:cBhvr>
                                      <p:to>
                                        <p:strVal val="visible"/>
                                      </p:to>
                                    </p:set>
                                    <p:anim calcmode="lin" valueType="num">
                                      <p:cBhvr>
                                        <p:cTn id="108" dur="500" fill="hold"/>
                                        <p:tgtEl>
                                          <p:spTgt spid="140"/>
                                        </p:tgtEl>
                                        <p:attrNameLst>
                                          <p:attrName>ppt_w</p:attrName>
                                        </p:attrNameLst>
                                      </p:cBhvr>
                                      <p:tavLst>
                                        <p:tav tm="0">
                                          <p:val>
                                            <p:fltVal val="0"/>
                                          </p:val>
                                        </p:tav>
                                        <p:tav tm="100000">
                                          <p:val>
                                            <p:strVal val="#ppt_w"/>
                                          </p:val>
                                        </p:tav>
                                      </p:tavLst>
                                    </p:anim>
                                    <p:anim calcmode="lin" valueType="num">
                                      <p:cBhvr>
                                        <p:cTn id="109" dur="500" fill="hold"/>
                                        <p:tgtEl>
                                          <p:spTgt spid="140"/>
                                        </p:tgtEl>
                                        <p:attrNameLst>
                                          <p:attrName>ppt_h</p:attrName>
                                        </p:attrNameLst>
                                      </p:cBhvr>
                                      <p:tavLst>
                                        <p:tav tm="0">
                                          <p:val>
                                            <p:fltVal val="0"/>
                                          </p:val>
                                        </p:tav>
                                        <p:tav tm="100000">
                                          <p:val>
                                            <p:strVal val="#ppt_h"/>
                                          </p:val>
                                        </p:tav>
                                      </p:tavLst>
                                    </p:anim>
                                    <p:animEffect transition="in" filter="fade">
                                      <p:cBhvr>
                                        <p:cTn id="110" dur="500"/>
                                        <p:tgtEl>
                                          <p:spTgt spid="140"/>
                                        </p:tgtEl>
                                      </p:cBhvr>
                                    </p:animEffect>
                                  </p:childTnLst>
                                </p:cTn>
                              </p:par>
                              <p:par>
                                <p:cTn id="111" presetID="53" presetClass="entr" presetSubtype="16" fill="hold" nodeType="withEffect">
                                  <p:stCondLst>
                                    <p:cond delay="0"/>
                                  </p:stCondLst>
                                  <p:childTnLst>
                                    <p:set>
                                      <p:cBhvr>
                                        <p:cTn id="112" dur="1" fill="hold">
                                          <p:stCondLst>
                                            <p:cond delay="0"/>
                                          </p:stCondLst>
                                        </p:cTn>
                                        <p:tgtEl>
                                          <p:spTgt spid="145"/>
                                        </p:tgtEl>
                                        <p:attrNameLst>
                                          <p:attrName>style.visibility</p:attrName>
                                        </p:attrNameLst>
                                      </p:cBhvr>
                                      <p:to>
                                        <p:strVal val="visible"/>
                                      </p:to>
                                    </p:set>
                                    <p:anim calcmode="lin" valueType="num">
                                      <p:cBhvr>
                                        <p:cTn id="113" dur="500" fill="hold"/>
                                        <p:tgtEl>
                                          <p:spTgt spid="145"/>
                                        </p:tgtEl>
                                        <p:attrNameLst>
                                          <p:attrName>ppt_w</p:attrName>
                                        </p:attrNameLst>
                                      </p:cBhvr>
                                      <p:tavLst>
                                        <p:tav tm="0">
                                          <p:val>
                                            <p:fltVal val="0"/>
                                          </p:val>
                                        </p:tav>
                                        <p:tav tm="100000">
                                          <p:val>
                                            <p:strVal val="#ppt_w"/>
                                          </p:val>
                                        </p:tav>
                                      </p:tavLst>
                                    </p:anim>
                                    <p:anim calcmode="lin" valueType="num">
                                      <p:cBhvr>
                                        <p:cTn id="114" dur="500" fill="hold"/>
                                        <p:tgtEl>
                                          <p:spTgt spid="145"/>
                                        </p:tgtEl>
                                        <p:attrNameLst>
                                          <p:attrName>ppt_h</p:attrName>
                                        </p:attrNameLst>
                                      </p:cBhvr>
                                      <p:tavLst>
                                        <p:tav tm="0">
                                          <p:val>
                                            <p:fltVal val="0"/>
                                          </p:val>
                                        </p:tav>
                                        <p:tav tm="100000">
                                          <p:val>
                                            <p:strVal val="#ppt_h"/>
                                          </p:val>
                                        </p:tav>
                                      </p:tavLst>
                                    </p:anim>
                                    <p:animEffect transition="in" filter="fade">
                                      <p:cBhvr>
                                        <p:cTn id="115" dur="500"/>
                                        <p:tgtEl>
                                          <p:spTgt spid="145"/>
                                        </p:tgtEl>
                                      </p:cBhvr>
                                    </p:animEffect>
                                  </p:childTnLst>
                                </p:cTn>
                              </p:par>
                            </p:childTnLst>
                          </p:cTn>
                        </p:par>
                        <p:par>
                          <p:cTn id="116" fill="hold">
                            <p:stCondLst>
                              <p:cond delay="1500"/>
                            </p:stCondLst>
                            <p:childTnLst>
                              <p:par>
                                <p:cTn id="117" presetID="22" presetClass="entr" presetSubtype="2" fill="hold" nodeType="afterEffect">
                                  <p:stCondLst>
                                    <p:cond delay="0"/>
                                  </p:stCondLst>
                                  <p:childTnLst>
                                    <p:set>
                                      <p:cBhvr>
                                        <p:cTn id="118" dur="1" fill="hold">
                                          <p:stCondLst>
                                            <p:cond delay="0"/>
                                          </p:stCondLst>
                                        </p:cTn>
                                        <p:tgtEl>
                                          <p:spTgt spid="89"/>
                                        </p:tgtEl>
                                        <p:attrNameLst>
                                          <p:attrName>style.visibility</p:attrName>
                                        </p:attrNameLst>
                                      </p:cBhvr>
                                      <p:to>
                                        <p:strVal val="visible"/>
                                      </p:to>
                                    </p:set>
                                    <p:animEffect transition="in" filter="wipe(right)">
                                      <p:cBhvr>
                                        <p:cTn id="119" dur="500"/>
                                        <p:tgtEl>
                                          <p:spTgt spid="89"/>
                                        </p:tgtEl>
                                      </p:cBhvr>
                                    </p:animEffect>
                                  </p:childTnLst>
                                </p:cTn>
                              </p:par>
                              <p:par>
                                <p:cTn id="120" presetID="22" presetClass="entr" presetSubtype="2" fill="hold" nodeType="withEffect">
                                  <p:stCondLst>
                                    <p:cond delay="0"/>
                                  </p:stCondLst>
                                  <p:childTnLst>
                                    <p:set>
                                      <p:cBhvr>
                                        <p:cTn id="121" dur="1" fill="hold">
                                          <p:stCondLst>
                                            <p:cond delay="0"/>
                                          </p:stCondLst>
                                        </p:cTn>
                                        <p:tgtEl>
                                          <p:spTgt spid="175"/>
                                        </p:tgtEl>
                                        <p:attrNameLst>
                                          <p:attrName>style.visibility</p:attrName>
                                        </p:attrNameLst>
                                      </p:cBhvr>
                                      <p:to>
                                        <p:strVal val="visible"/>
                                      </p:to>
                                    </p:set>
                                    <p:animEffect transition="in" filter="wipe(right)">
                                      <p:cBhvr>
                                        <p:cTn id="122" dur="500"/>
                                        <p:tgtEl>
                                          <p:spTgt spid="175"/>
                                        </p:tgtEl>
                                      </p:cBhvr>
                                    </p:animEffect>
                                  </p:childTnLst>
                                </p:cTn>
                              </p:par>
                              <p:par>
                                <p:cTn id="123" presetID="22" presetClass="entr" presetSubtype="2" fill="hold" nodeType="withEffect">
                                  <p:stCondLst>
                                    <p:cond delay="0"/>
                                  </p:stCondLst>
                                  <p:childTnLst>
                                    <p:set>
                                      <p:cBhvr>
                                        <p:cTn id="124" dur="1" fill="hold">
                                          <p:stCondLst>
                                            <p:cond delay="0"/>
                                          </p:stCondLst>
                                        </p:cTn>
                                        <p:tgtEl>
                                          <p:spTgt spid="181"/>
                                        </p:tgtEl>
                                        <p:attrNameLst>
                                          <p:attrName>style.visibility</p:attrName>
                                        </p:attrNameLst>
                                      </p:cBhvr>
                                      <p:to>
                                        <p:strVal val="visible"/>
                                      </p:to>
                                    </p:set>
                                    <p:animEffect transition="in" filter="wipe(right)">
                                      <p:cBhvr>
                                        <p:cTn id="125" dur="500"/>
                                        <p:tgtEl>
                                          <p:spTgt spid="181"/>
                                        </p:tgtEl>
                                      </p:cBhvr>
                                    </p:animEffect>
                                  </p:childTnLst>
                                </p:cTn>
                              </p:par>
                              <p:par>
                                <p:cTn id="126" presetID="22" presetClass="entr" presetSubtype="2" fill="hold" nodeType="withEffect">
                                  <p:stCondLst>
                                    <p:cond delay="0"/>
                                  </p:stCondLst>
                                  <p:childTnLst>
                                    <p:set>
                                      <p:cBhvr>
                                        <p:cTn id="127" dur="1" fill="hold">
                                          <p:stCondLst>
                                            <p:cond delay="0"/>
                                          </p:stCondLst>
                                        </p:cTn>
                                        <p:tgtEl>
                                          <p:spTgt spid="182"/>
                                        </p:tgtEl>
                                        <p:attrNameLst>
                                          <p:attrName>style.visibility</p:attrName>
                                        </p:attrNameLst>
                                      </p:cBhvr>
                                      <p:to>
                                        <p:strVal val="visible"/>
                                      </p:to>
                                    </p:set>
                                    <p:animEffect transition="in" filter="wipe(right)">
                                      <p:cBhvr>
                                        <p:cTn id="128" dur="500"/>
                                        <p:tgtEl>
                                          <p:spTgt spid="182"/>
                                        </p:tgtEl>
                                      </p:cBhvr>
                                    </p:animEffect>
                                  </p:childTnLst>
                                </p:cTn>
                              </p:par>
                              <p:par>
                                <p:cTn id="129" presetID="22" presetClass="entr" presetSubtype="2" fill="hold" nodeType="withEffect">
                                  <p:stCondLst>
                                    <p:cond delay="0"/>
                                  </p:stCondLst>
                                  <p:childTnLst>
                                    <p:set>
                                      <p:cBhvr>
                                        <p:cTn id="130" dur="1" fill="hold">
                                          <p:stCondLst>
                                            <p:cond delay="0"/>
                                          </p:stCondLst>
                                        </p:cTn>
                                        <p:tgtEl>
                                          <p:spTgt spid="183"/>
                                        </p:tgtEl>
                                        <p:attrNameLst>
                                          <p:attrName>style.visibility</p:attrName>
                                        </p:attrNameLst>
                                      </p:cBhvr>
                                      <p:to>
                                        <p:strVal val="visible"/>
                                      </p:to>
                                    </p:set>
                                    <p:animEffect transition="in" filter="wipe(right)">
                                      <p:cBhvr>
                                        <p:cTn id="131" dur="500"/>
                                        <p:tgtEl>
                                          <p:spTgt spid="183"/>
                                        </p:tgtEl>
                                      </p:cBhvr>
                                    </p:animEffect>
                                  </p:childTnLst>
                                </p:cTn>
                              </p:par>
                              <p:par>
                                <p:cTn id="132" presetID="22" presetClass="entr" presetSubtype="2" fill="hold" nodeType="withEffect">
                                  <p:stCondLst>
                                    <p:cond delay="0"/>
                                  </p:stCondLst>
                                  <p:childTnLst>
                                    <p:set>
                                      <p:cBhvr>
                                        <p:cTn id="133" dur="1" fill="hold">
                                          <p:stCondLst>
                                            <p:cond delay="0"/>
                                          </p:stCondLst>
                                        </p:cTn>
                                        <p:tgtEl>
                                          <p:spTgt spid="184"/>
                                        </p:tgtEl>
                                        <p:attrNameLst>
                                          <p:attrName>style.visibility</p:attrName>
                                        </p:attrNameLst>
                                      </p:cBhvr>
                                      <p:to>
                                        <p:strVal val="visible"/>
                                      </p:to>
                                    </p:set>
                                    <p:animEffect transition="in" filter="wipe(right)">
                                      <p:cBhvr>
                                        <p:cTn id="134" dur="500"/>
                                        <p:tgtEl>
                                          <p:spTgt spid="184"/>
                                        </p:tgtEl>
                                      </p:cBhvr>
                                    </p:animEffect>
                                  </p:childTnLst>
                                </p:cTn>
                              </p:par>
                              <p:par>
                                <p:cTn id="135" presetID="22" presetClass="entr" presetSubtype="2" fill="hold" nodeType="withEffect">
                                  <p:stCondLst>
                                    <p:cond delay="0"/>
                                  </p:stCondLst>
                                  <p:childTnLst>
                                    <p:set>
                                      <p:cBhvr>
                                        <p:cTn id="136" dur="1" fill="hold">
                                          <p:stCondLst>
                                            <p:cond delay="0"/>
                                          </p:stCondLst>
                                        </p:cTn>
                                        <p:tgtEl>
                                          <p:spTgt spid="189"/>
                                        </p:tgtEl>
                                        <p:attrNameLst>
                                          <p:attrName>style.visibility</p:attrName>
                                        </p:attrNameLst>
                                      </p:cBhvr>
                                      <p:to>
                                        <p:strVal val="visible"/>
                                      </p:to>
                                    </p:set>
                                    <p:animEffect transition="in" filter="wipe(right)">
                                      <p:cBhvr>
                                        <p:cTn id="137" dur="500"/>
                                        <p:tgtEl>
                                          <p:spTgt spid="189"/>
                                        </p:tgtEl>
                                      </p:cBhvr>
                                    </p:animEffect>
                                  </p:childTnLst>
                                </p:cTn>
                              </p:par>
                              <p:par>
                                <p:cTn id="138" presetID="22" presetClass="entr" presetSubtype="2" fill="hold" nodeType="withEffect">
                                  <p:stCondLst>
                                    <p:cond delay="0"/>
                                  </p:stCondLst>
                                  <p:childTnLst>
                                    <p:set>
                                      <p:cBhvr>
                                        <p:cTn id="139" dur="1" fill="hold">
                                          <p:stCondLst>
                                            <p:cond delay="0"/>
                                          </p:stCondLst>
                                        </p:cTn>
                                        <p:tgtEl>
                                          <p:spTgt spid="190"/>
                                        </p:tgtEl>
                                        <p:attrNameLst>
                                          <p:attrName>style.visibility</p:attrName>
                                        </p:attrNameLst>
                                      </p:cBhvr>
                                      <p:to>
                                        <p:strVal val="visible"/>
                                      </p:to>
                                    </p:set>
                                    <p:animEffect transition="in" filter="wipe(right)">
                                      <p:cBhvr>
                                        <p:cTn id="140" dur="500"/>
                                        <p:tgtEl>
                                          <p:spTgt spid="190"/>
                                        </p:tgtEl>
                                      </p:cBhvr>
                                    </p:animEffect>
                                  </p:childTnLst>
                                </p:cTn>
                              </p:par>
                              <p:par>
                                <p:cTn id="141" presetID="22" presetClass="entr" presetSubtype="2" fill="hold" nodeType="withEffect">
                                  <p:stCondLst>
                                    <p:cond delay="0"/>
                                  </p:stCondLst>
                                  <p:childTnLst>
                                    <p:set>
                                      <p:cBhvr>
                                        <p:cTn id="142" dur="1" fill="hold">
                                          <p:stCondLst>
                                            <p:cond delay="0"/>
                                          </p:stCondLst>
                                        </p:cTn>
                                        <p:tgtEl>
                                          <p:spTgt spid="191"/>
                                        </p:tgtEl>
                                        <p:attrNameLst>
                                          <p:attrName>style.visibility</p:attrName>
                                        </p:attrNameLst>
                                      </p:cBhvr>
                                      <p:to>
                                        <p:strVal val="visible"/>
                                      </p:to>
                                    </p:set>
                                    <p:animEffect transition="in" filter="wipe(right)">
                                      <p:cBhvr>
                                        <p:cTn id="143" dur="500"/>
                                        <p:tgtEl>
                                          <p:spTgt spid="191"/>
                                        </p:tgtEl>
                                      </p:cBhvr>
                                    </p:animEffect>
                                  </p:childTnLst>
                                </p:cTn>
                              </p:par>
                              <p:par>
                                <p:cTn id="144" presetID="22" presetClass="entr" presetSubtype="2" fill="hold" nodeType="withEffect">
                                  <p:stCondLst>
                                    <p:cond delay="0"/>
                                  </p:stCondLst>
                                  <p:childTnLst>
                                    <p:set>
                                      <p:cBhvr>
                                        <p:cTn id="145" dur="1" fill="hold">
                                          <p:stCondLst>
                                            <p:cond delay="0"/>
                                          </p:stCondLst>
                                        </p:cTn>
                                        <p:tgtEl>
                                          <p:spTgt spid="192"/>
                                        </p:tgtEl>
                                        <p:attrNameLst>
                                          <p:attrName>style.visibility</p:attrName>
                                        </p:attrNameLst>
                                      </p:cBhvr>
                                      <p:to>
                                        <p:strVal val="visible"/>
                                      </p:to>
                                    </p:set>
                                    <p:animEffect transition="in" filter="wipe(right)">
                                      <p:cBhvr>
                                        <p:cTn id="146" dur="500"/>
                                        <p:tgtEl>
                                          <p:spTgt spid="192"/>
                                        </p:tgtEl>
                                      </p:cBhvr>
                                    </p:animEffect>
                                  </p:childTnLst>
                                </p:cTn>
                              </p:par>
                              <p:par>
                                <p:cTn id="147" presetID="22" presetClass="entr" presetSubtype="2" fill="hold" nodeType="withEffect">
                                  <p:stCondLst>
                                    <p:cond delay="0"/>
                                  </p:stCondLst>
                                  <p:childTnLst>
                                    <p:set>
                                      <p:cBhvr>
                                        <p:cTn id="148" dur="1" fill="hold">
                                          <p:stCondLst>
                                            <p:cond delay="0"/>
                                          </p:stCondLst>
                                        </p:cTn>
                                        <p:tgtEl>
                                          <p:spTgt spid="193"/>
                                        </p:tgtEl>
                                        <p:attrNameLst>
                                          <p:attrName>style.visibility</p:attrName>
                                        </p:attrNameLst>
                                      </p:cBhvr>
                                      <p:to>
                                        <p:strVal val="visible"/>
                                      </p:to>
                                    </p:set>
                                    <p:animEffect transition="in" filter="wipe(right)">
                                      <p:cBhvr>
                                        <p:cTn id="149" dur="500"/>
                                        <p:tgtEl>
                                          <p:spTgt spid="193"/>
                                        </p:tgtEl>
                                      </p:cBhvr>
                                    </p:animEffect>
                                  </p:childTnLst>
                                </p:cTn>
                              </p:par>
                              <p:par>
                                <p:cTn id="150" presetID="22" presetClass="entr" presetSubtype="2" fill="hold" nodeType="withEffect">
                                  <p:stCondLst>
                                    <p:cond delay="0"/>
                                  </p:stCondLst>
                                  <p:childTnLst>
                                    <p:set>
                                      <p:cBhvr>
                                        <p:cTn id="151" dur="1" fill="hold">
                                          <p:stCondLst>
                                            <p:cond delay="0"/>
                                          </p:stCondLst>
                                        </p:cTn>
                                        <p:tgtEl>
                                          <p:spTgt spid="206"/>
                                        </p:tgtEl>
                                        <p:attrNameLst>
                                          <p:attrName>style.visibility</p:attrName>
                                        </p:attrNameLst>
                                      </p:cBhvr>
                                      <p:to>
                                        <p:strVal val="visible"/>
                                      </p:to>
                                    </p:set>
                                    <p:animEffect transition="in" filter="wipe(right)">
                                      <p:cBhvr>
                                        <p:cTn id="152" dur="500"/>
                                        <p:tgtEl>
                                          <p:spTgt spid="206"/>
                                        </p:tgtEl>
                                      </p:cBhvr>
                                    </p:animEffect>
                                  </p:childTnLst>
                                </p:cTn>
                              </p:par>
                              <p:par>
                                <p:cTn id="153" presetID="22" presetClass="entr" presetSubtype="2" fill="hold" nodeType="withEffect">
                                  <p:stCondLst>
                                    <p:cond delay="0"/>
                                  </p:stCondLst>
                                  <p:childTnLst>
                                    <p:set>
                                      <p:cBhvr>
                                        <p:cTn id="154" dur="1" fill="hold">
                                          <p:stCondLst>
                                            <p:cond delay="0"/>
                                          </p:stCondLst>
                                        </p:cTn>
                                        <p:tgtEl>
                                          <p:spTgt spid="207"/>
                                        </p:tgtEl>
                                        <p:attrNameLst>
                                          <p:attrName>style.visibility</p:attrName>
                                        </p:attrNameLst>
                                      </p:cBhvr>
                                      <p:to>
                                        <p:strVal val="visible"/>
                                      </p:to>
                                    </p:set>
                                    <p:animEffect transition="in" filter="wipe(right)">
                                      <p:cBhvr>
                                        <p:cTn id="155" dur="500"/>
                                        <p:tgtEl>
                                          <p:spTgt spid="207"/>
                                        </p:tgtEl>
                                      </p:cBhvr>
                                    </p:animEffect>
                                  </p:childTnLst>
                                </p:cTn>
                              </p:par>
                            </p:childTnLst>
                          </p:cTn>
                        </p:par>
                        <p:par>
                          <p:cTn id="156" fill="hold">
                            <p:stCondLst>
                              <p:cond delay="2000"/>
                            </p:stCondLst>
                            <p:childTnLst>
                              <p:par>
                                <p:cTn id="157" presetID="22" presetClass="entr" presetSubtype="2" fill="hold" nodeType="afterEffect">
                                  <p:stCondLst>
                                    <p:cond delay="0"/>
                                  </p:stCondLst>
                                  <p:childTnLst>
                                    <p:set>
                                      <p:cBhvr>
                                        <p:cTn id="158" dur="1" fill="hold">
                                          <p:stCondLst>
                                            <p:cond delay="0"/>
                                          </p:stCondLst>
                                        </p:cTn>
                                        <p:tgtEl>
                                          <p:spTgt spid="208"/>
                                        </p:tgtEl>
                                        <p:attrNameLst>
                                          <p:attrName>style.visibility</p:attrName>
                                        </p:attrNameLst>
                                      </p:cBhvr>
                                      <p:to>
                                        <p:strVal val="visible"/>
                                      </p:to>
                                    </p:set>
                                    <p:animEffect transition="in" filter="wipe(right)">
                                      <p:cBhvr>
                                        <p:cTn id="159" dur="500"/>
                                        <p:tgtEl>
                                          <p:spTgt spid="208"/>
                                        </p:tgtEl>
                                      </p:cBhvr>
                                    </p:animEffect>
                                  </p:childTnLst>
                                </p:cTn>
                              </p:par>
                              <p:par>
                                <p:cTn id="160" presetID="22" presetClass="entr" presetSubtype="2" fill="hold" nodeType="withEffect">
                                  <p:stCondLst>
                                    <p:cond delay="0"/>
                                  </p:stCondLst>
                                  <p:childTnLst>
                                    <p:set>
                                      <p:cBhvr>
                                        <p:cTn id="161" dur="1" fill="hold">
                                          <p:stCondLst>
                                            <p:cond delay="0"/>
                                          </p:stCondLst>
                                        </p:cTn>
                                        <p:tgtEl>
                                          <p:spTgt spid="209"/>
                                        </p:tgtEl>
                                        <p:attrNameLst>
                                          <p:attrName>style.visibility</p:attrName>
                                        </p:attrNameLst>
                                      </p:cBhvr>
                                      <p:to>
                                        <p:strVal val="visible"/>
                                      </p:to>
                                    </p:set>
                                    <p:animEffect transition="in" filter="wipe(right)">
                                      <p:cBhvr>
                                        <p:cTn id="162" dur="500"/>
                                        <p:tgtEl>
                                          <p:spTgt spid="209"/>
                                        </p:tgtEl>
                                      </p:cBhvr>
                                    </p:animEffect>
                                  </p:childTnLst>
                                </p:cTn>
                              </p:par>
                              <p:par>
                                <p:cTn id="163" presetID="22" presetClass="entr" presetSubtype="2" fill="hold" nodeType="withEffect">
                                  <p:stCondLst>
                                    <p:cond delay="0"/>
                                  </p:stCondLst>
                                  <p:childTnLst>
                                    <p:set>
                                      <p:cBhvr>
                                        <p:cTn id="164" dur="1" fill="hold">
                                          <p:stCondLst>
                                            <p:cond delay="0"/>
                                          </p:stCondLst>
                                        </p:cTn>
                                        <p:tgtEl>
                                          <p:spTgt spid="210"/>
                                        </p:tgtEl>
                                        <p:attrNameLst>
                                          <p:attrName>style.visibility</p:attrName>
                                        </p:attrNameLst>
                                      </p:cBhvr>
                                      <p:to>
                                        <p:strVal val="visible"/>
                                      </p:to>
                                    </p:set>
                                    <p:animEffect transition="in" filter="wipe(right)">
                                      <p:cBhvr>
                                        <p:cTn id="165"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8" name="Picture Placeholder 3"/>
          <p:cNvPicPr>
            <a:picLocks noChangeAspect="1"/>
          </p:cNvPicPr>
          <p:nvPr/>
        </p:nvPicPr>
        <p:blipFill>
          <a:blip r:embed="rId3" cstate="email">
            <a:extLst>
              <a:ext uri="{BEBA8EAE-BF5A-486C-A8C5-ECC9F3942E4B}">
                <a14:imgProps xmlns:a14="http://schemas.microsoft.com/office/drawing/2010/main">
                  <a14:imgLayer r:embed="rId4">
                    <a14:imgEffect>
                      <a14:colorTemperature colorTemp="5900"/>
                    </a14:imgEffect>
                    <a14:imgEffect>
                      <a14:saturation sat="66000"/>
                    </a14:imgEffect>
                  </a14:imgLayer>
                </a14:imgProps>
              </a:ext>
              <a:ext uri="{28A0092B-C50C-407E-A947-70E740481C1C}">
                <a14:useLocalDpi xmlns:a14="http://schemas.microsoft.com/office/drawing/2010/main"/>
              </a:ext>
            </a:extLst>
          </a:blip>
          <a:srcRect/>
          <a:stretch>
            <a:fillRect/>
          </a:stretch>
        </p:blipFill>
        <p:spPr>
          <a:xfrm>
            <a:off x="225466" y="1639019"/>
            <a:ext cx="12046966" cy="3202637"/>
          </a:xfrm>
          <a:prstGeom prst="rect">
            <a:avLst/>
          </a:prstGeom>
        </p:spPr>
      </p:pic>
      <p:sp>
        <p:nvSpPr>
          <p:cNvPr id="59" name="Rectangle 65"/>
          <p:cNvSpPr/>
          <p:nvPr/>
        </p:nvSpPr>
        <p:spPr>
          <a:xfrm>
            <a:off x="3355325" y="2345678"/>
            <a:ext cx="5442647" cy="2323343"/>
          </a:xfrm>
          <a:prstGeom prst="rect">
            <a:avLst/>
          </a:prstGeom>
          <a:solidFill>
            <a:schemeClr val="bg1"/>
          </a:solidFill>
          <a:ln>
            <a:noFill/>
          </a:ln>
          <a:effectLst>
            <a:outerShdw blurRad="190500" dist="508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0352" tIns="45177" rIns="90352" bIns="45177" rtlCol="0" anchor="ctr"/>
          <a:lstStyle/>
          <a:p>
            <a:pPr algn="ctr"/>
            <a:endParaRPr lang="id-ID" sz="2371">
              <a:latin typeface="微软雅黑" panose="020B0503020204020204" pitchFamily="34" charset="-122"/>
              <a:ea typeface="微软雅黑" panose="020B0503020204020204" pitchFamily="34" charset="-122"/>
            </a:endParaRPr>
          </a:p>
        </p:txBody>
      </p:sp>
      <p:grpSp>
        <p:nvGrpSpPr>
          <p:cNvPr id="60" name="Group 4"/>
          <p:cNvGrpSpPr/>
          <p:nvPr/>
        </p:nvGrpSpPr>
        <p:grpSpPr>
          <a:xfrm>
            <a:off x="5708134" y="1948758"/>
            <a:ext cx="789596" cy="789596"/>
            <a:chOff x="5568818" y="1490121"/>
            <a:chExt cx="1054364" cy="1054364"/>
          </a:xfrm>
        </p:grpSpPr>
        <p:sp>
          <p:nvSpPr>
            <p:cNvPr id="61" name="Rectangle 264"/>
            <p:cNvSpPr/>
            <p:nvPr/>
          </p:nvSpPr>
          <p:spPr>
            <a:xfrm>
              <a:off x="5568818" y="1490121"/>
              <a:ext cx="1054364" cy="1054364"/>
            </a:xfrm>
            <a:prstGeom prst="rect">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503">
                <a:latin typeface="+mn-ea"/>
              </a:endParaRPr>
            </a:p>
          </p:txBody>
        </p:sp>
        <p:sp>
          <p:nvSpPr>
            <p:cNvPr id="62" name="Rectangle 265"/>
            <p:cNvSpPr/>
            <p:nvPr/>
          </p:nvSpPr>
          <p:spPr>
            <a:xfrm>
              <a:off x="5568818" y="2457615"/>
              <a:ext cx="1054364" cy="8687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503">
                <a:latin typeface="+mn-ea"/>
              </a:endParaRPr>
            </a:p>
          </p:txBody>
        </p:sp>
      </p:grpSp>
      <p:sp>
        <p:nvSpPr>
          <p:cNvPr id="65" name="TextBox 64"/>
          <p:cNvSpPr txBox="1"/>
          <p:nvPr/>
        </p:nvSpPr>
        <p:spPr>
          <a:xfrm>
            <a:off x="3745032" y="2906000"/>
            <a:ext cx="4708288" cy="861575"/>
          </a:xfrm>
          <a:prstGeom prst="rect">
            <a:avLst/>
          </a:prstGeom>
          <a:noFill/>
        </p:spPr>
        <p:txBody>
          <a:bodyPr wrap="square" lIns="90352" tIns="45177" rIns="90352" bIns="45177" rtlCol="0">
            <a:spAutoFit/>
          </a:bodyPr>
          <a:lstStyle/>
          <a:p>
            <a:pPr algn="ctr"/>
            <a:r>
              <a:rPr lang="zh-CN" altLang="en-US" sz="2503" b="1" i="1" dirty="0">
                <a:solidFill>
                  <a:schemeClr val="tx1">
                    <a:lumMod val="50000"/>
                    <a:lumOff val="50000"/>
                  </a:schemeClr>
                </a:solidFill>
                <a:latin typeface="微软雅黑" panose="020B0503020204020204" pitchFamily="34" charset="-122"/>
                <a:ea typeface="微软雅黑" panose="020B0503020204020204" pitchFamily="34" charset="-122"/>
                <a:cs typeface="Raavi" panose="02000500000000000000" pitchFamily="2"/>
              </a:rPr>
              <a:t>此处添加详细文本描述，建议与标题相关语言风格</a:t>
            </a:r>
            <a:endParaRPr lang="id-ID" sz="2503" b="1" i="1" dirty="0">
              <a:solidFill>
                <a:schemeClr val="tx1">
                  <a:lumMod val="50000"/>
                  <a:lumOff val="50000"/>
                </a:schemeClr>
              </a:solidFill>
              <a:latin typeface="微软雅黑" panose="020B0503020204020204" pitchFamily="34" charset="-122"/>
              <a:ea typeface="微软雅黑" panose="020B0503020204020204" pitchFamily="34" charset="-122"/>
              <a:cs typeface="Raavi" panose="02000500000000000000" pitchFamily="2"/>
            </a:endParaRPr>
          </a:p>
        </p:txBody>
      </p:sp>
      <p:sp>
        <p:nvSpPr>
          <p:cNvPr id="66" name="TextBox 65"/>
          <p:cNvSpPr txBox="1"/>
          <p:nvPr/>
        </p:nvSpPr>
        <p:spPr>
          <a:xfrm>
            <a:off x="7264479" y="3240338"/>
            <a:ext cx="790007" cy="821116"/>
          </a:xfrm>
          <a:prstGeom prst="rect">
            <a:avLst/>
          </a:prstGeom>
          <a:noFill/>
        </p:spPr>
        <p:txBody>
          <a:bodyPr wrap="none" lIns="90352" tIns="45177" rIns="90352" bIns="45177" rtlCol="0">
            <a:spAutoFit/>
          </a:bodyPr>
          <a:lstStyle/>
          <a:p>
            <a:r>
              <a:rPr lang="id-ID" sz="4743" b="1" dirty="0">
                <a:solidFill>
                  <a:schemeClr val="tx1">
                    <a:lumMod val="50000"/>
                    <a:lumOff val="50000"/>
                  </a:schemeClr>
                </a:solidFill>
                <a:latin typeface="微软雅黑" panose="020B0503020204020204" pitchFamily="34" charset="-122"/>
                <a:ea typeface="微软雅黑" panose="020B0503020204020204" pitchFamily="34" charset="-122"/>
              </a:rPr>
              <a:t>”</a:t>
            </a:r>
            <a:endParaRPr lang="id-ID" sz="4216" b="1" dirty="0">
              <a:latin typeface="微软雅黑" panose="020B0503020204020204" pitchFamily="34" charset="-122"/>
              <a:ea typeface="微软雅黑" panose="020B0503020204020204" pitchFamily="34" charset="-122"/>
            </a:endParaRPr>
          </a:p>
        </p:txBody>
      </p:sp>
      <p:sp>
        <p:nvSpPr>
          <p:cNvPr id="67" name="TextBox 66"/>
          <p:cNvSpPr txBox="1"/>
          <p:nvPr/>
        </p:nvSpPr>
        <p:spPr>
          <a:xfrm>
            <a:off x="3207364" y="2666919"/>
            <a:ext cx="790007" cy="821116"/>
          </a:xfrm>
          <a:prstGeom prst="rect">
            <a:avLst/>
          </a:prstGeom>
          <a:noFill/>
        </p:spPr>
        <p:txBody>
          <a:bodyPr wrap="none" lIns="90352" tIns="45177" rIns="90352" bIns="45177" rtlCol="0">
            <a:spAutoFit/>
          </a:bodyPr>
          <a:lstStyle/>
          <a:p>
            <a:r>
              <a:rPr lang="id-ID" sz="4743" b="1" dirty="0">
                <a:solidFill>
                  <a:schemeClr val="tx1">
                    <a:lumMod val="50000"/>
                    <a:lumOff val="50000"/>
                  </a:schemeClr>
                </a:solidFill>
                <a:latin typeface="微软雅黑" panose="020B0503020204020204" pitchFamily="34" charset="-122"/>
                <a:ea typeface="微软雅黑" panose="020B0503020204020204" pitchFamily="34" charset="-122"/>
              </a:rPr>
              <a:t>“</a:t>
            </a:r>
            <a:endParaRPr lang="id-ID" sz="4216" b="1" dirty="0">
              <a:latin typeface="微软雅黑" panose="020B0503020204020204" pitchFamily="34" charset="-122"/>
              <a:ea typeface="微软雅黑" panose="020B0503020204020204" pitchFamily="34" charset="-122"/>
            </a:endParaRPr>
          </a:p>
        </p:txBody>
      </p:sp>
      <p:grpSp>
        <p:nvGrpSpPr>
          <p:cNvPr id="68" name="Group 115"/>
          <p:cNvGrpSpPr/>
          <p:nvPr/>
        </p:nvGrpSpPr>
        <p:grpSpPr>
          <a:xfrm>
            <a:off x="5949406" y="2148908"/>
            <a:ext cx="299543" cy="436543"/>
            <a:chOff x="785813" y="3876675"/>
            <a:chExt cx="614363" cy="895350"/>
          </a:xfrm>
        </p:grpSpPr>
        <p:sp>
          <p:nvSpPr>
            <p:cNvPr id="69" name="Freeform 5"/>
            <p:cNvSpPr>
              <a:spLocks/>
            </p:cNvSpPr>
            <p:nvPr/>
          </p:nvSpPr>
          <p:spPr bwMode="auto">
            <a:xfrm>
              <a:off x="850900" y="3876675"/>
              <a:ext cx="487363" cy="682625"/>
            </a:xfrm>
            <a:custGeom>
              <a:avLst/>
              <a:gdLst>
                <a:gd name="T0" fmla="*/ 128 w 128"/>
                <a:gd name="T1" fmla="*/ 120 h 180"/>
                <a:gd name="T2" fmla="*/ 64 w 128"/>
                <a:gd name="T3" fmla="*/ 180 h 180"/>
                <a:gd name="T4" fmla="*/ 0 w 128"/>
                <a:gd name="T5" fmla="*/ 120 h 180"/>
                <a:gd name="T6" fmla="*/ 0 w 128"/>
                <a:gd name="T7" fmla="*/ 59 h 180"/>
                <a:gd name="T8" fmla="*/ 63 w 128"/>
                <a:gd name="T9" fmla="*/ 0 h 180"/>
                <a:gd name="T10" fmla="*/ 128 w 128"/>
                <a:gd name="T11" fmla="*/ 59 h 180"/>
                <a:gd name="T12" fmla="*/ 128 w 128"/>
                <a:gd name="T13" fmla="*/ 120 h 180"/>
              </a:gdLst>
              <a:ahLst/>
              <a:cxnLst>
                <a:cxn ang="0">
                  <a:pos x="T0" y="T1"/>
                </a:cxn>
                <a:cxn ang="0">
                  <a:pos x="T2" y="T3"/>
                </a:cxn>
                <a:cxn ang="0">
                  <a:pos x="T4" y="T5"/>
                </a:cxn>
                <a:cxn ang="0">
                  <a:pos x="T6" y="T7"/>
                </a:cxn>
                <a:cxn ang="0">
                  <a:pos x="T8" y="T9"/>
                </a:cxn>
                <a:cxn ang="0">
                  <a:pos x="T10" y="T11"/>
                </a:cxn>
                <a:cxn ang="0">
                  <a:pos x="T12" y="T13"/>
                </a:cxn>
              </a:cxnLst>
              <a:rect l="0" t="0" r="r" b="b"/>
              <a:pathLst>
                <a:path w="128" h="180">
                  <a:moveTo>
                    <a:pt x="128" y="120"/>
                  </a:moveTo>
                  <a:cubicBezTo>
                    <a:pt x="128" y="152"/>
                    <a:pt x="97" y="180"/>
                    <a:pt x="64" y="180"/>
                  </a:cubicBezTo>
                  <a:cubicBezTo>
                    <a:pt x="31" y="180"/>
                    <a:pt x="0" y="152"/>
                    <a:pt x="0" y="120"/>
                  </a:cubicBezTo>
                  <a:cubicBezTo>
                    <a:pt x="0" y="59"/>
                    <a:pt x="0" y="59"/>
                    <a:pt x="0" y="59"/>
                  </a:cubicBezTo>
                  <a:cubicBezTo>
                    <a:pt x="0" y="24"/>
                    <a:pt x="30" y="0"/>
                    <a:pt x="63" y="0"/>
                  </a:cubicBezTo>
                  <a:cubicBezTo>
                    <a:pt x="97" y="0"/>
                    <a:pt x="128" y="28"/>
                    <a:pt x="128" y="59"/>
                  </a:cubicBezTo>
                  <a:lnTo>
                    <a:pt x="128" y="120"/>
                  </a:lnTo>
                  <a:close/>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60626" tIns="80313" rIns="160626" bIns="80313" numCol="1" anchor="t" anchorCtr="0" compatLnSpc="1">
              <a:prstTxWarp prst="textNoShape">
                <a:avLst/>
              </a:prstTxWarp>
            </a:bodyPr>
            <a:lstStyle/>
            <a:p>
              <a:endParaRPr lang="id-ID" sz="2371">
                <a:latin typeface="+mn-ea"/>
              </a:endParaRPr>
            </a:p>
          </p:txBody>
        </p:sp>
        <p:sp>
          <p:nvSpPr>
            <p:cNvPr id="70" name="Freeform 6"/>
            <p:cNvSpPr>
              <a:spLocks/>
            </p:cNvSpPr>
            <p:nvPr/>
          </p:nvSpPr>
          <p:spPr bwMode="auto">
            <a:xfrm>
              <a:off x="785813" y="4256088"/>
              <a:ext cx="614363" cy="382588"/>
            </a:xfrm>
            <a:custGeom>
              <a:avLst/>
              <a:gdLst>
                <a:gd name="T0" fmla="*/ 1 w 161"/>
                <a:gd name="T1" fmla="*/ 0 h 101"/>
                <a:gd name="T2" fmla="*/ 1 w 161"/>
                <a:gd name="T3" fmla="*/ 20 h 101"/>
                <a:gd name="T4" fmla="*/ 80 w 161"/>
                <a:gd name="T5" fmla="*/ 101 h 101"/>
                <a:gd name="T6" fmla="*/ 161 w 161"/>
                <a:gd name="T7" fmla="*/ 20 h 101"/>
                <a:gd name="T8" fmla="*/ 161 w 161"/>
                <a:gd name="T9" fmla="*/ 0 h 101"/>
              </a:gdLst>
              <a:ahLst/>
              <a:cxnLst>
                <a:cxn ang="0">
                  <a:pos x="T0" y="T1"/>
                </a:cxn>
                <a:cxn ang="0">
                  <a:pos x="T2" y="T3"/>
                </a:cxn>
                <a:cxn ang="0">
                  <a:pos x="T4" y="T5"/>
                </a:cxn>
                <a:cxn ang="0">
                  <a:pos x="T6" y="T7"/>
                </a:cxn>
                <a:cxn ang="0">
                  <a:pos x="T8" y="T9"/>
                </a:cxn>
              </a:cxnLst>
              <a:rect l="0" t="0" r="r" b="b"/>
              <a:pathLst>
                <a:path w="161" h="101">
                  <a:moveTo>
                    <a:pt x="1" y="0"/>
                  </a:moveTo>
                  <a:cubicBezTo>
                    <a:pt x="1" y="20"/>
                    <a:pt x="1" y="20"/>
                    <a:pt x="1" y="20"/>
                  </a:cubicBezTo>
                  <a:cubicBezTo>
                    <a:pt x="0" y="65"/>
                    <a:pt x="35" y="101"/>
                    <a:pt x="80" y="101"/>
                  </a:cubicBezTo>
                  <a:cubicBezTo>
                    <a:pt x="125" y="101"/>
                    <a:pt x="161" y="65"/>
                    <a:pt x="161" y="20"/>
                  </a:cubicBezTo>
                  <a:cubicBezTo>
                    <a:pt x="161" y="0"/>
                    <a:pt x="161" y="0"/>
                    <a:pt x="161" y="0"/>
                  </a:cubicBezTo>
                </a:path>
              </a:pathLst>
            </a:custGeom>
            <a:noFill/>
            <a:ln w="15875"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60626" tIns="80313" rIns="160626" bIns="80313" numCol="1" anchor="t" anchorCtr="0" compatLnSpc="1">
              <a:prstTxWarp prst="textNoShape">
                <a:avLst/>
              </a:prstTxWarp>
            </a:bodyPr>
            <a:lstStyle/>
            <a:p>
              <a:endParaRPr lang="id-ID" sz="2371">
                <a:latin typeface="+mn-ea"/>
              </a:endParaRPr>
            </a:p>
          </p:txBody>
        </p:sp>
        <p:sp>
          <p:nvSpPr>
            <p:cNvPr id="71" name="Line 7"/>
            <p:cNvSpPr>
              <a:spLocks noChangeShapeType="1"/>
            </p:cNvSpPr>
            <p:nvPr/>
          </p:nvSpPr>
          <p:spPr bwMode="auto">
            <a:xfrm>
              <a:off x="1095375" y="4638675"/>
              <a:ext cx="0" cy="133350"/>
            </a:xfrm>
            <a:prstGeom prst="line">
              <a:avLst/>
            </a:prstGeom>
            <a:noFill/>
            <a:ln w="158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60626" tIns="80313" rIns="160626" bIns="80313" numCol="1" anchor="t" anchorCtr="0" compatLnSpc="1">
              <a:prstTxWarp prst="textNoShape">
                <a:avLst/>
              </a:prstTxWarp>
            </a:bodyPr>
            <a:lstStyle/>
            <a:p>
              <a:endParaRPr lang="id-ID" sz="2371">
                <a:latin typeface="+mn-ea"/>
              </a:endParaRPr>
            </a:p>
          </p:txBody>
        </p:sp>
        <p:sp>
          <p:nvSpPr>
            <p:cNvPr id="72" name="Line 8"/>
            <p:cNvSpPr>
              <a:spLocks noChangeShapeType="1"/>
            </p:cNvSpPr>
            <p:nvPr/>
          </p:nvSpPr>
          <p:spPr bwMode="auto">
            <a:xfrm>
              <a:off x="1095375" y="3876675"/>
              <a:ext cx="0" cy="106363"/>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60626" tIns="80313" rIns="160626" bIns="80313" numCol="1" anchor="t" anchorCtr="0" compatLnSpc="1">
              <a:prstTxWarp prst="textNoShape">
                <a:avLst/>
              </a:prstTxWarp>
            </a:bodyPr>
            <a:lstStyle/>
            <a:p>
              <a:endParaRPr lang="id-ID" sz="2371">
                <a:latin typeface="+mn-ea"/>
              </a:endParaRPr>
            </a:p>
          </p:txBody>
        </p:sp>
        <p:sp>
          <p:nvSpPr>
            <p:cNvPr id="73" name="Line 9"/>
            <p:cNvSpPr>
              <a:spLocks noChangeShapeType="1"/>
            </p:cNvSpPr>
            <p:nvPr/>
          </p:nvSpPr>
          <p:spPr bwMode="auto">
            <a:xfrm>
              <a:off x="1185863" y="3894138"/>
              <a:ext cx="0" cy="88900"/>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60626" tIns="80313" rIns="160626" bIns="80313" numCol="1" anchor="t" anchorCtr="0" compatLnSpc="1">
              <a:prstTxWarp prst="textNoShape">
                <a:avLst/>
              </a:prstTxWarp>
            </a:bodyPr>
            <a:lstStyle/>
            <a:p>
              <a:endParaRPr lang="id-ID" sz="2371">
                <a:latin typeface="+mn-ea"/>
              </a:endParaRPr>
            </a:p>
          </p:txBody>
        </p:sp>
        <p:sp>
          <p:nvSpPr>
            <p:cNvPr id="130" name="Line 10"/>
            <p:cNvSpPr>
              <a:spLocks noChangeShapeType="1"/>
            </p:cNvSpPr>
            <p:nvPr/>
          </p:nvSpPr>
          <p:spPr bwMode="auto">
            <a:xfrm>
              <a:off x="1003300" y="3890963"/>
              <a:ext cx="0" cy="92075"/>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60626" tIns="80313" rIns="160626" bIns="80313" numCol="1" anchor="t" anchorCtr="0" compatLnSpc="1">
              <a:prstTxWarp prst="textNoShape">
                <a:avLst/>
              </a:prstTxWarp>
            </a:bodyPr>
            <a:lstStyle/>
            <a:p>
              <a:endParaRPr lang="id-ID" sz="2371">
                <a:latin typeface="+mn-ea"/>
              </a:endParaRPr>
            </a:p>
          </p:txBody>
        </p:sp>
        <p:sp>
          <p:nvSpPr>
            <p:cNvPr id="131" name="Line 11"/>
            <p:cNvSpPr>
              <a:spLocks noChangeShapeType="1"/>
            </p:cNvSpPr>
            <p:nvPr/>
          </p:nvSpPr>
          <p:spPr bwMode="auto">
            <a:xfrm>
              <a:off x="788988" y="4332288"/>
              <a:ext cx="611188" cy="0"/>
            </a:xfrm>
            <a:prstGeom prst="line">
              <a:avLst/>
            </a:prstGeom>
            <a:noFill/>
            <a:ln w="158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60626" tIns="80313" rIns="160626" bIns="80313" numCol="1" anchor="t" anchorCtr="0" compatLnSpc="1">
              <a:prstTxWarp prst="textNoShape">
                <a:avLst/>
              </a:prstTxWarp>
            </a:bodyPr>
            <a:lstStyle/>
            <a:p>
              <a:endParaRPr lang="id-ID" sz="2371">
                <a:latin typeface="+mn-ea"/>
              </a:endParaRPr>
            </a:p>
          </p:txBody>
        </p:sp>
        <p:sp>
          <p:nvSpPr>
            <p:cNvPr id="132" name="Line 12"/>
            <p:cNvSpPr>
              <a:spLocks noChangeShapeType="1"/>
            </p:cNvSpPr>
            <p:nvPr/>
          </p:nvSpPr>
          <p:spPr bwMode="auto">
            <a:xfrm>
              <a:off x="850900" y="4087813"/>
              <a:ext cx="163513" cy="0"/>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60626" tIns="80313" rIns="160626" bIns="80313" numCol="1" anchor="t" anchorCtr="0" compatLnSpc="1">
              <a:prstTxWarp prst="textNoShape">
                <a:avLst/>
              </a:prstTxWarp>
            </a:bodyPr>
            <a:lstStyle/>
            <a:p>
              <a:endParaRPr lang="id-ID" sz="2371">
                <a:latin typeface="+mn-ea"/>
              </a:endParaRPr>
            </a:p>
          </p:txBody>
        </p:sp>
        <p:sp>
          <p:nvSpPr>
            <p:cNvPr id="133" name="Line 13"/>
            <p:cNvSpPr>
              <a:spLocks noChangeShapeType="1"/>
            </p:cNvSpPr>
            <p:nvPr/>
          </p:nvSpPr>
          <p:spPr bwMode="auto">
            <a:xfrm>
              <a:off x="850900" y="4179888"/>
              <a:ext cx="163513" cy="0"/>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60626" tIns="80313" rIns="160626" bIns="80313" numCol="1" anchor="t" anchorCtr="0" compatLnSpc="1">
              <a:prstTxWarp prst="textNoShape">
                <a:avLst/>
              </a:prstTxWarp>
            </a:bodyPr>
            <a:lstStyle/>
            <a:p>
              <a:endParaRPr lang="id-ID" sz="2371">
                <a:latin typeface="+mn-ea"/>
              </a:endParaRPr>
            </a:p>
          </p:txBody>
        </p:sp>
        <p:sp>
          <p:nvSpPr>
            <p:cNvPr id="134" name="Line 14"/>
            <p:cNvSpPr>
              <a:spLocks noChangeShapeType="1"/>
            </p:cNvSpPr>
            <p:nvPr/>
          </p:nvSpPr>
          <p:spPr bwMode="auto">
            <a:xfrm flipH="1">
              <a:off x="1166813" y="4087813"/>
              <a:ext cx="171450" cy="0"/>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60626" tIns="80313" rIns="160626" bIns="80313" numCol="1" anchor="t" anchorCtr="0" compatLnSpc="1">
              <a:prstTxWarp prst="textNoShape">
                <a:avLst/>
              </a:prstTxWarp>
            </a:bodyPr>
            <a:lstStyle/>
            <a:p>
              <a:endParaRPr lang="id-ID" sz="2371">
                <a:latin typeface="+mn-ea"/>
              </a:endParaRPr>
            </a:p>
          </p:txBody>
        </p:sp>
        <p:sp>
          <p:nvSpPr>
            <p:cNvPr id="135" name="Line 15"/>
            <p:cNvSpPr>
              <a:spLocks noChangeShapeType="1"/>
            </p:cNvSpPr>
            <p:nvPr/>
          </p:nvSpPr>
          <p:spPr bwMode="auto">
            <a:xfrm flipH="1">
              <a:off x="1166813" y="4179888"/>
              <a:ext cx="171450" cy="0"/>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60626" tIns="80313" rIns="160626" bIns="80313" numCol="1" anchor="t" anchorCtr="0" compatLnSpc="1">
              <a:prstTxWarp prst="textNoShape">
                <a:avLst/>
              </a:prstTxWarp>
            </a:bodyPr>
            <a:lstStyle/>
            <a:p>
              <a:endParaRPr lang="id-ID" sz="2371">
                <a:latin typeface="+mn-ea"/>
              </a:endParaRPr>
            </a:p>
          </p:txBody>
        </p:sp>
        <p:sp>
          <p:nvSpPr>
            <p:cNvPr id="136" name="Line 16"/>
            <p:cNvSpPr>
              <a:spLocks noChangeShapeType="1"/>
            </p:cNvSpPr>
            <p:nvPr/>
          </p:nvSpPr>
          <p:spPr bwMode="auto">
            <a:xfrm>
              <a:off x="850900" y="4270375"/>
              <a:ext cx="163513" cy="0"/>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60626" tIns="80313" rIns="160626" bIns="80313" numCol="1" anchor="t" anchorCtr="0" compatLnSpc="1">
              <a:prstTxWarp prst="textNoShape">
                <a:avLst/>
              </a:prstTxWarp>
            </a:bodyPr>
            <a:lstStyle/>
            <a:p>
              <a:endParaRPr lang="id-ID" sz="2371">
                <a:latin typeface="+mn-ea"/>
              </a:endParaRPr>
            </a:p>
          </p:txBody>
        </p:sp>
        <p:sp>
          <p:nvSpPr>
            <p:cNvPr id="137" name="Line 17"/>
            <p:cNvSpPr>
              <a:spLocks noChangeShapeType="1"/>
            </p:cNvSpPr>
            <p:nvPr/>
          </p:nvSpPr>
          <p:spPr bwMode="auto">
            <a:xfrm flipH="1">
              <a:off x="1166813" y="4270375"/>
              <a:ext cx="171450" cy="0"/>
            </a:xfrm>
            <a:prstGeom prst="line">
              <a:avLst/>
            </a:prstGeom>
            <a:noFill/>
            <a:ln w="15875" cap="rnd">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60626" tIns="80313" rIns="160626" bIns="80313" numCol="1" anchor="t" anchorCtr="0" compatLnSpc="1">
              <a:prstTxWarp prst="textNoShape">
                <a:avLst/>
              </a:prstTxWarp>
            </a:bodyPr>
            <a:lstStyle/>
            <a:p>
              <a:endParaRPr lang="id-ID" sz="2371">
                <a:latin typeface="+mn-ea"/>
              </a:endParaRPr>
            </a:p>
          </p:txBody>
        </p:sp>
      </p:grpSp>
      <p:sp>
        <p:nvSpPr>
          <p:cNvPr id="138" name="TextBox 137"/>
          <p:cNvSpPr txBox="1"/>
          <p:nvPr/>
        </p:nvSpPr>
        <p:spPr>
          <a:xfrm>
            <a:off x="5729023" y="3840569"/>
            <a:ext cx="740314" cy="314246"/>
          </a:xfrm>
          <a:prstGeom prst="rect">
            <a:avLst/>
          </a:prstGeom>
          <a:noFill/>
        </p:spPr>
        <p:txBody>
          <a:bodyPr wrap="none" lIns="90352" tIns="45177" rIns="90352" bIns="45177" rtlCol="0">
            <a:spAutoFit/>
          </a:bodyPr>
          <a:lstStyle/>
          <a:p>
            <a:pPr algn="ctr"/>
            <a:r>
              <a:rPr lang="zh-CN" altLang="en-US" sz="1449" b="1" dirty="0">
                <a:solidFill>
                  <a:schemeClr val="tx1">
                    <a:lumMod val="65000"/>
                    <a:lumOff val="35000"/>
                  </a:schemeClr>
                </a:solidFill>
                <a:latin typeface="微软雅黑" panose="020B0503020204020204" pitchFamily="34" charset="-122"/>
                <a:ea typeface="微软雅黑" panose="020B0503020204020204" pitchFamily="34" charset="-122"/>
              </a:rPr>
              <a:t>无名氏</a:t>
            </a:r>
            <a:endParaRPr lang="id-ID" sz="1449"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9" name="TextBox 138"/>
          <p:cNvSpPr txBox="1"/>
          <p:nvPr/>
        </p:nvSpPr>
        <p:spPr>
          <a:xfrm>
            <a:off x="5392387" y="4085221"/>
            <a:ext cx="1413575" cy="253460"/>
          </a:xfrm>
          <a:prstGeom prst="rect">
            <a:avLst/>
          </a:prstGeom>
          <a:noFill/>
        </p:spPr>
        <p:txBody>
          <a:bodyPr wrap="none" lIns="90352" tIns="45177" rIns="90352" bIns="45177" rtlCol="0">
            <a:spAutoFit/>
          </a:bodyPr>
          <a:lstStyle/>
          <a:p>
            <a:pPr algn="ctr"/>
            <a:r>
              <a:rPr lang="zh-CN" altLang="en-US" sz="1054" dirty="0">
                <a:solidFill>
                  <a:schemeClr val="tx1">
                    <a:lumMod val="50000"/>
                    <a:lumOff val="50000"/>
                  </a:schemeClr>
                </a:solidFill>
                <a:latin typeface="微软雅黑" panose="020B0503020204020204" pitchFamily="34" charset="-122"/>
                <a:ea typeface="微软雅黑" panose="020B0503020204020204" pitchFamily="34" charset="-122"/>
              </a:rPr>
              <a:t>职位描述</a:t>
            </a:r>
            <a:r>
              <a:rPr lang="id-ID" sz="1054" dirty="0">
                <a:solidFill>
                  <a:schemeClr val="tx1">
                    <a:lumMod val="50000"/>
                    <a:lumOff val="50000"/>
                  </a:schemeClr>
                </a:solidFill>
                <a:latin typeface="微软雅黑" panose="020B0503020204020204" pitchFamily="34" charset="-122"/>
                <a:ea typeface="微软雅黑" panose="020B0503020204020204" pitchFamily="34" charset="-122"/>
              </a:rPr>
              <a:t> – </a:t>
            </a:r>
            <a:r>
              <a:rPr lang="zh-CN" altLang="en-US" sz="1054" dirty="0">
                <a:solidFill>
                  <a:schemeClr val="accent2"/>
                </a:solidFill>
                <a:latin typeface="微软雅黑" panose="020B0503020204020204" pitchFamily="34" charset="-122"/>
                <a:ea typeface="微软雅黑" panose="020B0503020204020204" pitchFamily="34" charset="-122"/>
              </a:rPr>
              <a:t>公司名称</a:t>
            </a:r>
            <a:endParaRPr lang="id-ID" sz="1054" dirty="0">
              <a:solidFill>
                <a:schemeClr val="accent2"/>
              </a:solidFill>
              <a:latin typeface="微软雅黑" panose="020B0503020204020204" pitchFamily="34" charset="-122"/>
              <a:ea typeface="微软雅黑" panose="020B0503020204020204" pitchFamily="34" charset="-122"/>
            </a:endParaRPr>
          </a:p>
        </p:txBody>
      </p:sp>
      <p:sp>
        <p:nvSpPr>
          <p:cNvPr id="74" name="TextBox 73"/>
          <p:cNvSpPr txBox="1"/>
          <p:nvPr/>
        </p:nvSpPr>
        <p:spPr>
          <a:xfrm>
            <a:off x="4807009" y="1283688"/>
            <a:ext cx="2656319" cy="405496"/>
          </a:xfrm>
          <a:prstGeom prst="rect">
            <a:avLst/>
          </a:prstGeom>
          <a:noFill/>
        </p:spPr>
        <p:txBody>
          <a:bodyPr wrap="square" lIns="0" tIns="0" rIns="0" bIns="0" rtlCol="0">
            <a:spAutoFit/>
          </a:bodyPr>
          <a:lstStyle/>
          <a:p>
            <a:pPr algn="ctr"/>
            <a:r>
              <a:rPr lang="zh-CN" altLang="en-US" sz="2635" b="1" dirty="0">
                <a:solidFill>
                  <a:schemeClr val="tx1">
                    <a:lumMod val="65000"/>
                    <a:lumOff val="35000"/>
                  </a:schemeClr>
                </a:solidFill>
                <a:latin typeface="微软雅黑" pitchFamily="34" charset="-122"/>
                <a:ea typeface="微软雅黑" pitchFamily="34" charset="-122"/>
              </a:rPr>
              <a:t>客户留言</a:t>
            </a:r>
            <a:endParaRPr lang="zh-CN" altLang="en-US" sz="1317"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521606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fade">
                                      <p:cBhvr>
                                        <p:cTn id="11" dur="500"/>
                                        <p:tgtEl>
                                          <p:spTgt spid="59"/>
                                        </p:tgtEl>
                                      </p:cBhvr>
                                    </p:animEffect>
                                    <p:anim calcmode="lin" valueType="num">
                                      <p:cBhvr>
                                        <p:cTn id="12" dur="500" fill="hold"/>
                                        <p:tgtEl>
                                          <p:spTgt spid="59"/>
                                        </p:tgtEl>
                                        <p:attrNameLst>
                                          <p:attrName>ppt_x</p:attrName>
                                        </p:attrNameLst>
                                      </p:cBhvr>
                                      <p:tavLst>
                                        <p:tav tm="0">
                                          <p:val>
                                            <p:strVal val="#ppt_x"/>
                                          </p:val>
                                        </p:tav>
                                        <p:tav tm="100000">
                                          <p:val>
                                            <p:strVal val="#ppt_x"/>
                                          </p:val>
                                        </p:tav>
                                      </p:tavLst>
                                    </p:anim>
                                    <p:anim calcmode="lin" valueType="num">
                                      <p:cBhvr>
                                        <p:cTn id="13" dur="500" fill="hold"/>
                                        <p:tgtEl>
                                          <p:spTgt spid="59"/>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7" presetClass="entr" presetSubtype="0" fill="hold" nodeType="after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500"/>
                                        <p:tgtEl>
                                          <p:spTgt spid="68"/>
                                        </p:tgtEl>
                                      </p:cBhvr>
                                    </p:animEffect>
                                    <p:anim calcmode="lin" valueType="num">
                                      <p:cBhvr>
                                        <p:cTn id="18" dur="500" fill="hold"/>
                                        <p:tgtEl>
                                          <p:spTgt spid="68"/>
                                        </p:tgtEl>
                                        <p:attrNameLst>
                                          <p:attrName>ppt_x</p:attrName>
                                        </p:attrNameLst>
                                      </p:cBhvr>
                                      <p:tavLst>
                                        <p:tav tm="0">
                                          <p:val>
                                            <p:strVal val="#ppt_x"/>
                                          </p:val>
                                        </p:tav>
                                        <p:tav tm="100000">
                                          <p:val>
                                            <p:strVal val="#ppt_x"/>
                                          </p:val>
                                        </p:tav>
                                      </p:tavLst>
                                    </p:anim>
                                    <p:anim calcmode="lin" valueType="num">
                                      <p:cBhvr>
                                        <p:cTn id="19" dur="500" fill="hold"/>
                                        <p:tgtEl>
                                          <p:spTgt spid="68"/>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wipe(left)">
                                      <p:cBhvr>
                                        <p:cTn id="27" dur="500"/>
                                        <p:tgtEl>
                                          <p:spTgt spid="65"/>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500"/>
                                        <p:tgtEl>
                                          <p:spTgt spid="66"/>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38"/>
                                        </p:tgtEl>
                                        <p:attrNameLst>
                                          <p:attrName>style.visibility</p:attrName>
                                        </p:attrNameLst>
                                      </p:cBhvr>
                                      <p:to>
                                        <p:strVal val="visible"/>
                                      </p:to>
                                    </p:set>
                                    <p:animEffect transition="in" filter="fade">
                                      <p:cBhvr>
                                        <p:cTn id="35" dur="500"/>
                                        <p:tgtEl>
                                          <p:spTgt spid="138"/>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139"/>
                                        </p:tgtEl>
                                        <p:attrNameLst>
                                          <p:attrName>style.visibility</p:attrName>
                                        </p:attrNameLst>
                                      </p:cBhvr>
                                      <p:to>
                                        <p:strVal val="visible"/>
                                      </p:to>
                                    </p:set>
                                    <p:animEffect transition="in" filter="fade">
                                      <p:cBhvr>
                                        <p:cTn id="39"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5" grpId="0"/>
      <p:bldP spid="66" grpId="0"/>
      <p:bldP spid="67" grpId="0"/>
      <p:bldP spid="138" grpId="0"/>
      <p:bldP spid="139"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58960" y="32173"/>
            <a:ext cx="12080430" cy="679524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p:cNvSpPr/>
          <p:nvPr/>
        </p:nvSpPr>
        <p:spPr>
          <a:xfrm>
            <a:off x="58960" y="4300140"/>
            <a:ext cx="12080430" cy="2527276"/>
          </a:xfrm>
          <a:prstGeom prst="rect">
            <a:avLst/>
          </a:prstGeom>
          <a:solidFill>
            <a:schemeClr val="accent3">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3">
              <a:latin typeface="微软雅黑" panose="020B0503020204020204" pitchFamily="34" charset="-122"/>
              <a:ea typeface="微软雅黑" panose="020B0503020204020204" pitchFamily="34" charset="-122"/>
            </a:endParaRPr>
          </a:p>
        </p:txBody>
      </p:sp>
      <p:grpSp>
        <p:nvGrpSpPr>
          <p:cNvPr id="12" name="Group 4"/>
          <p:cNvGrpSpPr/>
          <p:nvPr/>
        </p:nvGrpSpPr>
        <p:grpSpPr>
          <a:xfrm>
            <a:off x="2457350" y="4480573"/>
            <a:ext cx="4590510" cy="967437"/>
            <a:chOff x="1402491" y="2338786"/>
            <a:chExt cx="5520215" cy="1163370"/>
          </a:xfrm>
        </p:grpSpPr>
        <p:pic>
          <p:nvPicPr>
            <p:cNvPr id="13" name="Picture 3" descr="11_Coffee-Cup.png"/>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402491" y="2338786"/>
              <a:ext cx="901178" cy="1132132"/>
            </a:xfrm>
            <a:prstGeom prst="rect">
              <a:avLst/>
            </a:prstGeom>
          </p:spPr>
        </p:pic>
        <p:sp>
          <p:nvSpPr>
            <p:cNvPr id="14" name="Subtitle 2"/>
            <p:cNvSpPr txBox="1">
              <a:spLocks/>
            </p:cNvSpPr>
            <p:nvPr/>
          </p:nvSpPr>
          <p:spPr>
            <a:xfrm>
              <a:off x="2392569" y="2381618"/>
              <a:ext cx="4530137" cy="1120538"/>
            </a:xfrm>
            <a:prstGeom prst="rect">
              <a:avLst/>
            </a:prstGeom>
          </p:spPr>
          <p:txBody>
            <a:bodyPr vert="horz" lIns="120470" tIns="60235" rIns="120470" bIns="60235"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zh-CN" altLang="en-US" sz="4743" b="1" dirty="0">
                  <a:solidFill>
                    <a:srgbClr val="FFFFFF"/>
                  </a:solidFill>
                  <a:latin typeface="微软雅黑" panose="020B0503020204020204" pitchFamily="34" charset="-122"/>
                  <a:ea typeface="微软雅黑" panose="020B0503020204020204" pitchFamily="34" charset="-122"/>
                  <a:cs typeface="Oswald Light"/>
                </a:rPr>
                <a:t>茶歇时间</a:t>
              </a:r>
              <a:endParaRPr lang="en-US" sz="1844" b="1" dirty="0">
                <a:solidFill>
                  <a:srgbClr val="000000"/>
                </a:solidFill>
                <a:latin typeface="微软雅黑" panose="020B0503020204020204" pitchFamily="34" charset="-122"/>
                <a:ea typeface="微软雅黑" panose="020B0503020204020204" pitchFamily="34" charset="-122"/>
                <a:cs typeface="Oswald Light"/>
              </a:endParaRPr>
            </a:p>
          </p:txBody>
        </p:sp>
      </p:grpSp>
      <p:cxnSp>
        <p:nvCxnSpPr>
          <p:cNvPr id="15" name="Straight Connector 12"/>
          <p:cNvCxnSpPr/>
          <p:nvPr/>
        </p:nvCxnSpPr>
        <p:spPr>
          <a:xfrm>
            <a:off x="3391482" y="5448010"/>
            <a:ext cx="8731177"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7" name="Subtitle 2"/>
          <p:cNvSpPr txBox="1">
            <a:spLocks/>
          </p:cNvSpPr>
          <p:nvPr/>
        </p:nvSpPr>
        <p:spPr>
          <a:xfrm>
            <a:off x="3280683" y="5456165"/>
            <a:ext cx="5016249" cy="1009423"/>
          </a:xfrm>
          <a:prstGeom prst="rect">
            <a:avLst/>
          </a:prstGeom>
        </p:spPr>
        <p:txBody>
          <a:bodyPr vert="horz" lIns="120470" tIns="60235" rIns="120470" bIns="60235"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120000"/>
              </a:lnSpc>
            </a:pPr>
            <a:r>
              <a:rPr lang="en-US" sz="3689" dirty="0">
                <a:solidFill>
                  <a:schemeClr val="bg1"/>
                </a:solidFill>
                <a:latin typeface="微软雅黑" panose="020B0503020204020204" pitchFamily="34" charset="-122"/>
                <a:ea typeface="微软雅黑" panose="020B0503020204020204" pitchFamily="34" charset="-122"/>
                <a:cs typeface="Oswald Light"/>
              </a:rPr>
              <a:t>20</a:t>
            </a:r>
            <a:r>
              <a:rPr lang="zh-CN" altLang="en-US" sz="3689" dirty="0">
                <a:solidFill>
                  <a:schemeClr val="bg1"/>
                </a:solidFill>
                <a:latin typeface="微软雅黑" panose="020B0503020204020204" pitchFamily="34" charset="-122"/>
                <a:ea typeface="微软雅黑" panose="020B0503020204020204" pitchFamily="34" charset="-122"/>
                <a:cs typeface="Oswald Light"/>
              </a:rPr>
              <a:t>分钟后继续演讲</a:t>
            </a:r>
            <a:endParaRPr lang="en-US" sz="3689" dirty="0">
              <a:solidFill>
                <a:schemeClr val="bg1"/>
              </a:solidFill>
              <a:latin typeface="微软雅黑" panose="020B0503020204020204" pitchFamily="34" charset="-122"/>
              <a:ea typeface="微软雅黑" panose="020B0503020204020204" pitchFamily="34" charset="-122"/>
              <a:cs typeface="Oswald Light"/>
            </a:endParaRPr>
          </a:p>
        </p:txBody>
      </p:sp>
    </p:spTree>
    <p:extLst>
      <p:ext uri="{BB962C8B-B14F-4D97-AF65-F5344CB8AC3E}">
        <p14:creationId xmlns:p14="http://schemas.microsoft.com/office/powerpoint/2010/main" val="212770707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矩形 9"/>
          <p:cNvSpPr/>
          <p:nvPr/>
        </p:nvSpPr>
        <p:spPr>
          <a:xfrm>
            <a:off x="4296672" y="1342686"/>
            <a:ext cx="7825986" cy="4696778"/>
          </a:xfrm>
          <a:custGeom>
            <a:avLst/>
            <a:gdLst>
              <a:gd name="connsiteX0" fmla="*/ 6466 w 144016"/>
              <a:gd name="connsiteY0" fmla="*/ 0 h 871773"/>
              <a:gd name="connsiteX1" fmla="*/ 144016 w 144016"/>
              <a:gd name="connsiteY1" fmla="*/ 2329 h 871773"/>
              <a:gd name="connsiteX2" fmla="*/ 144016 w 144016"/>
              <a:gd name="connsiteY2" fmla="*/ 871773 h 871773"/>
              <a:gd name="connsiteX3" fmla="*/ 0 w 144016"/>
              <a:gd name="connsiteY3" fmla="*/ 871773 h 871773"/>
              <a:gd name="connsiteX4" fmla="*/ 6466 w 144016"/>
              <a:gd name="connsiteY4" fmla="*/ 0 h 871773"/>
              <a:gd name="connsiteX0" fmla="*/ 6466 w 144016"/>
              <a:gd name="connsiteY0" fmla="*/ 0 h 871773"/>
              <a:gd name="connsiteX1" fmla="*/ 144016 w 144016"/>
              <a:gd name="connsiteY1" fmla="*/ 2329 h 871773"/>
              <a:gd name="connsiteX2" fmla="*/ 144016 w 144016"/>
              <a:gd name="connsiteY2" fmla="*/ 871773 h 871773"/>
              <a:gd name="connsiteX3" fmla="*/ 0 w 144016"/>
              <a:gd name="connsiteY3" fmla="*/ 871773 h 871773"/>
              <a:gd name="connsiteX4" fmla="*/ 6466 w 144016"/>
              <a:gd name="connsiteY4" fmla="*/ 0 h 871773"/>
              <a:gd name="connsiteX0" fmla="*/ 6466 w 144016"/>
              <a:gd name="connsiteY0" fmla="*/ 0 h 871773"/>
              <a:gd name="connsiteX1" fmla="*/ 144016 w 144016"/>
              <a:gd name="connsiteY1" fmla="*/ 2329 h 871773"/>
              <a:gd name="connsiteX2" fmla="*/ 144016 w 144016"/>
              <a:gd name="connsiteY2" fmla="*/ 871773 h 871773"/>
              <a:gd name="connsiteX3" fmla="*/ 0 w 144016"/>
              <a:gd name="connsiteY3" fmla="*/ 871773 h 871773"/>
              <a:gd name="connsiteX4" fmla="*/ 6466 w 144016"/>
              <a:gd name="connsiteY4" fmla="*/ 0 h 871773"/>
              <a:gd name="connsiteX0" fmla="*/ 6466 w 144016"/>
              <a:gd name="connsiteY0" fmla="*/ 0 h 871773"/>
              <a:gd name="connsiteX1" fmla="*/ 144016 w 144016"/>
              <a:gd name="connsiteY1" fmla="*/ 2329 h 871773"/>
              <a:gd name="connsiteX2" fmla="*/ 144016 w 144016"/>
              <a:gd name="connsiteY2" fmla="*/ 871773 h 871773"/>
              <a:gd name="connsiteX3" fmla="*/ 0 w 144016"/>
              <a:gd name="connsiteY3" fmla="*/ 871773 h 871773"/>
              <a:gd name="connsiteX4" fmla="*/ 6466 w 144016"/>
              <a:gd name="connsiteY4" fmla="*/ 0 h 871773"/>
              <a:gd name="connsiteX0" fmla="*/ 8621 w 144016"/>
              <a:gd name="connsiteY0" fmla="*/ 0 h 871773"/>
              <a:gd name="connsiteX1" fmla="*/ 144016 w 144016"/>
              <a:gd name="connsiteY1" fmla="*/ 2329 h 871773"/>
              <a:gd name="connsiteX2" fmla="*/ 144016 w 144016"/>
              <a:gd name="connsiteY2" fmla="*/ 871773 h 871773"/>
              <a:gd name="connsiteX3" fmla="*/ 0 w 144016"/>
              <a:gd name="connsiteY3" fmla="*/ 871773 h 871773"/>
              <a:gd name="connsiteX4" fmla="*/ 8621 w 144016"/>
              <a:gd name="connsiteY4" fmla="*/ 0 h 871773"/>
              <a:gd name="connsiteX0" fmla="*/ 8621 w 144016"/>
              <a:gd name="connsiteY0" fmla="*/ 0 h 871773"/>
              <a:gd name="connsiteX1" fmla="*/ 144016 w 144016"/>
              <a:gd name="connsiteY1" fmla="*/ 2329 h 871773"/>
              <a:gd name="connsiteX2" fmla="*/ 144016 w 144016"/>
              <a:gd name="connsiteY2" fmla="*/ 871773 h 871773"/>
              <a:gd name="connsiteX3" fmla="*/ 0 w 144016"/>
              <a:gd name="connsiteY3" fmla="*/ 871773 h 871773"/>
              <a:gd name="connsiteX4" fmla="*/ 8621 w 144016"/>
              <a:gd name="connsiteY4" fmla="*/ 0 h 871773"/>
              <a:gd name="connsiteX0" fmla="*/ 8621 w 144016"/>
              <a:gd name="connsiteY0" fmla="*/ 0 h 871773"/>
              <a:gd name="connsiteX1" fmla="*/ 144016 w 144016"/>
              <a:gd name="connsiteY1" fmla="*/ 2329 h 871773"/>
              <a:gd name="connsiteX2" fmla="*/ 144016 w 144016"/>
              <a:gd name="connsiteY2" fmla="*/ 871773 h 871773"/>
              <a:gd name="connsiteX3" fmla="*/ 0 w 144016"/>
              <a:gd name="connsiteY3" fmla="*/ 871773 h 871773"/>
              <a:gd name="connsiteX4" fmla="*/ 8621 w 144016"/>
              <a:gd name="connsiteY4" fmla="*/ 0 h 871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6" h="871773">
                <a:moveTo>
                  <a:pt x="8621" y="0"/>
                </a:moveTo>
                <a:lnTo>
                  <a:pt x="144016" y="2329"/>
                </a:lnTo>
                <a:lnTo>
                  <a:pt x="144016" y="871773"/>
                </a:lnTo>
                <a:lnTo>
                  <a:pt x="0" y="871773"/>
                </a:lnTo>
                <a:cubicBezTo>
                  <a:pt x="2617" y="574970"/>
                  <a:pt x="6081" y="280498"/>
                  <a:pt x="8621"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dirty="0"/>
          </a:p>
        </p:txBody>
      </p:sp>
      <p:sp>
        <p:nvSpPr>
          <p:cNvPr id="15" name="矩形 9"/>
          <p:cNvSpPr/>
          <p:nvPr/>
        </p:nvSpPr>
        <p:spPr>
          <a:xfrm>
            <a:off x="75692" y="1342686"/>
            <a:ext cx="5466443" cy="4696778"/>
          </a:xfrm>
          <a:custGeom>
            <a:avLst/>
            <a:gdLst>
              <a:gd name="connsiteX0" fmla="*/ 0 w 4149190"/>
              <a:gd name="connsiteY0" fmla="*/ 0 h 2686024"/>
              <a:gd name="connsiteX1" fmla="*/ 4149190 w 4149190"/>
              <a:gd name="connsiteY1" fmla="*/ 9525 h 2686024"/>
              <a:gd name="connsiteX2" fmla="*/ 3758104 w 4149190"/>
              <a:gd name="connsiteY2" fmla="*/ 2686024 h 2686024"/>
              <a:gd name="connsiteX3" fmla="*/ 0 w 4149190"/>
              <a:gd name="connsiteY3" fmla="*/ 2686024 h 2686024"/>
              <a:gd name="connsiteX4" fmla="*/ 0 w 4149190"/>
              <a:gd name="connsiteY4" fmla="*/ 0 h 2686024"/>
              <a:gd name="connsiteX0" fmla="*/ 0 w 4149190"/>
              <a:gd name="connsiteY0" fmla="*/ 0 h 2695549"/>
              <a:gd name="connsiteX1" fmla="*/ 4149190 w 4149190"/>
              <a:gd name="connsiteY1" fmla="*/ 9525 h 2695549"/>
              <a:gd name="connsiteX2" fmla="*/ 3881929 w 4149190"/>
              <a:gd name="connsiteY2" fmla="*/ 2695549 h 2695549"/>
              <a:gd name="connsiteX3" fmla="*/ 0 w 4149190"/>
              <a:gd name="connsiteY3" fmla="*/ 2686024 h 2695549"/>
              <a:gd name="connsiteX4" fmla="*/ 0 w 4149190"/>
              <a:gd name="connsiteY4" fmla="*/ 0 h 2695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9190" h="2695549">
                <a:moveTo>
                  <a:pt x="0" y="0"/>
                </a:moveTo>
                <a:lnTo>
                  <a:pt x="4149190" y="9525"/>
                </a:lnTo>
                <a:lnTo>
                  <a:pt x="3881929" y="2695549"/>
                </a:lnTo>
                <a:lnTo>
                  <a:pt x="0" y="2686024"/>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sp>
        <p:nvSpPr>
          <p:cNvPr id="18" name="TextBox 17"/>
          <p:cNvSpPr txBox="1"/>
          <p:nvPr/>
        </p:nvSpPr>
        <p:spPr>
          <a:xfrm>
            <a:off x="5836964" y="1838742"/>
            <a:ext cx="2428870" cy="477503"/>
          </a:xfrm>
          <a:prstGeom prst="rect">
            <a:avLst/>
          </a:prstGeom>
          <a:noFill/>
        </p:spPr>
        <p:txBody>
          <a:bodyPr wrap="none" rtlCol="0">
            <a:spAutoFit/>
          </a:bodyPr>
          <a:lstStyle/>
          <a:p>
            <a:r>
              <a:rPr lang="zh-CN" altLang="en-US" sz="2503" dirty="0">
                <a:latin typeface="方正兰亭中黑_GBK" pitchFamily="2" charset="-122"/>
                <a:ea typeface="方正兰亭中黑_GBK" pitchFamily="2" charset="-122"/>
              </a:rPr>
              <a:t>本年度</a:t>
            </a:r>
            <a:r>
              <a:rPr lang="zh-CN" altLang="en-US" sz="2503" dirty="0">
                <a:solidFill>
                  <a:schemeClr val="accent2"/>
                </a:solidFill>
                <a:latin typeface="方正兰亭中黑_GBK" pitchFamily="2" charset="-122"/>
                <a:ea typeface="方正兰亭中黑_GBK" pitchFamily="2" charset="-122"/>
              </a:rPr>
              <a:t>工作概述</a:t>
            </a:r>
          </a:p>
        </p:txBody>
      </p:sp>
      <p:sp>
        <p:nvSpPr>
          <p:cNvPr id="19" name="TextBox 18"/>
          <p:cNvSpPr txBox="1"/>
          <p:nvPr/>
        </p:nvSpPr>
        <p:spPr>
          <a:xfrm>
            <a:off x="5839164" y="2892163"/>
            <a:ext cx="5952124" cy="1187248"/>
          </a:xfrm>
          <a:prstGeom prst="rect">
            <a:avLst/>
          </a:prstGeom>
          <a:noFill/>
        </p:spPr>
        <p:txBody>
          <a:bodyPr wrap="square" rtlCol="0">
            <a:spAutoFit/>
          </a:bodyPr>
          <a:lstStyle/>
          <a:p>
            <a:pPr>
              <a:lnSpc>
                <a:spcPct val="150000"/>
              </a:lnSpc>
            </a:pPr>
            <a:r>
              <a:rPr lang="zh-CN" altLang="en-US" sz="1186" dirty="0">
                <a:solidFill>
                  <a:schemeClr val="bg1">
                    <a:lumMod val="50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简洁生动此处添加详细文本描述，建议与标题相关并符合整体语言风格，语言描述尽量简洁生动此处添加详细文本描述，建议与标题相关并符合整体语言风格，语言描述尽量简洁生动此处添加详细文本描述，建议与标题相关并符合整体语言风格。</a:t>
            </a:r>
            <a:endParaRPr lang="zh-HK" altLang="en-US" sz="1186"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741400" y="2547228"/>
            <a:ext cx="1608133" cy="376129"/>
          </a:xfrm>
          <a:prstGeom prst="rect">
            <a:avLst/>
          </a:prstGeom>
          <a:noFill/>
        </p:spPr>
        <p:txBody>
          <a:bodyPr wrap="none" rtlCol="0">
            <a:spAutoFit/>
          </a:bodyPr>
          <a:lstStyle/>
          <a:p>
            <a:r>
              <a:rPr lang="zh-CN" altLang="en-US" sz="1844" dirty="0">
                <a:solidFill>
                  <a:schemeClr val="bg1"/>
                </a:solidFill>
                <a:latin typeface="方正兰亭中黑_GBK" pitchFamily="2" charset="-122"/>
                <a:ea typeface="方正兰亭中黑_GBK" pitchFamily="2" charset="-122"/>
              </a:rPr>
              <a:t>点击添加文本</a:t>
            </a:r>
          </a:p>
        </p:txBody>
      </p:sp>
      <p:sp>
        <p:nvSpPr>
          <p:cNvPr id="22" name="TextBox 21"/>
          <p:cNvSpPr txBox="1"/>
          <p:nvPr/>
        </p:nvSpPr>
        <p:spPr>
          <a:xfrm>
            <a:off x="596800" y="3247774"/>
            <a:ext cx="1608133" cy="376129"/>
          </a:xfrm>
          <a:prstGeom prst="rect">
            <a:avLst/>
          </a:prstGeom>
          <a:noFill/>
        </p:spPr>
        <p:txBody>
          <a:bodyPr wrap="none" rtlCol="0">
            <a:spAutoFit/>
          </a:bodyPr>
          <a:lstStyle/>
          <a:p>
            <a:r>
              <a:rPr lang="zh-CN" altLang="en-US" sz="1844" dirty="0">
                <a:solidFill>
                  <a:schemeClr val="bg1"/>
                </a:solidFill>
                <a:latin typeface="方正兰亭中黑_GBK" pitchFamily="2" charset="-122"/>
                <a:ea typeface="方正兰亭中黑_GBK" pitchFamily="2" charset="-122"/>
              </a:rPr>
              <a:t>点击添加文本</a:t>
            </a:r>
          </a:p>
        </p:txBody>
      </p:sp>
      <p:sp>
        <p:nvSpPr>
          <p:cNvPr id="23" name="TextBox 22"/>
          <p:cNvSpPr txBox="1"/>
          <p:nvPr/>
        </p:nvSpPr>
        <p:spPr>
          <a:xfrm>
            <a:off x="501931" y="3948321"/>
            <a:ext cx="1608133" cy="376129"/>
          </a:xfrm>
          <a:prstGeom prst="rect">
            <a:avLst/>
          </a:prstGeom>
          <a:noFill/>
        </p:spPr>
        <p:txBody>
          <a:bodyPr wrap="none" rtlCol="0">
            <a:spAutoFit/>
          </a:bodyPr>
          <a:lstStyle/>
          <a:p>
            <a:r>
              <a:rPr lang="zh-CN" altLang="en-US" sz="1844" dirty="0">
                <a:solidFill>
                  <a:schemeClr val="bg1"/>
                </a:solidFill>
                <a:latin typeface="方正兰亭中黑_GBK" pitchFamily="2" charset="-122"/>
                <a:ea typeface="方正兰亭中黑_GBK" pitchFamily="2" charset="-122"/>
              </a:rPr>
              <a:t>点击添加文本</a:t>
            </a:r>
          </a:p>
        </p:txBody>
      </p:sp>
      <p:sp>
        <p:nvSpPr>
          <p:cNvPr id="24" name="TextBox 23"/>
          <p:cNvSpPr txBox="1"/>
          <p:nvPr/>
        </p:nvSpPr>
        <p:spPr>
          <a:xfrm>
            <a:off x="407063" y="4648863"/>
            <a:ext cx="1608133" cy="376129"/>
          </a:xfrm>
          <a:prstGeom prst="rect">
            <a:avLst/>
          </a:prstGeom>
          <a:noFill/>
        </p:spPr>
        <p:txBody>
          <a:bodyPr wrap="none" rtlCol="0">
            <a:spAutoFit/>
          </a:bodyPr>
          <a:lstStyle/>
          <a:p>
            <a:r>
              <a:rPr lang="zh-CN" altLang="en-US" sz="1844" dirty="0">
                <a:solidFill>
                  <a:schemeClr val="bg1"/>
                </a:solidFill>
                <a:latin typeface="方正兰亭中黑_GBK" pitchFamily="2" charset="-122"/>
                <a:ea typeface="方正兰亭中黑_GBK" pitchFamily="2" charset="-122"/>
              </a:rPr>
              <a:t>点击添加文本</a:t>
            </a:r>
          </a:p>
        </p:txBody>
      </p:sp>
      <p:cxnSp>
        <p:nvCxnSpPr>
          <p:cNvPr id="25" name="直接连接符 24"/>
          <p:cNvCxnSpPr/>
          <p:nvPr/>
        </p:nvCxnSpPr>
        <p:spPr>
          <a:xfrm>
            <a:off x="596214" y="3800789"/>
            <a:ext cx="1547195" cy="0"/>
          </a:xfrm>
          <a:prstGeom prst="line">
            <a:avLst/>
          </a:prstGeom>
          <a:ln w="635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41401" y="3100243"/>
            <a:ext cx="1547195" cy="0"/>
          </a:xfrm>
          <a:prstGeom prst="line">
            <a:avLst/>
          </a:prstGeom>
          <a:ln w="635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22366" y="4501336"/>
            <a:ext cx="1547195" cy="0"/>
          </a:xfrm>
          <a:prstGeom prst="line">
            <a:avLst/>
          </a:prstGeom>
          <a:ln w="635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836965" y="2525471"/>
            <a:ext cx="2002471" cy="335605"/>
          </a:xfrm>
          <a:prstGeom prst="rect">
            <a:avLst/>
          </a:prstGeom>
          <a:noFill/>
        </p:spPr>
        <p:txBody>
          <a:bodyPr wrap="none" rtlCol="0">
            <a:spAutoFit/>
          </a:bodyPr>
          <a:lstStyle/>
          <a:p>
            <a:r>
              <a:rPr lang="zh-CN" altLang="en-US" sz="1581" dirty="0">
                <a:latin typeface="方正兰亭准黑_GBK" pitchFamily="2" charset="-122"/>
                <a:ea typeface="方正兰亭准黑_GBK" pitchFamily="2" charset="-122"/>
              </a:rPr>
              <a:t>一、点击输入小标题</a:t>
            </a:r>
          </a:p>
        </p:txBody>
      </p:sp>
      <p:sp>
        <p:nvSpPr>
          <p:cNvPr id="29" name="TextBox 28"/>
          <p:cNvSpPr txBox="1"/>
          <p:nvPr/>
        </p:nvSpPr>
        <p:spPr>
          <a:xfrm>
            <a:off x="5836965" y="4289851"/>
            <a:ext cx="2002471" cy="335605"/>
          </a:xfrm>
          <a:prstGeom prst="rect">
            <a:avLst/>
          </a:prstGeom>
          <a:noFill/>
        </p:spPr>
        <p:txBody>
          <a:bodyPr wrap="none" rtlCol="0">
            <a:spAutoFit/>
          </a:bodyPr>
          <a:lstStyle/>
          <a:p>
            <a:r>
              <a:rPr lang="zh-CN" altLang="en-US" sz="1581" dirty="0">
                <a:latin typeface="方正兰亭准黑_GBK" pitchFamily="2" charset="-122"/>
                <a:ea typeface="方正兰亭准黑_GBK" pitchFamily="2" charset="-122"/>
              </a:rPr>
              <a:t>二、点击输入小标题</a:t>
            </a:r>
          </a:p>
        </p:txBody>
      </p:sp>
      <p:sp>
        <p:nvSpPr>
          <p:cNvPr id="30" name="TextBox 29"/>
          <p:cNvSpPr txBox="1"/>
          <p:nvPr/>
        </p:nvSpPr>
        <p:spPr>
          <a:xfrm>
            <a:off x="5839164" y="4654790"/>
            <a:ext cx="5952124" cy="913520"/>
          </a:xfrm>
          <a:prstGeom prst="rect">
            <a:avLst/>
          </a:prstGeom>
          <a:noFill/>
        </p:spPr>
        <p:txBody>
          <a:bodyPr wrap="square" rtlCol="0">
            <a:spAutoFit/>
          </a:bodyPr>
          <a:lstStyle/>
          <a:p>
            <a:pPr>
              <a:lnSpc>
                <a:spcPct val="150000"/>
              </a:lnSpc>
            </a:pPr>
            <a:r>
              <a:rPr lang="zh-CN" altLang="en-US" sz="1186" dirty="0">
                <a:solidFill>
                  <a:schemeClr val="bg1">
                    <a:lumMod val="50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简洁生动此处添加详细文本描述，建议与标题相关并符合整体语言风格，语言描述尽量简洁生动此处添加详细文本描述，建议与标题相关并符合整体语言风格。</a:t>
            </a:r>
            <a:endParaRPr lang="zh-HK" altLang="en-US" sz="1186"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3074" name="Picture 2" descr="C:\Users\Administrator\Desktop\商务图片\图片16.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2501229" y="2007786"/>
            <a:ext cx="3041570" cy="3551310"/>
          </a:xfrm>
          <a:prstGeom prst="parallelogram">
            <a:avLst>
              <a:gd name="adj" fmla="val 10727"/>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88910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wipe(left)">
                                      <p:cBhvr>
                                        <p:cTn id="11" dur="1000"/>
                                        <p:tgtEl>
                                          <p:spTgt spid="307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0-#ppt_w/2"/>
                                          </p:val>
                                        </p:tav>
                                        <p:tav tm="100000">
                                          <p:val>
                                            <p:strVal val="#ppt_x"/>
                                          </p:val>
                                        </p:tav>
                                      </p:tavLst>
                                    </p:anim>
                                    <p:anim calcmode="lin" valueType="num">
                                      <p:cBhvr additive="base">
                                        <p:cTn id="21" dur="500" fill="hold"/>
                                        <p:tgtEl>
                                          <p:spTgt spid="21"/>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0-#ppt_w/2"/>
                                          </p:val>
                                        </p:tav>
                                        <p:tav tm="100000">
                                          <p:val>
                                            <p:strVal val="#ppt_x"/>
                                          </p:val>
                                        </p:tav>
                                      </p:tavLst>
                                    </p:anim>
                                    <p:anim calcmode="lin" valueType="num">
                                      <p:cBhvr additive="base">
                                        <p:cTn id="29" dur="500" fill="hold"/>
                                        <p:tgtEl>
                                          <p:spTgt spid="2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500" fill="hold"/>
                                        <p:tgtEl>
                                          <p:spTgt spid="25"/>
                                        </p:tgtEl>
                                        <p:attrNameLst>
                                          <p:attrName>ppt_x</p:attrName>
                                        </p:attrNameLst>
                                      </p:cBhvr>
                                      <p:tavLst>
                                        <p:tav tm="0">
                                          <p:val>
                                            <p:strVal val="0-#ppt_w/2"/>
                                          </p:val>
                                        </p:tav>
                                        <p:tav tm="100000">
                                          <p:val>
                                            <p:strVal val="#ppt_x"/>
                                          </p:val>
                                        </p:tav>
                                      </p:tavLst>
                                    </p:anim>
                                    <p:anim calcmode="lin" valueType="num">
                                      <p:cBhvr additive="base">
                                        <p:cTn id="37" dur="500" fill="hold"/>
                                        <p:tgtEl>
                                          <p:spTgt spid="25"/>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0-#ppt_w/2"/>
                                          </p:val>
                                        </p:tav>
                                        <p:tav tm="100000">
                                          <p:val>
                                            <p:strVal val="#ppt_x"/>
                                          </p:val>
                                        </p:tav>
                                      </p:tavLst>
                                    </p:anim>
                                    <p:anim calcmode="lin" valueType="num">
                                      <p:cBhvr additive="base">
                                        <p:cTn id="41" dur="500" fill="hold"/>
                                        <p:tgtEl>
                                          <p:spTgt spid="26"/>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0-#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2"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1+#ppt_w/2"/>
                                          </p:val>
                                        </p:tav>
                                        <p:tav tm="100000">
                                          <p:val>
                                            <p:strVal val="#ppt_x"/>
                                          </p:val>
                                        </p:tav>
                                      </p:tavLst>
                                    </p:anim>
                                    <p:anim calcmode="lin" valueType="num">
                                      <p:cBhvr additive="base">
                                        <p:cTn id="50" dur="500" fill="hold"/>
                                        <p:tgtEl>
                                          <p:spTgt spid="18"/>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2"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1+#ppt_w/2"/>
                                          </p:val>
                                        </p:tav>
                                        <p:tav tm="100000">
                                          <p:val>
                                            <p:strVal val="#ppt_x"/>
                                          </p:val>
                                        </p:tav>
                                      </p:tavLst>
                                    </p:anim>
                                    <p:anim calcmode="lin" valueType="num">
                                      <p:cBhvr additive="base">
                                        <p:cTn id="55" dur="500" fill="hold"/>
                                        <p:tgtEl>
                                          <p:spTgt spid="19"/>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 calcmode="lin" valueType="num">
                                      <p:cBhvr additive="base">
                                        <p:cTn id="58" dur="500" fill="hold"/>
                                        <p:tgtEl>
                                          <p:spTgt spid="28"/>
                                        </p:tgtEl>
                                        <p:attrNameLst>
                                          <p:attrName>ppt_x</p:attrName>
                                        </p:attrNameLst>
                                      </p:cBhvr>
                                      <p:tavLst>
                                        <p:tav tm="0">
                                          <p:val>
                                            <p:strVal val="1+#ppt_w/2"/>
                                          </p:val>
                                        </p:tav>
                                        <p:tav tm="100000">
                                          <p:val>
                                            <p:strVal val="#ppt_x"/>
                                          </p:val>
                                        </p:tav>
                                      </p:tavLst>
                                    </p:anim>
                                    <p:anim calcmode="lin" valueType="num">
                                      <p:cBhvr additive="base">
                                        <p:cTn id="59" dur="500" fill="hold"/>
                                        <p:tgtEl>
                                          <p:spTgt spid="28"/>
                                        </p:tgtEl>
                                        <p:attrNameLst>
                                          <p:attrName>ppt_y</p:attrName>
                                        </p:attrNameLst>
                                      </p:cBhvr>
                                      <p:tavLst>
                                        <p:tav tm="0">
                                          <p:val>
                                            <p:strVal val="#ppt_y"/>
                                          </p:val>
                                        </p:tav>
                                        <p:tav tm="100000">
                                          <p:val>
                                            <p:strVal val="#ppt_y"/>
                                          </p:val>
                                        </p:tav>
                                      </p:tavLst>
                                    </p:anim>
                                  </p:childTnLst>
                                </p:cTn>
                              </p:par>
                            </p:childTnLst>
                          </p:cTn>
                        </p:par>
                        <p:par>
                          <p:cTn id="60" fill="hold">
                            <p:stCondLst>
                              <p:cond delay="2000"/>
                            </p:stCondLst>
                            <p:childTnLst>
                              <p:par>
                                <p:cTn id="61" presetID="2" presetClass="entr" presetSubtype="2"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additive="base">
                                        <p:cTn id="63" dur="500" fill="hold"/>
                                        <p:tgtEl>
                                          <p:spTgt spid="29"/>
                                        </p:tgtEl>
                                        <p:attrNameLst>
                                          <p:attrName>ppt_x</p:attrName>
                                        </p:attrNameLst>
                                      </p:cBhvr>
                                      <p:tavLst>
                                        <p:tav tm="0">
                                          <p:val>
                                            <p:strVal val="1+#ppt_w/2"/>
                                          </p:val>
                                        </p:tav>
                                        <p:tav tm="100000">
                                          <p:val>
                                            <p:strVal val="#ppt_x"/>
                                          </p:val>
                                        </p:tav>
                                      </p:tavLst>
                                    </p:anim>
                                    <p:anim calcmode="lin" valueType="num">
                                      <p:cBhvr additive="base">
                                        <p:cTn id="64" dur="500" fill="hold"/>
                                        <p:tgtEl>
                                          <p:spTgt spid="29"/>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additive="base">
                                        <p:cTn id="67" dur="500" fill="hold"/>
                                        <p:tgtEl>
                                          <p:spTgt spid="30"/>
                                        </p:tgtEl>
                                        <p:attrNameLst>
                                          <p:attrName>ppt_x</p:attrName>
                                        </p:attrNameLst>
                                      </p:cBhvr>
                                      <p:tavLst>
                                        <p:tav tm="0">
                                          <p:val>
                                            <p:strVal val="1+#ppt_w/2"/>
                                          </p:val>
                                        </p:tav>
                                        <p:tav tm="100000">
                                          <p:val>
                                            <p:strVal val="#ppt_x"/>
                                          </p:val>
                                        </p:tav>
                                      </p:tavLst>
                                    </p:anim>
                                    <p:anim calcmode="lin" valueType="num">
                                      <p:cBhvr additive="base">
                                        <p:cTn id="6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p:bldP spid="19" grpId="0"/>
      <p:bldP spid="21" grpId="0"/>
      <p:bldP spid="22" grpId="0"/>
      <p:bldP spid="23" grpId="0"/>
      <p:bldP spid="24" grpId="0"/>
      <p:bldP spid="28" grpId="0"/>
      <p:bldP spid="2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 name="TextBox 50"/>
          <p:cNvSpPr txBox="1"/>
          <p:nvPr/>
        </p:nvSpPr>
        <p:spPr>
          <a:xfrm>
            <a:off x="2798389" y="2293478"/>
            <a:ext cx="1096235" cy="1216403"/>
          </a:xfrm>
          <a:prstGeom prst="rect">
            <a:avLst/>
          </a:prstGeom>
          <a:noFill/>
        </p:spPr>
        <p:txBody>
          <a:bodyPr wrap="square" lIns="120443" tIns="60220" rIns="120443" bIns="60220" rtlCol="0">
            <a:spAutoFit/>
          </a:bodyPr>
          <a:lstStyle/>
          <a:p>
            <a:pPr algn="ctr"/>
            <a:r>
              <a:rPr lang="en-US" sz="7114" b="1" dirty="0">
                <a:solidFill>
                  <a:schemeClr val="tx1">
                    <a:lumMod val="65000"/>
                    <a:lumOff val="35000"/>
                  </a:schemeClr>
                </a:solidFill>
                <a:latin typeface="微软雅黑" panose="020B0503020204020204" pitchFamily="34" charset="-122"/>
                <a:ea typeface="微软雅黑" panose="020B0503020204020204" pitchFamily="34" charset="-122"/>
                <a:cs typeface="Helvetica Neue"/>
              </a:rPr>
              <a:t>+</a:t>
            </a:r>
            <a:endParaRPr lang="ru-RU" sz="7114" b="1" dirty="0">
              <a:solidFill>
                <a:schemeClr val="tx1">
                  <a:lumMod val="65000"/>
                  <a:lumOff val="35000"/>
                </a:schemeClr>
              </a:solidFill>
              <a:latin typeface="微软雅黑" panose="020B0503020204020204" pitchFamily="34" charset="-122"/>
              <a:ea typeface="微软雅黑" panose="020B0503020204020204" pitchFamily="34" charset="-122"/>
              <a:cs typeface="Helvetica Neue"/>
            </a:endParaRPr>
          </a:p>
        </p:txBody>
      </p:sp>
      <p:sp>
        <p:nvSpPr>
          <p:cNvPr id="52" name="TextBox 51"/>
          <p:cNvSpPr txBox="1"/>
          <p:nvPr/>
        </p:nvSpPr>
        <p:spPr>
          <a:xfrm>
            <a:off x="5595141" y="2293478"/>
            <a:ext cx="1096235" cy="1216403"/>
          </a:xfrm>
          <a:prstGeom prst="rect">
            <a:avLst/>
          </a:prstGeom>
          <a:noFill/>
        </p:spPr>
        <p:txBody>
          <a:bodyPr wrap="square" lIns="120443" tIns="60220" rIns="120443" bIns="60220" rtlCol="0">
            <a:spAutoFit/>
          </a:bodyPr>
          <a:lstStyle/>
          <a:p>
            <a:pPr algn="ctr"/>
            <a:r>
              <a:rPr lang="en-US" sz="7114" b="1" dirty="0">
                <a:solidFill>
                  <a:schemeClr val="tx1">
                    <a:lumMod val="65000"/>
                    <a:lumOff val="35000"/>
                  </a:schemeClr>
                </a:solidFill>
                <a:latin typeface="微软雅黑" panose="020B0503020204020204" pitchFamily="34" charset="-122"/>
                <a:ea typeface="微软雅黑" panose="020B0503020204020204" pitchFamily="34" charset="-122"/>
                <a:cs typeface="Helvetica Neue"/>
              </a:rPr>
              <a:t>+</a:t>
            </a:r>
            <a:endParaRPr lang="ru-RU" sz="7114" b="1" dirty="0">
              <a:solidFill>
                <a:schemeClr val="tx1">
                  <a:lumMod val="65000"/>
                  <a:lumOff val="35000"/>
                </a:schemeClr>
              </a:solidFill>
              <a:latin typeface="微软雅黑" panose="020B0503020204020204" pitchFamily="34" charset="-122"/>
              <a:ea typeface="微软雅黑" panose="020B0503020204020204" pitchFamily="34" charset="-122"/>
              <a:cs typeface="Helvetica Neue"/>
            </a:endParaRPr>
          </a:p>
        </p:txBody>
      </p:sp>
      <p:sp>
        <p:nvSpPr>
          <p:cNvPr id="53" name="TextBox 52"/>
          <p:cNvSpPr txBox="1"/>
          <p:nvPr/>
        </p:nvSpPr>
        <p:spPr>
          <a:xfrm>
            <a:off x="8376358" y="2306913"/>
            <a:ext cx="1096235" cy="1216403"/>
          </a:xfrm>
          <a:prstGeom prst="rect">
            <a:avLst/>
          </a:prstGeom>
          <a:noFill/>
        </p:spPr>
        <p:txBody>
          <a:bodyPr wrap="square" lIns="120443" tIns="60220" rIns="120443" bIns="60220" rtlCol="0">
            <a:spAutoFit/>
          </a:bodyPr>
          <a:lstStyle/>
          <a:p>
            <a:pPr algn="ctr"/>
            <a:r>
              <a:rPr lang="en-US" sz="7114" b="1" dirty="0">
                <a:solidFill>
                  <a:schemeClr val="tx1">
                    <a:lumMod val="65000"/>
                    <a:lumOff val="35000"/>
                  </a:schemeClr>
                </a:solidFill>
                <a:latin typeface="微软雅黑" panose="020B0503020204020204" pitchFamily="34" charset="-122"/>
                <a:ea typeface="微软雅黑" panose="020B0503020204020204" pitchFamily="34" charset="-122"/>
                <a:cs typeface="Helvetica Neue"/>
              </a:rPr>
              <a:t>=</a:t>
            </a:r>
            <a:endParaRPr lang="ru-RU" sz="7114" b="1" dirty="0">
              <a:solidFill>
                <a:schemeClr val="tx1">
                  <a:lumMod val="65000"/>
                  <a:lumOff val="35000"/>
                </a:schemeClr>
              </a:solidFill>
              <a:latin typeface="微软雅黑" panose="020B0503020204020204" pitchFamily="34" charset="-122"/>
              <a:ea typeface="微软雅黑" panose="020B0503020204020204" pitchFamily="34" charset="-122"/>
              <a:cs typeface="Helvetica Neue"/>
            </a:endParaRPr>
          </a:p>
        </p:txBody>
      </p:sp>
      <p:sp>
        <p:nvSpPr>
          <p:cNvPr id="54" name="TextBox 53"/>
          <p:cNvSpPr txBox="1"/>
          <p:nvPr/>
        </p:nvSpPr>
        <p:spPr>
          <a:xfrm>
            <a:off x="700628" y="4216435"/>
            <a:ext cx="2381987" cy="370551"/>
          </a:xfrm>
          <a:prstGeom prst="rect">
            <a:avLst/>
          </a:prstGeom>
          <a:noFill/>
        </p:spPr>
        <p:txBody>
          <a:bodyPr wrap="square" lIns="0" rIns="0" bIns="0" rtlCol="0">
            <a:spAutoFit/>
          </a:bodyPr>
          <a:lstStyle/>
          <a:p>
            <a:pPr algn="ctr">
              <a:tabLst>
                <a:tab pos="1351062" algn="l"/>
              </a:tabLst>
            </a:pPr>
            <a:r>
              <a:rPr lang="zh-CN" altLang="en-US" sz="2108" b="1" dirty="0">
                <a:solidFill>
                  <a:schemeClr val="accent2"/>
                </a:solidFill>
                <a:latin typeface="微软雅黑" panose="020B0503020204020204" pitchFamily="34" charset="-122"/>
                <a:ea typeface="微软雅黑" panose="020B0503020204020204" pitchFamily="34" charset="-122"/>
                <a:cs typeface="Calibri"/>
              </a:rPr>
              <a:t>填加标题</a:t>
            </a:r>
            <a:endParaRPr lang="en-US" sz="2108" b="1" dirty="0">
              <a:solidFill>
                <a:schemeClr val="accent2"/>
              </a:solidFill>
              <a:latin typeface="微软雅黑" panose="020B0503020204020204" pitchFamily="34" charset="-122"/>
              <a:ea typeface="微软雅黑" panose="020B0503020204020204" pitchFamily="34" charset="-122"/>
              <a:cs typeface="Calibri"/>
            </a:endParaRPr>
          </a:p>
        </p:txBody>
      </p:sp>
      <p:sp>
        <p:nvSpPr>
          <p:cNvPr id="55" name="TextBox 54"/>
          <p:cNvSpPr txBox="1"/>
          <p:nvPr/>
        </p:nvSpPr>
        <p:spPr>
          <a:xfrm>
            <a:off x="867427" y="4617213"/>
            <a:ext cx="2039335" cy="836576"/>
          </a:xfrm>
          <a:prstGeom prst="rect">
            <a:avLst/>
          </a:prstGeom>
          <a:noFill/>
        </p:spPr>
        <p:txBody>
          <a:bodyPr wrap="square" lIns="0" rIns="0" bIns="0" rtlCol="0">
            <a:spAutoFit/>
          </a:bodyPr>
          <a:lstStyle/>
          <a:p>
            <a:pPr algn="ctr">
              <a:lnSpc>
                <a:spcPct val="130000"/>
              </a:lnSpc>
            </a:pPr>
            <a:r>
              <a:rPr lang="zh-CN" altLang="en-US" sz="1317" dirty="0">
                <a:solidFill>
                  <a:schemeClr val="tx1">
                    <a:lumMod val="50000"/>
                    <a:lumOff val="50000"/>
                  </a:schemeClr>
                </a:solidFill>
                <a:latin typeface="微软雅黑" pitchFamily="34" charset="-122"/>
                <a:ea typeface="微软雅黑" panose="020B0503020204020204" pitchFamily="34" charset="-122"/>
              </a:rPr>
              <a:t>单击此处文本单击添加文本单击此处文本单击添加文本单击此处文本单击添加文本</a:t>
            </a:r>
            <a:endParaRPr lang="en-US" sz="1317"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sp>
        <p:nvSpPr>
          <p:cNvPr id="56" name="TextBox 55"/>
          <p:cNvSpPr txBox="1"/>
          <p:nvPr/>
        </p:nvSpPr>
        <p:spPr>
          <a:xfrm>
            <a:off x="3535589" y="4213081"/>
            <a:ext cx="2381987" cy="370551"/>
          </a:xfrm>
          <a:prstGeom prst="rect">
            <a:avLst/>
          </a:prstGeom>
          <a:noFill/>
        </p:spPr>
        <p:txBody>
          <a:bodyPr wrap="square" lIns="0" rIns="0" bIns="0" rtlCol="0">
            <a:spAutoFit/>
          </a:bodyPr>
          <a:lstStyle/>
          <a:p>
            <a:pPr algn="ctr">
              <a:tabLst>
                <a:tab pos="1351062" algn="l"/>
              </a:tabLst>
            </a:pPr>
            <a:r>
              <a:rPr lang="zh-CN" altLang="en-US" sz="2108" b="1" dirty="0">
                <a:solidFill>
                  <a:schemeClr val="accent3"/>
                </a:solidFill>
                <a:latin typeface="微软雅黑" panose="020B0503020204020204" pitchFamily="34" charset="-122"/>
                <a:ea typeface="微软雅黑" panose="020B0503020204020204" pitchFamily="34" charset="-122"/>
                <a:cs typeface="Calibri"/>
              </a:rPr>
              <a:t>填加标题</a:t>
            </a:r>
            <a:endParaRPr lang="en-US" altLang="zh-CN" sz="2108" b="1" dirty="0">
              <a:solidFill>
                <a:schemeClr val="accent3"/>
              </a:solidFill>
              <a:latin typeface="微软雅黑" panose="020B0503020204020204" pitchFamily="34" charset="-122"/>
              <a:ea typeface="微软雅黑" panose="020B0503020204020204" pitchFamily="34" charset="-122"/>
              <a:cs typeface="Calibri"/>
            </a:endParaRPr>
          </a:p>
        </p:txBody>
      </p:sp>
      <p:sp>
        <p:nvSpPr>
          <p:cNvPr id="57" name="TextBox 56"/>
          <p:cNvSpPr txBox="1"/>
          <p:nvPr/>
        </p:nvSpPr>
        <p:spPr>
          <a:xfrm>
            <a:off x="3702393" y="4613859"/>
            <a:ext cx="2039335" cy="836576"/>
          </a:xfrm>
          <a:prstGeom prst="rect">
            <a:avLst/>
          </a:prstGeom>
          <a:noFill/>
        </p:spPr>
        <p:txBody>
          <a:bodyPr wrap="square" lIns="0" rIns="0" bIns="0" rtlCol="0">
            <a:spAutoFit/>
          </a:bodyPr>
          <a:lstStyle/>
          <a:p>
            <a:pPr algn="ctr">
              <a:lnSpc>
                <a:spcPct val="130000"/>
              </a:lnSpc>
            </a:pPr>
            <a:r>
              <a:rPr lang="zh-CN" altLang="en-US" sz="1317" dirty="0">
                <a:solidFill>
                  <a:schemeClr val="tx1">
                    <a:lumMod val="50000"/>
                    <a:lumOff val="50000"/>
                  </a:schemeClr>
                </a:solidFill>
                <a:latin typeface="微软雅黑" pitchFamily="34" charset="-122"/>
                <a:ea typeface="微软雅黑" panose="020B0503020204020204" pitchFamily="34" charset="-122"/>
              </a:rPr>
              <a:t>单击此处文本单击添加文本单击此处文本单击添加文本单击此处文本单击添加文本</a:t>
            </a:r>
            <a:endParaRPr lang="en-US" altLang="zh-CN" sz="1317"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sp>
        <p:nvSpPr>
          <p:cNvPr id="58" name="TextBox 57"/>
          <p:cNvSpPr txBox="1"/>
          <p:nvPr/>
        </p:nvSpPr>
        <p:spPr>
          <a:xfrm>
            <a:off x="6343677" y="4209730"/>
            <a:ext cx="2381987" cy="370551"/>
          </a:xfrm>
          <a:prstGeom prst="rect">
            <a:avLst/>
          </a:prstGeom>
          <a:noFill/>
        </p:spPr>
        <p:txBody>
          <a:bodyPr wrap="square" lIns="0" rIns="0" bIns="0" rtlCol="0">
            <a:spAutoFit/>
          </a:bodyPr>
          <a:lstStyle/>
          <a:p>
            <a:pPr algn="ctr">
              <a:tabLst>
                <a:tab pos="1351062" algn="l"/>
              </a:tabLst>
            </a:pPr>
            <a:r>
              <a:rPr lang="zh-CN" altLang="en-US" sz="2108" b="1" dirty="0">
                <a:solidFill>
                  <a:schemeClr val="accent4"/>
                </a:solidFill>
                <a:latin typeface="微软雅黑" panose="020B0503020204020204" pitchFamily="34" charset="-122"/>
                <a:ea typeface="微软雅黑" panose="020B0503020204020204" pitchFamily="34" charset="-122"/>
                <a:cs typeface="Calibri"/>
              </a:rPr>
              <a:t>填加标题</a:t>
            </a:r>
            <a:endParaRPr lang="en-US" altLang="zh-CN" sz="2108" b="1" dirty="0">
              <a:solidFill>
                <a:schemeClr val="accent4"/>
              </a:solidFill>
              <a:latin typeface="微软雅黑" panose="020B0503020204020204" pitchFamily="34" charset="-122"/>
              <a:ea typeface="微软雅黑" panose="020B0503020204020204" pitchFamily="34" charset="-122"/>
              <a:cs typeface="Calibri"/>
            </a:endParaRPr>
          </a:p>
        </p:txBody>
      </p:sp>
      <p:sp>
        <p:nvSpPr>
          <p:cNvPr id="59" name="TextBox 58"/>
          <p:cNvSpPr txBox="1"/>
          <p:nvPr/>
        </p:nvSpPr>
        <p:spPr>
          <a:xfrm>
            <a:off x="6510481" y="4610507"/>
            <a:ext cx="2039335" cy="836576"/>
          </a:xfrm>
          <a:prstGeom prst="rect">
            <a:avLst/>
          </a:prstGeom>
          <a:noFill/>
        </p:spPr>
        <p:txBody>
          <a:bodyPr wrap="square" lIns="0" rIns="0" bIns="0" rtlCol="0">
            <a:spAutoFit/>
          </a:bodyPr>
          <a:lstStyle/>
          <a:p>
            <a:pPr algn="ctr">
              <a:lnSpc>
                <a:spcPct val="130000"/>
              </a:lnSpc>
            </a:pPr>
            <a:r>
              <a:rPr lang="zh-CN" altLang="en-US" sz="1317" dirty="0">
                <a:solidFill>
                  <a:schemeClr val="tx1">
                    <a:lumMod val="50000"/>
                    <a:lumOff val="50000"/>
                  </a:schemeClr>
                </a:solidFill>
                <a:latin typeface="微软雅黑" pitchFamily="34" charset="-122"/>
                <a:ea typeface="微软雅黑" panose="020B0503020204020204" pitchFamily="34" charset="-122"/>
              </a:rPr>
              <a:t>单击此处文本单击添加文本单击此处文本单击添加文本单击此处文本单击添加文本</a:t>
            </a:r>
            <a:endParaRPr lang="en-US" altLang="zh-CN" sz="1317"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sp>
        <p:nvSpPr>
          <p:cNvPr id="60" name="TextBox 59"/>
          <p:cNvSpPr txBox="1"/>
          <p:nvPr/>
        </p:nvSpPr>
        <p:spPr>
          <a:xfrm>
            <a:off x="9142506" y="4216435"/>
            <a:ext cx="2381987" cy="370551"/>
          </a:xfrm>
          <a:prstGeom prst="rect">
            <a:avLst/>
          </a:prstGeom>
          <a:noFill/>
        </p:spPr>
        <p:txBody>
          <a:bodyPr wrap="square" lIns="0" rIns="0" bIns="0" rtlCol="0">
            <a:spAutoFit/>
          </a:bodyPr>
          <a:lstStyle/>
          <a:p>
            <a:pPr algn="ctr">
              <a:tabLst>
                <a:tab pos="1351062" algn="l"/>
              </a:tabLst>
            </a:pPr>
            <a:r>
              <a:rPr lang="zh-CN" altLang="en-US" sz="2108" b="1" dirty="0">
                <a:solidFill>
                  <a:schemeClr val="accent5"/>
                </a:solidFill>
                <a:latin typeface="微软雅黑" panose="020B0503020204020204" pitchFamily="34" charset="-122"/>
                <a:ea typeface="微软雅黑" panose="020B0503020204020204" pitchFamily="34" charset="-122"/>
                <a:cs typeface="Calibri"/>
              </a:rPr>
              <a:t>填加标题</a:t>
            </a:r>
            <a:endParaRPr lang="en-US" altLang="zh-CN" sz="2108" b="1" dirty="0">
              <a:solidFill>
                <a:schemeClr val="accent5"/>
              </a:solidFill>
              <a:latin typeface="微软雅黑" panose="020B0503020204020204" pitchFamily="34" charset="-122"/>
              <a:ea typeface="微软雅黑" panose="020B0503020204020204" pitchFamily="34" charset="-122"/>
              <a:cs typeface="Calibri"/>
            </a:endParaRPr>
          </a:p>
        </p:txBody>
      </p:sp>
      <p:sp>
        <p:nvSpPr>
          <p:cNvPr id="61" name="TextBox 60"/>
          <p:cNvSpPr txBox="1"/>
          <p:nvPr/>
        </p:nvSpPr>
        <p:spPr>
          <a:xfrm>
            <a:off x="9309310" y="4617213"/>
            <a:ext cx="2039335" cy="836576"/>
          </a:xfrm>
          <a:prstGeom prst="rect">
            <a:avLst/>
          </a:prstGeom>
          <a:noFill/>
        </p:spPr>
        <p:txBody>
          <a:bodyPr wrap="square" lIns="0" rIns="0" bIns="0" rtlCol="0">
            <a:spAutoFit/>
          </a:bodyPr>
          <a:lstStyle/>
          <a:p>
            <a:pPr algn="ctr">
              <a:lnSpc>
                <a:spcPct val="130000"/>
              </a:lnSpc>
            </a:pPr>
            <a:r>
              <a:rPr lang="zh-CN" altLang="en-US" sz="1317" dirty="0">
                <a:solidFill>
                  <a:schemeClr val="tx1">
                    <a:lumMod val="50000"/>
                    <a:lumOff val="50000"/>
                  </a:schemeClr>
                </a:solidFill>
                <a:latin typeface="微软雅黑" pitchFamily="34" charset="-122"/>
                <a:ea typeface="微软雅黑" panose="020B0503020204020204" pitchFamily="34" charset="-122"/>
              </a:rPr>
              <a:t>单击此处文本单击添加文本单击此处文本单击添加文本单击此处文本单击添加文本</a:t>
            </a:r>
            <a:endParaRPr lang="en-US" altLang="zh-CN" sz="1317"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grpSp>
        <p:nvGrpSpPr>
          <p:cNvPr id="4" name="组合 3"/>
          <p:cNvGrpSpPr/>
          <p:nvPr/>
        </p:nvGrpSpPr>
        <p:grpSpPr>
          <a:xfrm>
            <a:off x="6574255" y="2006768"/>
            <a:ext cx="1948784" cy="1948781"/>
            <a:chOff x="4932599" y="1491630"/>
            <a:chExt cx="1479184" cy="1479182"/>
          </a:xfrm>
        </p:grpSpPr>
        <p:grpSp>
          <p:nvGrpSpPr>
            <p:cNvPr id="88" name="组合 87"/>
            <p:cNvGrpSpPr/>
            <p:nvPr/>
          </p:nvGrpSpPr>
          <p:grpSpPr>
            <a:xfrm>
              <a:off x="4932599" y="1491630"/>
              <a:ext cx="1479184" cy="1479182"/>
              <a:chOff x="304800" y="673100"/>
              <a:chExt cx="4000500" cy="4000500"/>
            </a:xfrm>
            <a:effectLst>
              <a:outerShdw blurRad="444500" dist="254000" dir="8100000" algn="tr" rotWithShape="0">
                <a:prstClr val="black">
                  <a:alpha val="50000"/>
                </a:prstClr>
              </a:outerShdw>
            </a:effectLst>
          </p:grpSpPr>
          <p:sp>
            <p:nvSpPr>
              <p:cNvPr id="89" name="同心圆 8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90" name="椭圆 89"/>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sp>
          <p:nvSpPr>
            <p:cNvPr id="62" name="Freeform 12"/>
            <p:cNvSpPr>
              <a:spLocks noEditPoints="1"/>
            </p:cNvSpPr>
            <p:nvPr/>
          </p:nvSpPr>
          <p:spPr bwMode="auto">
            <a:xfrm>
              <a:off x="5257077" y="1846703"/>
              <a:ext cx="852040" cy="777949"/>
            </a:xfrm>
            <a:custGeom>
              <a:avLst/>
              <a:gdLst/>
              <a:ahLst/>
              <a:cxnLst>
                <a:cxn ang="0">
                  <a:pos x="1284" y="407"/>
                </a:cxn>
                <a:cxn ang="0">
                  <a:pos x="1203" y="1128"/>
                </a:cxn>
                <a:cxn ang="0">
                  <a:pos x="1657" y="1313"/>
                </a:cxn>
                <a:cxn ang="0">
                  <a:pos x="2010" y="1310"/>
                </a:cxn>
                <a:cxn ang="0">
                  <a:pos x="2361" y="910"/>
                </a:cxn>
                <a:cxn ang="0">
                  <a:pos x="2851" y="696"/>
                </a:cxn>
                <a:cxn ang="0">
                  <a:pos x="3216" y="1078"/>
                </a:cxn>
                <a:cxn ang="0">
                  <a:pos x="2979" y="1557"/>
                </a:cxn>
                <a:cxn ang="0">
                  <a:pos x="2477" y="1517"/>
                </a:cxn>
                <a:cxn ang="0">
                  <a:pos x="2080" y="1382"/>
                </a:cxn>
                <a:cxn ang="0">
                  <a:pos x="1515" y="2178"/>
                </a:cxn>
                <a:cxn ang="0">
                  <a:pos x="1639" y="2686"/>
                </a:cxn>
                <a:cxn ang="0">
                  <a:pos x="1428" y="2932"/>
                </a:cxn>
                <a:cxn ang="0">
                  <a:pos x="1121" y="2816"/>
                </a:cxn>
                <a:cxn ang="0">
                  <a:pos x="1129" y="2487"/>
                </a:cxn>
                <a:cxn ang="0">
                  <a:pos x="1413" y="2321"/>
                </a:cxn>
                <a:cxn ang="0">
                  <a:pos x="1431" y="1587"/>
                </a:cxn>
                <a:cxn ang="0">
                  <a:pos x="954" y="1270"/>
                </a:cxn>
                <a:cxn ang="0">
                  <a:pos x="196" y="1138"/>
                </a:cxn>
                <a:cxn ang="0">
                  <a:pos x="65" y="378"/>
                </a:cxn>
                <a:cxn ang="0">
                  <a:pos x="1533" y="1182"/>
                </a:cxn>
                <a:cxn ang="0">
                  <a:pos x="1925" y="1186"/>
                </a:cxn>
                <a:cxn ang="0">
                  <a:pos x="2114" y="972"/>
                </a:cxn>
                <a:cxn ang="0">
                  <a:pos x="1732" y="1085"/>
                </a:cxn>
                <a:cxn ang="0">
                  <a:pos x="2147" y="1514"/>
                </a:cxn>
                <a:cxn ang="0">
                  <a:pos x="1918" y="1841"/>
                </a:cxn>
                <a:cxn ang="0">
                  <a:pos x="1979" y="2139"/>
                </a:cxn>
                <a:cxn ang="0">
                  <a:pos x="2089" y="1757"/>
                </a:cxn>
                <a:cxn ang="0">
                  <a:pos x="2167" y="1508"/>
                </a:cxn>
                <a:cxn ang="0">
                  <a:pos x="1273" y="1619"/>
                </a:cxn>
                <a:cxn ang="0">
                  <a:pos x="1038" y="1398"/>
                </a:cxn>
                <a:cxn ang="0">
                  <a:pos x="1199" y="1722"/>
                </a:cxn>
                <a:cxn ang="0">
                  <a:pos x="1293" y="2035"/>
                </a:cxn>
                <a:cxn ang="0">
                  <a:pos x="650" y="326"/>
                </a:cxn>
                <a:cxn ang="0">
                  <a:pos x="1414" y="2691"/>
                </a:cxn>
                <a:cxn ang="0">
                  <a:pos x="1400" y="2566"/>
                </a:cxn>
                <a:cxn ang="0">
                  <a:pos x="1357" y="2532"/>
                </a:cxn>
                <a:cxn ang="0">
                  <a:pos x="1432" y="2647"/>
                </a:cxn>
                <a:cxn ang="0">
                  <a:pos x="1338" y="2742"/>
                </a:cxn>
                <a:cxn ang="0">
                  <a:pos x="2704" y="1212"/>
                </a:cxn>
                <a:cxn ang="0">
                  <a:pos x="2809" y="979"/>
                </a:cxn>
                <a:cxn ang="0">
                  <a:pos x="2629" y="1018"/>
                </a:cxn>
                <a:cxn ang="0">
                  <a:pos x="2883" y="985"/>
                </a:cxn>
                <a:cxn ang="0">
                  <a:pos x="1422" y="2451"/>
                </a:cxn>
                <a:cxn ang="0">
                  <a:pos x="1407" y="2447"/>
                </a:cxn>
                <a:cxn ang="0">
                  <a:pos x="1384" y="2443"/>
                </a:cxn>
                <a:cxn ang="0">
                  <a:pos x="1157" y="2573"/>
                </a:cxn>
                <a:cxn ang="0">
                  <a:pos x="1282" y="2861"/>
                </a:cxn>
                <a:cxn ang="0">
                  <a:pos x="1564" y="2721"/>
                </a:cxn>
                <a:cxn ang="0">
                  <a:pos x="2799" y="751"/>
                </a:cxn>
                <a:cxn ang="0">
                  <a:pos x="3147" y="1049"/>
                </a:cxn>
                <a:cxn ang="0">
                  <a:pos x="2983" y="1482"/>
                </a:cxn>
                <a:cxn ang="0">
                  <a:pos x="2536" y="1483"/>
                </a:cxn>
                <a:cxn ang="0">
                  <a:pos x="2359" y="1199"/>
                </a:cxn>
                <a:cxn ang="0">
                  <a:pos x="2357" y="1175"/>
                </a:cxn>
                <a:cxn ang="0">
                  <a:pos x="2414" y="942"/>
                </a:cxn>
                <a:cxn ang="0">
                  <a:pos x="758" y="80"/>
                </a:cxn>
                <a:cxn ang="0">
                  <a:pos x="1251" y="547"/>
                </a:cxn>
                <a:cxn ang="0">
                  <a:pos x="1106" y="1068"/>
                </a:cxn>
                <a:cxn ang="0">
                  <a:pos x="991" y="1165"/>
                </a:cxn>
                <a:cxn ang="0">
                  <a:pos x="312" y="1143"/>
                </a:cxn>
                <a:cxn ang="0">
                  <a:pos x="100" y="490"/>
                </a:cxn>
                <a:cxn ang="0">
                  <a:pos x="638" y="73"/>
                </a:cxn>
              </a:cxnLst>
              <a:rect l="0" t="0" r="r" b="b"/>
              <a:pathLst>
                <a:path w="3221" h="2941">
                  <a:moveTo>
                    <a:pt x="668" y="0"/>
                  </a:moveTo>
                  <a:lnTo>
                    <a:pt x="702" y="1"/>
                  </a:lnTo>
                  <a:lnTo>
                    <a:pt x="737" y="3"/>
                  </a:lnTo>
                  <a:lnTo>
                    <a:pt x="770" y="7"/>
                  </a:lnTo>
                  <a:lnTo>
                    <a:pt x="803" y="13"/>
                  </a:lnTo>
                  <a:lnTo>
                    <a:pt x="835" y="21"/>
                  </a:lnTo>
                  <a:lnTo>
                    <a:pt x="867" y="30"/>
                  </a:lnTo>
                  <a:lnTo>
                    <a:pt x="899" y="40"/>
                  </a:lnTo>
                  <a:lnTo>
                    <a:pt x="929" y="53"/>
                  </a:lnTo>
                  <a:lnTo>
                    <a:pt x="958" y="65"/>
                  </a:lnTo>
                  <a:lnTo>
                    <a:pt x="987" y="81"/>
                  </a:lnTo>
                  <a:lnTo>
                    <a:pt x="1015" y="96"/>
                  </a:lnTo>
                  <a:lnTo>
                    <a:pt x="1042" y="114"/>
                  </a:lnTo>
                  <a:lnTo>
                    <a:pt x="1068" y="132"/>
                  </a:lnTo>
                  <a:lnTo>
                    <a:pt x="1094" y="152"/>
                  </a:lnTo>
                  <a:lnTo>
                    <a:pt x="1117" y="173"/>
                  </a:lnTo>
                  <a:lnTo>
                    <a:pt x="1141" y="195"/>
                  </a:lnTo>
                  <a:lnTo>
                    <a:pt x="1163" y="218"/>
                  </a:lnTo>
                  <a:lnTo>
                    <a:pt x="1184" y="242"/>
                  </a:lnTo>
                  <a:lnTo>
                    <a:pt x="1204" y="268"/>
                  </a:lnTo>
                  <a:lnTo>
                    <a:pt x="1222" y="294"/>
                  </a:lnTo>
                  <a:lnTo>
                    <a:pt x="1240" y="321"/>
                  </a:lnTo>
                  <a:lnTo>
                    <a:pt x="1255" y="349"/>
                  </a:lnTo>
                  <a:lnTo>
                    <a:pt x="1271" y="378"/>
                  </a:lnTo>
                  <a:lnTo>
                    <a:pt x="1284" y="407"/>
                  </a:lnTo>
                  <a:lnTo>
                    <a:pt x="1296" y="438"/>
                  </a:lnTo>
                  <a:lnTo>
                    <a:pt x="1306" y="469"/>
                  </a:lnTo>
                  <a:lnTo>
                    <a:pt x="1316" y="500"/>
                  </a:lnTo>
                  <a:lnTo>
                    <a:pt x="1323" y="532"/>
                  </a:lnTo>
                  <a:lnTo>
                    <a:pt x="1329" y="565"/>
                  </a:lnTo>
                  <a:lnTo>
                    <a:pt x="1333" y="598"/>
                  </a:lnTo>
                  <a:lnTo>
                    <a:pt x="1335" y="632"/>
                  </a:lnTo>
                  <a:lnTo>
                    <a:pt x="1336" y="666"/>
                  </a:lnTo>
                  <a:lnTo>
                    <a:pt x="1336" y="699"/>
                  </a:lnTo>
                  <a:lnTo>
                    <a:pt x="1333" y="730"/>
                  </a:lnTo>
                  <a:lnTo>
                    <a:pt x="1330" y="760"/>
                  </a:lnTo>
                  <a:lnTo>
                    <a:pt x="1325" y="790"/>
                  </a:lnTo>
                  <a:lnTo>
                    <a:pt x="1319" y="820"/>
                  </a:lnTo>
                  <a:lnTo>
                    <a:pt x="1311" y="849"/>
                  </a:lnTo>
                  <a:lnTo>
                    <a:pt x="1302" y="878"/>
                  </a:lnTo>
                  <a:lnTo>
                    <a:pt x="1293" y="906"/>
                  </a:lnTo>
                  <a:lnTo>
                    <a:pt x="1281" y="934"/>
                  </a:lnTo>
                  <a:lnTo>
                    <a:pt x="1269" y="960"/>
                  </a:lnTo>
                  <a:lnTo>
                    <a:pt x="1254" y="986"/>
                  </a:lnTo>
                  <a:lnTo>
                    <a:pt x="1240" y="1012"/>
                  </a:lnTo>
                  <a:lnTo>
                    <a:pt x="1224" y="1037"/>
                  </a:lnTo>
                  <a:lnTo>
                    <a:pt x="1208" y="1061"/>
                  </a:lnTo>
                  <a:lnTo>
                    <a:pt x="1189" y="1084"/>
                  </a:lnTo>
                  <a:lnTo>
                    <a:pt x="1170" y="1106"/>
                  </a:lnTo>
                  <a:lnTo>
                    <a:pt x="1203" y="1128"/>
                  </a:lnTo>
                  <a:lnTo>
                    <a:pt x="1235" y="1149"/>
                  </a:lnTo>
                  <a:lnTo>
                    <a:pt x="1269" y="1171"/>
                  </a:lnTo>
                  <a:lnTo>
                    <a:pt x="1304" y="1192"/>
                  </a:lnTo>
                  <a:lnTo>
                    <a:pt x="1338" y="1212"/>
                  </a:lnTo>
                  <a:lnTo>
                    <a:pt x="1373" y="1231"/>
                  </a:lnTo>
                  <a:lnTo>
                    <a:pt x="1406" y="1248"/>
                  </a:lnTo>
                  <a:lnTo>
                    <a:pt x="1438" y="1263"/>
                  </a:lnTo>
                  <a:lnTo>
                    <a:pt x="1466" y="1274"/>
                  </a:lnTo>
                  <a:lnTo>
                    <a:pt x="1493" y="1283"/>
                  </a:lnTo>
                  <a:lnTo>
                    <a:pt x="1518" y="1291"/>
                  </a:lnTo>
                  <a:lnTo>
                    <a:pt x="1543" y="1297"/>
                  </a:lnTo>
                  <a:lnTo>
                    <a:pt x="1568" y="1302"/>
                  </a:lnTo>
                  <a:lnTo>
                    <a:pt x="1593" y="1306"/>
                  </a:lnTo>
                  <a:lnTo>
                    <a:pt x="1618" y="1309"/>
                  </a:lnTo>
                  <a:lnTo>
                    <a:pt x="1643" y="1312"/>
                  </a:lnTo>
                  <a:lnTo>
                    <a:pt x="1643" y="1312"/>
                  </a:lnTo>
                  <a:lnTo>
                    <a:pt x="1646" y="1312"/>
                  </a:lnTo>
                  <a:lnTo>
                    <a:pt x="1648" y="1312"/>
                  </a:lnTo>
                  <a:lnTo>
                    <a:pt x="1648" y="1312"/>
                  </a:lnTo>
                  <a:lnTo>
                    <a:pt x="1650" y="1312"/>
                  </a:lnTo>
                  <a:lnTo>
                    <a:pt x="1651" y="1313"/>
                  </a:lnTo>
                  <a:lnTo>
                    <a:pt x="1653" y="1313"/>
                  </a:lnTo>
                  <a:lnTo>
                    <a:pt x="1655" y="1313"/>
                  </a:lnTo>
                  <a:lnTo>
                    <a:pt x="1655" y="1313"/>
                  </a:lnTo>
                  <a:lnTo>
                    <a:pt x="1657" y="1313"/>
                  </a:lnTo>
                  <a:lnTo>
                    <a:pt x="1658" y="1313"/>
                  </a:lnTo>
                  <a:lnTo>
                    <a:pt x="1659" y="1313"/>
                  </a:lnTo>
                  <a:lnTo>
                    <a:pt x="1661" y="1314"/>
                  </a:lnTo>
                  <a:lnTo>
                    <a:pt x="1662" y="1314"/>
                  </a:lnTo>
                  <a:lnTo>
                    <a:pt x="1663" y="1314"/>
                  </a:lnTo>
                  <a:lnTo>
                    <a:pt x="1665" y="1314"/>
                  </a:lnTo>
                  <a:lnTo>
                    <a:pt x="1666" y="1314"/>
                  </a:lnTo>
                  <a:lnTo>
                    <a:pt x="1666" y="1314"/>
                  </a:lnTo>
                  <a:lnTo>
                    <a:pt x="1668" y="1314"/>
                  </a:lnTo>
                  <a:lnTo>
                    <a:pt x="1669" y="1314"/>
                  </a:lnTo>
                  <a:lnTo>
                    <a:pt x="1670" y="1315"/>
                  </a:lnTo>
                  <a:lnTo>
                    <a:pt x="1673" y="1315"/>
                  </a:lnTo>
                  <a:lnTo>
                    <a:pt x="1681" y="1317"/>
                  </a:lnTo>
                  <a:lnTo>
                    <a:pt x="1681" y="1317"/>
                  </a:lnTo>
                  <a:lnTo>
                    <a:pt x="1683" y="1317"/>
                  </a:lnTo>
                  <a:lnTo>
                    <a:pt x="1712" y="1320"/>
                  </a:lnTo>
                  <a:lnTo>
                    <a:pt x="1742" y="1322"/>
                  </a:lnTo>
                  <a:lnTo>
                    <a:pt x="1773" y="1324"/>
                  </a:lnTo>
                  <a:lnTo>
                    <a:pt x="1804" y="1326"/>
                  </a:lnTo>
                  <a:lnTo>
                    <a:pt x="1837" y="1327"/>
                  </a:lnTo>
                  <a:lnTo>
                    <a:pt x="1870" y="1327"/>
                  </a:lnTo>
                  <a:lnTo>
                    <a:pt x="1903" y="1325"/>
                  </a:lnTo>
                  <a:lnTo>
                    <a:pt x="1937" y="1322"/>
                  </a:lnTo>
                  <a:lnTo>
                    <a:pt x="1973" y="1317"/>
                  </a:lnTo>
                  <a:lnTo>
                    <a:pt x="2010" y="1310"/>
                  </a:lnTo>
                  <a:lnTo>
                    <a:pt x="2046" y="1301"/>
                  </a:lnTo>
                  <a:lnTo>
                    <a:pt x="2081" y="1291"/>
                  </a:lnTo>
                  <a:lnTo>
                    <a:pt x="2118" y="1279"/>
                  </a:lnTo>
                  <a:lnTo>
                    <a:pt x="2153" y="1266"/>
                  </a:lnTo>
                  <a:lnTo>
                    <a:pt x="2188" y="1251"/>
                  </a:lnTo>
                  <a:lnTo>
                    <a:pt x="2222" y="1235"/>
                  </a:lnTo>
                  <a:lnTo>
                    <a:pt x="2241" y="1226"/>
                  </a:lnTo>
                  <a:lnTo>
                    <a:pt x="2260" y="1217"/>
                  </a:lnTo>
                  <a:lnTo>
                    <a:pt x="2278" y="1207"/>
                  </a:lnTo>
                  <a:lnTo>
                    <a:pt x="2297" y="1197"/>
                  </a:lnTo>
                  <a:lnTo>
                    <a:pt x="2296" y="1186"/>
                  </a:lnTo>
                  <a:lnTo>
                    <a:pt x="2295" y="1174"/>
                  </a:lnTo>
                  <a:lnTo>
                    <a:pt x="2294" y="1161"/>
                  </a:lnTo>
                  <a:lnTo>
                    <a:pt x="2294" y="1150"/>
                  </a:lnTo>
                  <a:lnTo>
                    <a:pt x="2295" y="1126"/>
                  </a:lnTo>
                  <a:lnTo>
                    <a:pt x="2297" y="1102"/>
                  </a:lnTo>
                  <a:lnTo>
                    <a:pt x="2299" y="1078"/>
                  </a:lnTo>
                  <a:lnTo>
                    <a:pt x="2303" y="1056"/>
                  </a:lnTo>
                  <a:lnTo>
                    <a:pt x="2308" y="1034"/>
                  </a:lnTo>
                  <a:lnTo>
                    <a:pt x="2315" y="1012"/>
                  </a:lnTo>
                  <a:lnTo>
                    <a:pt x="2322" y="990"/>
                  </a:lnTo>
                  <a:lnTo>
                    <a:pt x="2330" y="969"/>
                  </a:lnTo>
                  <a:lnTo>
                    <a:pt x="2340" y="949"/>
                  </a:lnTo>
                  <a:lnTo>
                    <a:pt x="2350" y="928"/>
                  </a:lnTo>
                  <a:lnTo>
                    <a:pt x="2361" y="910"/>
                  </a:lnTo>
                  <a:lnTo>
                    <a:pt x="2374" y="891"/>
                  </a:lnTo>
                  <a:lnTo>
                    <a:pt x="2386" y="872"/>
                  </a:lnTo>
                  <a:lnTo>
                    <a:pt x="2400" y="855"/>
                  </a:lnTo>
                  <a:lnTo>
                    <a:pt x="2414" y="838"/>
                  </a:lnTo>
                  <a:lnTo>
                    <a:pt x="2430" y="822"/>
                  </a:lnTo>
                  <a:lnTo>
                    <a:pt x="2446" y="807"/>
                  </a:lnTo>
                  <a:lnTo>
                    <a:pt x="2463" y="793"/>
                  </a:lnTo>
                  <a:lnTo>
                    <a:pt x="2481" y="778"/>
                  </a:lnTo>
                  <a:lnTo>
                    <a:pt x="2498" y="766"/>
                  </a:lnTo>
                  <a:lnTo>
                    <a:pt x="2517" y="753"/>
                  </a:lnTo>
                  <a:lnTo>
                    <a:pt x="2537" y="742"/>
                  </a:lnTo>
                  <a:lnTo>
                    <a:pt x="2556" y="733"/>
                  </a:lnTo>
                  <a:lnTo>
                    <a:pt x="2577" y="723"/>
                  </a:lnTo>
                  <a:lnTo>
                    <a:pt x="2599" y="715"/>
                  </a:lnTo>
                  <a:lnTo>
                    <a:pt x="2620" y="708"/>
                  </a:lnTo>
                  <a:lnTo>
                    <a:pt x="2643" y="702"/>
                  </a:lnTo>
                  <a:lnTo>
                    <a:pt x="2664" y="696"/>
                  </a:lnTo>
                  <a:lnTo>
                    <a:pt x="2687" y="692"/>
                  </a:lnTo>
                  <a:lnTo>
                    <a:pt x="2711" y="689"/>
                  </a:lnTo>
                  <a:lnTo>
                    <a:pt x="2734" y="687"/>
                  </a:lnTo>
                  <a:lnTo>
                    <a:pt x="2758" y="686"/>
                  </a:lnTo>
                  <a:lnTo>
                    <a:pt x="2782" y="687"/>
                  </a:lnTo>
                  <a:lnTo>
                    <a:pt x="2805" y="689"/>
                  </a:lnTo>
                  <a:lnTo>
                    <a:pt x="2828" y="692"/>
                  </a:lnTo>
                  <a:lnTo>
                    <a:pt x="2851" y="696"/>
                  </a:lnTo>
                  <a:lnTo>
                    <a:pt x="2874" y="702"/>
                  </a:lnTo>
                  <a:lnTo>
                    <a:pt x="2896" y="708"/>
                  </a:lnTo>
                  <a:lnTo>
                    <a:pt x="2917" y="715"/>
                  </a:lnTo>
                  <a:lnTo>
                    <a:pt x="2938" y="723"/>
                  </a:lnTo>
                  <a:lnTo>
                    <a:pt x="2959" y="733"/>
                  </a:lnTo>
                  <a:lnTo>
                    <a:pt x="2979" y="742"/>
                  </a:lnTo>
                  <a:lnTo>
                    <a:pt x="2998" y="753"/>
                  </a:lnTo>
                  <a:lnTo>
                    <a:pt x="3017" y="766"/>
                  </a:lnTo>
                  <a:lnTo>
                    <a:pt x="3036" y="778"/>
                  </a:lnTo>
                  <a:lnTo>
                    <a:pt x="3053" y="793"/>
                  </a:lnTo>
                  <a:lnTo>
                    <a:pt x="3070" y="807"/>
                  </a:lnTo>
                  <a:lnTo>
                    <a:pt x="3086" y="822"/>
                  </a:lnTo>
                  <a:lnTo>
                    <a:pt x="3101" y="838"/>
                  </a:lnTo>
                  <a:lnTo>
                    <a:pt x="3116" y="855"/>
                  </a:lnTo>
                  <a:lnTo>
                    <a:pt x="3130" y="872"/>
                  </a:lnTo>
                  <a:lnTo>
                    <a:pt x="3143" y="891"/>
                  </a:lnTo>
                  <a:lnTo>
                    <a:pt x="3155" y="910"/>
                  </a:lnTo>
                  <a:lnTo>
                    <a:pt x="3165" y="928"/>
                  </a:lnTo>
                  <a:lnTo>
                    <a:pt x="3176" y="949"/>
                  </a:lnTo>
                  <a:lnTo>
                    <a:pt x="3185" y="969"/>
                  </a:lnTo>
                  <a:lnTo>
                    <a:pt x="3193" y="990"/>
                  </a:lnTo>
                  <a:lnTo>
                    <a:pt x="3201" y="1012"/>
                  </a:lnTo>
                  <a:lnTo>
                    <a:pt x="3207" y="1034"/>
                  </a:lnTo>
                  <a:lnTo>
                    <a:pt x="3212" y="1056"/>
                  </a:lnTo>
                  <a:lnTo>
                    <a:pt x="3216" y="1078"/>
                  </a:lnTo>
                  <a:lnTo>
                    <a:pt x="3219" y="1102"/>
                  </a:lnTo>
                  <a:lnTo>
                    <a:pt x="3221" y="1126"/>
                  </a:lnTo>
                  <a:lnTo>
                    <a:pt x="3221" y="1150"/>
                  </a:lnTo>
                  <a:lnTo>
                    <a:pt x="3221" y="1174"/>
                  </a:lnTo>
                  <a:lnTo>
                    <a:pt x="3219" y="1196"/>
                  </a:lnTo>
                  <a:lnTo>
                    <a:pt x="3216" y="1220"/>
                  </a:lnTo>
                  <a:lnTo>
                    <a:pt x="3212" y="1243"/>
                  </a:lnTo>
                  <a:lnTo>
                    <a:pt x="3207" y="1265"/>
                  </a:lnTo>
                  <a:lnTo>
                    <a:pt x="3201" y="1288"/>
                  </a:lnTo>
                  <a:lnTo>
                    <a:pt x="3193" y="1308"/>
                  </a:lnTo>
                  <a:lnTo>
                    <a:pt x="3185" y="1330"/>
                  </a:lnTo>
                  <a:lnTo>
                    <a:pt x="3176" y="1350"/>
                  </a:lnTo>
                  <a:lnTo>
                    <a:pt x="3165" y="1370"/>
                  </a:lnTo>
                  <a:lnTo>
                    <a:pt x="3155" y="1389"/>
                  </a:lnTo>
                  <a:lnTo>
                    <a:pt x="3143" y="1409"/>
                  </a:lnTo>
                  <a:lnTo>
                    <a:pt x="3130" y="1426"/>
                  </a:lnTo>
                  <a:lnTo>
                    <a:pt x="3116" y="1444"/>
                  </a:lnTo>
                  <a:lnTo>
                    <a:pt x="3101" y="1460"/>
                  </a:lnTo>
                  <a:lnTo>
                    <a:pt x="3086" y="1477"/>
                  </a:lnTo>
                  <a:lnTo>
                    <a:pt x="3070" y="1492"/>
                  </a:lnTo>
                  <a:lnTo>
                    <a:pt x="3053" y="1507"/>
                  </a:lnTo>
                  <a:lnTo>
                    <a:pt x="3036" y="1520"/>
                  </a:lnTo>
                  <a:lnTo>
                    <a:pt x="3017" y="1533"/>
                  </a:lnTo>
                  <a:lnTo>
                    <a:pt x="2998" y="1545"/>
                  </a:lnTo>
                  <a:lnTo>
                    <a:pt x="2979" y="1557"/>
                  </a:lnTo>
                  <a:lnTo>
                    <a:pt x="2959" y="1567"/>
                  </a:lnTo>
                  <a:lnTo>
                    <a:pt x="2938" y="1576"/>
                  </a:lnTo>
                  <a:lnTo>
                    <a:pt x="2917" y="1585"/>
                  </a:lnTo>
                  <a:lnTo>
                    <a:pt x="2896" y="1592"/>
                  </a:lnTo>
                  <a:lnTo>
                    <a:pt x="2874" y="1598"/>
                  </a:lnTo>
                  <a:lnTo>
                    <a:pt x="2851" y="1603"/>
                  </a:lnTo>
                  <a:lnTo>
                    <a:pt x="2828" y="1607"/>
                  </a:lnTo>
                  <a:lnTo>
                    <a:pt x="2805" y="1609"/>
                  </a:lnTo>
                  <a:lnTo>
                    <a:pt x="2782" y="1612"/>
                  </a:lnTo>
                  <a:lnTo>
                    <a:pt x="2758" y="1613"/>
                  </a:lnTo>
                  <a:lnTo>
                    <a:pt x="2737" y="1612"/>
                  </a:lnTo>
                  <a:lnTo>
                    <a:pt x="2716" y="1610"/>
                  </a:lnTo>
                  <a:lnTo>
                    <a:pt x="2695" y="1608"/>
                  </a:lnTo>
                  <a:lnTo>
                    <a:pt x="2676" y="1605"/>
                  </a:lnTo>
                  <a:lnTo>
                    <a:pt x="2655" y="1601"/>
                  </a:lnTo>
                  <a:lnTo>
                    <a:pt x="2635" y="1596"/>
                  </a:lnTo>
                  <a:lnTo>
                    <a:pt x="2617" y="1590"/>
                  </a:lnTo>
                  <a:lnTo>
                    <a:pt x="2597" y="1584"/>
                  </a:lnTo>
                  <a:lnTo>
                    <a:pt x="2579" y="1576"/>
                  </a:lnTo>
                  <a:lnTo>
                    <a:pt x="2561" y="1568"/>
                  </a:lnTo>
                  <a:lnTo>
                    <a:pt x="2543" y="1560"/>
                  </a:lnTo>
                  <a:lnTo>
                    <a:pt x="2525" y="1550"/>
                  </a:lnTo>
                  <a:lnTo>
                    <a:pt x="2509" y="1540"/>
                  </a:lnTo>
                  <a:lnTo>
                    <a:pt x="2492" y="1529"/>
                  </a:lnTo>
                  <a:lnTo>
                    <a:pt x="2477" y="1517"/>
                  </a:lnTo>
                  <a:lnTo>
                    <a:pt x="2461" y="1505"/>
                  </a:lnTo>
                  <a:lnTo>
                    <a:pt x="2446" y="1492"/>
                  </a:lnTo>
                  <a:lnTo>
                    <a:pt x="2432" y="1479"/>
                  </a:lnTo>
                  <a:lnTo>
                    <a:pt x="2418" y="1465"/>
                  </a:lnTo>
                  <a:lnTo>
                    <a:pt x="2405" y="1450"/>
                  </a:lnTo>
                  <a:lnTo>
                    <a:pt x="2393" y="1435"/>
                  </a:lnTo>
                  <a:lnTo>
                    <a:pt x="2381" y="1419"/>
                  </a:lnTo>
                  <a:lnTo>
                    <a:pt x="2370" y="1402"/>
                  </a:lnTo>
                  <a:lnTo>
                    <a:pt x="2359" y="1386"/>
                  </a:lnTo>
                  <a:lnTo>
                    <a:pt x="2350" y="1369"/>
                  </a:lnTo>
                  <a:lnTo>
                    <a:pt x="2341" y="1352"/>
                  </a:lnTo>
                  <a:lnTo>
                    <a:pt x="2332" y="1333"/>
                  </a:lnTo>
                  <a:lnTo>
                    <a:pt x="2325" y="1315"/>
                  </a:lnTo>
                  <a:lnTo>
                    <a:pt x="2318" y="1296"/>
                  </a:lnTo>
                  <a:lnTo>
                    <a:pt x="2312" y="1277"/>
                  </a:lnTo>
                  <a:lnTo>
                    <a:pt x="2306" y="1258"/>
                  </a:lnTo>
                  <a:lnTo>
                    <a:pt x="2302" y="1238"/>
                  </a:lnTo>
                  <a:lnTo>
                    <a:pt x="2274" y="1253"/>
                  </a:lnTo>
                  <a:lnTo>
                    <a:pt x="2246" y="1271"/>
                  </a:lnTo>
                  <a:lnTo>
                    <a:pt x="2217" y="1288"/>
                  </a:lnTo>
                  <a:lnTo>
                    <a:pt x="2188" y="1306"/>
                  </a:lnTo>
                  <a:lnTo>
                    <a:pt x="2160" y="1325"/>
                  </a:lnTo>
                  <a:lnTo>
                    <a:pt x="2132" y="1343"/>
                  </a:lnTo>
                  <a:lnTo>
                    <a:pt x="2105" y="1362"/>
                  </a:lnTo>
                  <a:lnTo>
                    <a:pt x="2080" y="1382"/>
                  </a:lnTo>
                  <a:lnTo>
                    <a:pt x="2061" y="1397"/>
                  </a:lnTo>
                  <a:lnTo>
                    <a:pt x="2041" y="1413"/>
                  </a:lnTo>
                  <a:lnTo>
                    <a:pt x="2023" y="1429"/>
                  </a:lnTo>
                  <a:lnTo>
                    <a:pt x="2007" y="1445"/>
                  </a:lnTo>
                  <a:lnTo>
                    <a:pt x="1990" y="1461"/>
                  </a:lnTo>
                  <a:lnTo>
                    <a:pt x="1974" y="1478"/>
                  </a:lnTo>
                  <a:lnTo>
                    <a:pt x="1960" y="1495"/>
                  </a:lnTo>
                  <a:lnTo>
                    <a:pt x="1945" y="1511"/>
                  </a:lnTo>
                  <a:lnTo>
                    <a:pt x="1917" y="1545"/>
                  </a:lnTo>
                  <a:lnTo>
                    <a:pt x="1889" y="1581"/>
                  </a:lnTo>
                  <a:lnTo>
                    <a:pt x="1862" y="1619"/>
                  </a:lnTo>
                  <a:lnTo>
                    <a:pt x="1834" y="1658"/>
                  </a:lnTo>
                  <a:lnTo>
                    <a:pt x="1804" y="1701"/>
                  </a:lnTo>
                  <a:lnTo>
                    <a:pt x="1774" y="1744"/>
                  </a:lnTo>
                  <a:lnTo>
                    <a:pt x="1743" y="1787"/>
                  </a:lnTo>
                  <a:lnTo>
                    <a:pt x="1712" y="1833"/>
                  </a:lnTo>
                  <a:lnTo>
                    <a:pt x="1682" y="1878"/>
                  </a:lnTo>
                  <a:lnTo>
                    <a:pt x="1653" y="1921"/>
                  </a:lnTo>
                  <a:lnTo>
                    <a:pt x="1626" y="1964"/>
                  </a:lnTo>
                  <a:lnTo>
                    <a:pt x="1601" y="2005"/>
                  </a:lnTo>
                  <a:lnTo>
                    <a:pt x="1579" y="2043"/>
                  </a:lnTo>
                  <a:lnTo>
                    <a:pt x="1560" y="2079"/>
                  </a:lnTo>
                  <a:lnTo>
                    <a:pt x="1543" y="2114"/>
                  </a:lnTo>
                  <a:lnTo>
                    <a:pt x="1528" y="2146"/>
                  </a:lnTo>
                  <a:lnTo>
                    <a:pt x="1515" y="2178"/>
                  </a:lnTo>
                  <a:lnTo>
                    <a:pt x="1503" y="2208"/>
                  </a:lnTo>
                  <a:lnTo>
                    <a:pt x="1492" y="2238"/>
                  </a:lnTo>
                  <a:lnTo>
                    <a:pt x="1482" y="2268"/>
                  </a:lnTo>
                  <a:lnTo>
                    <a:pt x="1471" y="2299"/>
                  </a:lnTo>
                  <a:lnTo>
                    <a:pt x="1461" y="2329"/>
                  </a:lnTo>
                  <a:lnTo>
                    <a:pt x="1452" y="2359"/>
                  </a:lnTo>
                  <a:lnTo>
                    <a:pt x="1442" y="2387"/>
                  </a:lnTo>
                  <a:lnTo>
                    <a:pt x="1463" y="2394"/>
                  </a:lnTo>
                  <a:lnTo>
                    <a:pt x="1484" y="2403"/>
                  </a:lnTo>
                  <a:lnTo>
                    <a:pt x="1503" y="2415"/>
                  </a:lnTo>
                  <a:lnTo>
                    <a:pt x="1522" y="2426"/>
                  </a:lnTo>
                  <a:lnTo>
                    <a:pt x="1540" y="2440"/>
                  </a:lnTo>
                  <a:lnTo>
                    <a:pt x="1555" y="2455"/>
                  </a:lnTo>
                  <a:lnTo>
                    <a:pt x="1571" y="2471"/>
                  </a:lnTo>
                  <a:lnTo>
                    <a:pt x="1584" y="2488"/>
                  </a:lnTo>
                  <a:lnTo>
                    <a:pt x="1597" y="2506"/>
                  </a:lnTo>
                  <a:lnTo>
                    <a:pt x="1608" y="2526"/>
                  </a:lnTo>
                  <a:lnTo>
                    <a:pt x="1618" y="2545"/>
                  </a:lnTo>
                  <a:lnTo>
                    <a:pt x="1626" y="2567"/>
                  </a:lnTo>
                  <a:lnTo>
                    <a:pt x="1632" y="2589"/>
                  </a:lnTo>
                  <a:lnTo>
                    <a:pt x="1637" y="2610"/>
                  </a:lnTo>
                  <a:lnTo>
                    <a:pt x="1640" y="2634"/>
                  </a:lnTo>
                  <a:lnTo>
                    <a:pt x="1640" y="2657"/>
                  </a:lnTo>
                  <a:lnTo>
                    <a:pt x="1640" y="2671"/>
                  </a:lnTo>
                  <a:lnTo>
                    <a:pt x="1639" y="2686"/>
                  </a:lnTo>
                  <a:lnTo>
                    <a:pt x="1637" y="2700"/>
                  </a:lnTo>
                  <a:lnTo>
                    <a:pt x="1635" y="2715"/>
                  </a:lnTo>
                  <a:lnTo>
                    <a:pt x="1632" y="2728"/>
                  </a:lnTo>
                  <a:lnTo>
                    <a:pt x="1628" y="2742"/>
                  </a:lnTo>
                  <a:lnTo>
                    <a:pt x="1624" y="2754"/>
                  </a:lnTo>
                  <a:lnTo>
                    <a:pt x="1619" y="2768"/>
                  </a:lnTo>
                  <a:lnTo>
                    <a:pt x="1612" y="2780"/>
                  </a:lnTo>
                  <a:lnTo>
                    <a:pt x="1606" y="2793"/>
                  </a:lnTo>
                  <a:lnTo>
                    <a:pt x="1600" y="2804"/>
                  </a:lnTo>
                  <a:lnTo>
                    <a:pt x="1593" y="2816"/>
                  </a:lnTo>
                  <a:lnTo>
                    <a:pt x="1584" y="2827"/>
                  </a:lnTo>
                  <a:lnTo>
                    <a:pt x="1576" y="2838"/>
                  </a:lnTo>
                  <a:lnTo>
                    <a:pt x="1567" y="2848"/>
                  </a:lnTo>
                  <a:lnTo>
                    <a:pt x="1557" y="2858"/>
                  </a:lnTo>
                  <a:lnTo>
                    <a:pt x="1548" y="2867"/>
                  </a:lnTo>
                  <a:lnTo>
                    <a:pt x="1538" y="2876"/>
                  </a:lnTo>
                  <a:lnTo>
                    <a:pt x="1526" y="2885"/>
                  </a:lnTo>
                  <a:lnTo>
                    <a:pt x="1516" y="2893"/>
                  </a:lnTo>
                  <a:lnTo>
                    <a:pt x="1504" y="2900"/>
                  </a:lnTo>
                  <a:lnTo>
                    <a:pt x="1492" y="2906"/>
                  </a:lnTo>
                  <a:lnTo>
                    <a:pt x="1480" y="2913"/>
                  </a:lnTo>
                  <a:lnTo>
                    <a:pt x="1467" y="2919"/>
                  </a:lnTo>
                  <a:lnTo>
                    <a:pt x="1455" y="2924"/>
                  </a:lnTo>
                  <a:lnTo>
                    <a:pt x="1441" y="2928"/>
                  </a:lnTo>
                  <a:lnTo>
                    <a:pt x="1428" y="2932"/>
                  </a:lnTo>
                  <a:lnTo>
                    <a:pt x="1414" y="2935"/>
                  </a:lnTo>
                  <a:lnTo>
                    <a:pt x="1400" y="2938"/>
                  </a:lnTo>
                  <a:lnTo>
                    <a:pt x="1385" y="2940"/>
                  </a:lnTo>
                  <a:lnTo>
                    <a:pt x="1372" y="2941"/>
                  </a:lnTo>
                  <a:lnTo>
                    <a:pt x="1356" y="2941"/>
                  </a:lnTo>
                  <a:lnTo>
                    <a:pt x="1342" y="2941"/>
                  </a:lnTo>
                  <a:lnTo>
                    <a:pt x="1327" y="2940"/>
                  </a:lnTo>
                  <a:lnTo>
                    <a:pt x="1314" y="2938"/>
                  </a:lnTo>
                  <a:lnTo>
                    <a:pt x="1299" y="2935"/>
                  </a:lnTo>
                  <a:lnTo>
                    <a:pt x="1286" y="2932"/>
                  </a:lnTo>
                  <a:lnTo>
                    <a:pt x="1272" y="2928"/>
                  </a:lnTo>
                  <a:lnTo>
                    <a:pt x="1259" y="2924"/>
                  </a:lnTo>
                  <a:lnTo>
                    <a:pt x="1246" y="2919"/>
                  </a:lnTo>
                  <a:lnTo>
                    <a:pt x="1234" y="2913"/>
                  </a:lnTo>
                  <a:lnTo>
                    <a:pt x="1221" y="2906"/>
                  </a:lnTo>
                  <a:lnTo>
                    <a:pt x="1209" y="2900"/>
                  </a:lnTo>
                  <a:lnTo>
                    <a:pt x="1197" y="2893"/>
                  </a:lnTo>
                  <a:lnTo>
                    <a:pt x="1186" y="2885"/>
                  </a:lnTo>
                  <a:lnTo>
                    <a:pt x="1176" y="2876"/>
                  </a:lnTo>
                  <a:lnTo>
                    <a:pt x="1165" y="2867"/>
                  </a:lnTo>
                  <a:lnTo>
                    <a:pt x="1156" y="2858"/>
                  </a:lnTo>
                  <a:lnTo>
                    <a:pt x="1146" y="2848"/>
                  </a:lnTo>
                  <a:lnTo>
                    <a:pt x="1137" y="2838"/>
                  </a:lnTo>
                  <a:lnTo>
                    <a:pt x="1129" y="2827"/>
                  </a:lnTo>
                  <a:lnTo>
                    <a:pt x="1121" y="2816"/>
                  </a:lnTo>
                  <a:lnTo>
                    <a:pt x="1113" y="2804"/>
                  </a:lnTo>
                  <a:lnTo>
                    <a:pt x="1106" y="2793"/>
                  </a:lnTo>
                  <a:lnTo>
                    <a:pt x="1100" y="2780"/>
                  </a:lnTo>
                  <a:lnTo>
                    <a:pt x="1095" y="2768"/>
                  </a:lnTo>
                  <a:lnTo>
                    <a:pt x="1089" y="2754"/>
                  </a:lnTo>
                  <a:lnTo>
                    <a:pt x="1085" y="2742"/>
                  </a:lnTo>
                  <a:lnTo>
                    <a:pt x="1081" y="2728"/>
                  </a:lnTo>
                  <a:lnTo>
                    <a:pt x="1078" y="2715"/>
                  </a:lnTo>
                  <a:lnTo>
                    <a:pt x="1076" y="2700"/>
                  </a:lnTo>
                  <a:lnTo>
                    <a:pt x="1074" y="2686"/>
                  </a:lnTo>
                  <a:lnTo>
                    <a:pt x="1073" y="2671"/>
                  </a:lnTo>
                  <a:lnTo>
                    <a:pt x="1072" y="2657"/>
                  </a:lnTo>
                  <a:lnTo>
                    <a:pt x="1073" y="2643"/>
                  </a:lnTo>
                  <a:lnTo>
                    <a:pt x="1074" y="2628"/>
                  </a:lnTo>
                  <a:lnTo>
                    <a:pt x="1076" y="2615"/>
                  </a:lnTo>
                  <a:lnTo>
                    <a:pt x="1078" y="2600"/>
                  </a:lnTo>
                  <a:lnTo>
                    <a:pt x="1081" y="2587"/>
                  </a:lnTo>
                  <a:lnTo>
                    <a:pt x="1085" y="2573"/>
                  </a:lnTo>
                  <a:lnTo>
                    <a:pt x="1089" y="2560"/>
                  </a:lnTo>
                  <a:lnTo>
                    <a:pt x="1095" y="2547"/>
                  </a:lnTo>
                  <a:lnTo>
                    <a:pt x="1100" y="2534"/>
                  </a:lnTo>
                  <a:lnTo>
                    <a:pt x="1106" y="2522"/>
                  </a:lnTo>
                  <a:lnTo>
                    <a:pt x="1113" y="2510"/>
                  </a:lnTo>
                  <a:lnTo>
                    <a:pt x="1121" y="2499"/>
                  </a:lnTo>
                  <a:lnTo>
                    <a:pt x="1129" y="2487"/>
                  </a:lnTo>
                  <a:lnTo>
                    <a:pt x="1137" y="2477"/>
                  </a:lnTo>
                  <a:lnTo>
                    <a:pt x="1146" y="2467"/>
                  </a:lnTo>
                  <a:lnTo>
                    <a:pt x="1156" y="2457"/>
                  </a:lnTo>
                  <a:lnTo>
                    <a:pt x="1165" y="2447"/>
                  </a:lnTo>
                  <a:lnTo>
                    <a:pt x="1176" y="2439"/>
                  </a:lnTo>
                  <a:lnTo>
                    <a:pt x="1186" y="2430"/>
                  </a:lnTo>
                  <a:lnTo>
                    <a:pt x="1197" y="2422"/>
                  </a:lnTo>
                  <a:lnTo>
                    <a:pt x="1209" y="2415"/>
                  </a:lnTo>
                  <a:lnTo>
                    <a:pt x="1221" y="2408"/>
                  </a:lnTo>
                  <a:lnTo>
                    <a:pt x="1234" y="2401"/>
                  </a:lnTo>
                  <a:lnTo>
                    <a:pt x="1246" y="2396"/>
                  </a:lnTo>
                  <a:lnTo>
                    <a:pt x="1259" y="2391"/>
                  </a:lnTo>
                  <a:lnTo>
                    <a:pt x="1272" y="2387"/>
                  </a:lnTo>
                  <a:lnTo>
                    <a:pt x="1286" y="2383"/>
                  </a:lnTo>
                  <a:lnTo>
                    <a:pt x="1299" y="2380"/>
                  </a:lnTo>
                  <a:lnTo>
                    <a:pt x="1314" y="2376"/>
                  </a:lnTo>
                  <a:lnTo>
                    <a:pt x="1327" y="2375"/>
                  </a:lnTo>
                  <a:lnTo>
                    <a:pt x="1342" y="2374"/>
                  </a:lnTo>
                  <a:lnTo>
                    <a:pt x="1356" y="2373"/>
                  </a:lnTo>
                  <a:lnTo>
                    <a:pt x="1366" y="2373"/>
                  </a:lnTo>
                  <a:lnTo>
                    <a:pt x="1377" y="2374"/>
                  </a:lnTo>
                  <a:lnTo>
                    <a:pt x="1387" y="2375"/>
                  </a:lnTo>
                  <a:lnTo>
                    <a:pt x="1398" y="2376"/>
                  </a:lnTo>
                  <a:lnTo>
                    <a:pt x="1406" y="2350"/>
                  </a:lnTo>
                  <a:lnTo>
                    <a:pt x="1413" y="2321"/>
                  </a:lnTo>
                  <a:lnTo>
                    <a:pt x="1421" y="2291"/>
                  </a:lnTo>
                  <a:lnTo>
                    <a:pt x="1430" y="2260"/>
                  </a:lnTo>
                  <a:lnTo>
                    <a:pt x="1438" y="2228"/>
                  </a:lnTo>
                  <a:lnTo>
                    <a:pt x="1445" y="2197"/>
                  </a:lnTo>
                  <a:lnTo>
                    <a:pt x="1452" y="2166"/>
                  </a:lnTo>
                  <a:lnTo>
                    <a:pt x="1458" y="2133"/>
                  </a:lnTo>
                  <a:lnTo>
                    <a:pt x="1462" y="2100"/>
                  </a:lnTo>
                  <a:lnTo>
                    <a:pt x="1466" y="2065"/>
                  </a:lnTo>
                  <a:lnTo>
                    <a:pt x="1468" y="2030"/>
                  </a:lnTo>
                  <a:lnTo>
                    <a:pt x="1469" y="1991"/>
                  </a:lnTo>
                  <a:lnTo>
                    <a:pt x="1469" y="1953"/>
                  </a:lnTo>
                  <a:lnTo>
                    <a:pt x="1467" y="1913"/>
                  </a:lnTo>
                  <a:lnTo>
                    <a:pt x="1464" y="1871"/>
                  </a:lnTo>
                  <a:lnTo>
                    <a:pt x="1461" y="1830"/>
                  </a:lnTo>
                  <a:lnTo>
                    <a:pt x="1457" y="1789"/>
                  </a:lnTo>
                  <a:lnTo>
                    <a:pt x="1452" y="1747"/>
                  </a:lnTo>
                  <a:lnTo>
                    <a:pt x="1446" y="1708"/>
                  </a:lnTo>
                  <a:lnTo>
                    <a:pt x="1442" y="1671"/>
                  </a:lnTo>
                  <a:lnTo>
                    <a:pt x="1441" y="1666"/>
                  </a:lnTo>
                  <a:lnTo>
                    <a:pt x="1441" y="1665"/>
                  </a:lnTo>
                  <a:lnTo>
                    <a:pt x="1441" y="1664"/>
                  </a:lnTo>
                  <a:lnTo>
                    <a:pt x="1439" y="1652"/>
                  </a:lnTo>
                  <a:lnTo>
                    <a:pt x="1439" y="1651"/>
                  </a:lnTo>
                  <a:lnTo>
                    <a:pt x="1435" y="1618"/>
                  </a:lnTo>
                  <a:lnTo>
                    <a:pt x="1431" y="1587"/>
                  </a:lnTo>
                  <a:lnTo>
                    <a:pt x="1427" y="1558"/>
                  </a:lnTo>
                  <a:lnTo>
                    <a:pt x="1421" y="1531"/>
                  </a:lnTo>
                  <a:lnTo>
                    <a:pt x="1416" y="1505"/>
                  </a:lnTo>
                  <a:lnTo>
                    <a:pt x="1411" y="1480"/>
                  </a:lnTo>
                  <a:lnTo>
                    <a:pt x="1405" y="1457"/>
                  </a:lnTo>
                  <a:lnTo>
                    <a:pt x="1398" y="1436"/>
                  </a:lnTo>
                  <a:lnTo>
                    <a:pt x="1389" y="1413"/>
                  </a:lnTo>
                  <a:lnTo>
                    <a:pt x="1379" y="1392"/>
                  </a:lnTo>
                  <a:lnTo>
                    <a:pt x="1366" y="1371"/>
                  </a:lnTo>
                  <a:lnTo>
                    <a:pt x="1353" y="1352"/>
                  </a:lnTo>
                  <a:lnTo>
                    <a:pt x="1335" y="1331"/>
                  </a:lnTo>
                  <a:lnTo>
                    <a:pt x="1317" y="1309"/>
                  </a:lnTo>
                  <a:lnTo>
                    <a:pt x="1293" y="1285"/>
                  </a:lnTo>
                  <a:lnTo>
                    <a:pt x="1267" y="1261"/>
                  </a:lnTo>
                  <a:lnTo>
                    <a:pt x="1237" y="1233"/>
                  </a:lnTo>
                  <a:lnTo>
                    <a:pt x="1204" y="1204"/>
                  </a:lnTo>
                  <a:lnTo>
                    <a:pt x="1169" y="1175"/>
                  </a:lnTo>
                  <a:lnTo>
                    <a:pt x="1134" y="1145"/>
                  </a:lnTo>
                  <a:lnTo>
                    <a:pt x="1111" y="1166"/>
                  </a:lnTo>
                  <a:lnTo>
                    <a:pt x="1087" y="1186"/>
                  </a:lnTo>
                  <a:lnTo>
                    <a:pt x="1062" y="1206"/>
                  </a:lnTo>
                  <a:lnTo>
                    <a:pt x="1037" y="1223"/>
                  </a:lnTo>
                  <a:lnTo>
                    <a:pt x="1010" y="1240"/>
                  </a:lnTo>
                  <a:lnTo>
                    <a:pt x="982" y="1255"/>
                  </a:lnTo>
                  <a:lnTo>
                    <a:pt x="954" y="1270"/>
                  </a:lnTo>
                  <a:lnTo>
                    <a:pt x="924" y="1283"/>
                  </a:lnTo>
                  <a:lnTo>
                    <a:pt x="894" y="1295"/>
                  </a:lnTo>
                  <a:lnTo>
                    <a:pt x="863" y="1304"/>
                  </a:lnTo>
                  <a:lnTo>
                    <a:pt x="832" y="1313"/>
                  </a:lnTo>
                  <a:lnTo>
                    <a:pt x="801" y="1321"/>
                  </a:lnTo>
                  <a:lnTo>
                    <a:pt x="768" y="1326"/>
                  </a:lnTo>
                  <a:lnTo>
                    <a:pt x="736" y="1330"/>
                  </a:lnTo>
                  <a:lnTo>
                    <a:pt x="702" y="1333"/>
                  </a:lnTo>
                  <a:lnTo>
                    <a:pt x="668" y="1333"/>
                  </a:lnTo>
                  <a:lnTo>
                    <a:pt x="634" y="1333"/>
                  </a:lnTo>
                  <a:lnTo>
                    <a:pt x="600" y="1330"/>
                  </a:lnTo>
                  <a:lnTo>
                    <a:pt x="567" y="1326"/>
                  </a:lnTo>
                  <a:lnTo>
                    <a:pt x="533" y="1320"/>
                  </a:lnTo>
                  <a:lnTo>
                    <a:pt x="501" y="1312"/>
                  </a:lnTo>
                  <a:lnTo>
                    <a:pt x="469" y="1303"/>
                  </a:lnTo>
                  <a:lnTo>
                    <a:pt x="439" y="1293"/>
                  </a:lnTo>
                  <a:lnTo>
                    <a:pt x="408" y="1281"/>
                  </a:lnTo>
                  <a:lnTo>
                    <a:pt x="379" y="1268"/>
                  </a:lnTo>
                  <a:lnTo>
                    <a:pt x="350" y="1253"/>
                  </a:lnTo>
                  <a:lnTo>
                    <a:pt x="322" y="1237"/>
                  </a:lnTo>
                  <a:lnTo>
                    <a:pt x="295" y="1219"/>
                  </a:lnTo>
                  <a:lnTo>
                    <a:pt x="269" y="1201"/>
                  </a:lnTo>
                  <a:lnTo>
                    <a:pt x="243" y="1181"/>
                  </a:lnTo>
                  <a:lnTo>
                    <a:pt x="219" y="1160"/>
                  </a:lnTo>
                  <a:lnTo>
                    <a:pt x="196" y="1138"/>
                  </a:lnTo>
                  <a:lnTo>
                    <a:pt x="173" y="1115"/>
                  </a:lnTo>
                  <a:lnTo>
                    <a:pt x="153" y="1091"/>
                  </a:lnTo>
                  <a:lnTo>
                    <a:pt x="133" y="1066"/>
                  </a:lnTo>
                  <a:lnTo>
                    <a:pt x="114" y="1039"/>
                  </a:lnTo>
                  <a:lnTo>
                    <a:pt x="97" y="1012"/>
                  </a:lnTo>
                  <a:lnTo>
                    <a:pt x="81" y="984"/>
                  </a:lnTo>
                  <a:lnTo>
                    <a:pt x="65" y="956"/>
                  </a:lnTo>
                  <a:lnTo>
                    <a:pt x="52" y="926"/>
                  </a:lnTo>
                  <a:lnTo>
                    <a:pt x="41" y="896"/>
                  </a:lnTo>
                  <a:lnTo>
                    <a:pt x="30" y="865"/>
                  </a:lnTo>
                  <a:lnTo>
                    <a:pt x="21" y="833"/>
                  </a:lnTo>
                  <a:lnTo>
                    <a:pt x="14" y="801"/>
                  </a:lnTo>
                  <a:lnTo>
                    <a:pt x="7" y="768"/>
                  </a:lnTo>
                  <a:lnTo>
                    <a:pt x="3" y="735"/>
                  </a:lnTo>
                  <a:lnTo>
                    <a:pt x="1" y="701"/>
                  </a:lnTo>
                  <a:lnTo>
                    <a:pt x="0" y="666"/>
                  </a:lnTo>
                  <a:lnTo>
                    <a:pt x="1" y="632"/>
                  </a:lnTo>
                  <a:lnTo>
                    <a:pt x="3" y="598"/>
                  </a:lnTo>
                  <a:lnTo>
                    <a:pt x="7" y="565"/>
                  </a:lnTo>
                  <a:lnTo>
                    <a:pt x="14" y="532"/>
                  </a:lnTo>
                  <a:lnTo>
                    <a:pt x="21" y="500"/>
                  </a:lnTo>
                  <a:lnTo>
                    <a:pt x="30" y="469"/>
                  </a:lnTo>
                  <a:lnTo>
                    <a:pt x="41" y="438"/>
                  </a:lnTo>
                  <a:lnTo>
                    <a:pt x="52" y="407"/>
                  </a:lnTo>
                  <a:lnTo>
                    <a:pt x="65" y="378"/>
                  </a:lnTo>
                  <a:lnTo>
                    <a:pt x="81" y="349"/>
                  </a:lnTo>
                  <a:lnTo>
                    <a:pt x="97" y="321"/>
                  </a:lnTo>
                  <a:lnTo>
                    <a:pt x="114" y="294"/>
                  </a:lnTo>
                  <a:lnTo>
                    <a:pt x="133" y="268"/>
                  </a:lnTo>
                  <a:lnTo>
                    <a:pt x="153" y="242"/>
                  </a:lnTo>
                  <a:lnTo>
                    <a:pt x="173" y="218"/>
                  </a:lnTo>
                  <a:lnTo>
                    <a:pt x="196" y="195"/>
                  </a:lnTo>
                  <a:lnTo>
                    <a:pt x="219" y="173"/>
                  </a:lnTo>
                  <a:lnTo>
                    <a:pt x="243" y="152"/>
                  </a:lnTo>
                  <a:lnTo>
                    <a:pt x="269" y="132"/>
                  </a:lnTo>
                  <a:lnTo>
                    <a:pt x="295" y="114"/>
                  </a:lnTo>
                  <a:lnTo>
                    <a:pt x="322" y="96"/>
                  </a:lnTo>
                  <a:lnTo>
                    <a:pt x="350" y="81"/>
                  </a:lnTo>
                  <a:lnTo>
                    <a:pt x="379" y="65"/>
                  </a:lnTo>
                  <a:lnTo>
                    <a:pt x="408" y="53"/>
                  </a:lnTo>
                  <a:lnTo>
                    <a:pt x="439" y="40"/>
                  </a:lnTo>
                  <a:lnTo>
                    <a:pt x="469" y="30"/>
                  </a:lnTo>
                  <a:lnTo>
                    <a:pt x="501" y="21"/>
                  </a:lnTo>
                  <a:lnTo>
                    <a:pt x="533" y="13"/>
                  </a:lnTo>
                  <a:lnTo>
                    <a:pt x="567" y="7"/>
                  </a:lnTo>
                  <a:lnTo>
                    <a:pt x="600" y="3"/>
                  </a:lnTo>
                  <a:lnTo>
                    <a:pt x="634" y="1"/>
                  </a:lnTo>
                  <a:lnTo>
                    <a:pt x="668" y="0"/>
                  </a:lnTo>
                  <a:close/>
                  <a:moveTo>
                    <a:pt x="1524" y="1176"/>
                  </a:moveTo>
                  <a:lnTo>
                    <a:pt x="1533" y="1182"/>
                  </a:lnTo>
                  <a:lnTo>
                    <a:pt x="1543" y="1187"/>
                  </a:lnTo>
                  <a:lnTo>
                    <a:pt x="1553" y="1192"/>
                  </a:lnTo>
                  <a:lnTo>
                    <a:pt x="1565" y="1197"/>
                  </a:lnTo>
                  <a:lnTo>
                    <a:pt x="1576" y="1201"/>
                  </a:lnTo>
                  <a:lnTo>
                    <a:pt x="1587" y="1205"/>
                  </a:lnTo>
                  <a:lnTo>
                    <a:pt x="1599" y="1207"/>
                  </a:lnTo>
                  <a:lnTo>
                    <a:pt x="1611" y="1210"/>
                  </a:lnTo>
                  <a:lnTo>
                    <a:pt x="1637" y="1213"/>
                  </a:lnTo>
                  <a:lnTo>
                    <a:pt x="1663" y="1214"/>
                  </a:lnTo>
                  <a:lnTo>
                    <a:pt x="1689" y="1214"/>
                  </a:lnTo>
                  <a:lnTo>
                    <a:pt x="1716" y="1213"/>
                  </a:lnTo>
                  <a:lnTo>
                    <a:pt x="1742" y="1211"/>
                  </a:lnTo>
                  <a:lnTo>
                    <a:pt x="1768" y="1208"/>
                  </a:lnTo>
                  <a:lnTo>
                    <a:pt x="1792" y="1204"/>
                  </a:lnTo>
                  <a:lnTo>
                    <a:pt x="1815" y="1200"/>
                  </a:lnTo>
                  <a:lnTo>
                    <a:pt x="1836" y="1194"/>
                  </a:lnTo>
                  <a:lnTo>
                    <a:pt x="1856" y="1190"/>
                  </a:lnTo>
                  <a:lnTo>
                    <a:pt x="1873" y="1186"/>
                  </a:lnTo>
                  <a:lnTo>
                    <a:pt x="1886" y="1183"/>
                  </a:lnTo>
                  <a:lnTo>
                    <a:pt x="1906" y="1178"/>
                  </a:lnTo>
                  <a:lnTo>
                    <a:pt x="1916" y="1177"/>
                  </a:lnTo>
                  <a:lnTo>
                    <a:pt x="1919" y="1178"/>
                  </a:lnTo>
                  <a:lnTo>
                    <a:pt x="1922" y="1179"/>
                  </a:lnTo>
                  <a:lnTo>
                    <a:pt x="1924" y="1182"/>
                  </a:lnTo>
                  <a:lnTo>
                    <a:pt x="1925" y="1186"/>
                  </a:lnTo>
                  <a:lnTo>
                    <a:pt x="1930" y="1197"/>
                  </a:lnTo>
                  <a:lnTo>
                    <a:pt x="1935" y="1212"/>
                  </a:lnTo>
                  <a:lnTo>
                    <a:pt x="1940" y="1225"/>
                  </a:lnTo>
                  <a:lnTo>
                    <a:pt x="1945" y="1237"/>
                  </a:lnTo>
                  <a:lnTo>
                    <a:pt x="1950" y="1248"/>
                  </a:lnTo>
                  <a:lnTo>
                    <a:pt x="1950" y="1249"/>
                  </a:lnTo>
                  <a:lnTo>
                    <a:pt x="1953" y="1247"/>
                  </a:lnTo>
                  <a:lnTo>
                    <a:pt x="1972" y="1231"/>
                  </a:lnTo>
                  <a:lnTo>
                    <a:pt x="1993" y="1214"/>
                  </a:lnTo>
                  <a:lnTo>
                    <a:pt x="2020" y="1190"/>
                  </a:lnTo>
                  <a:lnTo>
                    <a:pt x="2035" y="1177"/>
                  </a:lnTo>
                  <a:lnTo>
                    <a:pt x="2048" y="1161"/>
                  </a:lnTo>
                  <a:lnTo>
                    <a:pt x="2063" y="1145"/>
                  </a:lnTo>
                  <a:lnTo>
                    <a:pt x="2076" y="1127"/>
                  </a:lnTo>
                  <a:lnTo>
                    <a:pt x="2090" y="1109"/>
                  </a:lnTo>
                  <a:lnTo>
                    <a:pt x="2101" y="1090"/>
                  </a:lnTo>
                  <a:lnTo>
                    <a:pt x="2112" y="1071"/>
                  </a:lnTo>
                  <a:lnTo>
                    <a:pt x="2122" y="1053"/>
                  </a:lnTo>
                  <a:lnTo>
                    <a:pt x="2138" y="1017"/>
                  </a:lnTo>
                  <a:lnTo>
                    <a:pt x="2150" y="990"/>
                  </a:lnTo>
                  <a:lnTo>
                    <a:pt x="2161" y="965"/>
                  </a:lnTo>
                  <a:lnTo>
                    <a:pt x="2162" y="961"/>
                  </a:lnTo>
                  <a:lnTo>
                    <a:pt x="2159" y="961"/>
                  </a:lnTo>
                  <a:lnTo>
                    <a:pt x="2137" y="967"/>
                  </a:lnTo>
                  <a:lnTo>
                    <a:pt x="2114" y="972"/>
                  </a:lnTo>
                  <a:lnTo>
                    <a:pt x="2084" y="979"/>
                  </a:lnTo>
                  <a:lnTo>
                    <a:pt x="2050" y="985"/>
                  </a:lnTo>
                  <a:lnTo>
                    <a:pt x="2013" y="990"/>
                  </a:lnTo>
                  <a:lnTo>
                    <a:pt x="1974" y="994"/>
                  </a:lnTo>
                  <a:lnTo>
                    <a:pt x="1938" y="996"/>
                  </a:lnTo>
                  <a:lnTo>
                    <a:pt x="1907" y="996"/>
                  </a:lnTo>
                  <a:lnTo>
                    <a:pt x="1883" y="996"/>
                  </a:lnTo>
                  <a:lnTo>
                    <a:pt x="1860" y="996"/>
                  </a:lnTo>
                  <a:lnTo>
                    <a:pt x="1857" y="996"/>
                  </a:lnTo>
                  <a:lnTo>
                    <a:pt x="1857" y="998"/>
                  </a:lnTo>
                  <a:lnTo>
                    <a:pt x="1862" y="1011"/>
                  </a:lnTo>
                  <a:lnTo>
                    <a:pt x="1868" y="1025"/>
                  </a:lnTo>
                  <a:lnTo>
                    <a:pt x="1874" y="1041"/>
                  </a:lnTo>
                  <a:lnTo>
                    <a:pt x="1880" y="1058"/>
                  </a:lnTo>
                  <a:lnTo>
                    <a:pt x="1884" y="1072"/>
                  </a:lnTo>
                  <a:lnTo>
                    <a:pt x="1889" y="1085"/>
                  </a:lnTo>
                  <a:lnTo>
                    <a:pt x="1890" y="1087"/>
                  </a:lnTo>
                  <a:lnTo>
                    <a:pt x="1887" y="1088"/>
                  </a:lnTo>
                  <a:lnTo>
                    <a:pt x="1870" y="1089"/>
                  </a:lnTo>
                  <a:lnTo>
                    <a:pt x="1850" y="1091"/>
                  </a:lnTo>
                  <a:lnTo>
                    <a:pt x="1822" y="1092"/>
                  </a:lnTo>
                  <a:lnTo>
                    <a:pt x="1803" y="1092"/>
                  </a:lnTo>
                  <a:lnTo>
                    <a:pt x="1782" y="1091"/>
                  </a:lnTo>
                  <a:lnTo>
                    <a:pt x="1759" y="1088"/>
                  </a:lnTo>
                  <a:lnTo>
                    <a:pt x="1732" y="1085"/>
                  </a:lnTo>
                  <a:lnTo>
                    <a:pt x="1702" y="1079"/>
                  </a:lnTo>
                  <a:lnTo>
                    <a:pt x="1669" y="1073"/>
                  </a:lnTo>
                  <a:lnTo>
                    <a:pt x="1636" y="1066"/>
                  </a:lnTo>
                  <a:lnTo>
                    <a:pt x="1602" y="1058"/>
                  </a:lnTo>
                  <a:lnTo>
                    <a:pt x="1570" y="1050"/>
                  </a:lnTo>
                  <a:lnTo>
                    <a:pt x="1539" y="1043"/>
                  </a:lnTo>
                  <a:lnTo>
                    <a:pt x="1512" y="1036"/>
                  </a:lnTo>
                  <a:lnTo>
                    <a:pt x="1488" y="1030"/>
                  </a:lnTo>
                  <a:lnTo>
                    <a:pt x="1456" y="1023"/>
                  </a:lnTo>
                  <a:lnTo>
                    <a:pt x="1439" y="1018"/>
                  </a:lnTo>
                  <a:lnTo>
                    <a:pt x="1433" y="1016"/>
                  </a:lnTo>
                  <a:lnTo>
                    <a:pt x="1433" y="1016"/>
                  </a:lnTo>
                  <a:lnTo>
                    <a:pt x="1434" y="1020"/>
                  </a:lnTo>
                  <a:lnTo>
                    <a:pt x="1443" y="1047"/>
                  </a:lnTo>
                  <a:lnTo>
                    <a:pt x="1448" y="1061"/>
                  </a:lnTo>
                  <a:lnTo>
                    <a:pt x="1454" y="1075"/>
                  </a:lnTo>
                  <a:lnTo>
                    <a:pt x="1461" y="1093"/>
                  </a:lnTo>
                  <a:lnTo>
                    <a:pt x="1470" y="1111"/>
                  </a:lnTo>
                  <a:lnTo>
                    <a:pt x="1481" y="1128"/>
                  </a:lnTo>
                  <a:lnTo>
                    <a:pt x="1493" y="1146"/>
                  </a:lnTo>
                  <a:lnTo>
                    <a:pt x="1500" y="1154"/>
                  </a:lnTo>
                  <a:lnTo>
                    <a:pt x="1508" y="1161"/>
                  </a:lnTo>
                  <a:lnTo>
                    <a:pt x="1516" y="1168"/>
                  </a:lnTo>
                  <a:lnTo>
                    <a:pt x="1524" y="1176"/>
                  </a:lnTo>
                  <a:close/>
                  <a:moveTo>
                    <a:pt x="2147" y="1514"/>
                  </a:moveTo>
                  <a:lnTo>
                    <a:pt x="2136" y="1518"/>
                  </a:lnTo>
                  <a:lnTo>
                    <a:pt x="2126" y="1524"/>
                  </a:lnTo>
                  <a:lnTo>
                    <a:pt x="2117" y="1529"/>
                  </a:lnTo>
                  <a:lnTo>
                    <a:pt x="2106" y="1536"/>
                  </a:lnTo>
                  <a:lnTo>
                    <a:pt x="2097" y="1543"/>
                  </a:lnTo>
                  <a:lnTo>
                    <a:pt x="2087" y="1550"/>
                  </a:lnTo>
                  <a:lnTo>
                    <a:pt x="2078" y="1559"/>
                  </a:lnTo>
                  <a:lnTo>
                    <a:pt x="2070" y="1568"/>
                  </a:lnTo>
                  <a:lnTo>
                    <a:pt x="2053" y="1587"/>
                  </a:lnTo>
                  <a:lnTo>
                    <a:pt x="2037" y="1607"/>
                  </a:lnTo>
                  <a:lnTo>
                    <a:pt x="2022" y="1629"/>
                  </a:lnTo>
                  <a:lnTo>
                    <a:pt x="2009" y="1652"/>
                  </a:lnTo>
                  <a:lnTo>
                    <a:pt x="1996" y="1675"/>
                  </a:lnTo>
                  <a:lnTo>
                    <a:pt x="1985" y="1698"/>
                  </a:lnTo>
                  <a:lnTo>
                    <a:pt x="1974" y="1720"/>
                  </a:lnTo>
                  <a:lnTo>
                    <a:pt x="1965" y="1742"/>
                  </a:lnTo>
                  <a:lnTo>
                    <a:pt x="1957" y="1763"/>
                  </a:lnTo>
                  <a:lnTo>
                    <a:pt x="1950" y="1781"/>
                  </a:lnTo>
                  <a:lnTo>
                    <a:pt x="1944" y="1797"/>
                  </a:lnTo>
                  <a:lnTo>
                    <a:pt x="1939" y="1810"/>
                  </a:lnTo>
                  <a:lnTo>
                    <a:pt x="1932" y="1830"/>
                  </a:lnTo>
                  <a:lnTo>
                    <a:pt x="1928" y="1839"/>
                  </a:lnTo>
                  <a:lnTo>
                    <a:pt x="1925" y="1841"/>
                  </a:lnTo>
                  <a:lnTo>
                    <a:pt x="1923" y="1841"/>
                  </a:lnTo>
                  <a:lnTo>
                    <a:pt x="1918" y="1841"/>
                  </a:lnTo>
                  <a:lnTo>
                    <a:pt x="1914" y="1840"/>
                  </a:lnTo>
                  <a:lnTo>
                    <a:pt x="1903" y="1838"/>
                  </a:lnTo>
                  <a:lnTo>
                    <a:pt x="1888" y="1835"/>
                  </a:lnTo>
                  <a:lnTo>
                    <a:pt x="1874" y="1831"/>
                  </a:lnTo>
                  <a:lnTo>
                    <a:pt x="1861" y="1829"/>
                  </a:lnTo>
                  <a:lnTo>
                    <a:pt x="1850" y="1826"/>
                  </a:lnTo>
                  <a:lnTo>
                    <a:pt x="1848" y="1826"/>
                  </a:lnTo>
                  <a:lnTo>
                    <a:pt x="1849" y="1830"/>
                  </a:lnTo>
                  <a:lnTo>
                    <a:pt x="1851" y="1855"/>
                  </a:lnTo>
                  <a:lnTo>
                    <a:pt x="1853" y="1882"/>
                  </a:lnTo>
                  <a:lnTo>
                    <a:pt x="1858" y="1917"/>
                  </a:lnTo>
                  <a:lnTo>
                    <a:pt x="1862" y="1937"/>
                  </a:lnTo>
                  <a:lnTo>
                    <a:pt x="1867" y="1957"/>
                  </a:lnTo>
                  <a:lnTo>
                    <a:pt x="1873" y="1978"/>
                  </a:lnTo>
                  <a:lnTo>
                    <a:pt x="1879" y="1999"/>
                  </a:lnTo>
                  <a:lnTo>
                    <a:pt x="1887" y="2019"/>
                  </a:lnTo>
                  <a:lnTo>
                    <a:pt x="1897" y="2040"/>
                  </a:lnTo>
                  <a:lnTo>
                    <a:pt x="1907" y="2060"/>
                  </a:lnTo>
                  <a:lnTo>
                    <a:pt x="1916" y="2078"/>
                  </a:lnTo>
                  <a:lnTo>
                    <a:pt x="1936" y="2110"/>
                  </a:lnTo>
                  <a:lnTo>
                    <a:pt x="1952" y="2136"/>
                  </a:lnTo>
                  <a:lnTo>
                    <a:pt x="1967" y="2159"/>
                  </a:lnTo>
                  <a:lnTo>
                    <a:pt x="1969" y="2163"/>
                  </a:lnTo>
                  <a:lnTo>
                    <a:pt x="1970" y="2160"/>
                  </a:lnTo>
                  <a:lnTo>
                    <a:pt x="1979" y="2139"/>
                  </a:lnTo>
                  <a:lnTo>
                    <a:pt x="1987" y="2117"/>
                  </a:lnTo>
                  <a:lnTo>
                    <a:pt x="1998" y="2089"/>
                  </a:lnTo>
                  <a:lnTo>
                    <a:pt x="2013" y="2057"/>
                  </a:lnTo>
                  <a:lnTo>
                    <a:pt x="2029" y="2022"/>
                  </a:lnTo>
                  <a:lnTo>
                    <a:pt x="2048" y="1988"/>
                  </a:lnTo>
                  <a:lnTo>
                    <a:pt x="2066" y="1958"/>
                  </a:lnTo>
                  <a:lnTo>
                    <a:pt x="2083" y="1931"/>
                  </a:lnTo>
                  <a:lnTo>
                    <a:pt x="2096" y="1912"/>
                  </a:lnTo>
                  <a:lnTo>
                    <a:pt x="2109" y="1893"/>
                  </a:lnTo>
                  <a:lnTo>
                    <a:pt x="2110" y="1890"/>
                  </a:lnTo>
                  <a:lnTo>
                    <a:pt x="2109" y="1890"/>
                  </a:lnTo>
                  <a:lnTo>
                    <a:pt x="2095" y="1886"/>
                  </a:lnTo>
                  <a:lnTo>
                    <a:pt x="2081" y="1883"/>
                  </a:lnTo>
                  <a:lnTo>
                    <a:pt x="2064" y="1879"/>
                  </a:lnTo>
                  <a:lnTo>
                    <a:pt x="2046" y="1874"/>
                  </a:lnTo>
                  <a:lnTo>
                    <a:pt x="2033" y="1870"/>
                  </a:lnTo>
                  <a:lnTo>
                    <a:pt x="2019" y="1867"/>
                  </a:lnTo>
                  <a:lnTo>
                    <a:pt x="2017" y="1867"/>
                  </a:lnTo>
                  <a:lnTo>
                    <a:pt x="2018" y="1865"/>
                  </a:lnTo>
                  <a:lnTo>
                    <a:pt x="2026" y="1849"/>
                  </a:lnTo>
                  <a:lnTo>
                    <a:pt x="2036" y="1832"/>
                  </a:lnTo>
                  <a:lnTo>
                    <a:pt x="2050" y="1807"/>
                  </a:lnTo>
                  <a:lnTo>
                    <a:pt x="2061" y="1793"/>
                  </a:lnTo>
                  <a:lnTo>
                    <a:pt x="2074" y="1776"/>
                  </a:lnTo>
                  <a:lnTo>
                    <a:pt x="2089" y="1757"/>
                  </a:lnTo>
                  <a:lnTo>
                    <a:pt x="2107" y="1737"/>
                  </a:lnTo>
                  <a:lnTo>
                    <a:pt x="2128" y="1715"/>
                  </a:lnTo>
                  <a:lnTo>
                    <a:pt x="2151" y="1692"/>
                  </a:lnTo>
                  <a:lnTo>
                    <a:pt x="2176" y="1668"/>
                  </a:lnTo>
                  <a:lnTo>
                    <a:pt x="2201" y="1645"/>
                  </a:lnTo>
                  <a:lnTo>
                    <a:pt x="2225" y="1622"/>
                  </a:lnTo>
                  <a:lnTo>
                    <a:pt x="2248" y="1600"/>
                  </a:lnTo>
                  <a:lnTo>
                    <a:pt x="2270" y="1581"/>
                  </a:lnTo>
                  <a:lnTo>
                    <a:pt x="2288" y="1565"/>
                  </a:lnTo>
                  <a:lnTo>
                    <a:pt x="2313" y="1543"/>
                  </a:lnTo>
                  <a:lnTo>
                    <a:pt x="2325" y="1532"/>
                  </a:lnTo>
                  <a:lnTo>
                    <a:pt x="2329" y="1528"/>
                  </a:lnTo>
                  <a:lnTo>
                    <a:pt x="2330" y="1527"/>
                  </a:lnTo>
                  <a:lnTo>
                    <a:pt x="2330" y="1527"/>
                  </a:lnTo>
                  <a:lnTo>
                    <a:pt x="2326" y="1526"/>
                  </a:lnTo>
                  <a:lnTo>
                    <a:pt x="2317" y="1524"/>
                  </a:lnTo>
                  <a:lnTo>
                    <a:pt x="2298" y="1518"/>
                  </a:lnTo>
                  <a:lnTo>
                    <a:pt x="2285" y="1515"/>
                  </a:lnTo>
                  <a:lnTo>
                    <a:pt x="2269" y="1512"/>
                  </a:lnTo>
                  <a:lnTo>
                    <a:pt x="2251" y="1508"/>
                  </a:lnTo>
                  <a:lnTo>
                    <a:pt x="2232" y="1506"/>
                  </a:lnTo>
                  <a:lnTo>
                    <a:pt x="2211" y="1505"/>
                  </a:lnTo>
                  <a:lnTo>
                    <a:pt x="2189" y="1505"/>
                  </a:lnTo>
                  <a:lnTo>
                    <a:pt x="2179" y="1506"/>
                  </a:lnTo>
                  <a:lnTo>
                    <a:pt x="2167" y="1508"/>
                  </a:lnTo>
                  <a:lnTo>
                    <a:pt x="2157" y="1511"/>
                  </a:lnTo>
                  <a:lnTo>
                    <a:pt x="2147" y="1514"/>
                  </a:lnTo>
                  <a:close/>
                  <a:moveTo>
                    <a:pt x="1312" y="2009"/>
                  </a:moveTo>
                  <a:lnTo>
                    <a:pt x="1318" y="1999"/>
                  </a:lnTo>
                  <a:lnTo>
                    <a:pt x="1323" y="1988"/>
                  </a:lnTo>
                  <a:lnTo>
                    <a:pt x="1327" y="1978"/>
                  </a:lnTo>
                  <a:lnTo>
                    <a:pt x="1330" y="1967"/>
                  </a:lnTo>
                  <a:lnTo>
                    <a:pt x="1332" y="1955"/>
                  </a:lnTo>
                  <a:lnTo>
                    <a:pt x="1335" y="1943"/>
                  </a:lnTo>
                  <a:lnTo>
                    <a:pt x="1336" y="1931"/>
                  </a:lnTo>
                  <a:lnTo>
                    <a:pt x="1337" y="1919"/>
                  </a:lnTo>
                  <a:lnTo>
                    <a:pt x="1338" y="1893"/>
                  </a:lnTo>
                  <a:lnTo>
                    <a:pt x="1337" y="1867"/>
                  </a:lnTo>
                  <a:lnTo>
                    <a:pt x="1334" y="1840"/>
                  </a:lnTo>
                  <a:lnTo>
                    <a:pt x="1331" y="1814"/>
                  </a:lnTo>
                  <a:lnTo>
                    <a:pt x="1326" y="1789"/>
                  </a:lnTo>
                  <a:lnTo>
                    <a:pt x="1320" y="1764"/>
                  </a:lnTo>
                  <a:lnTo>
                    <a:pt x="1314" y="1740"/>
                  </a:lnTo>
                  <a:lnTo>
                    <a:pt x="1306" y="1717"/>
                  </a:lnTo>
                  <a:lnTo>
                    <a:pt x="1300" y="1696"/>
                  </a:lnTo>
                  <a:lnTo>
                    <a:pt x="1294" y="1678"/>
                  </a:lnTo>
                  <a:lnTo>
                    <a:pt x="1288" y="1662"/>
                  </a:lnTo>
                  <a:lnTo>
                    <a:pt x="1282" y="1649"/>
                  </a:lnTo>
                  <a:lnTo>
                    <a:pt x="1276" y="1629"/>
                  </a:lnTo>
                  <a:lnTo>
                    <a:pt x="1273" y="1619"/>
                  </a:lnTo>
                  <a:lnTo>
                    <a:pt x="1274" y="1616"/>
                  </a:lnTo>
                  <a:lnTo>
                    <a:pt x="1276" y="1614"/>
                  </a:lnTo>
                  <a:lnTo>
                    <a:pt x="1278" y="1612"/>
                  </a:lnTo>
                  <a:lnTo>
                    <a:pt x="1282" y="1609"/>
                  </a:lnTo>
                  <a:lnTo>
                    <a:pt x="1294" y="1604"/>
                  </a:lnTo>
                  <a:lnTo>
                    <a:pt x="1306" y="1597"/>
                  </a:lnTo>
                  <a:lnTo>
                    <a:pt x="1320" y="1591"/>
                  </a:lnTo>
                  <a:lnTo>
                    <a:pt x="1331" y="1585"/>
                  </a:lnTo>
                  <a:lnTo>
                    <a:pt x="1342" y="1579"/>
                  </a:lnTo>
                  <a:lnTo>
                    <a:pt x="1343" y="1578"/>
                  </a:lnTo>
                  <a:lnTo>
                    <a:pt x="1341" y="1576"/>
                  </a:lnTo>
                  <a:lnTo>
                    <a:pt x="1322" y="1558"/>
                  </a:lnTo>
                  <a:lnTo>
                    <a:pt x="1303" y="1539"/>
                  </a:lnTo>
                  <a:lnTo>
                    <a:pt x="1276" y="1515"/>
                  </a:lnTo>
                  <a:lnTo>
                    <a:pt x="1262" y="1503"/>
                  </a:lnTo>
                  <a:lnTo>
                    <a:pt x="1245" y="1489"/>
                  </a:lnTo>
                  <a:lnTo>
                    <a:pt x="1227" y="1477"/>
                  </a:lnTo>
                  <a:lnTo>
                    <a:pt x="1208" y="1466"/>
                  </a:lnTo>
                  <a:lnTo>
                    <a:pt x="1188" y="1454"/>
                  </a:lnTo>
                  <a:lnTo>
                    <a:pt x="1168" y="1445"/>
                  </a:lnTo>
                  <a:lnTo>
                    <a:pt x="1149" y="1436"/>
                  </a:lnTo>
                  <a:lnTo>
                    <a:pt x="1129" y="1428"/>
                  </a:lnTo>
                  <a:lnTo>
                    <a:pt x="1093" y="1416"/>
                  </a:lnTo>
                  <a:lnTo>
                    <a:pt x="1065" y="1407"/>
                  </a:lnTo>
                  <a:lnTo>
                    <a:pt x="1038" y="1398"/>
                  </a:lnTo>
                  <a:lnTo>
                    <a:pt x="1033" y="1397"/>
                  </a:lnTo>
                  <a:lnTo>
                    <a:pt x="1034" y="1400"/>
                  </a:lnTo>
                  <a:lnTo>
                    <a:pt x="1042" y="1421"/>
                  </a:lnTo>
                  <a:lnTo>
                    <a:pt x="1049" y="1443"/>
                  </a:lnTo>
                  <a:lnTo>
                    <a:pt x="1059" y="1473"/>
                  </a:lnTo>
                  <a:lnTo>
                    <a:pt x="1069" y="1506"/>
                  </a:lnTo>
                  <a:lnTo>
                    <a:pt x="1078" y="1543"/>
                  </a:lnTo>
                  <a:lnTo>
                    <a:pt x="1085" y="1580"/>
                  </a:lnTo>
                  <a:lnTo>
                    <a:pt x="1090" y="1616"/>
                  </a:lnTo>
                  <a:lnTo>
                    <a:pt x="1095" y="1647"/>
                  </a:lnTo>
                  <a:lnTo>
                    <a:pt x="1097" y="1671"/>
                  </a:lnTo>
                  <a:lnTo>
                    <a:pt x="1100" y="1693"/>
                  </a:lnTo>
                  <a:lnTo>
                    <a:pt x="1100" y="1696"/>
                  </a:lnTo>
                  <a:lnTo>
                    <a:pt x="1102" y="1696"/>
                  </a:lnTo>
                  <a:lnTo>
                    <a:pt x="1114" y="1690"/>
                  </a:lnTo>
                  <a:lnTo>
                    <a:pt x="1128" y="1683"/>
                  </a:lnTo>
                  <a:lnTo>
                    <a:pt x="1143" y="1676"/>
                  </a:lnTo>
                  <a:lnTo>
                    <a:pt x="1159" y="1667"/>
                  </a:lnTo>
                  <a:lnTo>
                    <a:pt x="1172" y="1661"/>
                  </a:lnTo>
                  <a:lnTo>
                    <a:pt x="1185" y="1655"/>
                  </a:lnTo>
                  <a:lnTo>
                    <a:pt x="1187" y="1655"/>
                  </a:lnTo>
                  <a:lnTo>
                    <a:pt x="1188" y="1657"/>
                  </a:lnTo>
                  <a:lnTo>
                    <a:pt x="1191" y="1675"/>
                  </a:lnTo>
                  <a:lnTo>
                    <a:pt x="1195" y="1693"/>
                  </a:lnTo>
                  <a:lnTo>
                    <a:pt x="1199" y="1722"/>
                  </a:lnTo>
                  <a:lnTo>
                    <a:pt x="1200" y="1740"/>
                  </a:lnTo>
                  <a:lnTo>
                    <a:pt x="1201" y="1761"/>
                  </a:lnTo>
                  <a:lnTo>
                    <a:pt x="1201" y="1784"/>
                  </a:lnTo>
                  <a:lnTo>
                    <a:pt x="1200" y="1812"/>
                  </a:lnTo>
                  <a:lnTo>
                    <a:pt x="1198" y="1842"/>
                  </a:lnTo>
                  <a:lnTo>
                    <a:pt x="1195" y="1875"/>
                  </a:lnTo>
                  <a:lnTo>
                    <a:pt x="1192" y="1909"/>
                  </a:lnTo>
                  <a:lnTo>
                    <a:pt x="1188" y="1943"/>
                  </a:lnTo>
                  <a:lnTo>
                    <a:pt x="1183" y="1976"/>
                  </a:lnTo>
                  <a:lnTo>
                    <a:pt x="1179" y="2008"/>
                  </a:lnTo>
                  <a:lnTo>
                    <a:pt x="1176" y="2036"/>
                  </a:lnTo>
                  <a:lnTo>
                    <a:pt x="1171" y="2060"/>
                  </a:lnTo>
                  <a:lnTo>
                    <a:pt x="1167" y="2092"/>
                  </a:lnTo>
                  <a:lnTo>
                    <a:pt x="1164" y="2109"/>
                  </a:lnTo>
                  <a:lnTo>
                    <a:pt x="1163" y="2116"/>
                  </a:lnTo>
                  <a:lnTo>
                    <a:pt x="1163" y="2116"/>
                  </a:lnTo>
                  <a:lnTo>
                    <a:pt x="1167" y="2115"/>
                  </a:lnTo>
                  <a:lnTo>
                    <a:pt x="1193" y="2102"/>
                  </a:lnTo>
                  <a:lnTo>
                    <a:pt x="1206" y="2096"/>
                  </a:lnTo>
                  <a:lnTo>
                    <a:pt x="1220" y="2089"/>
                  </a:lnTo>
                  <a:lnTo>
                    <a:pt x="1237" y="2079"/>
                  </a:lnTo>
                  <a:lnTo>
                    <a:pt x="1253" y="2069"/>
                  </a:lnTo>
                  <a:lnTo>
                    <a:pt x="1270" y="2057"/>
                  </a:lnTo>
                  <a:lnTo>
                    <a:pt x="1286" y="2043"/>
                  </a:lnTo>
                  <a:lnTo>
                    <a:pt x="1293" y="2035"/>
                  </a:lnTo>
                  <a:lnTo>
                    <a:pt x="1300" y="2027"/>
                  </a:lnTo>
                  <a:lnTo>
                    <a:pt x="1307" y="2018"/>
                  </a:lnTo>
                  <a:lnTo>
                    <a:pt x="1312" y="2009"/>
                  </a:lnTo>
                  <a:close/>
                  <a:moveTo>
                    <a:pt x="763" y="998"/>
                  </a:moveTo>
                  <a:lnTo>
                    <a:pt x="671" y="998"/>
                  </a:lnTo>
                  <a:lnTo>
                    <a:pt x="671" y="417"/>
                  </a:lnTo>
                  <a:lnTo>
                    <a:pt x="654" y="433"/>
                  </a:lnTo>
                  <a:lnTo>
                    <a:pt x="633" y="448"/>
                  </a:lnTo>
                  <a:lnTo>
                    <a:pt x="610" y="464"/>
                  </a:lnTo>
                  <a:lnTo>
                    <a:pt x="585" y="480"/>
                  </a:lnTo>
                  <a:lnTo>
                    <a:pt x="559" y="495"/>
                  </a:lnTo>
                  <a:lnTo>
                    <a:pt x="534" y="507"/>
                  </a:lnTo>
                  <a:lnTo>
                    <a:pt x="511" y="517"/>
                  </a:lnTo>
                  <a:lnTo>
                    <a:pt x="489" y="527"/>
                  </a:lnTo>
                  <a:lnTo>
                    <a:pt x="489" y="439"/>
                  </a:lnTo>
                  <a:lnTo>
                    <a:pt x="507" y="429"/>
                  </a:lnTo>
                  <a:lnTo>
                    <a:pt x="526" y="420"/>
                  </a:lnTo>
                  <a:lnTo>
                    <a:pt x="544" y="410"/>
                  </a:lnTo>
                  <a:lnTo>
                    <a:pt x="560" y="398"/>
                  </a:lnTo>
                  <a:lnTo>
                    <a:pt x="577" y="388"/>
                  </a:lnTo>
                  <a:lnTo>
                    <a:pt x="592" y="376"/>
                  </a:lnTo>
                  <a:lnTo>
                    <a:pt x="608" y="364"/>
                  </a:lnTo>
                  <a:lnTo>
                    <a:pt x="623" y="352"/>
                  </a:lnTo>
                  <a:lnTo>
                    <a:pt x="636" y="338"/>
                  </a:lnTo>
                  <a:lnTo>
                    <a:pt x="650" y="326"/>
                  </a:lnTo>
                  <a:lnTo>
                    <a:pt x="661" y="313"/>
                  </a:lnTo>
                  <a:lnTo>
                    <a:pt x="671" y="301"/>
                  </a:lnTo>
                  <a:lnTo>
                    <a:pt x="682" y="289"/>
                  </a:lnTo>
                  <a:lnTo>
                    <a:pt x="690" y="276"/>
                  </a:lnTo>
                  <a:lnTo>
                    <a:pt x="697" y="265"/>
                  </a:lnTo>
                  <a:lnTo>
                    <a:pt x="705" y="252"/>
                  </a:lnTo>
                  <a:lnTo>
                    <a:pt x="763" y="252"/>
                  </a:lnTo>
                  <a:lnTo>
                    <a:pt x="763" y="998"/>
                  </a:lnTo>
                  <a:close/>
                  <a:moveTo>
                    <a:pt x="1302" y="2688"/>
                  </a:moveTo>
                  <a:lnTo>
                    <a:pt x="1328" y="2685"/>
                  </a:lnTo>
                  <a:lnTo>
                    <a:pt x="1331" y="2695"/>
                  </a:lnTo>
                  <a:lnTo>
                    <a:pt x="1334" y="2704"/>
                  </a:lnTo>
                  <a:lnTo>
                    <a:pt x="1338" y="2711"/>
                  </a:lnTo>
                  <a:lnTo>
                    <a:pt x="1344" y="2717"/>
                  </a:lnTo>
                  <a:lnTo>
                    <a:pt x="1350" y="2721"/>
                  </a:lnTo>
                  <a:lnTo>
                    <a:pt x="1356" y="2724"/>
                  </a:lnTo>
                  <a:lnTo>
                    <a:pt x="1363" y="2726"/>
                  </a:lnTo>
                  <a:lnTo>
                    <a:pt x="1371" y="2726"/>
                  </a:lnTo>
                  <a:lnTo>
                    <a:pt x="1380" y="2726"/>
                  </a:lnTo>
                  <a:lnTo>
                    <a:pt x="1387" y="2723"/>
                  </a:lnTo>
                  <a:lnTo>
                    <a:pt x="1395" y="2719"/>
                  </a:lnTo>
                  <a:lnTo>
                    <a:pt x="1402" y="2714"/>
                  </a:lnTo>
                  <a:lnTo>
                    <a:pt x="1408" y="2707"/>
                  </a:lnTo>
                  <a:lnTo>
                    <a:pt x="1411" y="2699"/>
                  </a:lnTo>
                  <a:lnTo>
                    <a:pt x="1414" y="2691"/>
                  </a:lnTo>
                  <a:lnTo>
                    <a:pt x="1414" y="2682"/>
                  </a:lnTo>
                  <a:lnTo>
                    <a:pt x="1414" y="2674"/>
                  </a:lnTo>
                  <a:lnTo>
                    <a:pt x="1412" y="2665"/>
                  </a:lnTo>
                  <a:lnTo>
                    <a:pt x="1408" y="2659"/>
                  </a:lnTo>
                  <a:lnTo>
                    <a:pt x="1403" y="2652"/>
                  </a:lnTo>
                  <a:lnTo>
                    <a:pt x="1397" y="2647"/>
                  </a:lnTo>
                  <a:lnTo>
                    <a:pt x="1389" y="2644"/>
                  </a:lnTo>
                  <a:lnTo>
                    <a:pt x="1381" y="2641"/>
                  </a:lnTo>
                  <a:lnTo>
                    <a:pt x="1373" y="2640"/>
                  </a:lnTo>
                  <a:lnTo>
                    <a:pt x="1364" y="2641"/>
                  </a:lnTo>
                  <a:lnTo>
                    <a:pt x="1354" y="2644"/>
                  </a:lnTo>
                  <a:lnTo>
                    <a:pt x="1357" y="2621"/>
                  </a:lnTo>
                  <a:lnTo>
                    <a:pt x="1359" y="2621"/>
                  </a:lnTo>
                  <a:lnTo>
                    <a:pt x="1361" y="2621"/>
                  </a:lnTo>
                  <a:lnTo>
                    <a:pt x="1370" y="2621"/>
                  </a:lnTo>
                  <a:lnTo>
                    <a:pt x="1377" y="2619"/>
                  </a:lnTo>
                  <a:lnTo>
                    <a:pt x="1385" y="2616"/>
                  </a:lnTo>
                  <a:lnTo>
                    <a:pt x="1391" y="2612"/>
                  </a:lnTo>
                  <a:lnTo>
                    <a:pt x="1398" y="2607"/>
                  </a:lnTo>
                  <a:lnTo>
                    <a:pt x="1402" y="2601"/>
                  </a:lnTo>
                  <a:lnTo>
                    <a:pt x="1404" y="2594"/>
                  </a:lnTo>
                  <a:lnTo>
                    <a:pt x="1405" y="2586"/>
                  </a:lnTo>
                  <a:lnTo>
                    <a:pt x="1405" y="2578"/>
                  </a:lnTo>
                  <a:lnTo>
                    <a:pt x="1403" y="2572"/>
                  </a:lnTo>
                  <a:lnTo>
                    <a:pt x="1400" y="2566"/>
                  </a:lnTo>
                  <a:lnTo>
                    <a:pt x="1395" y="2562"/>
                  </a:lnTo>
                  <a:lnTo>
                    <a:pt x="1390" y="2558"/>
                  </a:lnTo>
                  <a:lnTo>
                    <a:pt x="1384" y="2555"/>
                  </a:lnTo>
                  <a:lnTo>
                    <a:pt x="1378" y="2552"/>
                  </a:lnTo>
                  <a:lnTo>
                    <a:pt x="1370" y="2551"/>
                  </a:lnTo>
                  <a:lnTo>
                    <a:pt x="1362" y="2552"/>
                  </a:lnTo>
                  <a:lnTo>
                    <a:pt x="1356" y="2555"/>
                  </a:lnTo>
                  <a:lnTo>
                    <a:pt x="1350" y="2558"/>
                  </a:lnTo>
                  <a:lnTo>
                    <a:pt x="1345" y="2562"/>
                  </a:lnTo>
                  <a:lnTo>
                    <a:pt x="1339" y="2567"/>
                  </a:lnTo>
                  <a:lnTo>
                    <a:pt x="1336" y="2574"/>
                  </a:lnTo>
                  <a:lnTo>
                    <a:pt x="1333" y="2581"/>
                  </a:lnTo>
                  <a:lnTo>
                    <a:pt x="1331" y="2591"/>
                  </a:lnTo>
                  <a:lnTo>
                    <a:pt x="1305" y="2586"/>
                  </a:lnTo>
                  <a:lnTo>
                    <a:pt x="1308" y="2573"/>
                  </a:lnTo>
                  <a:lnTo>
                    <a:pt x="1312" y="2563"/>
                  </a:lnTo>
                  <a:lnTo>
                    <a:pt x="1316" y="2558"/>
                  </a:lnTo>
                  <a:lnTo>
                    <a:pt x="1319" y="2552"/>
                  </a:lnTo>
                  <a:lnTo>
                    <a:pt x="1323" y="2548"/>
                  </a:lnTo>
                  <a:lnTo>
                    <a:pt x="1327" y="2545"/>
                  </a:lnTo>
                  <a:lnTo>
                    <a:pt x="1331" y="2541"/>
                  </a:lnTo>
                  <a:lnTo>
                    <a:pt x="1336" y="2539"/>
                  </a:lnTo>
                  <a:lnTo>
                    <a:pt x="1341" y="2536"/>
                  </a:lnTo>
                  <a:lnTo>
                    <a:pt x="1346" y="2534"/>
                  </a:lnTo>
                  <a:lnTo>
                    <a:pt x="1357" y="2532"/>
                  </a:lnTo>
                  <a:lnTo>
                    <a:pt x="1370" y="2531"/>
                  </a:lnTo>
                  <a:lnTo>
                    <a:pt x="1378" y="2531"/>
                  </a:lnTo>
                  <a:lnTo>
                    <a:pt x="1386" y="2533"/>
                  </a:lnTo>
                  <a:lnTo>
                    <a:pt x="1394" y="2535"/>
                  </a:lnTo>
                  <a:lnTo>
                    <a:pt x="1402" y="2538"/>
                  </a:lnTo>
                  <a:lnTo>
                    <a:pt x="1409" y="2542"/>
                  </a:lnTo>
                  <a:lnTo>
                    <a:pt x="1414" y="2546"/>
                  </a:lnTo>
                  <a:lnTo>
                    <a:pt x="1419" y="2552"/>
                  </a:lnTo>
                  <a:lnTo>
                    <a:pt x="1425" y="2559"/>
                  </a:lnTo>
                  <a:lnTo>
                    <a:pt x="1428" y="2565"/>
                  </a:lnTo>
                  <a:lnTo>
                    <a:pt x="1430" y="2572"/>
                  </a:lnTo>
                  <a:lnTo>
                    <a:pt x="1432" y="2578"/>
                  </a:lnTo>
                  <a:lnTo>
                    <a:pt x="1432" y="2586"/>
                  </a:lnTo>
                  <a:lnTo>
                    <a:pt x="1432" y="2593"/>
                  </a:lnTo>
                  <a:lnTo>
                    <a:pt x="1430" y="2599"/>
                  </a:lnTo>
                  <a:lnTo>
                    <a:pt x="1428" y="2605"/>
                  </a:lnTo>
                  <a:lnTo>
                    <a:pt x="1425" y="2610"/>
                  </a:lnTo>
                  <a:lnTo>
                    <a:pt x="1420" y="2617"/>
                  </a:lnTo>
                  <a:lnTo>
                    <a:pt x="1415" y="2621"/>
                  </a:lnTo>
                  <a:lnTo>
                    <a:pt x="1409" y="2625"/>
                  </a:lnTo>
                  <a:lnTo>
                    <a:pt x="1403" y="2629"/>
                  </a:lnTo>
                  <a:lnTo>
                    <a:pt x="1411" y="2632"/>
                  </a:lnTo>
                  <a:lnTo>
                    <a:pt x="1419" y="2635"/>
                  </a:lnTo>
                  <a:lnTo>
                    <a:pt x="1427" y="2640"/>
                  </a:lnTo>
                  <a:lnTo>
                    <a:pt x="1432" y="2647"/>
                  </a:lnTo>
                  <a:lnTo>
                    <a:pt x="1437" y="2655"/>
                  </a:lnTo>
                  <a:lnTo>
                    <a:pt x="1440" y="2662"/>
                  </a:lnTo>
                  <a:lnTo>
                    <a:pt x="1442" y="2671"/>
                  </a:lnTo>
                  <a:lnTo>
                    <a:pt x="1442" y="2682"/>
                  </a:lnTo>
                  <a:lnTo>
                    <a:pt x="1442" y="2688"/>
                  </a:lnTo>
                  <a:lnTo>
                    <a:pt x="1441" y="2695"/>
                  </a:lnTo>
                  <a:lnTo>
                    <a:pt x="1440" y="2702"/>
                  </a:lnTo>
                  <a:lnTo>
                    <a:pt x="1437" y="2708"/>
                  </a:lnTo>
                  <a:lnTo>
                    <a:pt x="1435" y="2713"/>
                  </a:lnTo>
                  <a:lnTo>
                    <a:pt x="1431" y="2719"/>
                  </a:lnTo>
                  <a:lnTo>
                    <a:pt x="1427" y="2724"/>
                  </a:lnTo>
                  <a:lnTo>
                    <a:pt x="1422" y="2729"/>
                  </a:lnTo>
                  <a:lnTo>
                    <a:pt x="1416" y="2734"/>
                  </a:lnTo>
                  <a:lnTo>
                    <a:pt x="1411" y="2738"/>
                  </a:lnTo>
                  <a:lnTo>
                    <a:pt x="1405" y="2741"/>
                  </a:lnTo>
                  <a:lnTo>
                    <a:pt x="1399" y="2744"/>
                  </a:lnTo>
                  <a:lnTo>
                    <a:pt x="1392" y="2746"/>
                  </a:lnTo>
                  <a:lnTo>
                    <a:pt x="1385" y="2747"/>
                  </a:lnTo>
                  <a:lnTo>
                    <a:pt x="1378" y="2748"/>
                  </a:lnTo>
                  <a:lnTo>
                    <a:pt x="1371" y="2748"/>
                  </a:lnTo>
                  <a:lnTo>
                    <a:pt x="1363" y="2748"/>
                  </a:lnTo>
                  <a:lnTo>
                    <a:pt x="1357" y="2747"/>
                  </a:lnTo>
                  <a:lnTo>
                    <a:pt x="1351" y="2746"/>
                  </a:lnTo>
                  <a:lnTo>
                    <a:pt x="1345" y="2744"/>
                  </a:lnTo>
                  <a:lnTo>
                    <a:pt x="1338" y="2742"/>
                  </a:lnTo>
                  <a:lnTo>
                    <a:pt x="1333" y="2739"/>
                  </a:lnTo>
                  <a:lnTo>
                    <a:pt x="1328" y="2736"/>
                  </a:lnTo>
                  <a:lnTo>
                    <a:pt x="1324" y="2732"/>
                  </a:lnTo>
                  <a:lnTo>
                    <a:pt x="1319" y="2727"/>
                  </a:lnTo>
                  <a:lnTo>
                    <a:pt x="1316" y="2722"/>
                  </a:lnTo>
                  <a:lnTo>
                    <a:pt x="1311" y="2718"/>
                  </a:lnTo>
                  <a:lnTo>
                    <a:pt x="1308" y="2713"/>
                  </a:lnTo>
                  <a:lnTo>
                    <a:pt x="1306" y="2707"/>
                  </a:lnTo>
                  <a:lnTo>
                    <a:pt x="1304" y="2700"/>
                  </a:lnTo>
                  <a:lnTo>
                    <a:pt x="1303" y="2694"/>
                  </a:lnTo>
                  <a:lnTo>
                    <a:pt x="1302" y="2688"/>
                  </a:lnTo>
                  <a:close/>
                  <a:moveTo>
                    <a:pt x="2898" y="1302"/>
                  </a:moveTo>
                  <a:lnTo>
                    <a:pt x="2898" y="1352"/>
                  </a:lnTo>
                  <a:lnTo>
                    <a:pt x="2615" y="1352"/>
                  </a:lnTo>
                  <a:lnTo>
                    <a:pt x="2615" y="1342"/>
                  </a:lnTo>
                  <a:lnTo>
                    <a:pt x="2616" y="1333"/>
                  </a:lnTo>
                  <a:lnTo>
                    <a:pt x="2618" y="1325"/>
                  </a:lnTo>
                  <a:lnTo>
                    <a:pt x="2621" y="1315"/>
                  </a:lnTo>
                  <a:lnTo>
                    <a:pt x="2627" y="1301"/>
                  </a:lnTo>
                  <a:lnTo>
                    <a:pt x="2635" y="1286"/>
                  </a:lnTo>
                  <a:lnTo>
                    <a:pt x="2645" y="1273"/>
                  </a:lnTo>
                  <a:lnTo>
                    <a:pt x="2656" y="1259"/>
                  </a:lnTo>
                  <a:lnTo>
                    <a:pt x="2668" y="1244"/>
                  </a:lnTo>
                  <a:lnTo>
                    <a:pt x="2685" y="1229"/>
                  </a:lnTo>
                  <a:lnTo>
                    <a:pt x="2704" y="1212"/>
                  </a:lnTo>
                  <a:lnTo>
                    <a:pt x="2725" y="1194"/>
                  </a:lnTo>
                  <a:lnTo>
                    <a:pt x="2757" y="1167"/>
                  </a:lnTo>
                  <a:lnTo>
                    <a:pt x="2783" y="1143"/>
                  </a:lnTo>
                  <a:lnTo>
                    <a:pt x="2794" y="1132"/>
                  </a:lnTo>
                  <a:lnTo>
                    <a:pt x="2803" y="1122"/>
                  </a:lnTo>
                  <a:lnTo>
                    <a:pt x="2812" y="1113"/>
                  </a:lnTo>
                  <a:lnTo>
                    <a:pt x="2819" y="1103"/>
                  </a:lnTo>
                  <a:lnTo>
                    <a:pt x="2824" y="1095"/>
                  </a:lnTo>
                  <a:lnTo>
                    <a:pt x="2829" y="1088"/>
                  </a:lnTo>
                  <a:lnTo>
                    <a:pt x="2833" y="1079"/>
                  </a:lnTo>
                  <a:lnTo>
                    <a:pt x="2838" y="1071"/>
                  </a:lnTo>
                  <a:lnTo>
                    <a:pt x="2840" y="1063"/>
                  </a:lnTo>
                  <a:lnTo>
                    <a:pt x="2842" y="1056"/>
                  </a:lnTo>
                  <a:lnTo>
                    <a:pt x="2843" y="1048"/>
                  </a:lnTo>
                  <a:lnTo>
                    <a:pt x="2844" y="1040"/>
                  </a:lnTo>
                  <a:lnTo>
                    <a:pt x="2843" y="1033"/>
                  </a:lnTo>
                  <a:lnTo>
                    <a:pt x="2842" y="1026"/>
                  </a:lnTo>
                  <a:lnTo>
                    <a:pt x="2841" y="1018"/>
                  </a:lnTo>
                  <a:lnTo>
                    <a:pt x="2838" y="1012"/>
                  </a:lnTo>
                  <a:lnTo>
                    <a:pt x="2834" y="1005"/>
                  </a:lnTo>
                  <a:lnTo>
                    <a:pt x="2831" y="1000"/>
                  </a:lnTo>
                  <a:lnTo>
                    <a:pt x="2826" y="994"/>
                  </a:lnTo>
                  <a:lnTo>
                    <a:pt x="2821" y="988"/>
                  </a:lnTo>
                  <a:lnTo>
                    <a:pt x="2815" y="983"/>
                  </a:lnTo>
                  <a:lnTo>
                    <a:pt x="2809" y="979"/>
                  </a:lnTo>
                  <a:lnTo>
                    <a:pt x="2802" y="975"/>
                  </a:lnTo>
                  <a:lnTo>
                    <a:pt x="2795" y="972"/>
                  </a:lnTo>
                  <a:lnTo>
                    <a:pt x="2788" y="970"/>
                  </a:lnTo>
                  <a:lnTo>
                    <a:pt x="2780" y="968"/>
                  </a:lnTo>
                  <a:lnTo>
                    <a:pt x="2771" y="967"/>
                  </a:lnTo>
                  <a:lnTo>
                    <a:pt x="2763" y="967"/>
                  </a:lnTo>
                  <a:lnTo>
                    <a:pt x="2754" y="967"/>
                  </a:lnTo>
                  <a:lnTo>
                    <a:pt x="2744" y="968"/>
                  </a:lnTo>
                  <a:lnTo>
                    <a:pt x="2736" y="970"/>
                  </a:lnTo>
                  <a:lnTo>
                    <a:pt x="2729" y="972"/>
                  </a:lnTo>
                  <a:lnTo>
                    <a:pt x="2720" y="975"/>
                  </a:lnTo>
                  <a:lnTo>
                    <a:pt x="2714" y="979"/>
                  </a:lnTo>
                  <a:lnTo>
                    <a:pt x="2708" y="984"/>
                  </a:lnTo>
                  <a:lnTo>
                    <a:pt x="2702" y="989"/>
                  </a:lnTo>
                  <a:lnTo>
                    <a:pt x="2697" y="996"/>
                  </a:lnTo>
                  <a:lnTo>
                    <a:pt x="2691" y="1002"/>
                  </a:lnTo>
                  <a:lnTo>
                    <a:pt x="2687" y="1009"/>
                  </a:lnTo>
                  <a:lnTo>
                    <a:pt x="2684" y="1016"/>
                  </a:lnTo>
                  <a:lnTo>
                    <a:pt x="2682" y="1025"/>
                  </a:lnTo>
                  <a:lnTo>
                    <a:pt x="2680" y="1033"/>
                  </a:lnTo>
                  <a:lnTo>
                    <a:pt x="2679" y="1042"/>
                  </a:lnTo>
                  <a:lnTo>
                    <a:pt x="2679" y="1052"/>
                  </a:lnTo>
                  <a:lnTo>
                    <a:pt x="2625" y="1046"/>
                  </a:lnTo>
                  <a:lnTo>
                    <a:pt x="2626" y="1032"/>
                  </a:lnTo>
                  <a:lnTo>
                    <a:pt x="2629" y="1018"/>
                  </a:lnTo>
                  <a:lnTo>
                    <a:pt x="2633" y="1005"/>
                  </a:lnTo>
                  <a:lnTo>
                    <a:pt x="2637" y="994"/>
                  </a:lnTo>
                  <a:lnTo>
                    <a:pt x="2644" y="982"/>
                  </a:lnTo>
                  <a:lnTo>
                    <a:pt x="2650" y="972"/>
                  </a:lnTo>
                  <a:lnTo>
                    <a:pt x="2658" y="962"/>
                  </a:lnTo>
                  <a:lnTo>
                    <a:pt x="2666" y="954"/>
                  </a:lnTo>
                  <a:lnTo>
                    <a:pt x="2676" y="947"/>
                  </a:lnTo>
                  <a:lnTo>
                    <a:pt x="2686" y="941"/>
                  </a:lnTo>
                  <a:lnTo>
                    <a:pt x="2698" y="936"/>
                  </a:lnTo>
                  <a:lnTo>
                    <a:pt x="2709" y="930"/>
                  </a:lnTo>
                  <a:lnTo>
                    <a:pt x="2721" y="927"/>
                  </a:lnTo>
                  <a:lnTo>
                    <a:pt x="2735" y="925"/>
                  </a:lnTo>
                  <a:lnTo>
                    <a:pt x="2748" y="923"/>
                  </a:lnTo>
                  <a:lnTo>
                    <a:pt x="2764" y="923"/>
                  </a:lnTo>
                  <a:lnTo>
                    <a:pt x="2778" y="923"/>
                  </a:lnTo>
                  <a:lnTo>
                    <a:pt x="2793" y="925"/>
                  </a:lnTo>
                  <a:lnTo>
                    <a:pt x="2806" y="927"/>
                  </a:lnTo>
                  <a:lnTo>
                    <a:pt x="2819" y="931"/>
                  </a:lnTo>
                  <a:lnTo>
                    <a:pt x="2830" y="937"/>
                  </a:lnTo>
                  <a:lnTo>
                    <a:pt x="2842" y="942"/>
                  </a:lnTo>
                  <a:lnTo>
                    <a:pt x="2852" y="949"/>
                  </a:lnTo>
                  <a:lnTo>
                    <a:pt x="2861" y="957"/>
                  </a:lnTo>
                  <a:lnTo>
                    <a:pt x="2870" y="966"/>
                  </a:lnTo>
                  <a:lnTo>
                    <a:pt x="2877" y="975"/>
                  </a:lnTo>
                  <a:lnTo>
                    <a:pt x="2883" y="985"/>
                  </a:lnTo>
                  <a:lnTo>
                    <a:pt x="2888" y="996"/>
                  </a:lnTo>
                  <a:lnTo>
                    <a:pt x="2893" y="1006"/>
                  </a:lnTo>
                  <a:lnTo>
                    <a:pt x="2895" y="1017"/>
                  </a:lnTo>
                  <a:lnTo>
                    <a:pt x="2897" y="1030"/>
                  </a:lnTo>
                  <a:lnTo>
                    <a:pt x="2898" y="1042"/>
                  </a:lnTo>
                  <a:lnTo>
                    <a:pt x="2897" y="1055"/>
                  </a:lnTo>
                  <a:lnTo>
                    <a:pt x="2895" y="1067"/>
                  </a:lnTo>
                  <a:lnTo>
                    <a:pt x="2892" y="1079"/>
                  </a:lnTo>
                  <a:lnTo>
                    <a:pt x="2886" y="1092"/>
                  </a:lnTo>
                  <a:lnTo>
                    <a:pt x="2880" y="1104"/>
                  </a:lnTo>
                  <a:lnTo>
                    <a:pt x="2873" y="1118"/>
                  </a:lnTo>
                  <a:lnTo>
                    <a:pt x="2864" y="1131"/>
                  </a:lnTo>
                  <a:lnTo>
                    <a:pt x="2852" y="1145"/>
                  </a:lnTo>
                  <a:lnTo>
                    <a:pt x="2838" y="1159"/>
                  </a:lnTo>
                  <a:lnTo>
                    <a:pt x="2819" y="1177"/>
                  </a:lnTo>
                  <a:lnTo>
                    <a:pt x="2797" y="1197"/>
                  </a:lnTo>
                  <a:lnTo>
                    <a:pt x="2771" y="1219"/>
                  </a:lnTo>
                  <a:lnTo>
                    <a:pt x="2749" y="1238"/>
                  </a:lnTo>
                  <a:lnTo>
                    <a:pt x="2732" y="1253"/>
                  </a:lnTo>
                  <a:lnTo>
                    <a:pt x="2718" y="1265"/>
                  </a:lnTo>
                  <a:lnTo>
                    <a:pt x="2710" y="1273"/>
                  </a:lnTo>
                  <a:lnTo>
                    <a:pt x="2698" y="1288"/>
                  </a:lnTo>
                  <a:lnTo>
                    <a:pt x="2687" y="1302"/>
                  </a:lnTo>
                  <a:lnTo>
                    <a:pt x="2898" y="1302"/>
                  </a:lnTo>
                  <a:close/>
                  <a:moveTo>
                    <a:pt x="1422" y="2451"/>
                  </a:moveTo>
                  <a:lnTo>
                    <a:pt x="1421" y="2451"/>
                  </a:lnTo>
                  <a:lnTo>
                    <a:pt x="1420" y="2451"/>
                  </a:lnTo>
                  <a:lnTo>
                    <a:pt x="1420" y="2450"/>
                  </a:lnTo>
                  <a:lnTo>
                    <a:pt x="1419" y="2450"/>
                  </a:lnTo>
                  <a:lnTo>
                    <a:pt x="1418" y="2450"/>
                  </a:lnTo>
                  <a:lnTo>
                    <a:pt x="1418" y="2450"/>
                  </a:lnTo>
                  <a:lnTo>
                    <a:pt x="1417" y="2450"/>
                  </a:lnTo>
                  <a:lnTo>
                    <a:pt x="1417" y="2449"/>
                  </a:lnTo>
                  <a:lnTo>
                    <a:pt x="1416" y="2449"/>
                  </a:lnTo>
                  <a:lnTo>
                    <a:pt x="1416" y="2449"/>
                  </a:lnTo>
                  <a:lnTo>
                    <a:pt x="1415" y="2449"/>
                  </a:lnTo>
                  <a:lnTo>
                    <a:pt x="1415" y="2449"/>
                  </a:lnTo>
                  <a:lnTo>
                    <a:pt x="1414" y="2449"/>
                  </a:lnTo>
                  <a:lnTo>
                    <a:pt x="1413" y="2448"/>
                  </a:lnTo>
                  <a:lnTo>
                    <a:pt x="1413" y="2448"/>
                  </a:lnTo>
                  <a:lnTo>
                    <a:pt x="1412" y="2448"/>
                  </a:lnTo>
                  <a:lnTo>
                    <a:pt x="1411" y="2448"/>
                  </a:lnTo>
                  <a:lnTo>
                    <a:pt x="1411" y="2448"/>
                  </a:lnTo>
                  <a:lnTo>
                    <a:pt x="1411" y="2448"/>
                  </a:lnTo>
                  <a:lnTo>
                    <a:pt x="1410" y="2448"/>
                  </a:lnTo>
                  <a:lnTo>
                    <a:pt x="1409" y="2447"/>
                  </a:lnTo>
                  <a:lnTo>
                    <a:pt x="1409" y="2447"/>
                  </a:lnTo>
                  <a:lnTo>
                    <a:pt x="1408" y="2447"/>
                  </a:lnTo>
                  <a:lnTo>
                    <a:pt x="1407" y="2447"/>
                  </a:lnTo>
                  <a:lnTo>
                    <a:pt x="1407" y="2447"/>
                  </a:lnTo>
                  <a:lnTo>
                    <a:pt x="1406" y="2447"/>
                  </a:lnTo>
                  <a:lnTo>
                    <a:pt x="1406" y="2447"/>
                  </a:lnTo>
                  <a:lnTo>
                    <a:pt x="1405" y="2446"/>
                  </a:lnTo>
                  <a:lnTo>
                    <a:pt x="1405" y="2446"/>
                  </a:lnTo>
                  <a:lnTo>
                    <a:pt x="1404" y="2446"/>
                  </a:lnTo>
                  <a:lnTo>
                    <a:pt x="1403" y="2446"/>
                  </a:lnTo>
                  <a:lnTo>
                    <a:pt x="1403" y="2446"/>
                  </a:lnTo>
                  <a:lnTo>
                    <a:pt x="1402" y="2446"/>
                  </a:lnTo>
                  <a:lnTo>
                    <a:pt x="1399" y="2445"/>
                  </a:lnTo>
                  <a:lnTo>
                    <a:pt x="1399" y="2445"/>
                  </a:lnTo>
                  <a:lnTo>
                    <a:pt x="1398" y="2445"/>
                  </a:lnTo>
                  <a:lnTo>
                    <a:pt x="1397" y="2445"/>
                  </a:lnTo>
                  <a:lnTo>
                    <a:pt x="1395" y="2445"/>
                  </a:lnTo>
                  <a:lnTo>
                    <a:pt x="1393" y="2444"/>
                  </a:lnTo>
                  <a:lnTo>
                    <a:pt x="1392" y="2444"/>
                  </a:lnTo>
                  <a:lnTo>
                    <a:pt x="1391" y="2444"/>
                  </a:lnTo>
                  <a:lnTo>
                    <a:pt x="1391" y="2444"/>
                  </a:lnTo>
                  <a:lnTo>
                    <a:pt x="1390" y="2444"/>
                  </a:lnTo>
                  <a:lnTo>
                    <a:pt x="1389" y="2443"/>
                  </a:lnTo>
                  <a:lnTo>
                    <a:pt x="1388" y="2443"/>
                  </a:lnTo>
                  <a:lnTo>
                    <a:pt x="1387" y="2443"/>
                  </a:lnTo>
                  <a:lnTo>
                    <a:pt x="1387" y="2443"/>
                  </a:lnTo>
                  <a:lnTo>
                    <a:pt x="1386" y="2443"/>
                  </a:lnTo>
                  <a:lnTo>
                    <a:pt x="1385" y="2443"/>
                  </a:lnTo>
                  <a:lnTo>
                    <a:pt x="1384" y="2443"/>
                  </a:lnTo>
                  <a:lnTo>
                    <a:pt x="1383" y="2443"/>
                  </a:lnTo>
                  <a:lnTo>
                    <a:pt x="1382" y="2443"/>
                  </a:lnTo>
                  <a:lnTo>
                    <a:pt x="1382" y="2443"/>
                  </a:lnTo>
                  <a:lnTo>
                    <a:pt x="1381" y="2442"/>
                  </a:lnTo>
                  <a:lnTo>
                    <a:pt x="1380" y="2442"/>
                  </a:lnTo>
                  <a:lnTo>
                    <a:pt x="1380" y="2442"/>
                  </a:lnTo>
                  <a:lnTo>
                    <a:pt x="1378" y="2442"/>
                  </a:lnTo>
                  <a:lnTo>
                    <a:pt x="1367" y="2441"/>
                  </a:lnTo>
                  <a:lnTo>
                    <a:pt x="1356" y="2441"/>
                  </a:lnTo>
                  <a:lnTo>
                    <a:pt x="1346" y="2441"/>
                  </a:lnTo>
                  <a:lnTo>
                    <a:pt x="1334" y="2442"/>
                  </a:lnTo>
                  <a:lnTo>
                    <a:pt x="1324" y="2444"/>
                  </a:lnTo>
                  <a:lnTo>
                    <a:pt x="1312" y="2445"/>
                  </a:lnTo>
                  <a:lnTo>
                    <a:pt x="1302" y="2448"/>
                  </a:lnTo>
                  <a:lnTo>
                    <a:pt x="1292" y="2451"/>
                  </a:lnTo>
                  <a:lnTo>
                    <a:pt x="1282" y="2454"/>
                  </a:lnTo>
                  <a:lnTo>
                    <a:pt x="1272" y="2458"/>
                  </a:lnTo>
                  <a:lnTo>
                    <a:pt x="1253" y="2467"/>
                  </a:lnTo>
                  <a:lnTo>
                    <a:pt x="1235" y="2478"/>
                  </a:lnTo>
                  <a:lnTo>
                    <a:pt x="1218" y="2490"/>
                  </a:lnTo>
                  <a:lnTo>
                    <a:pt x="1204" y="2504"/>
                  </a:lnTo>
                  <a:lnTo>
                    <a:pt x="1189" y="2519"/>
                  </a:lnTo>
                  <a:lnTo>
                    <a:pt x="1177" y="2536"/>
                  </a:lnTo>
                  <a:lnTo>
                    <a:pt x="1166" y="2555"/>
                  </a:lnTo>
                  <a:lnTo>
                    <a:pt x="1157" y="2573"/>
                  </a:lnTo>
                  <a:lnTo>
                    <a:pt x="1153" y="2582"/>
                  </a:lnTo>
                  <a:lnTo>
                    <a:pt x="1150" y="2593"/>
                  </a:lnTo>
                  <a:lnTo>
                    <a:pt x="1146" y="2603"/>
                  </a:lnTo>
                  <a:lnTo>
                    <a:pt x="1144" y="2614"/>
                  </a:lnTo>
                  <a:lnTo>
                    <a:pt x="1142" y="2624"/>
                  </a:lnTo>
                  <a:lnTo>
                    <a:pt x="1140" y="2635"/>
                  </a:lnTo>
                  <a:lnTo>
                    <a:pt x="1140" y="2647"/>
                  </a:lnTo>
                  <a:lnTo>
                    <a:pt x="1139" y="2657"/>
                  </a:lnTo>
                  <a:lnTo>
                    <a:pt x="1140" y="2668"/>
                  </a:lnTo>
                  <a:lnTo>
                    <a:pt x="1140" y="2680"/>
                  </a:lnTo>
                  <a:lnTo>
                    <a:pt x="1142" y="2690"/>
                  </a:lnTo>
                  <a:lnTo>
                    <a:pt x="1144" y="2700"/>
                  </a:lnTo>
                  <a:lnTo>
                    <a:pt x="1146" y="2712"/>
                  </a:lnTo>
                  <a:lnTo>
                    <a:pt x="1150" y="2721"/>
                  </a:lnTo>
                  <a:lnTo>
                    <a:pt x="1153" y="2732"/>
                  </a:lnTo>
                  <a:lnTo>
                    <a:pt x="1157" y="2742"/>
                  </a:lnTo>
                  <a:lnTo>
                    <a:pt x="1166" y="2761"/>
                  </a:lnTo>
                  <a:lnTo>
                    <a:pt x="1177" y="2778"/>
                  </a:lnTo>
                  <a:lnTo>
                    <a:pt x="1189" y="2795"/>
                  </a:lnTo>
                  <a:lnTo>
                    <a:pt x="1204" y="2810"/>
                  </a:lnTo>
                  <a:lnTo>
                    <a:pt x="1218" y="2825"/>
                  </a:lnTo>
                  <a:lnTo>
                    <a:pt x="1235" y="2837"/>
                  </a:lnTo>
                  <a:lnTo>
                    <a:pt x="1253" y="2847"/>
                  </a:lnTo>
                  <a:lnTo>
                    <a:pt x="1272" y="2857"/>
                  </a:lnTo>
                  <a:lnTo>
                    <a:pt x="1282" y="2861"/>
                  </a:lnTo>
                  <a:lnTo>
                    <a:pt x="1292" y="2864"/>
                  </a:lnTo>
                  <a:lnTo>
                    <a:pt x="1302" y="2867"/>
                  </a:lnTo>
                  <a:lnTo>
                    <a:pt x="1312" y="2869"/>
                  </a:lnTo>
                  <a:lnTo>
                    <a:pt x="1324" y="2871"/>
                  </a:lnTo>
                  <a:lnTo>
                    <a:pt x="1334" y="2872"/>
                  </a:lnTo>
                  <a:lnTo>
                    <a:pt x="1346" y="2873"/>
                  </a:lnTo>
                  <a:lnTo>
                    <a:pt x="1356" y="2873"/>
                  </a:lnTo>
                  <a:lnTo>
                    <a:pt x="1367" y="2873"/>
                  </a:lnTo>
                  <a:lnTo>
                    <a:pt x="1379" y="2872"/>
                  </a:lnTo>
                  <a:lnTo>
                    <a:pt x="1389" y="2871"/>
                  </a:lnTo>
                  <a:lnTo>
                    <a:pt x="1401" y="2869"/>
                  </a:lnTo>
                  <a:lnTo>
                    <a:pt x="1411" y="2867"/>
                  </a:lnTo>
                  <a:lnTo>
                    <a:pt x="1421" y="2864"/>
                  </a:lnTo>
                  <a:lnTo>
                    <a:pt x="1431" y="2861"/>
                  </a:lnTo>
                  <a:lnTo>
                    <a:pt x="1441" y="2857"/>
                  </a:lnTo>
                  <a:lnTo>
                    <a:pt x="1460" y="2847"/>
                  </a:lnTo>
                  <a:lnTo>
                    <a:pt x="1477" y="2837"/>
                  </a:lnTo>
                  <a:lnTo>
                    <a:pt x="1494" y="2825"/>
                  </a:lnTo>
                  <a:lnTo>
                    <a:pt x="1510" y="2810"/>
                  </a:lnTo>
                  <a:lnTo>
                    <a:pt x="1524" y="2795"/>
                  </a:lnTo>
                  <a:lnTo>
                    <a:pt x="1537" y="2778"/>
                  </a:lnTo>
                  <a:lnTo>
                    <a:pt x="1547" y="2761"/>
                  </a:lnTo>
                  <a:lnTo>
                    <a:pt x="1556" y="2742"/>
                  </a:lnTo>
                  <a:lnTo>
                    <a:pt x="1560" y="2732"/>
                  </a:lnTo>
                  <a:lnTo>
                    <a:pt x="1564" y="2721"/>
                  </a:lnTo>
                  <a:lnTo>
                    <a:pt x="1567" y="2712"/>
                  </a:lnTo>
                  <a:lnTo>
                    <a:pt x="1569" y="2700"/>
                  </a:lnTo>
                  <a:lnTo>
                    <a:pt x="1571" y="2690"/>
                  </a:lnTo>
                  <a:lnTo>
                    <a:pt x="1573" y="2680"/>
                  </a:lnTo>
                  <a:lnTo>
                    <a:pt x="1573" y="2668"/>
                  </a:lnTo>
                  <a:lnTo>
                    <a:pt x="1574" y="2657"/>
                  </a:lnTo>
                  <a:lnTo>
                    <a:pt x="1573" y="2639"/>
                  </a:lnTo>
                  <a:lnTo>
                    <a:pt x="1571" y="2622"/>
                  </a:lnTo>
                  <a:lnTo>
                    <a:pt x="1567" y="2604"/>
                  </a:lnTo>
                  <a:lnTo>
                    <a:pt x="1563" y="2588"/>
                  </a:lnTo>
                  <a:lnTo>
                    <a:pt x="1556" y="2572"/>
                  </a:lnTo>
                  <a:lnTo>
                    <a:pt x="1549" y="2557"/>
                  </a:lnTo>
                  <a:lnTo>
                    <a:pt x="1541" y="2542"/>
                  </a:lnTo>
                  <a:lnTo>
                    <a:pt x="1530" y="2529"/>
                  </a:lnTo>
                  <a:lnTo>
                    <a:pt x="1520" y="2515"/>
                  </a:lnTo>
                  <a:lnTo>
                    <a:pt x="1509" y="2503"/>
                  </a:lnTo>
                  <a:lnTo>
                    <a:pt x="1496" y="2491"/>
                  </a:lnTo>
                  <a:lnTo>
                    <a:pt x="1483" y="2481"/>
                  </a:lnTo>
                  <a:lnTo>
                    <a:pt x="1469" y="2472"/>
                  </a:lnTo>
                  <a:lnTo>
                    <a:pt x="1454" y="2463"/>
                  </a:lnTo>
                  <a:lnTo>
                    <a:pt x="1438" y="2457"/>
                  </a:lnTo>
                  <a:lnTo>
                    <a:pt x="1422" y="2451"/>
                  </a:lnTo>
                  <a:close/>
                  <a:moveTo>
                    <a:pt x="2758" y="749"/>
                  </a:moveTo>
                  <a:lnTo>
                    <a:pt x="2778" y="749"/>
                  </a:lnTo>
                  <a:lnTo>
                    <a:pt x="2799" y="751"/>
                  </a:lnTo>
                  <a:lnTo>
                    <a:pt x="2819" y="753"/>
                  </a:lnTo>
                  <a:lnTo>
                    <a:pt x="2839" y="757"/>
                  </a:lnTo>
                  <a:lnTo>
                    <a:pt x="2858" y="762"/>
                  </a:lnTo>
                  <a:lnTo>
                    <a:pt x="2877" y="767"/>
                  </a:lnTo>
                  <a:lnTo>
                    <a:pt x="2896" y="773"/>
                  </a:lnTo>
                  <a:lnTo>
                    <a:pt x="2914" y="780"/>
                  </a:lnTo>
                  <a:lnTo>
                    <a:pt x="2932" y="789"/>
                  </a:lnTo>
                  <a:lnTo>
                    <a:pt x="2950" y="797"/>
                  </a:lnTo>
                  <a:lnTo>
                    <a:pt x="2966" y="807"/>
                  </a:lnTo>
                  <a:lnTo>
                    <a:pt x="2983" y="818"/>
                  </a:lnTo>
                  <a:lnTo>
                    <a:pt x="2998" y="828"/>
                  </a:lnTo>
                  <a:lnTo>
                    <a:pt x="3013" y="840"/>
                  </a:lnTo>
                  <a:lnTo>
                    <a:pt x="3028" y="853"/>
                  </a:lnTo>
                  <a:lnTo>
                    <a:pt x="3042" y="866"/>
                  </a:lnTo>
                  <a:lnTo>
                    <a:pt x="3055" y="880"/>
                  </a:lnTo>
                  <a:lnTo>
                    <a:pt x="3068" y="894"/>
                  </a:lnTo>
                  <a:lnTo>
                    <a:pt x="3079" y="910"/>
                  </a:lnTo>
                  <a:lnTo>
                    <a:pt x="3091" y="925"/>
                  </a:lnTo>
                  <a:lnTo>
                    <a:pt x="3101" y="942"/>
                  </a:lnTo>
                  <a:lnTo>
                    <a:pt x="3111" y="958"/>
                  </a:lnTo>
                  <a:lnTo>
                    <a:pt x="3120" y="976"/>
                  </a:lnTo>
                  <a:lnTo>
                    <a:pt x="3128" y="994"/>
                  </a:lnTo>
                  <a:lnTo>
                    <a:pt x="3135" y="1011"/>
                  </a:lnTo>
                  <a:lnTo>
                    <a:pt x="3142" y="1030"/>
                  </a:lnTo>
                  <a:lnTo>
                    <a:pt x="3147" y="1049"/>
                  </a:lnTo>
                  <a:lnTo>
                    <a:pt x="3151" y="1069"/>
                  </a:lnTo>
                  <a:lnTo>
                    <a:pt x="3155" y="1089"/>
                  </a:lnTo>
                  <a:lnTo>
                    <a:pt x="3157" y="1108"/>
                  </a:lnTo>
                  <a:lnTo>
                    <a:pt x="3159" y="1129"/>
                  </a:lnTo>
                  <a:lnTo>
                    <a:pt x="3159" y="1150"/>
                  </a:lnTo>
                  <a:lnTo>
                    <a:pt x="3159" y="1170"/>
                  </a:lnTo>
                  <a:lnTo>
                    <a:pt x="3157" y="1190"/>
                  </a:lnTo>
                  <a:lnTo>
                    <a:pt x="3155" y="1211"/>
                  </a:lnTo>
                  <a:lnTo>
                    <a:pt x="3151" y="1231"/>
                  </a:lnTo>
                  <a:lnTo>
                    <a:pt x="3147" y="1249"/>
                  </a:lnTo>
                  <a:lnTo>
                    <a:pt x="3142" y="1269"/>
                  </a:lnTo>
                  <a:lnTo>
                    <a:pt x="3135" y="1288"/>
                  </a:lnTo>
                  <a:lnTo>
                    <a:pt x="3128" y="1305"/>
                  </a:lnTo>
                  <a:lnTo>
                    <a:pt x="3120" y="1323"/>
                  </a:lnTo>
                  <a:lnTo>
                    <a:pt x="3111" y="1340"/>
                  </a:lnTo>
                  <a:lnTo>
                    <a:pt x="3101" y="1357"/>
                  </a:lnTo>
                  <a:lnTo>
                    <a:pt x="3091" y="1373"/>
                  </a:lnTo>
                  <a:lnTo>
                    <a:pt x="3079" y="1389"/>
                  </a:lnTo>
                  <a:lnTo>
                    <a:pt x="3068" y="1404"/>
                  </a:lnTo>
                  <a:lnTo>
                    <a:pt x="3055" y="1419"/>
                  </a:lnTo>
                  <a:lnTo>
                    <a:pt x="3042" y="1432"/>
                  </a:lnTo>
                  <a:lnTo>
                    <a:pt x="3028" y="1446"/>
                  </a:lnTo>
                  <a:lnTo>
                    <a:pt x="3013" y="1458"/>
                  </a:lnTo>
                  <a:lnTo>
                    <a:pt x="2998" y="1471"/>
                  </a:lnTo>
                  <a:lnTo>
                    <a:pt x="2983" y="1482"/>
                  </a:lnTo>
                  <a:lnTo>
                    <a:pt x="2966" y="1492"/>
                  </a:lnTo>
                  <a:lnTo>
                    <a:pt x="2950" y="1502"/>
                  </a:lnTo>
                  <a:lnTo>
                    <a:pt x="2932" y="1510"/>
                  </a:lnTo>
                  <a:lnTo>
                    <a:pt x="2914" y="1518"/>
                  </a:lnTo>
                  <a:lnTo>
                    <a:pt x="2896" y="1526"/>
                  </a:lnTo>
                  <a:lnTo>
                    <a:pt x="2877" y="1532"/>
                  </a:lnTo>
                  <a:lnTo>
                    <a:pt x="2858" y="1537"/>
                  </a:lnTo>
                  <a:lnTo>
                    <a:pt x="2839" y="1542"/>
                  </a:lnTo>
                  <a:lnTo>
                    <a:pt x="2819" y="1545"/>
                  </a:lnTo>
                  <a:lnTo>
                    <a:pt x="2799" y="1548"/>
                  </a:lnTo>
                  <a:lnTo>
                    <a:pt x="2778" y="1549"/>
                  </a:lnTo>
                  <a:lnTo>
                    <a:pt x="2758" y="1550"/>
                  </a:lnTo>
                  <a:lnTo>
                    <a:pt x="2739" y="1549"/>
                  </a:lnTo>
                  <a:lnTo>
                    <a:pt x="2720" y="1548"/>
                  </a:lnTo>
                  <a:lnTo>
                    <a:pt x="2702" y="1546"/>
                  </a:lnTo>
                  <a:lnTo>
                    <a:pt x="2684" y="1543"/>
                  </a:lnTo>
                  <a:lnTo>
                    <a:pt x="2666" y="1539"/>
                  </a:lnTo>
                  <a:lnTo>
                    <a:pt x="2649" y="1535"/>
                  </a:lnTo>
                  <a:lnTo>
                    <a:pt x="2631" y="1530"/>
                  </a:lnTo>
                  <a:lnTo>
                    <a:pt x="2615" y="1524"/>
                  </a:lnTo>
                  <a:lnTo>
                    <a:pt x="2598" y="1517"/>
                  </a:lnTo>
                  <a:lnTo>
                    <a:pt x="2581" y="1509"/>
                  </a:lnTo>
                  <a:lnTo>
                    <a:pt x="2566" y="1501"/>
                  </a:lnTo>
                  <a:lnTo>
                    <a:pt x="2550" y="1492"/>
                  </a:lnTo>
                  <a:lnTo>
                    <a:pt x="2536" y="1483"/>
                  </a:lnTo>
                  <a:lnTo>
                    <a:pt x="2521" y="1473"/>
                  </a:lnTo>
                  <a:lnTo>
                    <a:pt x="2507" y="1462"/>
                  </a:lnTo>
                  <a:lnTo>
                    <a:pt x="2493" y="1451"/>
                  </a:lnTo>
                  <a:lnTo>
                    <a:pt x="2481" y="1439"/>
                  </a:lnTo>
                  <a:lnTo>
                    <a:pt x="2468" y="1426"/>
                  </a:lnTo>
                  <a:lnTo>
                    <a:pt x="2456" y="1414"/>
                  </a:lnTo>
                  <a:lnTo>
                    <a:pt x="2444" y="1400"/>
                  </a:lnTo>
                  <a:lnTo>
                    <a:pt x="2434" y="1386"/>
                  </a:lnTo>
                  <a:lnTo>
                    <a:pt x="2424" y="1371"/>
                  </a:lnTo>
                  <a:lnTo>
                    <a:pt x="2414" y="1357"/>
                  </a:lnTo>
                  <a:lnTo>
                    <a:pt x="2406" y="1341"/>
                  </a:lnTo>
                  <a:lnTo>
                    <a:pt x="2398" y="1326"/>
                  </a:lnTo>
                  <a:lnTo>
                    <a:pt x="2389" y="1309"/>
                  </a:lnTo>
                  <a:lnTo>
                    <a:pt x="2383" y="1293"/>
                  </a:lnTo>
                  <a:lnTo>
                    <a:pt x="2377" y="1276"/>
                  </a:lnTo>
                  <a:lnTo>
                    <a:pt x="2372" y="1259"/>
                  </a:lnTo>
                  <a:lnTo>
                    <a:pt x="2368" y="1241"/>
                  </a:lnTo>
                  <a:lnTo>
                    <a:pt x="2363" y="1223"/>
                  </a:lnTo>
                  <a:lnTo>
                    <a:pt x="2360" y="1206"/>
                  </a:lnTo>
                  <a:lnTo>
                    <a:pt x="2360" y="1205"/>
                  </a:lnTo>
                  <a:lnTo>
                    <a:pt x="2360" y="1204"/>
                  </a:lnTo>
                  <a:lnTo>
                    <a:pt x="2360" y="1204"/>
                  </a:lnTo>
                  <a:lnTo>
                    <a:pt x="2360" y="1203"/>
                  </a:lnTo>
                  <a:lnTo>
                    <a:pt x="2359" y="1199"/>
                  </a:lnTo>
                  <a:lnTo>
                    <a:pt x="2359" y="1199"/>
                  </a:lnTo>
                  <a:lnTo>
                    <a:pt x="2359" y="1197"/>
                  </a:lnTo>
                  <a:lnTo>
                    <a:pt x="2359" y="1197"/>
                  </a:lnTo>
                  <a:lnTo>
                    <a:pt x="2359" y="1196"/>
                  </a:lnTo>
                  <a:lnTo>
                    <a:pt x="2359" y="1195"/>
                  </a:lnTo>
                  <a:lnTo>
                    <a:pt x="2359" y="1195"/>
                  </a:lnTo>
                  <a:lnTo>
                    <a:pt x="2359" y="1194"/>
                  </a:lnTo>
                  <a:lnTo>
                    <a:pt x="2359" y="1194"/>
                  </a:lnTo>
                  <a:lnTo>
                    <a:pt x="2359" y="1193"/>
                  </a:lnTo>
                  <a:lnTo>
                    <a:pt x="2359" y="1192"/>
                  </a:lnTo>
                  <a:lnTo>
                    <a:pt x="2358" y="1189"/>
                  </a:lnTo>
                  <a:lnTo>
                    <a:pt x="2358" y="1188"/>
                  </a:lnTo>
                  <a:lnTo>
                    <a:pt x="2358" y="1187"/>
                  </a:lnTo>
                  <a:lnTo>
                    <a:pt x="2358" y="1187"/>
                  </a:lnTo>
                  <a:lnTo>
                    <a:pt x="2358" y="1186"/>
                  </a:lnTo>
                  <a:lnTo>
                    <a:pt x="2358" y="1185"/>
                  </a:lnTo>
                  <a:lnTo>
                    <a:pt x="2358" y="1185"/>
                  </a:lnTo>
                  <a:lnTo>
                    <a:pt x="2358" y="1184"/>
                  </a:lnTo>
                  <a:lnTo>
                    <a:pt x="2358" y="1184"/>
                  </a:lnTo>
                  <a:lnTo>
                    <a:pt x="2358" y="1183"/>
                  </a:lnTo>
                  <a:lnTo>
                    <a:pt x="2357" y="1178"/>
                  </a:lnTo>
                  <a:lnTo>
                    <a:pt x="2357" y="1177"/>
                  </a:lnTo>
                  <a:lnTo>
                    <a:pt x="2357" y="1177"/>
                  </a:lnTo>
                  <a:lnTo>
                    <a:pt x="2357" y="1176"/>
                  </a:lnTo>
                  <a:lnTo>
                    <a:pt x="2357" y="1175"/>
                  </a:lnTo>
                  <a:lnTo>
                    <a:pt x="2357" y="1175"/>
                  </a:lnTo>
                  <a:lnTo>
                    <a:pt x="2357" y="1174"/>
                  </a:lnTo>
                  <a:lnTo>
                    <a:pt x="2357" y="1174"/>
                  </a:lnTo>
                  <a:lnTo>
                    <a:pt x="2357" y="1173"/>
                  </a:lnTo>
                  <a:lnTo>
                    <a:pt x="2357" y="1172"/>
                  </a:lnTo>
                  <a:lnTo>
                    <a:pt x="2357" y="1172"/>
                  </a:lnTo>
                  <a:lnTo>
                    <a:pt x="2357" y="1168"/>
                  </a:lnTo>
                  <a:lnTo>
                    <a:pt x="2357" y="1167"/>
                  </a:lnTo>
                  <a:lnTo>
                    <a:pt x="2357" y="1166"/>
                  </a:lnTo>
                  <a:lnTo>
                    <a:pt x="2357" y="1166"/>
                  </a:lnTo>
                  <a:lnTo>
                    <a:pt x="2357" y="1165"/>
                  </a:lnTo>
                  <a:lnTo>
                    <a:pt x="2357" y="1164"/>
                  </a:lnTo>
                  <a:lnTo>
                    <a:pt x="2357" y="1164"/>
                  </a:lnTo>
                  <a:lnTo>
                    <a:pt x="2356" y="1157"/>
                  </a:lnTo>
                  <a:lnTo>
                    <a:pt x="2356" y="1150"/>
                  </a:lnTo>
                  <a:lnTo>
                    <a:pt x="2357" y="1129"/>
                  </a:lnTo>
                  <a:lnTo>
                    <a:pt x="2358" y="1108"/>
                  </a:lnTo>
                  <a:lnTo>
                    <a:pt x="2361" y="1089"/>
                  </a:lnTo>
                  <a:lnTo>
                    <a:pt x="2365" y="1069"/>
                  </a:lnTo>
                  <a:lnTo>
                    <a:pt x="2369" y="1049"/>
                  </a:lnTo>
                  <a:lnTo>
                    <a:pt x="2375" y="1030"/>
                  </a:lnTo>
                  <a:lnTo>
                    <a:pt x="2381" y="1011"/>
                  </a:lnTo>
                  <a:lnTo>
                    <a:pt x="2388" y="994"/>
                  </a:lnTo>
                  <a:lnTo>
                    <a:pt x="2396" y="976"/>
                  </a:lnTo>
                  <a:lnTo>
                    <a:pt x="2405" y="958"/>
                  </a:lnTo>
                  <a:lnTo>
                    <a:pt x="2414" y="942"/>
                  </a:lnTo>
                  <a:lnTo>
                    <a:pt x="2425" y="925"/>
                  </a:lnTo>
                  <a:lnTo>
                    <a:pt x="2436" y="910"/>
                  </a:lnTo>
                  <a:lnTo>
                    <a:pt x="2449" y="894"/>
                  </a:lnTo>
                  <a:lnTo>
                    <a:pt x="2461" y="880"/>
                  </a:lnTo>
                  <a:lnTo>
                    <a:pt x="2474" y="866"/>
                  </a:lnTo>
                  <a:lnTo>
                    <a:pt x="2488" y="853"/>
                  </a:lnTo>
                  <a:lnTo>
                    <a:pt x="2502" y="840"/>
                  </a:lnTo>
                  <a:lnTo>
                    <a:pt x="2518" y="828"/>
                  </a:lnTo>
                  <a:lnTo>
                    <a:pt x="2534" y="818"/>
                  </a:lnTo>
                  <a:lnTo>
                    <a:pt x="2550" y="807"/>
                  </a:lnTo>
                  <a:lnTo>
                    <a:pt x="2567" y="797"/>
                  </a:lnTo>
                  <a:lnTo>
                    <a:pt x="2584" y="789"/>
                  </a:lnTo>
                  <a:lnTo>
                    <a:pt x="2602" y="780"/>
                  </a:lnTo>
                  <a:lnTo>
                    <a:pt x="2620" y="773"/>
                  </a:lnTo>
                  <a:lnTo>
                    <a:pt x="2638" y="767"/>
                  </a:lnTo>
                  <a:lnTo>
                    <a:pt x="2658" y="762"/>
                  </a:lnTo>
                  <a:lnTo>
                    <a:pt x="2677" y="757"/>
                  </a:lnTo>
                  <a:lnTo>
                    <a:pt x="2697" y="753"/>
                  </a:lnTo>
                  <a:lnTo>
                    <a:pt x="2717" y="751"/>
                  </a:lnTo>
                  <a:lnTo>
                    <a:pt x="2737" y="749"/>
                  </a:lnTo>
                  <a:lnTo>
                    <a:pt x="2758" y="749"/>
                  </a:lnTo>
                  <a:close/>
                  <a:moveTo>
                    <a:pt x="668" y="73"/>
                  </a:moveTo>
                  <a:lnTo>
                    <a:pt x="699" y="73"/>
                  </a:lnTo>
                  <a:lnTo>
                    <a:pt x="729" y="76"/>
                  </a:lnTo>
                  <a:lnTo>
                    <a:pt x="758" y="80"/>
                  </a:lnTo>
                  <a:lnTo>
                    <a:pt x="789" y="85"/>
                  </a:lnTo>
                  <a:lnTo>
                    <a:pt x="817" y="92"/>
                  </a:lnTo>
                  <a:lnTo>
                    <a:pt x="846" y="99"/>
                  </a:lnTo>
                  <a:lnTo>
                    <a:pt x="873" y="110"/>
                  </a:lnTo>
                  <a:lnTo>
                    <a:pt x="900" y="120"/>
                  </a:lnTo>
                  <a:lnTo>
                    <a:pt x="927" y="131"/>
                  </a:lnTo>
                  <a:lnTo>
                    <a:pt x="951" y="145"/>
                  </a:lnTo>
                  <a:lnTo>
                    <a:pt x="976" y="159"/>
                  </a:lnTo>
                  <a:lnTo>
                    <a:pt x="1001" y="175"/>
                  </a:lnTo>
                  <a:lnTo>
                    <a:pt x="1024" y="191"/>
                  </a:lnTo>
                  <a:lnTo>
                    <a:pt x="1047" y="209"/>
                  </a:lnTo>
                  <a:lnTo>
                    <a:pt x="1069" y="228"/>
                  </a:lnTo>
                  <a:lnTo>
                    <a:pt x="1089" y="247"/>
                  </a:lnTo>
                  <a:lnTo>
                    <a:pt x="1109" y="268"/>
                  </a:lnTo>
                  <a:lnTo>
                    <a:pt x="1128" y="289"/>
                  </a:lnTo>
                  <a:lnTo>
                    <a:pt x="1145" y="311"/>
                  </a:lnTo>
                  <a:lnTo>
                    <a:pt x="1162" y="335"/>
                  </a:lnTo>
                  <a:lnTo>
                    <a:pt x="1177" y="359"/>
                  </a:lnTo>
                  <a:lnTo>
                    <a:pt x="1191" y="384"/>
                  </a:lnTo>
                  <a:lnTo>
                    <a:pt x="1205" y="410"/>
                  </a:lnTo>
                  <a:lnTo>
                    <a:pt x="1216" y="436"/>
                  </a:lnTo>
                  <a:lnTo>
                    <a:pt x="1227" y="463"/>
                  </a:lnTo>
                  <a:lnTo>
                    <a:pt x="1237" y="490"/>
                  </a:lnTo>
                  <a:lnTo>
                    <a:pt x="1244" y="518"/>
                  </a:lnTo>
                  <a:lnTo>
                    <a:pt x="1251" y="547"/>
                  </a:lnTo>
                  <a:lnTo>
                    <a:pt x="1256" y="576"/>
                  </a:lnTo>
                  <a:lnTo>
                    <a:pt x="1261" y="606"/>
                  </a:lnTo>
                  <a:lnTo>
                    <a:pt x="1263" y="636"/>
                  </a:lnTo>
                  <a:lnTo>
                    <a:pt x="1263" y="666"/>
                  </a:lnTo>
                  <a:lnTo>
                    <a:pt x="1263" y="695"/>
                  </a:lnTo>
                  <a:lnTo>
                    <a:pt x="1261" y="723"/>
                  </a:lnTo>
                  <a:lnTo>
                    <a:pt x="1258" y="751"/>
                  </a:lnTo>
                  <a:lnTo>
                    <a:pt x="1252" y="778"/>
                  </a:lnTo>
                  <a:lnTo>
                    <a:pt x="1247" y="805"/>
                  </a:lnTo>
                  <a:lnTo>
                    <a:pt x="1240" y="832"/>
                  </a:lnTo>
                  <a:lnTo>
                    <a:pt x="1232" y="858"/>
                  </a:lnTo>
                  <a:lnTo>
                    <a:pt x="1222" y="883"/>
                  </a:lnTo>
                  <a:lnTo>
                    <a:pt x="1212" y="908"/>
                  </a:lnTo>
                  <a:lnTo>
                    <a:pt x="1200" y="932"/>
                  </a:lnTo>
                  <a:lnTo>
                    <a:pt x="1188" y="955"/>
                  </a:lnTo>
                  <a:lnTo>
                    <a:pt x="1175" y="979"/>
                  </a:lnTo>
                  <a:lnTo>
                    <a:pt x="1160" y="1001"/>
                  </a:lnTo>
                  <a:lnTo>
                    <a:pt x="1144" y="1023"/>
                  </a:lnTo>
                  <a:lnTo>
                    <a:pt x="1128" y="1043"/>
                  </a:lnTo>
                  <a:lnTo>
                    <a:pt x="1110" y="1064"/>
                  </a:lnTo>
                  <a:lnTo>
                    <a:pt x="1110" y="1064"/>
                  </a:lnTo>
                  <a:lnTo>
                    <a:pt x="1107" y="1067"/>
                  </a:lnTo>
                  <a:lnTo>
                    <a:pt x="1107" y="1067"/>
                  </a:lnTo>
                  <a:lnTo>
                    <a:pt x="1106" y="1068"/>
                  </a:lnTo>
                  <a:lnTo>
                    <a:pt x="1106" y="1068"/>
                  </a:lnTo>
                  <a:lnTo>
                    <a:pt x="1106" y="1069"/>
                  </a:lnTo>
                  <a:lnTo>
                    <a:pt x="1105" y="1070"/>
                  </a:lnTo>
                  <a:lnTo>
                    <a:pt x="1101" y="1074"/>
                  </a:lnTo>
                  <a:lnTo>
                    <a:pt x="1101" y="1074"/>
                  </a:lnTo>
                  <a:lnTo>
                    <a:pt x="1100" y="1075"/>
                  </a:lnTo>
                  <a:lnTo>
                    <a:pt x="1098" y="1077"/>
                  </a:lnTo>
                  <a:lnTo>
                    <a:pt x="1098" y="1077"/>
                  </a:lnTo>
                  <a:lnTo>
                    <a:pt x="1097" y="1078"/>
                  </a:lnTo>
                  <a:lnTo>
                    <a:pt x="1097" y="1078"/>
                  </a:lnTo>
                  <a:lnTo>
                    <a:pt x="1092" y="1084"/>
                  </a:lnTo>
                  <a:lnTo>
                    <a:pt x="1090" y="1085"/>
                  </a:lnTo>
                  <a:lnTo>
                    <a:pt x="1090" y="1086"/>
                  </a:lnTo>
                  <a:lnTo>
                    <a:pt x="1090" y="1086"/>
                  </a:lnTo>
                  <a:lnTo>
                    <a:pt x="1088" y="1087"/>
                  </a:lnTo>
                  <a:lnTo>
                    <a:pt x="1088" y="1088"/>
                  </a:lnTo>
                  <a:lnTo>
                    <a:pt x="1087" y="1088"/>
                  </a:lnTo>
                  <a:lnTo>
                    <a:pt x="1087" y="1089"/>
                  </a:lnTo>
                  <a:lnTo>
                    <a:pt x="1086" y="1089"/>
                  </a:lnTo>
                  <a:lnTo>
                    <a:pt x="1080" y="1095"/>
                  </a:lnTo>
                  <a:lnTo>
                    <a:pt x="1080" y="1095"/>
                  </a:lnTo>
                  <a:lnTo>
                    <a:pt x="1077" y="1098"/>
                  </a:lnTo>
                  <a:lnTo>
                    <a:pt x="1057" y="1116"/>
                  </a:lnTo>
                  <a:lnTo>
                    <a:pt x="1035" y="1133"/>
                  </a:lnTo>
                  <a:lnTo>
                    <a:pt x="1014" y="1150"/>
                  </a:lnTo>
                  <a:lnTo>
                    <a:pt x="991" y="1165"/>
                  </a:lnTo>
                  <a:lnTo>
                    <a:pt x="967" y="1180"/>
                  </a:lnTo>
                  <a:lnTo>
                    <a:pt x="943" y="1193"/>
                  </a:lnTo>
                  <a:lnTo>
                    <a:pt x="918" y="1206"/>
                  </a:lnTo>
                  <a:lnTo>
                    <a:pt x="892" y="1217"/>
                  </a:lnTo>
                  <a:lnTo>
                    <a:pt x="866" y="1226"/>
                  </a:lnTo>
                  <a:lnTo>
                    <a:pt x="839" y="1236"/>
                  </a:lnTo>
                  <a:lnTo>
                    <a:pt x="812" y="1243"/>
                  </a:lnTo>
                  <a:lnTo>
                    <a:pt x="784" y="1249"/>
                  </a:lnTo>
                  <a:lnTo>
                    <a:pt x="755" y="1254"/>
                  </a:lnTo>
                  <a:lnTo>
                    <a:pt x="727" y="1258"/>
                  </a:lnTo>
                  <a:lnTo>
                    <a:pt x="698" y="1260"/>
                  </a:lnTo>
                  <a:lnTo>
                    <a:pt x="668" y="1261"/>
                  </a:lnTo>
                  <a:lnTo>
                    <a:pt x="638" y="1260"/>
                  </a:lnTo>
                  <a:lnTo>
                    <a:pt x="607" y="1258"/>
                  </a:lnTo>
                  <a:lnTo>
                    <a:pt x="578" y="1253"/>
                  </a:lnTo>
                  <a:lnTo>
                    <a:pt x="548" y="1248"/>
                  </a:lnTo>
                  <a:lnTo>
                    <a:pt x="520" y="1242"/>
                  </a:lnTo>
                  <a:lnTo>
                    <a:pt x="492" y="1234"/>
                  </a:lnTo>
                  <a:lnTo>
                    <a:pt x="464" y="1224"/>
                  </a:lnTo>
                  <a:lnTo>
                    <a:pt x="437" y="1214"/>
                  </a:lnTo>
                  <a:lnTo>
                    <a:pt x="410" y="1202"/>
                  </a:lnTo>
                  <a:lnTo>
                    <a:pt x="385" y="1188"/>
                  </a:lnTo>
                  <a:lnTo>
                    <a:pt x="360" y="1175"/>
                  </a:lnTo>
                  <a:lnTo>
                    <a:pt x="335" y="1159"/>
                  </a:lnTo>
                  <a:lnTo>
                    <a:pt x="312" y="1143"/>
                  </a:lnTo>
                  <a:lnTo>
                    <a:pt x="290" y="1125"/>
                  </a:lnTo>
                  <a:lnTo>
                    <a:pt x="268" y="1106"/>
                  </a:lnTo>
                  <a:lnTo>
                    <a:pt x="248" y="1087"/>
                  </a:lnTo>
                  <a:lnTo>
                    <a:pt x="228" y="1066"/>
                  </a:lnTo>
                  <a:lnTo>
                    <a:pt x="210" y="1044"/>
                  </a:lnTo>
                  <a:lnTo>
                    <a:pt x="192" y="1021"/>
                  </a:lnTo>
                  <a:lnTo>
                    <a:pt x="175" y="999"/>
                  </a:lnTo>
                  <a:lnTo>
                    <a:pt x="160" y="975"/>
                  </a:lnTo>
                  <a:lnTo>
                    <a:pt x="145" y="950"/>
                  </a:lnTo>
                  <a:lnTo>
                    <a:pt x="132" y="924"/>
                  </a:lnTo>
                  <a:lnTo>
                    <a:pt x="120" y="897"/>
                  </a:lnTo>
                  <a:lnTo>
                    <a:pt x="109" y="870"/>
                  </a:lnTo>
                  <a:lnTo>
                    <a:pt x="100" y="843"/>
                  </a:lnTo>
                  <a:lnTo>
                    <a:pt x="92" y="816"/>
                  </a:lnTo>
                  <a:lnTo>
                    <a:pt x="85" y="787"/>
                  </a:lnTo>
                  <a:lnTo>
                    <a:pt x="80" y="758"/>
                  </a:lnTo>
                  <a:lnTo>
                    <a:pt x="77" y="728"/>
                  </a:lnTo>
                  <a:lnTo>
                    <a:pt x="74" y="698"/>
                  </a:lnTo>
                  <a:lnTo>
                    <a:pt x="74" y="666"/>
                  </a:lnTo>
                  <a:lnTo>
                    <a:pt x="74" y="636"/>
                  </a:lnTo>
                  <a:lnTo>
                    <a:pt x="77" y="606"/>
                  </a:lnTo>
                  <a:lnTo>
                    <a:pt x="80" y="576"/>
                  </a:lnTo>
                  <a:lnTo>
                    <a:pt x="85" y="547"/>
                  </a:lnTo>
                  <a:lnTo>
                    <a:pt x="92" y="518"/>
                  </a:lnTo>
                  <a:lnTo>
                    <a:pt x="100" y="490"/>
                  </a:lnTo>
                  <a:lnTo>
                    <a:pt x="109" y="463"/>
                  </a:lnTo>
                  <a:lnTo>
                    <a:pt x="120" y="436"/>
                  </a:lnTo>
                  <a:lnTo>
                    <a:pt x="132" y="410"/>
                  </a:lnTo>
                  <a:lnTo>
                    <a:pt x="145" y="384"/>
                  </a:lnTo>
                  <a:lnTo>
                    <a:pt x="160" y="359"/>
                  </a:lnTo>
                  <a:lnTo>
                    <a:pt x="175" y="335"/>
                  </a:lnTo>
                  <a:lnTo>
                    <a:pt x="191" y="311"/>
                  </a:lnTo>
                  <a:lnTo>
                    <a:pt x="210" y="289"/>
                  </a:lnTo>
                  <a:lnTo>
                    <a:pt x="228" y="268"/>
                  </a:lnTo>
                  <a:lnTo>
                    <a:pt x="248" y="247"/>
                  </a:lnTo>
                  <a:lnTo>
                    <a:pt x="268" y="228"/>
                  </a:lnTo>
                  <a:lnTo>
                    <a:pt x="290" y="209"/>
                  </a:lnTo>
                  <a:lnTo>
                    <a:pt x="312" y="191"/>
                  </a:lnTo>
                  <a:lnTo>
                    <a:pt x="335" y="175"/>
                  </a:lnTo>
                  <a:lnTo>
                    <a:pt x="360" y="159"/>
                  </a:lnTo>
                  <a:lnTo>
                    <a:pt x="385" y="145"/>
                  </a:lnTo>
                  <a:lnTo>
                    <a:pt x="410" y="131"/>
                  </a:lnTo>
                  <a:lnTo>
                    <a:pt x="437" y="120"/>
                  </a:lnTo>
                  <a:lnTo>
                    <a:pt x="464" y="110"/>
                  </a:lnTo>
                  <a:lnTo>
                    <a:pt x="492" y="99"/>
                  </a:lnTo>
                  <a:lnTo>
                    <a:pt x="520" y="92"/>
                  </a:lnTo>
                  <a:lnTo>
                    <a:pt x="548" y="85"/>
                  </a:lnTo>
                  <a:lnTo>
                    <a:pt x="578" y="80"/>
                  </a:lnTo>
                  <a:lnTo>
                    <a:pt x="607" y="76"/>
                  </a:lnTo>
                  <a:lnTo>
                    <a:pt x="638" y="73"/>
                  </a:lnTo>
                  <a:lnTo>
                    <a:pt x="668" y="73"/>
                  </a:lnTo>
                  <a:close/>
                </a:path>
              </a:pathLst>
            </a:custGeom>
            <a:solidFill>
              <a:schemeClr val="accent4"/>
            </a:solidFill>
            <a:ln w="9525">
              <a:noFill/>
              <a:round/>
              <a:headEnd/>
              <a:tailEnd/>
            </a:ln>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853444" y="2006768"/>
            <a:ext cx="1948784" cy="1948781"/>
            <a:chOff x="2867424" y="1491630"/>
            <a:chExt cx="1479184" cy="1479182"/>
          </a:xfrm>
        </p:grpSpPr>
        <p:grpSp>
          <p:nvGrpSpPr>
            <p:cNvPr id="85" name="组合 84"/>
            <p:cNvGrpSpPr/>
            <p:nvPr/>
          </p:nvGrpSpPr>
          <p:grpSpPr>
            <a:xfrm>
              <a:off x="2867424" y="1491630"/>
              <a:ext cx="1479184" cy="1479182"/>
              <a:chOff x="304800" y="673100"/>
              <a:chExt cx="4000500" cy="4000500"/>
            </a:xfrm>
            <a:effectLst>
              <a:outerShdw blurRad="444500" dist="254000" dir="8100000" algn="tr" rotWithShape="0">
                <a:prstClr val="black">
                  <a:alpha val="50000"/>
                </a:prstClr>
              </a:outerShdw>
            </a:effectLst>
          </p:grpSpPr>
          <p:sp>
            <p:nvSpPr>
              <p:cNvPr id="86" name="同心圆 8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87" name="椭圆 86"/>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grpSp>
          <p:nvGrpSpPr>
            <p:cNvPr id="63" name="Group 71"/>
            <p:cNvGrpSpPr/>
            <p:nvPr/>
          </p:nvGrpSpPr>
          <p:grpSpPr>
            <a:xfrm>
              <a:off x="3316679" y="1922623"/>
              <a:ext cx="607249" cy="606196"/>
              <a:chOff x="3810000" y="2265363"/>
              <a:chExt cx="915988" cy="914400"/>
            </a:xfrm>
            <a:solidFill>
              <a:schemeClr val="accent3"/>
            </a:solidFill>
          </p:grpSpPr>
          <p:sp>
            <p:nvSpPr>
              <p:cNvPr id="64" name="Rectangle 118"/>
              <p:cNvSpPr>
                <a:spLocks noChangeArrowheads="1"/>
              </p:cNvSpPr>
              <p:nvPr/>
            </p:nvSpPr>
            <p:spPr bwMode="auto">
              <a:xfrm>
                <a:off x="4724400" y="26622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a:latin typeface="微软雅黑" panose="020B0503020204020204" pitchFamily="34" charset="-122"/>
                  <a:ea typeface="微软雅黑" panose="020B0503020204020204" pitchFamily="34" charset="-122"/>
                </a:endParaRPr>
              </a:p>
            </p:txBody>
          </p:sp>
          <p:sp>
            <p:nvSpPr>
              <p:cNvPr id="65" name="Freeform 119"/>
              <p:cNvSpPr>
                <a:spLocks/>
              </p:cNvSpPr>
              <p:nvPr/>
            </p:nvSpPr>
            <p:spPr bwMode="auto">
              <a:xfrm>
                <a:off x="3844925" y="2951163"/>
                <a:ext cx="841375" cy="228600"/>
              </a:xfrm>
              <a:custGeom>
                <a:avLst/>
                <a:gdLst>
                  <a:gd name="T0" fmla="*/ 334 w 530"/>
                  <a:gd name="T1" fmla="*/ 0 h 144"/>
                  <a:gd name="T2" fmla="*/ 196 w 530"/>
                  <a:gd name="T3" fmla="*/ 0 h 144"/>
                  <a:gd name="T4" fmla="*/ 184 w 530"/>
                  <a:gd name="T5" fmla="*/ 10 h 144"/>
                  <a:gd name="T6" fmla="*/ 0 w 530"/>
                  <a:gd name="T7" fmla="*/ 144 h 144"/>
                  <a:gd name="T8" fmla="*/ 530 w 530"/>
                  <a:gd name="T9" fmla="*/ 144 h 144"/>
                  <a:gd name="T10" fmla="*/ 348 w 530"/>
                  <a:gd name="T11" fmla="*/ 10 h 144"/>
                  <a:gd name="T12" fmla="*/ 334 w 530"/>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530" h="144">
                    <a:moveTo>
                      <a:pt x="334" y="0"/>
                    </a:moveTo>
                    <a:lnTo>
                      <a:pt x="196" y="0"/>
                    </a:lnTo>
                    <a:lnTo>
                      <a:pt x="184" y="10"/>
                    </a:lnTo>
                    <a:lnTo>
                      <a:pt x="0" y="144"/>
                    </a:lnTo>
                    <a:lnTo>
                      <a:pt x="530" y="144"/>
                    </a:lnTo>
                    <a:lnTo>
                      <a:pt x="348" y="10"/>
                    </a:lnTo>
                    <a:lnTo>
                      <a:pt x="3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a:latin typeface="微软雅黑" panose="020B0503020204020204" pitchFamily="34" charset="-122"/>
                  <a:ea typeface="微软雅黑" panose="020B0503020204020204" pitchFamily="34" charset="-122"/>
                </a:endParaRPr>
              </a:p>
            </p:txBody>
          </p:sp>
          <p:sp>
            <p:nvSpPr>
              <p:cNvPr id="66" name="Freeform 120"/>
              <p:cNvSpPr>
                <a:spLocks/>
              </p:cNvSpPr>
              <p:nvPr/>
            </p:nvSpPr>
            <p:spPr bwMode="auto">
              <a:xfrm>
                <a:off x="4438650" y="2725738"/>
                <a:ext cx="285750" cy="419100"/>
              </a:xfrm>
              <a:custGeom>
                <a:avLst/>
                <a:gdLst>
                  <a:gd name="T0" fmla="*/ 2 w 180"/>
                  <a:gd name="T1" fmla="*/ 132 h 264"/>
                  <a:gd name="T2" fmla="*/ 0 w 180"/>
                  <a:gd name="T3" fmla="*/ 132 h 264"/>
                  <a:gd name="T4" fmla="*/ 180 w 180"/>
                  <a:gd name="T5" fmla="*/ 264 h 264"/>
                  <a:gd name="T6" fmla="*/ 180 w 180"/>
                  <a:gd name="T7" fmla="*/ 0 h 264"/>
                  <a:gd name="T8" fmla="*/ 104 w 180"/>
                  <a:gd name="T9" fmla="*/ 56 h 264"/>
                  <a:gd name="T10" fmla="*/ 2 w 180"/>
                  <a:gd name="T11" fmla="*/ 132 h 264"/>
                </a:gdLst>
                <a:ahLst/>
                <a:cxnLst>
                  <a:cxn ang="0">
                    <a:pos x="T0" y="T1"/>
                  </a:cxn>
                  <a:cxn ang="0">
                    <a:pos x="T2" y="T3"/>
                  </a:cxn>
                  <a:cxn ang="0">
                    <a:pos x="T4" y="T5"/>
                  </a:cxn>
                  <a:cxn ang="0">
                    <a:pos x="T6" y="T7"/>
                  </a:cxn>
                  <a:cxn ang="0">
                    <a:pos x="T8" y="T9"/>
                  </a:cxn>
                  <a:cxn ang="0">
                    <a:pos x="T10" y="T11"/>
                  </a:cxn>
                </a:cxnLst>
                <a:rect l="0" t="0" r="r" b="b"/>
                <a:pathLst>
                  <a:path w="180" h="264">
                    <a:moveTo>
                      <a:pt x="2" y="132"/>
                    </a:moveTo>
                    <a:lnTo>
                      <a:pt x="0" y="132"/>
                    </a:lnTo>
                    <a:lnTo>
                      <a:pt x="180" y="264"/>
                    </a:lnTo>
                    <a:lnTo>
                      <a:pt x="180" y="0"/>
                    </a:lnTo>
                    <a:lnTo>
                      <a:pt x="104" y="56"/>
                    </a:lnTo>
                    <a:lnTo>
                      <a:pt x="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a:latin typeface="微软雅黑" panose="020B0503020204020204" pitchFamily="34" charset="-122"/>
                  <a:ea typeface="微软雅黑" panose="020B0503020204020204" pitchFamily="34" charset="-122"/>
                </a:endParaRPr>
              </a:p>
            </p:txBody>
          </p:sp>
          <p:sp>
            <p:nvSpPr>
              <p:cNvPr id="67" name="Freeform 121"/>
              <p:cNvSpPr>
                <a:spLocks/>
              </p:cNvSpPr>
              <p:nvPr/>
            </p:nvSpPr>
            <p:spPr bwMode="auto">
              <a:xfrm>
                <a:off x="4603750" y="2576513"/>
                <a:ext cx="120650" cy="174625"/>
              </a:xfrm>
              <a:custGeom>
                <a:avLst/>
                <a:gdLst>
                  <a:gd name="T0" fmla="*/ 76 w 76"/>
                  <a:gd name="T1" fmla="*/ 54 h 110"/>
                  <a:gd name="T2" fmla="*/ 76 w 76"/>
                  <a:gd name="T3" fmla="*/ 54 h 110"/>
                  <a:gd name="T4" fmla="*/ 76 w 76"/>
                  <a:gd name="T5" fmla="*/ 54 h 110"/>
                  <a:gd name="T6" fmla="*/ 0 w 76"/>
                  <a:gd name="T7" fmla="*/ 0 h 110"/>
                  <a:gd name="T8" fmla="*/ 0 w 76"/>
                  <a:gd name="T9" fmla="*/ 110 h 110"/>
                  <a:gd name="T10" fmla="*/ 76 w 76"/>
                  <a:gd name="T11" fmla="*/ 56 h 110"/>
                  <a:gd name="T12" fmla="*/ 76 w 76"/>
                  <a:gd name="T13" fmla="*/ 56 h 110"/>
                  <a:gd name="T14" fmla="*/ 76 w 76"/>
                  <a:gd name="T15" fmla="*/ 56 h 110"/>
                  <a:gd name="T16" fmla="*/ 76 w 76"/>
                  <a:gd name="T17" fmla="*/ 56 h 110"/>
                  <a:gd name="T18" fmla="*/ 76 w 76"/>
                  <a:gd name="T19"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10">
                    <a:moveTo>
                      <a:pt x="76" y="54"/>
                    </a:moveTo>
                    <a:lnTo>
                      <a:pt x="76" y="54"/>
                    </a:lnTo>
                    <a:lnTo>
                      <a:pt x="76" y="54"/>
                    </a:lnTo>
                    <a:lnTo>
                      <a:pt x="0" y="0"/>
                    </a:lnTo>
                    <a:lnTo>
                      <a:pt x="0" y="110"/>
                    </a:lnTo>
                    <a:lnTo>
                      <a:pt x="76" y="56"/>
                    </a:lnTo>
                    <a:lnTo>
                      <a:pt x="76" y="56"/>
                    </a:lnTo>
                    <a:lnTo>
                      <a:pt x="76" y="56"/>
                    </a:lnTo>
                    <a:lnTo>
                      <a:pt x="76" y="56"/>
                    </a:lnTo>
                    <a:lnTo>
                      <a:pt x="7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a:latin typeface="微软雅黑" panose="020B0503020204020204" pitchFamily="34" charset="-122"/>
                  <a:ea typeface="微软雅黑" panose="020B0503020204020204" pitchFamily="34" charset="-122"/>
                </a:endParaRPr>
              </a:p>
            </p:txBody>
          </p:sp>
          <p:sp>
            <p:nvSpPr>
              <p:cNvPr id="68" name="Freeform 122"/>
              <p:cNvSpPr>
                <a:spLocks/>
              </p:cNvSpPr>
              <p:nvPr/>
            </p:nvSpPr>
            <p:spPr bwMode="auto">
              <a:xfrm>
                <a:off x="3810000" y="2725738"/>
                <a:ext cx="282575" cy="419100"/>
              </a:xfrm>
              <a:custGeom>
                <a:avLst/>
                <a:gdLst>
                  <a:gd name="T0" fmla="*/ 178 w 178"/>
                  <a:gd name="T1" fmla="*/ 132 h 264"/>
                  <a:gd name="T2" fmla="*/ 76 w 178"/>
                  <a:gd name="T3" fmla="*/ 56 h 264"/>
                  <a:gd name="T4" fmla="*/ 0 w 178"/>
                  <a:gd name="T5" fmla="*/ 0 h 264"/>
                  <a:gd name="T6" fmla="*/ 0 w 178"/>
                  <a:gd name="T7" fmla="*/ 0 h 264"/>
                  <a:gd name="T8" fmla="*/ 0 w 178"/>
                  <a:gd name="T9" fmla="*/ 264 h 264"/>
                  <a:gd name="T10" fmla="*/ 178 w 178"/>
                  <a:gd name="T11" fmla="*/ 132 h 264"/>
                  <a:gd name="T12" fmla="*/ 178 w 178"/>
                  <a:gd name="T13" fmla="*/ 132 h 264"/>
                </a:gdLst>
                <a:ahLst/>
                <a:cxnLst>
                  <a:cxn ang="0">
                    <a:pos x="T0" y="T1"/>
                  </a:cxn>
                  <a:cxn ang="0">
                    <a:pos x="T2" y="T3"/>
                  </a:cxn>
                  <a:cxn ang="0">
                    <a:pos x="T4" y="T5"/>
                  </a:cxn>
                  <a:cxn ang="0">
                    <a:pos x="T6" y="T7"/>
                  </a:cxn>
                  <a:cxn ang="0">
                    <a:pos x="T8" y="T9"/>
                  </a:cxn>
                  <a:cxn ang="0">
                    <a:pos x="T10" y="T11"/>
                  </a:cxn>
                  <a:cxn ang="0">
                    <a:pos x="T12" y="T13"/>
                  </a:cxn>
                </a:cxnLst>
                <a:rect l="0" t="0" r="r" b="b"/>
                <a:pathLst>
                  <a:path w="178" h="264">
                    <a:moveTo>
                      <a:pt x="178" y="132"/>
                    </a:moveTo>
                    <a:lnTo>
                      <a:pt x="76" y="56"/>
                    </a:lnTo>
                    <a:lnTo>
                      <a:pt x="0" y="0"/>
                    </a:lnTo>
                    <a:lnTo>
                      <a:pt x="0" y="0"/>
                    </a:lnTo>
                    <a:lnTo>
                      <a:pt x="0" y="264"/>
                    </a:lnTo>
                    <a:lnTo>
                      <a:pt x="178" y="132"/>
                    </a:lnTo>
                    <a:lnTo>
                      <a:pt x="178"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a:latin typeface="微软雅黑" panose="020B0503020204020204" pitchFamily="34" charset="-122"/>
                  <a:ea typeface="微软雅黑" panose="020B0503020204020204" pitchFamily="34" charset="-122"/>
                </a:endParaRPr>
              </a:p>
            </p:txBody>
          </p:sp>
          <p:sp>
            <p:nvSpPr>
              <p:cNvPr id="69" name="Freeform 123"/>
              <p:cNvSpPr>
                <a:spLocks/>
              </p:cNvSpPr>
              <p:nvPr/>
            </p:nvSpPr>
            <p:spPr bwMode="auto">
              <a:xfrm>
                <a:off x="3810000" y="2576513"/>
                <a:ext cx="120650" cy="174625"/>
              </a:xfrm>
              <a:custGeom>
                <a:avLst/>
                <a:gdLst>
                  <a:gd name="T0" fmla="*/ 76 w 76"/>
                  <a:gd name="T1" fmla="*/ 0 h 110"/>
                  <a:gd name="T2" fmla="*/ 0 w 76"/>
                  <a:gd name="T3" fmla="*/ 54 h 110"/>
                  <a:gd name="T4" fmla="*/ 76 w 76"/>
                  <a:gd name="T5" fmla="*/ 110 h 110"/>
                  <a:gd name="T6" fmla="*/ 76 w 76"/>
                  <a:gd name="T7" fmla="*/ 0 h 110"/>
                </a:gdLst>
                <a:ahLst/>
                <a:cxnLst>
                  <a:cxn ang="0">
                    <a:pos x="T0" y="T1"/>
                  </a:cxn>
                  <a:cxn ang="0">
                    <a:pos x="T2" y="T3"/>
                  </a:cxn>
                  <a:cxn ang="0">
                    <a:pos x="T4" y="T5"/>
                  </a:cxn>
                  <a:cxn ang="0">
                    <a:pos x="T6" y="T7"/>
                  </a:cxn>
                </a:cxnLst>
                <a:rect l="0" t="0" r="r" b="b"/>
                <a:pathLst>
                  <a:path w="76" h="110">
                    <a:moveTo>
                      <a:pt x="76" y="0"/>
                    </a:moveTo>
                    <a:lnTo>
                      <a:pt x="0" y="54"/>
                    </a:lnTo>
                    <a:lnTo>
                      <a:pt x="76" y="11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a:latin typeface="微软雅黑" panose="020B0503020204020204" pitchFamily="34" charset="-122"/>
                  <a:ea typeface="微软雅黑" panose="020B0503020204020204" pitchFamily="34" charset="-122"/>
                </a:endParaRPr>
              </a:p>
            </p:txBody>
          </p:sp>
          <p:sp>
            <p:nvSpPr>
              <p:cNvPr id="70" name="Freeform 124"/>
              <p:cNvSpPr>
                <a:spLocks/>
              </p:cNvSpPr>
              <p:nvPr/>
            </p:nvSpPr>
            <p:spPr bwMode="auto">
              <a:xfrm>
                <a:off x="3981450" y="2265363"/>
                <a:ext cx="571500" cy="638175"/>
              </a:xfrm>
              <a:custGeom>
                <a:avLst/>
                <a:gdLst>
                  <a:gd name="T0" fmla="*/ 104 w 360"/>
                  <a:gd name="T1" fmla="*/ 72 h 402"/>
                  <a:gd name="T2" fmla="*/ 104 w 360"/>
                  <a:gd name="T3" fmla="*/ 104 h 402"/>
                  <a:gd name="T4" fmla="*/ 72 w 360"/>
                  <a:gd name="T5" fmla="*/ 104 h 402"/>
                  <a:gd name="T6" fmla="*/ 0 w 360"/>
                  <a:gd name="T7" fmla="*/ 104 h 402"/>
                  <a:gd name="T8" fmla="*/ 0 w 360"/>
                  <a:gd name="T9" fmla="*/ 330 h 402"/>
                  <a:gd name="T10" fmla="*/ 98 w 360"/>
                  <a:gd name="T11" fmla="*/ 402 h 402"/>
                  <a:gd name="T12" fmla="*/ 262 w 360"/>
                  <a:gd name="T13" fmla="*/ 402 h 402"/>
                  <a:gd name="T14" fmla="*/ 360 w 360"/>
                  <a:gd name="T15" fmla="*/ 330 h 402"/>
                  <a:gd name="T16" fmla="*/ 360 w 360"/>
                  <a:gd name="T17" fmla="*/ 0 h 402"/>
                  <a:gd name="T18" fmla="*/ 104 w 360"/>
                  <a:gd name="T19" fmla="*/ 0 h 402"/>
                  <a:gd name="T20" fmla="*/ 104 w 360"/>
                  <a:gd name="T21" fmla="*/ 0 h 402"/>
                  <a:gd name="T22" fmla="*/ 104 w 360"/>
                  <a:gd name="T23" fmla="*/ 7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0" h="402">
                    <a:moveTo>
                      <a:pt x="104" y="72"/>
                    </a:moveTo>
                    <a:lnTo>
                      <a:pt x="104" y="104"/>
                    </a:lnTo>
                    <a:lnTo>
                      <a:pt x="72" y="104"/>
                    </a:lnTo>
                    <a:lnTo>
                      <a:pt x="0" y="104"/>
                    </a:lnTo>
                    <a:lnTo>
                      <a:pt x="0" y="330"/>
                    </a:lnTo>
                    <a:lnTo>
                      <a:pt x="98" y="402"/>
                    </a:lnTo>
                    <a:lnTo>
                      <a:pt x="262" y="402"/>
                    </a:lnTo>
                    <a:lnTo>
                      <a:pt x="360" y="330"/>
                    </a:lnTo>
                    <a:lnTo>
                      <a:pt x="360" y="0"/>
                    </a:lnTo>
                    <a:lnTo>
                      <a:pt x="104" y="0"/>
                    </a:lnTo>
                    <a:lnTo>
                      <a:pt x="104" y="0"/>
                    </a:lnTo>
                    <a:lnTo>
                      <a:pt x="10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a:latin typeface="微软雅黑" panose="020B0503020204020204" pitchFamily="34" charset="-122"/>
                  <a:ea typeface="微软雅黑" panose="020B0503020204020204" pitchFamily="34" charset="-122"/>
                </a:endParaRPr>
              </a:p>
            </p:txBody>
          </p:sp>
          <p:sp>
            <p:nvSpPr>
              <p:cNvPr id="71" name="Freeform 125"/>
              <p:cNvSpPr>
                <a:spLocks/>
              </p:cNvSpPr>
              <p:nvPr/>
            </p:nvSpPr>
            <p:spPr bwMode="auto">
              <a:xfrm>
                <a:off x="3981450" y="2265363"/>
                <a:ext cx="114300" cy="114300"/>
              </a:xfrm>
              <a:custGeom>
                <a:avLst/>
                <a:gdLst>
                  <a:gd name="T0" fmla="*/ 0 w 72"/>
                  <a:gd name="T1" fmla="*/ 72 h 72"/>
                  <a:gd name="T2" fmla="*/ 72 w 72"/>
                  <a:gd name="T3" fmla="*/ 72 h 72"/>
                  <a:gd name="T4" fmla="*/ 72 w 72"/>
                  <a:gd name="T5" fmla="*/ 0 h 72"/>
                  <a:gd name="T6" fmla="*/ 0 w 72"/>
                  <a:gd name="T7" fmla="*/ 72 h 72"/>
                </a:gdLst>
                <a:ahLst/>
                <a:cxnLst>
                  <a:cxn ang="0">
                    <a:pos x="T0" y="T1"/>
                  </a:cxn>
                  <a:cxn ang="0">
                    <a:pos x="T2" y="T3"/>
                  </a:cxn>
                  <a:cxn ang="0">
                    <a:pos x="T4" y="T5"/>
                  </a:cxn>
                  <a:cxn ang="0">
                    <a:pos x="T6" y="T7"/>
                  </a:cxn>
                </a:cxnLst>
                <a:rect l="0" t="0" r="r" b="b"/>
                <a:pathLst>
                  <a:path w="72" h="72">
                    <a:moveTo>
                      <a:pt x="0" y="72"/>
                    </a:moveTo>
                    <a:lnTo>
                      <a:pt x="72" y="72"/>
                    </a:lnTo>
                    <a:lnTo>
                      <a:pt x="72" y="0"/>
                    </a:lnTo>
                    <a:lnTo>
                      <a:pt x="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a:latin typeface="微软雅黑" panose="020B0503020204020204" pitchFamily="34" charset="-122"/>
                  <a:ea typeface="微软雅黑" panose="020B0503020204020204" pitchFamily="34" charset="-122"/>
                </a:endParaRPr>
              </a:p>
            </p:txBody>
          </p:sp>
        </p:grpSp>
      </p:grpSp>
      <p:grpSp>
        <p:nvGrpSpPr>
          <p:cNvPr id="5" name="组合 4"/>
          <p:cNvGrpSpPr/>
          <p:nvPr/>
        </p:nvGrpSpPr>
        <p:grpSpPr>
          <a:xfrm>
            <a:off x="9354578" y="2006768"/>
            <a:ext cx="1948784" cy="1948781"/>
            <a:chOff x="7042946" y="1491630"/>
            <a:chExt cx="1479184" cy="1479182"/>
          </a:xfrm>
        </p:grpSpPr>
        <p:grpSp>
          <p:nvGrpSpPr>
            <p:cNvPr id="91" name="组合 90"/>
            <p:cNvGrpSpPr/>
            <p:nvPr/>
          </p:nvGrpSpPr>
          <p:grpSpPr>
            <a:xfrm>
              <a:off x="7042946" y="1491630"/>
              <a:ext cx="1479184" cy="1479182"/>
              <a:chOff x="304800" y="673100"/>
              <a:chExt cx="4000500" cy="4000500"/>
            </a:xfrm>
            <a:effectLst>
              <a:outerShdw blurRad="444500" dist="254000" dir="8100000" algn="tr" rotWithShape="0">
                <a:prstClr val="black">
                  <a:alpha val="50000"/>
                </a:prstClr>
              </a:outerShdw>
            </a:effectLst>
          </p:grpSpPr>
          <p:sp>
            <p:nvSpPr>
              <p:cNvPr id="92" name="同心圆 9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93" name="椭圆 92"/>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grpSp>
          <p:nvGrpSpPr>
            <p:cNvPr id="72" name="Group 173"/>
            <p:cNvGrpSpPr/>
            <p:nvPr/>
          </p:nvGrpSpPr>
          <p:grpSpPr>
            <a:xfrm>
              <a:off x="7380679" y="1826788"/>
              <a:ext cx="803718" cy="797865"/>
              <a:chOff x="6400800" y="1195388"/>
              <a:chExt cx="654050" cy="649287"/>
            </a:xfrm>
            <a:solidFill>
              <a:schemeClr val="accent5"/>
            </a:solidFill>
          </p:grpSpPr>
          <p:sp>
            <p:nvSpPr>
              <p:cNvPr id="73" name="Freeform 289"/>
              <p:cNvSpPr>
                <a:spLocks noEditPoints="1"/>
              </p:cNvSpPr>
              <p:nvPr/>
            </p:nvSpPr>
            <p:spPr bwMode="auto">
              <a:xfrm>
                <a:off x="6400800" y="1195388"/>
                <a:ext cx="654050" cy="649287"/>
              </a:xfrm>
              <a:custGeom>
                <a:avLst/>
                <a:gdLst>
                  <a:gd name="T0" fmla="*/ 361 w 412"/>
                  <a:gd name="T1" fmla="*/ 47 h 409"/>
                  <a:gd name="T2" fmla="*/ 359 w 412"/>
                  <a:gd name="T3" fmla="*/ 39 h 409"/>
                  <a:gd name="T4" fmla="*/ 355 w 412"/>
                  <a:gd name="T5" fmla="*/ 23 h 409"/>
                  <a:gd name="T6" fmla="*/ 343 w 412"/>
                  <a:gd name="T7" fmla="*/ 10 h 409"/>
                  <a:gd name="T8" fmla="*/ 328 w 412"/>
                  <a:gd name="T9" fmla="*/ 1 h 409"/>
                  <a:gd name="T10" fmla="*/ 66 w 412"/>
                  <a:gd name="T11" fmla="*/ 0 h 409"/>
                  <a:gd name="T12" fmla="*/ 60 w 412"/>
                  <a:gd name="T13" fmla="*/ 0 h 409"/>
                  <a:gd name="T14" fmla="*/ 40 w 412"/>
                  <a:gd name="T15" fmla="*/ 4 h 409"/>
                  <a:gd name="T16" fmla="*/ 29 w 412"/>
                  <a:gd name="T17" fmla="*/ 13 h 409"/>
                  <a:gd name="T18" fmla="*/ 21 w 412"/>
                  <a:gd name="T19" fmla="*/ 20 h 409"/>
                  <a:gd name="T20" fmla="*/ 11 w 412"/>
                  <a:gd name="T21" fmla="*/ 37 h 409"/>
                  <a:gd name="T22" fmla="*/ 4 w 412"/>
                  <a:gd name="T23" fmla="*/ 59 h 409"/>
                  <a:gd name="T24" fmla="*/ 1 w 412"/>
                  <a:gd name="T25" fmla="*/ 86 h 409"/>
                  <a:gd name="T26" fmla="*/ 0 w 412"/>
                  <a:gd name="T27" fmla="*/ 113 h 409"/>
                  <a:gd name="T28" fmla="*/ 52 w 412"/>
                  <a:gd name="T29" fmla="*/ 366 h 409"/>
                  <a:gd name="T30" fmla="*/ 52 w 412"/>
                  <a:gd name="T31" fmla="*/ 378 h 409"/>
                  <a:gd name="T32" fmla="*/ 59 w 412"/>
                  <a:gd name="T33" fmla="*/ 395 h 409"/>
                  <a:gd name="T34" fmla="*/ 63 w 412"/>
                  <a:gd name="T35" fmla="*/ 400 h 409"/>
                  <a:gd name="T36" fmla="*/ 73 w 412"/>
                  <a:gd name="T37" fmla="*/ 408 h 409"/>
                  <a:gd name="T38" fmla="*/ 82 w 412"/>
                  <a:gd name="T39" fmla="*/ 409 h 409"/>
                  <a:gd name="T40" fmla="*/ 348 w 412"/>
                  <a:gd name="T41" fmla="*/ 409 h 409"/>
                  <a:gd name="T42" fmla="*/ 365 w 412"/>
                  <a:gd name="T43" fmla="*/ 408 h 409"/>
                  <a:gd name="T44" fmla="*/ 379 w 412"/>
                  <a:gd name="T45" fmla="*/ 400 h 409"/>
                  <a:gd name="T46" fmla="*/ 391 w 412"/>
                  <a:gd name="T47" fmla="*/ 392 h 409"/>
                  <a:gd name="T48" fmla="*/ 405 w 412"/>
                  <a:gd name="T49" fmla="*/ 368 h 409"/>
                  <a:gd name="T50" fmla="*/ 411 w 412"/>
                  <a:gd name="T51" fmla="*/ 342 h 409"/>
                  <a:gd name="T52" fmla="*/ 412 w 412"/>
                  <a:gd name="T53" fmla="*/ 317 h 409"/>
                  <a:gd name="T54" fmla="*/ 26 w 412"/>
                  <a:gd name="T55" fmla="*/ 87 h 409"/>
                  <a:gd name="T56" fmla="*/ 29 w 412"/>
                  <a:gd name="T57" fmla="*/ 67 h 409"/>
                  <a:gd name="T58" fmla="*/ 39 w 412"/>
                  <a:gd name="T59" fmla="*/ 41 h 409"/>
                  <a:gd name="T60" fmla="*/ 44 w 412"/>
                  <a:gd name="T61" fmla="*/ 33 h 409"/>
                  <a:gd name="T62" fmla="*/ 49 w 412"/>
                  <a:gd name="T63" fmla="*/ 41 h 409"/>
                  <a:gd name="T64" fmla="*/ 52 w 412"/>
                  <a:gd name="T65" fmla="*/ 60 h 409"/>
                  <a:gd name="T66" fmla="*/ 26 w 412"/>
                  <a:gd name="T67" fmla="*/ 87 h 409"/>
                  <a:gd name="T68" fmla="*/ 103 w 412"/>
                  <a:gd name="T69" fmla="*/ 330 h 409"/>
                  <a:gd name="T70" fmla="*/ 102 w 412"/>
                  <a:gd name="T71" fmla="*/ 356 h 409"/>
                  <a:gd name="T72" fmla="*/ 96 w 412"/>
                  <a:gd name="T73" fmla="*/ 372 h 409"/>
                  <a:gd name="T74" fmla="*/ 90 w 412"/>
                  <a:gd name="T75" fmla="*/ 380 h 409"/>
                  <a:gd name="T76" fmla="*/ 83 w 412"/>
                  <a:gd name="T77" fmla="*/ 385 h 409"/>
                  <a:gd name="T78" fmla="*/ 82 w 412"/>
                  <a:gd name="T79" fmla="*/ 383 h 409"/>
                  <a:gd name="T80" fmla="*/ 77 w 412"/>
                  <a:gd name="T81" fmla="*/ 375 h 409"/>
                  <a:gd name="T82" fmla="*/ 77 w 412"/>
                  <a:gd name="T83" fmla="*/ 60 h 409"/>
                  <a:gd name="T84" fmla="*/ 76 w 412"/>
                  <a:gd name="T85" fmla="*/ 49 h 409"/>
                  <a:gd name="T86" fmla="*/ 72 w 412"/>
                  <a:gd name="T87" fmla="*/ 31 h 409"/>
                  <a:gd name="T88" fmla="*/ 316 w 412"/>
                  <a:gd name="T89" fmla="*/ 26 h 409"/>
                  <a:gd name="T90" fmla="*/ 322 w 412"/>
                  <a:gd name="T91" fmla="*/ 26 h 409"/>
                  <a:gd name="T92" fmla="*/ 329 w 412"/>
                  <a:gd name="T93" fmla="*/ 30 h 409"/>
                  <a:gd name="T94" fmla="*/ 333 w 412"/>
                  <a:gd name="T95" fmla="*/ 41 h 409"/>
                  <a:gd name="T96" fmla="*/ 335 w 412"/>
                  <a:gd name="T97" fmla="*/ 317 h 409"/>
                  <a:gd name="T98" fmla="*/ 103 w 412"/>
                  <a:gd name="T99" fmla="*/ 330 h 409"/>
                  <a:gd name="T100" fmla="*/ 119 w 412"/>
                  <a:gd name="T101" fmla="*/ 385 h 409"/>
                  <a:gd name="T102" fmla="*/ 122 w 412"/>
                  <a:gd name="T103" fmla="*/ 376 h 409"/>
                  <a:gd name="T104" fmla="*/ 127 w 412"/>
                  <a:gd name="T105" fmla="*/ 356 h 409"/>
                  <a:gd name="T106" fmla="*/ 385 w 412"/>
                  <a:gd name="T107" fmla="*/ 343 h 409"/>
                  <a:gd name="T108" fmla="*/ 382 w 412"/>
                  <a:gd name="T109" fmla="*/ 356 h 409"/>
                  <a:gd name="T110" fmla="*/ 376 w 412"/>
                  <a:gd name="T111" fmla="*/ 369 h 409"/>
                  <a:gd name="T112" fmla="*/ 365 w 412"/>
                  <a:gd name="T113" fmla="*/ 380 h 409"/>
                  <a:gd name="T114" fmla="*/ 348 w 412"/>
                  <a:gd name="T115" fmla="*/ 38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2" h="409">
                    <a:moveTo>
                      <a:pt x="361" y="317"/>
                    </a:moveTo>
                    <a:lnTo>
                      <a:pt x="361" y="47"/>
                    </a:lnTo>
                    <a:lnTo>
                      <a:pt x="361" y="47"/>
                    </a:lnTo>
                    <a:lnTo>
                      <a:pt x="359" y="39"/>
                    </a:lnTo>
                    <a:lnTo>
                      <a:pt x="358" y="31"/>
                    </a:lnTo>
                    <a:lnTo>
                      <a:pt x="355" y="23"/>
                    </a:lnTo>
                    <a:lnTo>
                      <a:pt x="350" y="16"/>
                    </a:lnTo>
                    <a:lnTo>
                      <a:pt x="343" y="10"/>
                    </a:lnTo>
                    <a:lnTo>
                      <a:pt x="336" y="4"/>
                    </a:lnTo>
                    <a:lnTo>
                      <a:pt x="328" y="1"/>
                    </a:lnTo>
                    <a:lnTo>
                      <a:pt x="316" y="0"/>
                    </a:lnTo>
                    <a:lnTo>
                      <a:pt x="66" y="0"/>
                    </a:lnTo>
                    <a:lnTo>
                      <a:pt x="66" y="0"/>
                    </a:lnTo>
                    <a:lnTo>
                      <a:pt x="60" y="0"/>
                    </a:lnTo>
                    <a:lnTo>
                      <a:pt x="52" y="1"/>
                    </a:lnTo>
                    <a:lnTo>
                      <a:pt x="40" y="4"/>
                    </a:lnTo>
                    <a:lnTo>
                      <a:pt x="34" y="9"/>
                    </a:lnTo>
                    <a:lnTo>
                      <a:pt x="29" y="13"/>
                    </a:lnTo>
                    <a:lnTo>
                      <a:pt x="29" y="13"/>
                    </a:lnTo>
                    <a:lnTo>
                      <a:pt x="21" y="20"/>
                    </a:lnTo>
                    <a:lnTo>
                      <a:pt x="16" y="27"/>
                    </a:lnTo>
                    <a:lnTo>
                      <a:pt x="11" y="37"/>
                    </a:lnTo>
                    <a:lnTo>
                      <a:pt x="7" y="47"/>
                    </a:lnTo>
                    <a:lnTo>
                      <a:pt x="4" y="59"/>
                    </a:lnTo>
                    <a:lnTo>
                      <a:pt x="1" y="72"/>
                    </a:lnTo>
                    <a:lnTo>
                      <a:pt x="1" y="86"/>
                    </a:lnTo>
                    <a:lnTo>
                      <a:pt x="0" y="100"/>
                    </a:lnTo>
                    <a:lnTo>
                      <a:pt x="0" y="113"/>
                    </a:lnTo>
                    <a:lnTo>
                      <a:pt x="52" y="113"/>
                    </a:lnTo>
                    <a:lnTo>
                      <a:pt x="52" y="366"/>
                    </a:lnTo>
                    <a:lnTo>
                      <a:pt x="52" y="366"/>
                    </a:lnTo>
                    <a:lnTo>
                      <a:pt x="52" y="378"/>
                    </a:lnTo>
                    <a:lnTo>
                      <a:pt x="54" y="386"/>
                    </a:lnTo>
                    <a:lnTo>
                      <a:pt x="59" y="395"/>
                    </a:lnTo>
                    <a:lnTo>
                      <a:pt x="63" y="400"/>
                    </a:lnTo>
                    <a:lnTo>
                      <a:pt x="63" y="400"/>
                    </a:lnTo>
                    <a:lnTo>
                      <a:pt x="69" y="405"/>
                    </a:lnTo>
                    <a:lnTo>
                      <a:pt x="73" y="408"/>
                    </a:lnTo>
                    <a:lnTo>
                      <a:pt x="82" y="409"/>
                    </a:lnTo>
                    <a:lnTo>
                      <a:pt x="82" y="409"/>
                    </a:lnTo>
                    <a:lnTo>
                      <a:pt x="348" y="409"/>
                    </a:lnTo>
                    <a:lnTo>
                      <a:pt x="348" y="409"/>
                    </a:lnTo>
                    <a:lnTo>
                      <a:pt x="358" y="409"/>
                    </a:lnTo>
                    <a:lnTo>
                      <a:pt x="365" y="408"/>
                    </a:lnTo>
                    <a:lnTo>
                      <a:pt x="373" y="405"/>
                    </a:lnTo>
                    <a:lnTo>
                      <a:pt x="379" y="400"/>
                    </a:lnTo>
                    <a:lnTo>
                      <a:pt x="385" y="396"/>
                    </a:lnTo>
                    <a:lnTo>
                      <a:pt x="391" y="392"/>
                    </a:lnTo>
                    <a:lnTo>
                      <a:pt x="399" y="380"/>
                    </a:lnTo>
                    <a:lnTo>
                      <a:pt x="405" y="368"/>
                    </a:lnTo>
                    <a:lnTo>
                      <a:pt x="409" y="355"/>
                    </a:lnTo>
                    <a:lnTo>
                      <a:pt x="411" y="342"/>
                    </a:lnTo>
                    <a:lnTo>
                      <a:pt x="412" y="330"/>
                    </a:lnTo>
                    <a:lnTo>
                      <a:pt x="412" y="317"/>
                    </a:lnTo>
                    <a:lnTo>
                      <a:pt x="361" y="317"/>
                    </a:lnTo>
                    <a:close/>
                    <a:moveTo>
                      <a:pt x="26" y="87"/>
                    </a:moveTo>
                    <a:lnTo>
                      <a:pt x="26" y="87"/>
                    </a:lnTo>
                    <a:lnTo>
                      <a:pt x="29" y="67"/>
                    </a:lnTo>
                    <a:lnTo>
                      <a:pt x="33" y="51"/>
                    </a:lnTo>
                    <a:lnTo>
                      <a:pt x="39" y="41"/>
                    </a:lnTo>
                    <a:lnTo>
                      <a:pt x="44" y="33"/>
                    </a:lnTo>
                    <a:lnTo>
                      <a:pt x="44" y="33"/>
                    </a:lnTo>
                    <a:lnTo>
                      <a:pt x="47" y="37"/>
                    </a:lnTo>
                    <a:lnTo>
                      <a:pt x="49" y="41"/>
                    </a:lnTo>
                    <a:lnTo>
                      <a:pt x="50" y="49"/>
                    </a:lnTo>
                    <a:lnTo>
                      <a:pt x="52" y="60"/>
                    </a:lnTo>
                    <a:lnTo>
                      <a:pt x="52" y="87"/>
                    </a:lnTo>
                    <a:lnTo>
                      <a:pt x="26" y="87"/>
                    </a:lnTo>
                    <a:close/>
                    <a:moveTo>
                      <a:pt x="103" y="330"/>
                    </a:moveTo>
                    <a:lnTo>
                      <a:pt x="103" y="330"/>
                    </a:lnTo>
                    <a:lnTo>
                      <a:pt x="103" y="345"/>
                    </a:lnTo>
                    <a:lnTo>
                      <a:pt x="102" y="356"/>
                    </a:lnTo>
                    <a:lnTo>
                      <a:pt x="99" y="365"/>
                    </a:lnTo>
                    <a:lnTo>
                      <a:pt x="96" y="372"/>
                    </a:lnTo>
                    <a:lnTo>
                      <a:pt x="93" y="378"/>
                    </a:lnTo>
                    <a:lnTo>
                      <a:pt x="90" y="380"/>
                    </a:lnTo>
                    <a:lnTo>
                      <a:pt x="87" y="383"/>
                    </a:lnTo>
                    <a:lnTo>
                      <a:pt x="83" y="385"/>
                    </a:lnTo>
                    <a:lnTo>
                      <a:pt x="83" y="385"/>
                    </a:lnTo>
                    <a:lnTo>
                      <a:pt x="82" y="383"/>
                    </a:lnTo>
                    <a:lnTo>
                      <a:pt x="79" y="379"/>
                    </a:lnTo>
                    <a:lnTo>
                      <a:pt x="77" y="375"/>
                    </a:lnTo>
                    <a:lnTo>
                      <a:pt x="77" y="366"/>
                    </a:lnTo>
                    <a:lnTo>
                      <a:pt x="77" y="60"/>
                    </a:lnTo>
                    <a:lnTo>
                      <a:pt x="77" y="60"/>
                    </a:lnTo>
                    <a:lnTo>
                      <a:pt x="76" y="49"/>
                    </a:lnTo>
                    <a:lnTo>
                      <a:pt x="74" y="40"/>
                    </a:lnTo>
                    <a:lnTo>
                      <a:pt x="72" y="31"/>
                    </a:lnTo>
                    <a:lnTo>
                      <a:pt x="69" y="24"/>
                    </a:lnTo>
                    <a:lnTo>
                      <a:pt x="316" y="26"/>
                    </a:lnTo>
                    <a:lnTo>
                      <a:pt x="316" y="26"/>
                    </a:lnTo>
                    <a:lnTo>
                      <a:pt x="322" y="26"/>
                    </a:lnTo>
                    <a:lnTo>
                      <a:pt x="326" y="27"/>
                    </a:lnTo>
                    <a:lnTo>
                      <a:pt x="329" y="30"/>
                    </a:lnTo>
                    <a:lnTo>
                      <a:pt x="332" y="34"/>
                    </a:lnTo>
                    <a:lnTo>
                      <a:pt x="333" y="41"/>
                    </a:lnTo>
                    <a:lnTo>
                      <a:pt x="335" y="47"/>
                    </a:lnTo>
                    <a:lnTo>
                      <a:pt x="335" y="317"/>
                    </a:lnTo>
                    <a:lnTo>
                      <a:pt x="103" y="319"/>
                    </a:lnTo>
                    <a:lnTo>
                      <a:pt x="103" y="330"/>
                    </a:lnTo>
                    <a:close/>
                    <a:moveTo>
                      <a:pt x="348" y="385"/>
                    </a:moveTo>
                    <a:lnTo>
                      <a:pt x="119" y="385"/>
                    </a:lnTo>
                    <a:lnTo>
                      <a:pt x="119" y="385"/>
                    </a:lnTo>
                    <a:lnTo>
                      <a:pt x="122" y="376"/>
                    </a:lnTo>
                    <a:lnTo>
                      <a:pt x="124" y="368"/>
                    </a:lnTo>
                    <a:lnTo>
                      <a:pt x="127" y="356"/>
                    </a:lnTo>
                    <a:lnTo>
                      <a:pt x="129" y="343"/>
                    </a:lnTo>
                    <a:lnTo>
                      <a:pt x="385" y="343"/>
                    </a:lnTo>
                    <a:lnTo>
                      <a:pt x="385" y="343"/>
                    </a:lnTo>
                    <a:lnTo>
                      <a:pt x="382" y="356"/>
                    </a:lnTo>
                    <a:lnTo>
                      <a:pt x="379" y="363"/>
                    </a:lnTo>
                    <a:lnTo>
                      <a:pt x="376" y="369"/>
                    </a:lnTo>
                    <a:lnTo>
                      <a:pt x="371" y="375"/>
                    </a:lnTo>
                    <a:lnTo>
                      <a:pt x="365" y="380"/>
                    </a:lnTo>
                    <a:lnTo>
                      <a:pt x="358" y="383"/>
                    </a:lnTo>
                    <a:lnTo>
                      <a:pt x="348" y="385"/>
                    </a:lnTo>
                    <a:lnTo>
                      <a:pt x="348"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a:latin typeface="微软雅黑" panose="020B0503020204020204" pitchFamily="34" charset="-122"/>
                  <a:ea typeface="微软雅黑" panose="020B0503020204020204" pitchFamily="34" charset="-122"/>
                </a:endParaRPr>
              </a:p>
            </p:txBody>
          </p:sp>
          <p:sp>
            <p:nvSpPr>
              <p:cNvPr id="74" name="Rectangle 290"/>
              <p:cNvSpPr>
                <a:spLocks noChangeArrowheads="1"/>
              </p:cNvSpPr>
              <p:nvPr/>
            </p:nvSpPr>
            <p:spPr bwMode="auto">
              <a:xfrm>
                <a:off x="6597650" y="1320800"/>
                <a:ext cx="26828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a:latin typeface="微软雅黑" panose="020B0503020204020204" pitchFamily="34" charset="-122"/>
                  <a:ea typeface="微软雅黑" panose="020B0503020204020204" pitchFamily="34" charset="-122"/>
                </a:endParaRPr>
              </a:p>
            </p:txBody>
          </p:sp>
          <p:sp>
            <p:nvSpPr>
              <p:cNvPr id="75" name="Rectangle 291"/>
              <p:cNvSpPr>
                <a:spLocks noChangeArrowheads="1"/>
              </p:cNvSpPr>
              <p:nvPr/>
            </p:nvSpPr>
            <p:spPr bwMode="auto">
              <a:xfrm>
                <a:off x="6597650" y="1408113"/>
                <a:ext cx="2682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a:latin typeface="微软雅黑" panose="020B0503020204020204" pitchFamily="34" charset="-122"/>
                  <a:ea typeface="微软雅黑" panose="020B0503020204020204" pitchFamily="34" charset="-122"/>
                </a:endParaRPr>
              </a:p>
            </p:txBody>
          </p:sp>
          <p:sp>
            <p:nvSpPr>
              <p:cNvPr id="76" name="Rectangle 292"/>
              <p:cNvSpPr>
                <a:spLocks noChangeArrowheads="1"/>
              </p:cNvSpPr>
              <p:nvPr/>
            </p:nvSpPr>
            <p:spPr bwMode="auto">
              <a:xfrm>
                <a:off x="6597650" y="1500188"/>
                <a:ext cx="268288" cy="396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a:latin typeface="微软雅黑" panose="020B0503020204020204" pitchFamily="34" charset="-122"/>
                  <a:ea typeface="微软雅黑" panose="020B0503020204020204" pitchFamily="34" charset="-122"/>
                </a:endParaRPr>
              </a:p>
            </p:txBody>
          </p:sp>
          <p:sp>
            <p:nvSpPr>
              <p:cNvPr id="77" name="Rectangle 293"/>
              <p:cNvSpPr>
                <a:spLocks noChangeArrowheads="1"/>
              </p:cNvSpPr>
              <p:nvPr/>
            </p:nvSpPr>
            <p:spPr bwMode="auto">
              <a:xfrm>
                <a:off x="6597650" y="1587500"/>
                <a:ext cx="2682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a:latin typeface="微软雅黑" panose="020B0503020204020204" pitchFamily="34" charset="-122"/>
                  <a:ea typeface="微软雅黑" panose="020B0503020204020204" pitchFamily="34" charset="-122"/>
                </a:endParaRPr>
              </a:p>
            </p:txBody>
          </p:sp>
        </p:grpSp>
      </p:grpSp>
      <p:grpSp>
        <p:nvGrpSpPr>
          <p:cNvPr id="2" name="组合 1"/>
          <p:cNvGrpSpPr/>
          <p:nvPr/>
        </p:nvGrpSpPr>
        <p:grpSpPr>
          <a:xfrm>
            <a:off x="972338" y="2006768"/>
            <a:ext cx="1948784" cy="1948781"/>
            <a:chOff x="680580" y="1491630"/>
            <a:chExt cx="1479184" cy="1479182"/>
          </a:xfrm>
        </p:grpSpPr>
        <p:grpSp>
          <p:nvGrpSpPr>
            <p:cNvPr id="82" name="组合 81"/>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83" name="同心圆 8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84" name="椭圆 83"/>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grpSp>
          <p:nvGrpSpPr>
            <p:cNvPr id="78" name="Group 162"/>
            <p:cNvGrpSpPr/>
            <p:nvPr/>
          </p:nvGrpSpPr>
          <p:grpSpPr>
            <a:xfrm>
              <a:off x="1106119" y="1857043"/>
              <a:ext cx="628107" cy="671776"/>
              <a:chOff x="4267200" y="1196975"/>
              <a:chExt cx="593725" cy="635001"/>
            </a:xfrm>
            <a:solidFill>
              <a:schemeClr val="accent2"/>
            </a:solidFill>
          </p:grpSpPr>
          <p:sp>
            <p:nvSpPr>
              <p:cNvPr id="79" name="Freeform 272"/>
              <p:cNvSpPr>
                <a:spLocks/>
              </p:cNvSpPr>
              <p:nvPr/>
            </p:nvSpPr>
            <p:spPr bwMode="auto">
              <a:xfrm>
                <a:off x="4267200" y="1566863"/>
                <a:ext cx="593725" cy="265113"/>
              </a:xfrm>
              <a:custGeom>
                <a:avLst/>
                <a:gdLst>
                  <a:gd name="T0" fmla="*/ 364 w 374"/>
                  <a:gd name="T1" fmla="*/ 47 h 167"/>
                  <a:gd name="T2" fmla="*/ 350 w 374"/>
                  <a:gd name="T3" fmla="*/ 33 h 167"/>
                  <a:gd name="T4" fmla="*/ 332 w 374"/>
                  <a:gd name="T5" fmla="*/ 22 h 167"/>
                  <a:gd name="T6" fmla="*/ 295 w 374"/>
                  <a:gd name="T7" fmla="*/ 8 h 167"/>
                  <a:gd name="T8" fmla="*/ 265 w 374"/>
                  <a:gd name="T9" fmla="*/ 1 h 167"/>
                  <a:gd name="T10" fmla="*/ 253 w 374"/>
                  <a:gd name="T11" fmla="*/ 26 h 167"/>
                  <a:gd name="T12" fmla="*/ 269 w 374"/>
                  <a:gd name="T13" fmla="*/ 30 h 167"/>
                  <a:gd name="T14" fmla="*/ 284 w 374"/>
                  <a:gd name="T15" fmla="*/ 37 h 167"/>
                  <a:gd name="T16" fmla="*/ 305 w 374"/>
                  <a:gd name="T17" fmla="*/ 49 h 167"/>
                  <a:gd name="T18" fmla="*/ 310 w 374"/>
                  <a:gd name="T19" fmla="*/ 56 h 167"/>
                  <a:gd name="T20" fmla="*/ 316 w 374"/>
                  <a:gd name="T21" fmla="*/ 66 h 167"/>
                  <a:gd name="T22" fmla="*/ 316 w 374"/>
                  <a:gd name="T23" fmla="*/ 70 h 167"/>
                  <a:gd name="T24" fmla="*/ 303 w 374"/>
                  <a:gd name="T25" fmla="*/ 83 h 167"/>
                  <a:gd name="T26" fmla="*/ 295 w 374"/>
                  <a:gd name="T27" fmla="*/ 88 h 167"/>
                  <a:gd name="T28" fmla="*/ 266 w 374"/>
                  <a:gd name="T29" fmla="*/ 101 h 167"/>
                  <a:gd name="T30" fmla="*/ 224 w 374"/>
                  <a:gd name="T31" fmla="*/ 107 h 167"/>
                  <a:gd name="T32" fmla="*/ 202 w 374"/>
                  <a:gd name="T33" fmla="*/ 109 h 167"/>
                  <a:gd name="T34" fmla="*/ 158 w 374"/>
                  <a:gd name="T35" fmla="*/ 109 h 167"/>
                  <a:gd name="T36" fmla="*/ 136 w 374"/>
                  <a:gd name="T37" fmla="*/ 105 h 167"/>
                  <a:gd name="T38" fmla="*/ 94 w 374"/>
                  <a:gd name="T39" fmla="*/ 94 h 167"/>
                  <a:gd name="T40" fmla="*/ 84 w 374"/>
                  <a:gd name="T41" fmla="*/ 91 h 167"/>
                  <a:gd name="T42" fmla="*/ 68 w 374"/>
                  <a:gd name="T43" fmla="*/ 80 h 167"/>
                  <a:gd name="T44" fmla="*/ 62 w 374"/>
                  <a:gd name="T45" fmla="*/ 73 h 167"/>
                  <a:gd name="T46" fmla="*/ 58 w 374"/>
                  <a:gd name="T47" fmla="*/ 66 h 167"/>
                  <a:gd name="T48" fmla="*/ 58 w 374"/>
                  <a:gd name="T49" fmla="*/ 65 h 167"/>
                  <a:gd name="T50" fmla="*/ 60 w 374"/>
                  <a:gd name="T51" fmla="*/ 59 h 167"/>
                  <a:gd name="T52" fmla="*/ 72 w 374"/>
                  <a:gd name="T53" fmla="*/ 47 h 167"/>
                  <a:gd name="T54" fmla="*/ 83 w 374"/>
                  <a:gd name="T55" fmla="*/ 38 h 167"/>
                  <a:gd name="T56" fmla="*/ 108 w 374"/>
                  <a:gd name="T57" fmla="*/ 29 h 167"/>
                  <a:gd name="T58" fmla="*/ 121 w 374"/>
                  <a:gd name="T59" fmla="*/ 26 h 167"/>
                  <a:gd name="T60" fmla="*/ 109 w 374"/>
                  <a:gd name="T61" fmla="*/ 0 h 167"/>
                  <a:gd name="T62" fmla="*/ 68 w 374"/>
                  <a:gd name="T63" fmla="*/ 11 h 167"/>
                  <a:gd name="T64" fmla="*/ 29 w 374"/>
                  <a:gd name="T65" fmla="*/ 27 h 167"/>
                  <a:gd name="T66" fmla="*/ 22 w 374"/>
                  <a:gd name="T67" fmla="*/ 33 h 167"/>
                  <a:gd name="T68" fmla="*/ 8 w 374"/>
                  <a:gd name="T69" fmla="*/ 47 h 167"/>
                  <a:gd name="T70" fmla="*/ 3 w 374"/>
                  <a:gd name="T71" fmla="*/ 55 h 167"/>
                  <a:gd name="T72" fmla="*/ 0 w 374"/>
                  <a:gd name="T73" fmla="*/ 71 h 167"/>
                  <a:gd name="T74" fmla="*/ 1 w 374"/>
                  <a:gd name="T75" fmla="*/ 83 h 167"/>
                  <a:gd name="T76" fmla="*/ 4 w 374"/>
                  <a:gd name="T77" fmla="*/ 94 h 167"/>
                  <a:gd name="T78" fmla="*/ 12 w 374"/>
                  <a:gd name="T79" fmla="*/ 109 h 167"/>
                  <a:gd name="T80" fmla="*/ 25 w 374"/>
                  <a:gd name="T81" fmla="*/ 123 h 167"/>
                  <a:gd name="T82" fmla="*/ 55 w 374"/>
                  <a:gd name="T83" fmla="*/ 143 h 167"/>
                  <a:gd name="T84" fmla="*/ 73 w 374"/>
                  <a:gd name="T85" fmla="*/ 150 h 167"/>
                  <a:gd name="T86" fmla="*/ 111 w 374"/>
                  <a:gd name="T87" fmla="*/ 160 h 167"/>
                  <a:gd name="T88" fmla="*/ 150 w 374"/>
                  <a:gd name="T89" fmla="*/ 166 h 167"/>
                  <a:gd name="T90" fmla="*/ 206 w 374"/>
                  <a:gd name="T91" fmla="*/ 167 h 167"/>
                  <a:gd name="T92" fmla="*/ 241 w 374"/>
                  <a:gd name="T93" fmla="*/ 164 h 167"/>
                  <a:gd name="T94" fmla="*/ 276 w 374"/>
                  <a:gd name="T95" fmla="*/ 159 h 167"/>
                  <a:gd name="T96" fmla="*/ 310 w 374"/>
                  <a:gd name="T97" fmla="*/ 148 h 167"/>
                  <a:gd name="T98" fmla="*/ 341 w 374"/>
                  <a:gd name="T99" fmla="*/ 132 h 167"/>
                  <a:gd name="T100" fmla="*/ 352 w 374"/>
                  <a:gd name="T101" fmla="*/ 124 h 167"/>
                  <a:gd name="T102" fmla="*/ 367 w 374"/>
                  <a:gd name="T103" fmla="*/ 102 h 167"/>
                  <a:gd name="T104" fmla="*/ 371 w 374"/>
                  <a:gd name="T105" fmla="*/ 89 h 167"/>
                  <a:gd name="T106" fmla="*/ 374 w 374"/>
                  <a:gd name="T107" fmla="*/ 74 h 167"/>
                  <a:gd name="T108" fmla="*/ 374 w 374"/>
                  <a:gd name="T109" fmla="*/ 67 h 167"/>
                  <a:gd name="T110" fmla="*/ 368 w 374"/>
                  <a:gd name="T111" fmla="*/ 54 h 167"/>
                  <a:gd name="T112" fmla="*/ 364 w 374"/>
                  <a:gd name="T113" fmla="*/ 4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4" h="167">
                    <a:moveTo>
                      <a:pt x="364" y="47"/>
                    </a:moveTo>
                    <a:lnTo>
                      <a:pt x="364" y="47"/>
                    </a:lnTo>
                    <a:lnTo>
                      <a:pt x="357" y="40"/>
                    </a:lnTo>
                    <a:lnTo>
                      <a:pt x="350" y="33"/>
                    </a:lnTo>
                    <a:lnTo>
                      <a:pt x="342" y="27"/>
                    </a:lnTo>
                    <a:lnTo>
                      <a:pt x="332" y="22"/>
                    </a:lnTo>
                    <a:lnTo>
                      <a:pt x="314" y="15"/>
                    </a:lnTo>
                    <a:lnTo>
                      <a:pt x="295" y="8"/>
                    </a:lnTo>
                    <a:lnTo>
                      <a:pt x="295" y="8"/>
                    </a:lnTo>
                    <a:lnTo>
                      <a:pt x="265" y="1"/>
                    </a:lnTo>
                    <a:lnTo>
                      <a:pt x="265" y="1"/>
                    </a:lnTo>
                    <a:lnTo>
                      <a:pt x="253" y="26"/>
                    </a:lnTo>
                    <a:lnTo>
                      <a:pt x="253" y="26"/>
                    </a:lnTo>
                    <a:lnTo>
                      <a:pt x="269" y="30"/>
                    </a:lnTo>
                    <a:lnTo>
                      <a:pt x="284" y="37"/>
                    </a:lnTo>
                    <a:lnTo>
                      <a:pt x="284" y="37"/>
                    </a:lnTo>
                    <a:lnTo>
                      <a:pt x="299" y="45"/>
                    </a:lnTo>
                    <a:lnTo>
                      <a:pt x="305" y="49"/>
                    </a:lnTo>
                    <a:lnTo>
                      <a:pt x="310" y="56"/>
                    </a:lnTo>
                    <a:lnTo>
                      <a:pt x="310" y="56"/>
                    </a:lnTo>
                    <a:lnTo>
                      <a:pt x="316" y="63"/>
                    </a:lnTo>
                    <a:lnTo>
                      <a:pt x="316" y="66"/>
                    </a:lnTo>
                    <a:lnTo>
                      <a:pt x="316" y="70"/>
                    </a:lnTo>
                    <a:lnTo>
                      <a:pt x="316" y="70"/>
                    </a:lnTo>
                    <a:lnTo>
                      <a:pt x="310" y="77"/>
                    </a:lnTo>
                    <a:lnTo>
                      <a:pt x="303" y="83"/>
                    </a:lnTo>
                    <a:lnTo>
                      <a:pt x="303" y="83"/>
                    </a:lnTo>
                    <a:lnTo>
                      <a:pt x="295" y="88"/>
                    </a:lnTo>
                    <a:lnTo>
                      <a:pt x="285" y="94"/>
                    </a:lnTo>
                    <a:lnTo>
                      <a:pt x="266" y="101"/>
                    </a:lnTo>
                    <a:lnTo>
                      <a:pt x="245" y="105"/>
                    </a:lnTo>
                    <a:lnTo>
                      <a:pt x="224" y="107"/>
                    </a:lnTo>
                    <a:lnTo>
                      <a:pt x="224" y="107"/>
                    </a:lnTo>
                    <a:lnTo>
                      <a:pt x="202" y="109"/>
                    </a:lnTo>
                    <a:lnTo>
                      <a:pt x="180" y="110"/>
                    </a:lnTo>
                    <a:lnTo>
                      <a:pt x="158" y="109"/>
                    </a:lnTo>
                    <a:lnTo>
                      <a:pt x="136" y="105"/>
                    </a:lnTo>
                    <a:lnTo>
                      <a:pt x="136" y="105"/>
                    </a:lnTo>
                    <a:lnTo>
                      <a:pt x="115" y="101"/>
                    </a:lnTo>
                    <a:lnTo>
                      <a:pt x="94" y="94"/>
                    </a:lnTo>
                    <a:lnTo>
                      <a:pt x="94" y="94"/>
                    </a:lnTo>
                    <a:lnTo>
                      <a:pt x="84" y="91"/>
                    </a:lnTo>
                    <a:lnTo>
                      <a:pt x="76" y="85"/>
                    </a:lnTo>
                    <a:lnTo>
                      <a:pt x="68" y="80"/>
                    </a:lnTo>
                    <a:lnTo>
                      <a:pt x="62" y="73"/>
                    </a:lnTo>
                    <a:lnTo>
                      <a:pt x="62" y="73"/>
                    </a:lnTo>
                    <a:lnTo>
                      <a:pt x="58" y="69"/>
                    </a:lnTo>
                    <a:lnTo>
                      <a:pt x="58" y="66"/>
                    </a:lnTo>
                    <a:lnTo>
                      <a:pt x="58" y="65"/>
                    </a:lnTo>
                    <a:lnTo>
                      <a:pt x="58" y="65"/>
                    </a:lnTo>
                    <a:lnTo>
                      <a:pt x="60" y="59"/>
                    </a:lnTo>
                    <a:lnTo>
                      <a:pt x="60" y="59"/>
                    </a:lnTo>
                    <a:lnTo>
                      <a:pt x="65" y="52"/>
                    </a:lnTo>
                    <a:lnTo>
                      <a:pt x="72" y="47"/>
                    </a:lnTo>
                    <a:lnTo>
                      <a:pt x="72" y="47"/>
                    </a:lnTo>
                    <a:lnTo>
                      <a:pt x="83" y="38"/>
                    </a:lnTo>
                    <a:lnTo>
                      <a:pt x="96" y="33"/>
                    </a:lnTo>
                    <a:lnTo>
                      <a:pt x="108" y="29"/>
                    </a:lnTo>
                    <a:lnTo>
                      <a:pt x="121" y="26"/>
                    </a:lnTo>
                    <a:lnTo>
                      <a:pt x="121" y="26"/>
                    </a:lnTo>
                    <a:lnTo>
                      <a:pt x="109" y="0"/>
                    </a:lnTo>
                    <a:lnTo>
                      <a:pt x="109" y="0"/>
                    </a:lnTo>
                    <a:lnTo>
                      <a:pt x="89" y="4"/>
                    </a:lnTo>
                    <a:lnTo>
                      <a:pt x="68" y="11"/>
                    </a:lnTo>
                    <a:lnTo>
                      <a:pt x="48" y="18"/>
                    </a:lnTo>
                    <a:lnTo>
                      <a:pt x="29" y="27"/>
                    </a:lnTo>
                    <a:lnTo>
                      <a:pt x="29" y="27"/>
                    </a:lnTo>
                    <a:lnTo>
                      <a:pt x="22" y="33"/>
                    </a:lnTo>
                    <a:lnTo>
                      <a:pt x="14" y="40"/>
                    </a:lnTo>
                    <a:lnTo>
                      <a:pt x="8" y="47"/>
                    </a:lnTo>
                    <a:lnTo>
                      <a:pt x="3" y="55"/>
                    </a:lnTo>
                    <a:lnTo>
                      <a:pt x="3" y="55"/>
                    </a:lnTo>
                    <a:lnTo>
                      <a:pt x="0" y="63"/>
                    </a:lnTo>
                    <a:lnTo>
                      <a:pt x="0" y="71"/>
                    </a:lnTo>
                    <a:lnTo>
                      <a:pt x="0" y="71"/>
                    </a:lnTo>
                    <a:lnTo>
                      <a:pt x="1" y="83"/>
                    </a:lnTo>
                    <a:lnTo>
                      <a:pt x="4" y="94"/>
                    </a:lnTo>
                    <a:lnTo>
                      <a:pt x="4" y="94"/>
                    </a:lnTo>
                    <a:lnTo>
                      <a:pt x="7" y="102"/>
                    </a:lnTo>
                    <a:lnTo>
                      <a:pt x="12" y="109"/>
                    </a:lnTo>
                    <a:lnTo>
                      <a:pt x="18" y="117"/>
                    </a:lnTo>
                    <a:lnTo>
                      <a:pt x="25" y="123"/>
                    </a:lnTo>
                    <a:lnTo>
                      <a:pt x="40" y="135"/>
                    </a:lnTo>
                    <a:lnTo>
                      <a:pt x="55" y="143"/>
                    </a:lnTo>
                    <a:lnTo>
                      <a:pt x="55" y="143"/>
                    </a:lnTo>
                    <a:lnTo>
                      <a:pt x="73" y="150"/>
                    </a:lnTo>
                    <a:lnTo>
                      <a:pt x="91" y="156"/>
                    </a:lnTo>
                    <a:lnTo>
                      <a:pt x="111" y="160"/>
                    </a:lnTo>
                    <a:lnTo>
                      <a:pt x="130" y="163"/>
                    </a:lnTo>
                    <a:lnTo>
                      <a:pt x="150" y="166"/>
                    </a:lnTo>
                    <a:lnTo>
                      <a:pt x="168" y="167"/>
                    </a:lnTo>
                    <a:lnTo>
                      <a:pt x="206" y="167"/>
                    </a:lnTo>
                    <a:lnTo>
                      <a:pt x="206" y="167"/>
                    </a:lnTo>
                    <a:lnTo>
                      <a:pt x="241" y="164"/>
                    </a:lnTo>
                    <a:lnTo>
                      <a:pt x="259" y="161"/>
                    </a:lnTo>
                    <a:lnTo>
                      <a:pt x="276" y="159"/>
                    </a:lnTo>
                    <a:lnTo>
                      <a:pt x="294" y="153"/>
                    </a:lnTo>
                    <a:lnTo>
                      <a:pt x="310" y="148"/>
                    </a:lnTo>
                    <a:lnTo>
                      <a:pt x="326" y="141"/>
                    </a:lnTo>
                    <a:lnTo>
                      <a:pt x="341" y="132"/>
                    </a:lnTo>
                    <a:lnTo>
                      <a:pt x="341" y="132"/>
                    </a:lnTo>
                    <a:lnTo>
                      <a:pt x="352" y="124"/>
                    </a:lnTo>
                    <a:lnTo>
                      <a:pt x="360" y="114"/>
                    </a:lnTo>
                    <a:lnTo>
                      <a:pt x="367" y="102"/>
                    </a:lnTo>
                    <a:lnTo>
                      <a:pt x="370" y="95"/>
                    </a:lnTo>
                    <a:lnTo>
                      <a:pt x="371" y="89"/>
                    </a:lnTo>
                    <a:lnTo>
                      <a:pt x="371" y="89"/>
                    </a:lnTo>
                    <a:lnTo>
                      <a:pt x="374" y="74"/>
                    </a:lnTo>
                    <a:lnTo>
                      <a:pt x="374" y="74"/>
                    </a:lnTo>
                    <a:lnTo>
                      <a:pt x="374" y="67"/>
                    </a:lnTo>
                    <a:lnTo>
                      <a:pt x="373" y="60"/>
                    </a:lnTo>
                    <a:lnTo>
                      <a:pt x="368" y="54"/>
                    </a:lnTo>
                    <a:lnTo>
                      <a:pt x="364" y="47"/>
                    </a:lnTo>
                    <a:lnTo>
                      <a:pt x="36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a:latin typeface="微软雅黑" panose="020B0503020204020204" pitchFamily="34" charset="-122"/>
                  <a:ea typeface="微软雅黑" panose="020B0503020204020204" pitchFamily="34" charset="-122"/>
                </a:endParaRPr>
              </a:p>
            </p:txBody>
          </p:sp>
          <p:sp>
            <p:nvSpPr>
              <p:cNvPr id="80" name="Rectangle 273"/>
              <p:cNvSpPr>
                <a:spLocks noChangeArrowheads="1"/>
              </p:cNvSpPr>
              <p:nvPr/>
            </p:nvSpPr>
            <p:spPr bwMode="auto">
              <a:xfrm>
                <a:off x="4845050" y="1641475"/>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a:latin typeface="微软雅黑" panose="020B0503020204020204" pitchFamily="34" charset="-122"/>
                  <a:ea typeface="微软雅黑" panose="020B0503020204020204" pitchFamily="34" charset="-122"/>
                </a:endParaRPr>
              </a:p>
            </p:txBody>
          </p:sp>
          <p:sp>
            <p:nvSpPr>
              <p:cNvPr id="81" name="Freeform 274"/>
              <p:cNvSpPr>
                <a:spLocks noEditPoints="1"/>
              </p:cNvSpPr>
              <p:nvPr/>
            </p:nvSpPr>
            <p:spPr bwMode="auto">
              <a:xfrm>
                <a:off x="4422775" y="1196975"/>
                <a:ext cx="282575" cy="508000"/>
              </a:xfrm>
              <a:custGeom>
                <a:avLst/>
                <a:gdLst>
                  <a:gd name="T0" fmla="*/ 89 w 178"/>
                  <a:gd name="T1" fmla="*/ 320 h 320"/>
                  <a:gd name="T2" fmla="*/ 133 w 178"/>
                  <a:gd name="T3" fmla="*/ 221 h 320"/>
                  <a:gd name="T4" fmla="*/ 164 w 178"/>
                  <a:gd name="T5" fmla="*/ 144 h 320"/>
                  <a:gd name="T6" fmla="*/ 176 w 178"/>
                  <a:gd name="T7" fmla="*/ 98 h 320"/>
                  <a:gd name="T8" fmla="*/ 178 w 178"/>
                  <a:gd name="T9" fmla="*/ 87 h 320"/>
                  <a:gd name="T10" fmla="*/ 176 w 178"/>
                  <a:gd name="T11" fmla="*/ 71 h 320"/>
                  <a:gd name="T12" fmla="*/ 171 w 178"/>
                  <a:gd name="T13" fmla="*/ 54 h 320"/>
                  <a:gd name="T14" fmla="*/ 153 w 178"/>
                  <a:gd name="T15" fmla="*/ 26 h 320"/>
                  <a:gd name="T16" fmla="*/ 125 w 178"/>
                  <a:gd name="T17" fmla="*/ 7 h 320"/>
                  <a:gd name="T18" fmla="*/ 108 w 178"/>
                  <a:gd name="T19" fmla="*/ 3 h 320"/>
                  <a:gd name="T20" fmla="*/ 90 w 178"/>
                  <a:gd name="T21" fmla="*/ 0 h 320"/>
                  <a:gd name="T22" fmla="*/ 89 w 178"/>
                  <a:gd name="T23" fmla="*/ 0 h 320"/>
                  <a:gd name="T24" fmla="*/ 89 w 178"/>
                  <a:gd name="T25" fmla="*/ 0 h 320"/>
                  <a:gd name="T26" fmla="*/ 89 w 178"/>
                  <a:gd name="T27" fmla="*/ 0 h 320"/>
                  <a:gd name="T28" fmla="*/ 88 w 178"/>
                  <a:gd name="T29" fmla="*/ 0 h 320"/>
                  <a:gd name="T30" fmla="*/ 78 w 178"/>
                  <a:gd name="T31" fmla="*/ 1 h 320"/>
                  <a:gd name="T32" fmla="*/ 61 w 178"/>
                  <a:gd name="T33" fmla="*/ 4 h 320"/>
                  <a:gd name="T34" fmla="*/ 39 w 178"/>
                  <a:gd name="T35" fmla="*/ 15 h 320"/>
                  <a:gd name="T36" fmla="*/ 16 w 178"/>
                  <a:gd name="T37" fmla="*/ 39 h 320"/>
                  <a:gd name="T38" fmla="*/ 5 w 178"/>
                  <a:gd name="T39" fmla="*/ 62 h 320"/>
                  <a:gd name="T40" fmla="*/ 0 w 178"/>
                  <a:gd name="T41" fmla="*/ 79 h 320"/>
                  <a:gd name="T42" fmla="*/ 0 w 178"/>
                  <a:gd name="T43" fmla="*/ 87 h 320"/>
                  <a:gd name="T44" fmla="*/ 5 w 178"/>
                  <a:gd name="T45" fmla="*/ 111 h 320"/>
                  <a:gd name="T46" fmla="*/ 28 w 178"/>
                  <a:gd name="T47" fmla="*/ 181 h 320"/>
                  <a:gd name="T48" fmla="*/ 75 w 178"/>
                  <a:gd name="T49" fmla="*/ 291 h 320"/>
                  <a:gd name="T50" fmla="*/ 89 w 178"/>
                  <a:gd name="T51" fmla="*/ 320 h 320"/>
                  <a:gd name="T52" fmla="*/ 89 w 178"/>
                  <a:gd name="T53" fmla="*/ 40 h 320"/>
                  <a:gd name="T54" fmla="*/ 104 w 178"/>
                  <a:gd name="T55" fmla="*/ 43 h 320"/>
                  <a:gd name="T56" fmla="*/ 117 w 178"/>
                  <a:gd name="T57" fmla="*/ 51 h 320"/>
                  <a:gd name="T58" fmla="*/ 125 w 178"/>
                  <a:gd name="T59" fmla="*/ 64 h 320"/>
                  <a:gd name="T60" fmla="*/ 129 w 178"/>
                  <a:gd name="T61" fmla="*/ 80 h 320"/>
                  <a:gd name="T62" fmla="*/ 128 w 178"/>
                  <a:gd name="T63" fmla="*/ 87 h 320"/>
                  <a:gd name="T64" fmla="*/ 122 w 178"/>
                  <a:gd name="T65" fmla="*/ 102 h 320"/>
                  <a:gd name="T66" fmla="*/ 111 w 178"/>
                  <a:gd name="T67" fmla="*/ 113 h 320"/>
                  <a:gd name="T68" fmla="*/ 97 w 178"/>
                  <a:gd name="T69" fmla="*/ 119 h 320"/>
                  <a:gd name="T70" fmla="*/ 89 w 178"/>
                  <a:gd name="T71" fmla="*/ 119 h 320"/>
                  <a:gd name="T72" fmla="*/ 74 w 178"/>
                  <a:gd name="T73" fmla="*/ 116 h 320"/>
                  <a:gd name="T74" fmla="*/ 60 w 178"/>
                  <a:gd name="T75" fmla="*/ 108 h 320"/>
                  <a:gd name="T76" fmla="*/ 52 w 178"/>
                  <a:gd name="T77" fmla="*/ 96 h 320"/>
                  <a:gd name="T78" fmla="*/ 49 w 178"/>
                  <a:gd name="T79" fmla="*/ 80 h 320"/>
                  <a:gd name="T80" fmla="*/ 50 w 178"/>
                  <a:gd name="T81" fmla="*/ 72 h 320"/>
                  <a:gd name="T82" fmla="*/ 56 w 178"/>
                  <a:gd name="T83" fmla="*/ 58 h 320"/>
                  <a:gd name="T84" fmla="*/ 67 w 178"/>
                  <a:gd name="T85" fmla="*/ 47 h 320"/>
                  <a:gd name="T86" fmla="*/ 81 w 178"/>
                  <a:gd name="T87" fmla="*/ 40 h 320"/>
                  <a:gd name="T88" fmla="*/ 89 w 178"/>
                  <a:gd name="T89" fmla="*/ 4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8" h="320">
                    <a:moveTo>
                      <a:pt x="89" y="320"/>
                    </a:moveTo>
                    <a:lnTo>
                      <a:pt x="89" y="320"/>
                    </a:lnTo>
                    <a:lnTo>
                      <a:pt x="103" y="291"/>
                    </a:lnTo>
                    <a:lnTo>
                      <a:pt x="133" y="221"/>
                    </a:lnTo>
                    <a:lnTo>
                      <a:pt x="150" y="181"/>
                    </a:lnTo>
                    <a:lnTo>
                      <a:pt x="164" y="144"/>
                    </a:lnTo>
                    <a:lnTo>
                      <a:pt x="173" y="111"/>
                    </a:lnTo>
                    <a:lnTo>
                      <a:pt x="176" y="98"/>
                    </a:lnTo>
                    <a:lnTo>
                      <a:pt x="178" y="87"/>
                    </a:lnTo>
                    <a:lnTo>
                      <a:pt x="178" y="87"/>
                    </a:lnTo>
                    <a:lnTo>
                      <a:pt x="178" y="79"/>
                    </a:lnTo>
                    <a:lnTo>
                      <a:pt x="176" y="71"/>
                    </a:lnTo>
                    <a:lnTo>
                      <a:pt x="173" y="62"/>
                    </a:lnTo>
                    <a:lnTo>
                      <a:pt x="171" y="54"/>
                    </a:lnTo>
                    <a:lnTo>
                      <a:pt x="162" y="39"/>
                    </a:lnTo>
                    <a:lnTo>
                      <a:pt x="153" y="26"/>
                    </a:lnTo>
                    <a:lnTo>
                      <a:pt x="139" y="15"/>
                    </a:lnTo>
                    <a:lnTo>
                      <a:pt x="125" y="7"/>
                    </a:lnTo>
                    <a:lnTo>
                      <a:pt x="117" y="4"/>
                    </a:lnTo>
                    <a:lnTo>
                      <a:pt x="108" y="3"/>
                    </a:lnTo>
                    <a:lnTo>
                      <a:pt x="100" y="1"/>
                    </a:lnTo>
                    <a:lnTo>
                      <a:pt x="90" y="0"/>
                    </a:lnTo>
                    <a:lnTo>
                      <a:pt x="90" y="0"/>
                    </a:lnTo>
                    <a:lnTo>
                      <a:pt x="89" y="0"/>
                    </a:lnTo>
                    <a:lnTo>
                      <a:pt x="89" y="0"/>
                    </a:lnTo>
                    <a:lnTo>
                      <a:pt x="89" y="0"/>
                    </a:lnTo>
                    <a:lnTo>
                      <a:pt x="89" y="0"/>
                    </a:lnTo>
                    <a:lnTo>
                      <a:pt x="89" y="0"/>
                    </a:lnTo>
                    <a:lnTo>
                      <a:pt x="89" y="0"/>
                    </a:lnTo>
                    <a:lnTo>
                      <a:pt x="88" y="0"/>
                    </a:lnTo>
                    <a:lnTo>
                      <a:pt x="88" y="0"/>
                    </a:lnTo>
                    <a:lnTo>
                      <a:pt x="78" y="1"/>
                    </a:lnTo>
                    <a:lnTo>
                      <a:pt x="70" y="3"/>
                    </a:lnTo>
                    <a:lnTo>
                      <a:pt x="61" y="4"/>
                    </a:lnTo>
                    <a:lnTo>
                      <a:pt x="53" y="7"/>
                    </a:lnTo>
                    <a:lnTo>
                      <a:pt x="39" y="15"/>
                    </a:lnTo>
                    <a:lnTo>
                      <a:pt x="25" y="26"/>
                    </a:lnTo>
                    <a:lnTo>
                      <a:pt x="16" y="39"/>
                    </a:lnTo>
                    <a:lnTo>
                      <a:pt x="7" y="54"/>
                    </a:lnTo>
                    <a:lnTo>
                      <a:pt x="5" y="62"/>
                    </a:lnTo>
                    <a:lnTo>
                      <a:pt x="2" y="71"/>
                    </a:lnTo>
                    <a:lnTo>
                      <a:pt x="0" y="79"/>
                    </a:lnTo>
                    <a:lnTo>
                      <a:pt x="0" y="87"/>
                    </a:lnTo>
                    <a:lnTo>
                      <a:pt x="0" y="87"/>
                    </a:lnTo>
                    <a:lnTo>
                      <a:pt x="2" y="98"/>
                    </a:lnTo>
                    <a:lnTo>
                      <a:pt x="5" y="111"/>
                    </a:lnTo>
                    <a:lnTo>
                      <a:pt x="14" y="144"/>
                    </a:lnTo>
                    <a:lnTo>
                      <a:pt x="28" y="181"/>
                    </a:lnTo>
                    <a:lnTo>
                      <a:pt x="45" y="221"/>
                    </a:lnTo>
                    <a:lnTo>
                      <a:pt x="75" y="291"/>
                    </a:lnTo>
                    <a:lnTo>
                      <a:pt x="89" y="320"/>
                    </a:lnTo>
                    <a:lnTo>
                      <a:pt x="89" y="320"/>
                    </a:lnTo>
                    <a:close/>
                    <a:moveTo>
                      <a:pt x="89" y="40"/>
                    </a:moveTo>
                    <a:lnTo>
                      <a:pt x="89" y="40"/>
                    </a:lnTo>
                    <a:lnTo>
                      <a:pt x="97" y="40"/>
                    </a:lnTo>
                    <a:lnTo>
                      <a:pt x="104" y="43"/>
                    </a:lnTo>
                    <a:lnTo>
                      <a:pt x="111" y="47"/>
                    </a:lnTo>
                    <a:lnTo>
                      <a:pt x="117" y="51"/>
                    </a:lnTo>
                    <a:lnTo>
                      <a:pt x="122" y="58"/>
                    </a:lnTo>
                    <a:lnTo>
                      <a:pt x="125" y="64"/>
                    </a:lnTo>
                    <a:lnTo>
                      <a:pt x="128" y="72"/>
                    </a:lnTo>
                    <a:lnTo>
                      <a:pt x="129" y="80"/>
                    </a:lnTo>
                    <a:lnTo>
                      <a:pt x="129" y="80"/>
                    </a:lnTo>
                    <a:lnTo>
                      <a:pt x="128" y="87"/>
                    </a:lnTo>
                    <a:lnTo>
                      <a:pt x="125" y="96"/>
                    </a:lnTo>
                    <a:lnTo>
                      <a:pt x="122" y="102"/>
                    </a:lnTo>
                    <a:lnTo>
                      <a:pt x="117" y="108"/>
                    </a:lnTo>
                    <a:lnTo>
                      <a:pt x="111" y="113"/>
                    </a:lnTo>
                    <a:lnTo>
                      <a:pt x="104" y="116"/>
                    </a:lnTo>
                    <a:lnTo>
                      <a:pt x="97" y="119"/>
                    </a:lnTo>
                    <a:lnTo>
                      <a:pt x="89" y="119"/>
                    </a:lnTo>
                    <a:lnTo>
                      <a:pt x="89" y="119"/>
                    </a:lnTo>
                    <a:lnTo>
                      <a:pt x="81" y="119"/>
                    </a:lnTo>
                    <a:lnTo>
                      <a:pt x="74" y="116"/>
                    </a:lnTo>
                    <a:lnTo>
                      <a:pt x="67" y="113"/>
                    </a:lnTo>
                    <a:lnTo>
                      <a:pt x="60" y="108"/>
                    </a:lnTo>
                    <a:lnTo>
                      <a:pt x="56" y="102"/>
                    </a:lnTo>
                    <a:lnTo>
                      <a:pt x="52" y="96"/>
                    </a:lnTo>
                    <a:lnTo>
                      <a:pt x="50" y="87"/>
                    </a:lnTo>
                    <a:lnTo>
                      <a:pt x="49" y="80"/>
                    </a:lnTo>
                    <a:lnTo>
                      <a:pt x="49" y="80"/>
                    </a:lnTo>
                    <a:lnTo>
                      <a:pt x="50" y="72"/>
                    </a:lnTo>
                    <a:lnTo>
                      <a:pt x="52" y="64"/>
                    </a:lnTo>
                    <a:lnTo>
                      <a:pt x="56" y="58"/>
                    </a:lnTo>
                    <a:lnTo>
                      <a:pt x="60" y="51"/>
                    </a:lnTo>
                    <a:lnTo>
                      <a:pt x="67" y="47"/>
                    </a:lnTo>
                    <a:lnTo>
                      <a:pt x="74" y="43"/>
                    </a:lnTo>
                    <a:lnTo>
                      <a:pt x="81" y="40"/>
                    </a:lnTo>
                    <a:lnTo>
                      <a:pt x="89" y="40"/>
                    </a:lnTo>
                    <a:lnTo>
                      <a:pt x="89"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394320638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p:cTn id="21" dur="500" fill="hold"/>
                                        <p:tgtEl>
                                          <p:spTgt spid="51"/>
                                        </p:tgtEl>
                                        <p:attrNameLst>
                                          <p:attrName>ppt_w</p:attrName>
                                        </p:attrNameLst>
                                      </p:cBhvr>
                                      <p:tavLst>
                                        <p:tav tm="0">
                                          <p:val>
                                            <p:fltVal val="0"/>
                                          </p:val>
                                        </p:tav>
                                        <p:tav tm="100000">
                                          <p:val>
                                            <p:strVal val="#ppt_w"/>
                                          </p:val>
                                        </p:tav>
                                      </p:tavLst>
                                    </p:anim>
                                    <p:anim calcmode="lin" valueType="num">
                                      <p:cBhvr>
                                        <p:cTn id="22" dur="500" fill="hold"/>
                                        <p:tgtEl>
                                          <p:spTgt spid="51"/>
                                        </p:tgtEl>
                                        <p:attrNameLst>
                                          <p:attrName>ppt_h</p:attrName>
                                        </p:attrNameLst>
                                      </p:cBhvr>
                                      <p:tavLst>
                                        <p:tav tm="0">
                                          <p:val>
                                            <p:fltVal val="0"/>
                                          </p:val>
                                        </p:tav>
                                        <p:tav tm="100000">
                                          <p:val>
                                            <p:strVal val="#ppt_h"/>
                                          </p:val>
                                        </p:tav>
                                      </p:tavLst>
                                    </p:anim>
                                    <p:animEffect transition="in" filter="fade">
                                      <p:cBhvr>
                                        <p:cTn id="23" dur="500"/>
                                        <p:tgtEl>
                                          <p:spTgt spid="51"/>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52"/>
                                        </p:tgtEl>
                                        <p:attrNameLst>
                                          <p:attrName>style.visibility</p:attrName>
                                        </p:attrNameLst>
                                      </p:cBhvr>
                                      <p:to>
                                        <p:strVal val="visible"/>
                                      </p:to>
                                    </p:set>
                                    <p:anim calcmode="lin" valueType="num">
                                      <p:cBhvr>
                                        <p:cTn id="41" dur="500" fill="hold"/>
                                        <p:tgtEl>
                                          <p:spTgt spid="52"/>
                                        </p:tgtEl>
                                        <p:attrNameLst>
                                          <p:attrName>ppt_w</p:attrName>
                                        </p:attrNameLst>
                                      </p:cBhvr>
                                      <p:tavLst>
                                        <p:tav tm="0">
                                          <p:val>
                                            <p:fltVal val="0"/>
                                          </p:val>
                                        </p:tav>
                                        <p:tav tm="100000">
                                          <p:val>
                                            <p:strVal val="#ppt_w"/>
                                          </p:val>
                                        </p:tav>
                                      </p:tavLst>
                                    </p:anim>
                                    <p:anim calcmode="lin" valueType="num">
                                      <p:cBhvr>
                                        <p:cTn id="42" dur="500" fill="hold"/>
                                        <p:tgtEl>
                                          <p:spTgt spid="52"/>
                                        </p:tgtEl>
                                        <p:attrNameLst>
                                          <p:attrName>ppt_h</p:attrName>
                                        </p:attrNameLst>
                                      </p:cBhvr>
                                      <p:tavLst>
                                        <p:tav tm="0">
                                          <p:val>
                                            <p:fltVal val="0"/>
                                          </p:val>
                                        </p:tav>
                                        <p:tav tm="100000">
                                          <p:val>
                                            <p:strVal val="#ppt_h"/>
                                          </p:val>
                                        </p:tav>
                                      </p:tavLst>
                                    </p:anim>
                                    <p:animEffect transition="in" filter="fade">
                                      <p:cBhvr>
                                        <p:cTn id="43" dur="500"/>
                                        <p:tgtEl>
                                          <p:spTgt spid="52"/>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
                                          </p:val>
                                        </p:tav>
                                        <p:tav tm="100000">
                                          <p:val>
                                            <p:strVal val="#ppt_w"/>
                                          </p:val>
                                        </p:tav>
                                      </p:tavLst>
                                    </p:anim>
                                    <p:anim calcmode="lin" valueType="num">
                                      <p:cBhvr>
                                        <p:cTn id="48" dur="500" fill="hold"/>
                                        <p:tgtEl>
                                          <p:spTgt spid="4"/>
                                        </p:tgtEl>
                                        <p:attrNameLst>
                                          <p:attrName>ppt_h</p:attrName>
                                        </p:attrNameLst>
                                      </p:cBhvr>
                                      <p:tavLst>
                                        <p:tav tm="0">
                                          <p:val>
                                            <p:fltVal val="0"/>
                                          </p:val>
                                        </p:tav>
                                        <p:tav tm="100000">
                                          <p:val>
                                            <p:strVal val="#ppt_h"/>
                                          </p:val>
                                        </p:tav>
                                      </p:tavLst>
                                    </p:anim>
                                    <p:animEffect transition="in" filter="fade">
                                      <p:cBhvr>
                                        <p:cTn id="49" dur="500"/>
                                        <p:tgtEl>
                                          <p:spTgt spid="4"/>
                                        </p:tgtEl>
                                      </p:cBhvr>
                                    </p:animEffect>
                                  </p:childTnLst>
                                </p:cTn>
                              </p:par>
                            </p:childTnLst>
                          </p:cTn>
                        </p:par>
                        <p:par>
                          <p:cTn id="50" fill="hold">
                            <p:stCondLst>
                              <p:cond delay="4500"/>
                            </p:stCondLst>
                            <p:childTnLst>
                              <p:par>
                                <p:cTn id="51" presetID="10" presetClass="entr" presetSubtype="0" fill="hold" grpId="0" nodeType="after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500"/>
                                        <p:tgtEl>
                                          <p:spTgt spid="58"/>
                                        </p:tgtEl>
                                      </p:cBhvr>
                                    </p:animEffect>
                                  </p:childTnLst>
                                </p:cTn>
                              </p:par>
                            </p:childTnLst>
                          </p:cTn>
                        </p:par>
                        <p:par>
                          <p:cTn id="54" fill="hold">
                            <p:stCondLst>
                              <p:cond delay="5000"/>
                            </p:stCondLst>
                            <p:childTnLst>
                              <p:par>
                                <p:cTn id="55" presetID="10" presetClass="entr" presetSubtype="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childTnLst>
                          </p:cTn>
                        </p:par>
                        <p:par>
                          <p:cTn id="58" fill="hold">
                            <p:stCondLst>
                              <p:cond delay="5500"/>
                            </p:stCondLst>
                            <p:childTnLst>
                              <p:par>
                                <p:cTn id="59" presetID="53" presetClass="entr" presetSubtype="16" fill="hold" grpId="0" nodeType="afterEffect">
                                  <p:stCondLst>
                                    <p:cond delay="0"/>
                                  </p:stCondLst>
                                  <p:childTnLst>
                                    <p:set>
                                      <p:cBhvr>
                                        <p:cTn id="60" dur="1" fill="hold">
                                          <p:stCondLst>
                                            <p:cond delay="0"/>
                                          </p:stCondLst>
                                        </p:cTn>
                                        <p:tgtEl>
                                          <p:spTgt spid="53"/>
                                        </p:tgtEl>
                                        <p:attrNameLst>
                                          <p:attrName>style.visibility</p:attrName>
                                        </p:attrNameLst>
                                      </p:cBhvr>
                                      <p:to>
                                        <p:strVal val="visible"/>
                                      </p:to>
                                    </p:set>
                                    <p:anim calcmode="lin" valueType="num">
                                      <p:cBhvr>
                                        <p:cTn id="61" dur="500" fill="hold"/>
                                        <p:tgtEl>
                                          <p:spTgt spid="53"/>
                                        </p:tgtEl>
                                        <p:attrNameLst>
                                          <p:attrName>ppt_w</p:attrName>
                                        </p:attrNameLst>
                                      </p:cBhvr>
                                      <p:tavLst>
                                        <p:tav tm="0">
                                          <p:val>
                                            <p:fltVal val="0"/>
                                          </p:val>
                                        </p:tav>
                                        <p:tav tm="100000">
                                          <p:val>
                                            <p:strVal val="#ppt_w"/>
                                          </p:val>
                                        </p:tav>
                                      </p:tavLst>
                                    </p:anim>
                                    <p:anim calcmode="lin" valueType="num">
                                      <p:cBhvr>
                                        <p:cTn id="62" dur="500" fill="hold"/>
                                        <p:tgtEl>
                                          <p:spTgt spid="53"/>
                                        </p:tgtEl>
                                        <p:attrNameLst>
                                          <p:attrName>ppt_h</p:attrName>
                                        </p:attrNameLst>
                                      </p:cBhvr>
                                      <p:tavLst>
                                        <p:tav tm="0">
                                          <p:val>
                                            <p:fltVal val="0"/>
                                          </p:val>
                                        </p:tav>
                                        <p:tav tm="100000">
                                          <p:val>
                                            <p:strVal val="#ppt_h"/>
                                          </p:val>
                                        </p:tav>
                                      </p:tavLst>
                                    </p:anim>
                                    <p:animEffect transition="in" filter="fade">
                                      <p:cBhvr>
                                        <p:cTn id="63" dur="500"/>
                                        <p:tgtEl>
                                          <p:spTgt spid="53"/>
                                        </p:tgtEl>
                                      </p:cBhvr>
                                    </p:animEffect>
                                  </p:childTnLst>
                                </p:cTn>
                              </p:par>
                            </p:childTnLst>
                          </p:cTn>
                        </p:par>
                        <p:par>
                          <p:cTn id="64" fill="hold">
                            <p:stCondLst>
                              <p:cond delay="6000"/>
                            </p:stCondLst>
                            <p:childTnLst>
                              <p:par>
                                <p:cTn id="65" presetID="53" presetClass="entr" presetSubtype="16"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500" fill="hold"/>
                                        <p:tgtEl>
                                          <p:spTgt spid="5"/>
                                        </p:tgtEl>
                                        <p:attrNameLst>
                                          <p:attrName>ppt_w</p:attrName>
                                        </p:attrNameLst>
                                      </p:cBhvr>
                                      <p:tavLst>
                                        <p:tav tm="0">
                                          <p:val>
                                            <p:fltVal val="0"/>
                                          </p:val>
                                        </p:tav>
                                        <p:tav tm="100000">
                                          <p:val>
                                            <p:strVal val="#ppt_w"/>
                                          </p:val>
                                        </p:tav>
                                      </p:tavLst>
                                    </p:anim>
                                    <p:anim calcmode="lin" valueType="num">
                                      <p:cBhvr>
                                        <p:cTn id="68" dur="500" fill="hold"/>
                                        <p:tgtEl>
                                          <p:spTgt spid="5"/>
                                        </p:tgtEl>
                                        <p:attrNameLst>
                                          <p:attrName>ppt_h</p:attrName>
                                        </p:attrNameLst>
                                      </p:cBhvr>
                                      <p:tavLst>
                                        <p:tav tm="0">
                                          <p:val>
                                            <p:fltVal val="0"/>
                                          </p:val>
                                        </p:tav>
                                        <p:tav tm="100000">
                                          <p:val>
                                            <p:strVal val="#ppt_h"/>
                                          </p:val>
                                        </p:tav>
                                      </p:tavLst>
                                    </p:anim>
                                    <p:animEffect transition="in" filter="fade">
                                      <p:cBhvr>
                                        <p:cTn id="69" dur="500"/>
                                        <p:tgtEl>
                                          <p:spTgt spid="5"/>
                                        </p:tgtEl>
                                      </p:cBhvr>
                                    </p:animEffect>
                                  </p:childTnLst>
                                </p:cTn>
                              </p:par>
                            </p:childTnLst>
                          </p:cTn>
                        </p:par>
                        <p:par>
                          <p:cTn id="70" fill="hold">
                            <p:stCondLst>
                              <p:cond delay="6500"/>
                            </p:stCondLst>
                            <p:childTnLst>
                              <p:par>
                                <p:cTn id="71" presetID="10" presetClass="entr" presetSubtype="0" fill="hold" grpId="0" nodeType="after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fade">
                                      <p:cBhvr>
                                        <p:cTn id="73" dur="500"/>
                                        <p:tgtEl>
                                          <p:spTgt spid="60"/>
                                        </p:tgtEl>
                                      </p:cBhvr>
                                    </p:animEffect>
                                  </p:childTnLst>
                                </p:cTn>
                              </p:par>
                            </p:childTnLst>
                          </p:cTn>
                        </p:par>
                        <p:par>
                          <p:cTn id="74" fill="hold">
                            <p:stCondLst>
                              <p:cond delay="7000"/>
                            </p:stCondLst>
                            <p:childTnLst>
                              <p:par>
                                <p:cTn id="75" presetID="10" presetClass="entr" presetSubtype="0" fill="hold" grpId="0" nodeType="after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fade">
                                      <p:cBhvr>
                                        <p:cTn id="7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P spid="57" grpId="0"/>
      <p:bldP spid="58" grpId="0"/>
      <p:bldP spid="59" grpId="0"/>
      <p:bldP spid="60" grpId="0"/>
      <p:bldP spid="61"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60"/>
          <p:cNvSpPr>
            <a:spLocks noChangeArrowheads="1"/>
          </p:cNvSpPr>
          <p:nvPr/>
        </p:nvSpPr>
        <p:spPr bwMode="auto">
          <a:xfrm>
            <a:off x="905709" y="1029295"/>
            <a:ext cx="10658212" cy="4897017"/>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 fmla="*/ 0 w 7260238"/>
              <a:gd name="connsiteY0" fmla="*/ 0 h 3090960"/>
              <a:gd name="connsiteX1" fmla="*/ 7260238 w 7260238"/>
              <a:gd name="connsiteY1" fmla="*/ 0 h 3090960"/>
              <a:gd name="connsiteX2" fmla="*/ 7260238 w 7260238"/>
              <a:gd name="connsiteY2" fmla="*/ 3090960 h 3090960"/>
              <a:gd name="connsiteX3" fmla="*/ 666205 w 7260238"/>
              <a:gd name="connsiteY3" fmla="*/ 3090960 h 3090960"/>
              <a:gd name="connsiteX4" fmla="*/ 0 w 7260238"/>
              <a:gd name="connsiteY4" fmla="*/ 0 h 3090960"/>
              <a:gd name="connsiteX0" fmla="*/ 0 w 7260238"/>
              <a:gd name="connsiteY0" fmla="*/ 0 h 3141760"/>
              <a:gd name="connsiteX1" fmla="*/ 7260238 w 7260238"/>
              <a:gd name="connsiteY1" fmla="*/ 0 h 3141760"/>
              <a:gd name="connsiteX2" fmla="*/ 7031638 w 7260238"/>
              <a:gd name="connsiteY2" fmla="*/ 3141760 h 3141760"/>
              <a:gd name="connsiteX3" fmla="*/ 666205 w 7260238"/>
              <a:gd name="connsiteY3" fmla="*/ 3090960 h 3141760"/>
              <a:gd name="connsiteX4" fmla="*/ 0 w 7260238"/>
              <a:gd name="connsiteY4" fmla="*/ 0 h 3141760"/>
              <a:gd name="connsiteX0" fmla="*/ 0 w 7454971"/>
              <a:gd name="connsiteY0" fmla="*/ 0 h 3141760"/>
              <a:gd name="connsiteX1" fmla="*/ 7454971 w 7454971"/>
              <a:gd name="connsiteY1" fmla="*/ 0 h 3141760"/>
              <a:gd name="connsiteX2" fmla="*/ 7031638 w 7454971"/>
              <a:gd name="connsiteY2" fmla="*/ 3141760 h 3141760"/>
              <a:gd name="connsiteX3" fmla="*/ 666205 w 7454971"/>
              <a:gd name="connsiteY3" fmla="*/ 3090960 h 3141760"/>
              <a:gd name="connsiteX4" fmla="*/ 0 w 7454971"/>
              <a:gd name="connsiteY4" fmla="*/ 0 h 3141760"/>
              <a:gd name="connsiteX0" fmla="*/ 0 w 7454971"/>
              <a:gd name="connsiteY0" fmla="*/ 0 h 3353427"/>
              <a:gd name="connsiteX1" fmla="*/ 7454971 w 7454971"/>
              <a:gd name="connsiteY1" fmla="*/ 211667 h 3353427"/>
              <a:gd name="connsiteX2" fmla="*/ 7031638 w 7454971"/>
              <a:gd name="connsiteY2" fmla="*/ 3353427 h 3353427"/>
              <a:gd name="connsiteX3" fmla="*/ 666205 w 7454971"/>
              <a:gd name="connsiteY3" fmla="*/ 3302627 h 3353427"/>
              <a:gd name="connsiteX4" fmla="*/ 0 w 7454971"/>
              <a:gd name="connsiteY4" fmla="*/ 0 h 3353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4971" h="3353427">
                <a:moveTo>
                  <a:pt x="0" y="0"/>
                </a:moveTo>
                <a:lnTo>
                  <a:pt x="7454971" y="211667"/>
                </a:lnTo>
                <a:lnTo>
                  <a:pt x="7031638" y="3353427"/>
                </a:lnTo>
                <a:lnTo>
                  <a:pt x="666205" y="3302627"/>
                </a:lnTo>
                <a:lnTo>
                  <a:pt x="0" y="0"/>
                </a:lnTo>
                <a:close/>
              </a:path>
            </a:pathLst>
          </a:custGeom>
          <a:solidFill>
            <a:srgbClr val="0070C0"/>
          </a:solidFill>
          <a:ln w="12700" cmpd="sng">
            <a:noFill/>
            <a:miter lim="800000"/>
            <a:headEnd/>
            <a:tailEnd/>
          </a:ln>
        </p:spPr>
        <p:txBody>
          <a:bodyPr anchor="ctr"/>
          <a:lstStyle/>
          <a:p>
            <a:pPr algn="ctr">
              <a:defRPr/>
            </a:pPr>
            <a:endParaRPr lang="zh-CN" altLang="en-US" sz="3200">
              <a:solidFill>
                <a:srgbClr val="FFC000"/>
              </a:solidFill>
              <a:latin typeface="+mn-ea"/>
            </a:endParaRPr>
          </a:p>
        </p:txBody>
      </p:sp>
      <p:sp>
        <p:nvSpPr>
          <p:cNvPr id="4" name="TextBox 3"/>
          <p:cNvSpPr txBox="1"/>
          <p:nvPr/>
        </p:nvSpPr>
        <p:spPr>
          <a:xfrm>
            <a:off x="2897675" y="1808438"/>
            <a:ext cx="1454257" cy="853251"/>
          </a:xfrm>
          <a:prstGeom prst="rect">
            <a:avLst/>
          </a:prstGeom>
          <a:noFill/>
        </p:spPr>
        <p:txBody>
          <a:bodyPr wrap="none" lIns="93034" tIns="46516" rIns="93034" bIns="46516" rtlCol="0">
            <a:spAutoFit/>
          </a:bodyPr>
          <a:lstStyle/>
          <a:p>
            <a:pPr algn="ctr"/>
            <a:r>
              <a:rPr lang="zh-CN" altLang="en-US" sz="4934" dirty="0">
                <a:ln w="6350">
                  <a:noFill/>
                </a:ln>
                <a:solidFill>
                  <a:srgbClr val="CCECFF"/>
                </a:solidFill>
                <a:latin typeface="微软雅黑" panose="020B0503020204020204" pitchFamily="34" charset="-122"/>
                <a:ea typeface="微软雅黑" panose="020B0503020204020204" pitchFamily="34" charset="-122"/>
              </a:rPr>
              <a:t>前言</a:t>
            </a:r>
          </a:p>
        </p:txBody>
      </p:sp>
      <p:sp>
        <p:nvSpPr>
          <p:cNvPr id="5" name="TextBox 4"/>
          <p:cNvSpPr txBox="1"/>
          <p:nvPr/>
        </p:nvSpPr>
        <p:spPr>
          <a:xfrm>
            <a:off x="4035661" y="2148809"/>
            <a:ext cx="2223122" cy="586383"/>
          </a:xfrm>
          <a:prstGeom prst="rect">
            <a:avLst/>
          </a:prstGeom>
          <a:noFill/>
        </p:spPr>
        <p:txBody>
          <a:bodyPr wrap="none" lIns="93034" tIns="46516" rIns="93034" bIns="46516" rtlCol="0">
            <a:spAutoFit/>
          </a:bodyPr>
          <a:lstStyle/>
          <a:p>
            <a:pPr algn="ctr"/>
            <a:r>
              <a:rPr lang="en-US" altLang="zh-CN" sz="3200" dirty="0">
                <a:ln w="12700">
                  <a:noFill/>
                </a:ln>
                <a:solidFill>
                  <a:srgbClr val="CCECFF"/>
                </a:solidFill>
                <a:latin typeface="微软雅黑" panose="020B0503020204020204" pitchFamily="34" charset="-122"/>
                <a:ea typeface="微软雅黑" panose="020B0503020204020204" pitchFamily="34" charset="-122"/>
              </a:rPr>
              <a:t>QIAN YAN</a:t>
            </a:r>
            <a:endParaRPr lang="zh-CN" altLang="en-US" sz="3200" dirty="0">
              <a:ln w="12700">
                <a:noFill/>
              </a:ln>
              <a:solidFill>
                <a:srgbClr val="CCECFF"/>
              </a:solidFill>
              <a:latin typeface="微软雅黑" panose="020B0503020204020204" pitchFamily="34" charset="-122"/>
              <a:ea typeface="微软雅黑" panose="020B0503020204020204" pitchFamily="34" charset="-122"/>
            </a:endParaRPr>
          </a:p>
        </p:txBody>
      </p:sp>
      <p:sp>
        <p:nvSpPr>
          <p:cNvPr id="8" name="矩形 7"/>
          <p:cNvSpPr/>
          <p:nvPr/>
        </p:nvSpPr>
        <p:spPr>
          <a:xfrm>
            <a:off x="2994024" y="2674336"/>
            <a:ext cx="7416737" cy="666977"/>
          </a:xfrm>
          <a:prstGeom prst="rect">
            <a:avLst/>
          </a:prstGeom>
        </p:spPr>
        <p:txBody>
          <a:bodyPr wrap="square">
            <a:spAutoFit/>
          </a:bodyPr>
          <a:lstStyle/>
          <a:p>
            <a:pPr eaLnBrk="0" hangingPunct="0"/>
            <a:r>
              <a:rPr lang="zh-CN" altLang="en-US" sz="2666" dirty="0">
                <a:solidFill>
                  <a:schemeClr val="bg1"/>
                </a:solidFill>
                <a:latin typeface="微软雅黑" pitchFamily="34" charset="-122"/>
                <a:ea typeface="微软雅黑" pitchFamily="34" charset="-122"/>
              </a:rPr>
              <a:t>回顾</a:t>
            </a:r>
            <a:r>
              <a:rPr lang="en-US" altLang="zh-CN" sz="2666" dirty="0" smtClean="0">
                <a:solidFill>
                  <a:schemeClr val="bg1"/>
                </a:solidFill>
                <a:latin typeface="微软雅黑" pitchFamily="34" charset="-122"/>
                <a:ea typeface="微软雅黑" pitchFamily="34" charset="-122"/>
              </a:rPr>
              <a:t>2018</a:t>
            </a:r>
            <a:r>
              <a:rPr lang="zh-CN" altLang="en-US" sz="2666" dirty="0" smtClean="0">
                <a:solidFill>
                  <a:schemeClr val="bg1"/>
                </a:solidFill>
                <a:latin typeface="微软雅黑" pitchFamily="34" charset="-122"/>
                <a:ea typeface="微软雅黑" pitchFamily="34" charset="-122"/>
              </a:rPr>
              <a:t>  </a:t>
            </a:r>
            <a:r>
              <a:rPr lang="zh-CN" altLang="en-US" sz="3734" dirty="0">
                <a:solidFill>
                  <a:schemeClr val="bg1"/>
                </a:solidFill>
                <a:latin typeface="微软雅黑" pitchFamily="34" charset="-122"/>
                <a:ea typeface="微软雅黑" pitchFamily="34" charset="-122"/>
              </a:rPr>
              <a:t>展望</a:t>
            </a:r>
            <a:r>
              <a:rPr lang="en-US" altLang="zh-CN" sz="2666" dirty="0" smtClean="0">
                <a:solidFill>
                  <a:schemeClr val="bg1"/>
                </a:solidFill>
                <a:latin typeface="微软雅黑" pitchFamily="34" charset="-122"/>
                <a:ea typeface="微软雅黑" pitchFamily="34" charset="-122"/>
              </a:rPr>
              <a:t>2019   </a:t>
            </a:r>
            <a:r>
              <a:rPr lang="zh-CN" altLang="en-US" sz="2666" dirty="0">
                <a:solidFill>
                  <a:schemeClr val="bg1"/>
                </a:solidFill>
                <a:latin typeface="微软雅黑" pitchFamily="34" charset="-122"/>
                <a:ea typeface="微软雅黑" pitchFamily="34" charset="-122"/>
              </a:rPr>
              <a:t>携手并进   </a:t>
            </a:r>
            <a:r>
              <a:rPr lang="zh-CN" altLang="en-US" sz="3734" dirty="0">
                <a:solidFill>
                  <a:schemeClr val="bg1"/>
                </a:solidFill>
                <a:latin typeface="微软雅黑" pitchFamily="34" charset="-122"/>
                <a:ea typeface="微软雅黑" pitchFamily="34" charset="-122"/>
              </a:rPr>
              <a:t>共赢</a:t>
            </a:r>
            <a:r>
              <a:rPr lang="zh-CN" altLang="en-US" sz="2666" dirty="0">
                <a:solidFill>
                  <a:schemeClr val="bg1"/>
                </a:solidFill>
                <a:latin typeface="微软雅黑" pitchFamily="34" charset="-122"/>
                <a:ea typeface="微软雅黑" pitchFamily="34" charset="-122"/>
              </a:rPr>
              <a:t>猴年</a:t>
            </a:r>
          </a:p>
        </p:txBody>
      </p:sp>
      <p:sp>
        <p:nvSpPr>
          <p:cNvPr id="9" name="TextBox 8"/>
          <p:cNvSpPr txBox="1"/>
          <p:nvPr/>
        </p:nvSpPr>
        <p:spPr>
          <a:xfrm>
            <a:off x="3026538" y="3525815"/>
            <a:ext cx="7489554" cy="1274195"/>
          </a:xfrm>
          <a:prstGeom prst="rect">
            <a:avLst/>
          </a:prstGeom>
          <a:noFill/>
        </p:spPr>
        <p:txBody>
          <a:bodyPr wrap="square">
            <a:spAutoFit/>
          </a:bodyPr>
          <a:lstStyle/>
          <a:p>
            <a:pPr>
              <a:lnSpc>
                <a:spcPct val="120000"/>
              </a:lnSpc>
            </a:pPr>
            <a:r>
              <a:rPr lang="zh-CN" altLang="en-US" sz="1600" dirty="0">
                <a:solidFill>
                  <a:schemeClr val="bg1"/>
                </a:solidFill>
                <a:latin typeface="黑体" pitchFamily="49" charset="-122"/>
              </a:rPr>
              <a:t>回顾这一年的工作，在取得成绩的同时，我们也找到了工作中的不足和问题，主要反映于</a:t>
            </a:r>
            <a:r>
              <a:rPr lang="en-US" altLang="zh-CN" sz="1600" dirty="0">
                <a:solidFill>
                  <a:schemeClr val="bg1"/>
                </a:solidFill>
                <a:latin typeface="黑体" pitchFamily="49" charset="-122"/>
              </a:rPr>
              <a:t>xx</a:t>
            </a:r>
            <a:r>
              <a:rPr lang="zh-CN" altLang="en-US" sz="1600" dirty="0">
                <a:solidFill>
                  <a:schemeClr val="bg1"/>
                </a:solidFill>
                <a:latin typeface="黑体" pitchFamily="49" charset="-122"/>
              </a:rPr>
              <a:t>及</a:t>
            </a:r>
            <a:r>
              <a:rPr lang="en-US" altLang="zh-CN" sz="1600" dirty="0">
                <a:solidFill>
                  <a:schemeClr val="bg1"/>
                </a:solidFill>
                <a:latin typeface="黑体" pitchFamily="49" charset="-122"/>
              </a:rPr>
              <a:t>xxx</a:t>
            </a:r>
            <a:r>
              <a:rPr lang="zh-CN" altLang="en-US" sz="1600" dirty="0">
                <a:solidFill>
                  <a:schemeClr val="bg1"/>
                </a:solidFill>
                <a:latin typeface="黑体" pitchFamily="49" charset="-122"/>
              </a:rPr>
              <a:t>的风格、定型还有待进一步探索，尤其是网上的公司产品库充分体现我们</a:t>
            </a:r>
            <a:r>
              <a:rPr lang="en-US" altLang="zh-CN" sz="1600" dirty="0" err="1">
                <a:solidFill>
                  <a:schemeClr val="bg1"/>
                </a:solidFill>
                <a:latin typeface="黑体" pitchFamily="49" charset="-122"/>
              </a:rPr>
              <a:t>xxxxx</a:t>
            </a:r>
            <a:r>
              <a:rPr lang="zh-CN" altLang="en-US" sz="1600" dirty="0">
                <a:solidFill>
                  <a:schemeClr val="bg1"/>
                </a:solidFill>
                <a:latin typeface="黑体" pitchFamily="49" charset="-122"/>
              </a:rPr>
              <a:t>和我们这个平台能为客户提供良好的商机和快捷方便的信息、导航的功能发挥。展望新的一年，我们将继续努力，力争各项工作更上一个新台阶。</a:t>
            </a:r>
          </a:p>
        </p:txBody>
      </p:sp>
      <p:pic>
        <p:nvPicPr>
          <p:cNvPr id="10"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691" y="3638977"/>
            <a:ext cx="2875826" cy="3343554"/>
          </a:xfrm>
          <a:prstGeom prst="rect">
            <a:avLst/>
          </a:prstGeom>
          <a:noFill/>
        </p:spPr>
      </p:pic>
      <p:pic>
        <p:nvPicPr>
          <p:cNvPr id="11" name="Picture 65"/>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8187407" y="351606"/>
            <a:ext cx="2492174" cy="1612701"/>
          </a:xfrm>
          <a:prstGeom prst="rect">
            <a:avLst/>
          </a:prstGeom>
          <a:noFill/>
          <a:ln w="28575" cmpd="sng">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2" name="Picture 66"/>
          <p:cNvPicPr>
            <a:picLocks noChangeAspect="1" noChangeArrowheads="1"/>
          </p:cNvPicPr>
          <p:nvPr/>
        </p:nvPicPr>
        <p:blipFill>
          <a:blip r:embed="rId5" cstate="email">
            <a:extLst>
              <a:ext uri="{28A0092B-C50C-407E-A947-70E740481C1C}">
                <a14:useLocalDpi xmlns:a14="http://schemas.microsoft.com/office/drawing/2010/main"/>
              </a:ext>
            </a:extLst>
          </a:blip>
          <a:stretch>
            <a:fillRect/>
          </a:stretch>
        </p:blipFill>
        <p:spPr bwMode="auto">
          <a:xfrm>
            <a:off x="5523111" y="351606"/>
            <a:ext cx="2421596" cy="1612701"/>
          </a:xfrm>
          <a:prstGeom prst="rect">
            <a:avLst/>
          </a:prstGeom>
          <a:noFill/>
          <a:ln w="28575" cmpd="sng">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23290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6" presetClass="entr" presetSubtype="37" fill="hold" grpId="0" nodeType="withEffect">
                                  <p:stCondLst>
                                    <p:cond delay="750"/>
                                  </p:stCondLst>
                                  <p:iterate type="lt">
                                    <p:tmPct val="0"/>
                                  </p:iterate>
                                  <p:childTnLst>
                                    <p:set>
                                      <p:cBhvr>
                                        <p:cTn id="9" dur="1" fill="hold">
                                          <p:stCondLst>
                                            <p:cond delay="0"/>
                                          </p:stCondLst>
                                        </p:cTn>
                                        <p:tgtEl>
                                          <p:spTgt spid="4"/>
                                        </p:tgtEl>
                                        <p:attrNameLst>
                                          <p:attrName>style.visibility</p:attrName>
                                        </p:attrNameLst>
                                      </p:cBhvr>
                                      <p:to>
                                        <p:strVal val="visible"/>
                                      </p:to>
                                    </p:set>
                                    <p:animEffect transition="in" filter="barn(outVertical)">
                                      <p:cBhvr>
                                        <p:cTn id="10" dur="250"/>
                                        <p:tgtEl>
                                          <p:spTgt spid="4"/>
                                        </p:tgtEl>
                                      </p:cBhvr>
                                    </p:animEffect>
                                  </p:childTnLst>
                                </p:cTn>
                              </p:par>
                              <p:par>
                                <p:cTn id="11" presetID="26" presetClass="emph" presetSubtype="0" fill="hold" grpId="1" nodeType="withEffect">
                                  <p:stCondLst>
                                    <p:cond delay="1000"/>
                                  </p:stCondLst>
                                  <p:iterate type="lt">
                                    <p:tmPct val="0"/>
                                  </p:iterate>
                                  <p:childTnLst>
                                    <p:animEffect transition="out" filter="fade">
                                      <p:cBhvr>
                                        <p:cTn id="12" dur="250" tmFilter="0, 0; .2, .5; .8, .5; 1, 0"/>
                                        <p:tgtEl>
                                          <p:spTgt spid="4"/>
                                        </p:tgtEl>
                                      </p:cBhvr>
                                    </p:animEffect>
                                    <p:animScale>
                                      <p:cBhvr>
                                        <p:cTn id="13" dur="125" autoRev="1" fill="hold"/>
                                        <p:tgtEl>
                                          <p:spTgt spid="4"/>
                                        </p:tgtEl>
                                      </p:cBhvr>
                                      <p:by x="105000" y="105000"/>
                                    </p:animScale>
                                  </p:childTnLst>
                                </p:cTn>
                              </p:par>
                              <p:par>
                                <p:cTn id="14" presetID="16" presetClass="entr" presetSubtype="37" fill="hold" grpId="0" nodeType="withEffect">
                                  <p:stCondLst>
                                    <p:cond delay="1250"/>
                                  </p:stCondLst>
                                  <p:iterate type="lt">
                                    <p:tmPct val="0"/>
                                  </p:iterate>
                                  <p:childTnLst>
                                    <p:set>
                                      <p:cBhvr>
                                        <p:cTn id="15" dur="1" fill="hold">
                                          <p:stCondLst>
                                            <p:cond delay="0"/>
                                          </p:stCondLst>
                                        </p:cTn>
                                        <p:tgtEl>
                                          <p:spTgt spid="5"/>
                                        </p:tgtEl>
                                        <p:attrNameLst>
                                          <p:attrName>style.visibility</p:attrName>
                                        </p:attrNameLst>
                                      </p:cBhvr>
                                      <p:to>
                                        <p:strVal val="visible"/>
                                      </p:to>
                                    </p:set>
                                    <p:animEffect transition="in" filter="barn(outVertical)">
                                      <p:cBhvr>
                                        <p:cTn id="16" dur="250"/>
                                        <p:tgtEl>
                                          <p:spTgt spid="5"/>
                                        </p:tgtEl>
                                      </p:cBhvr>
                                    </p:animEffect>
                                  </p:childTnLst>
                                </p:cTn>
                              </p:par>
                              <p:par>
                                <p:cTn id="17" presetID="41" presetClass="entr" presetSubtype="0" fill="hold" grpId="0" nodeType="withEffect">
                                  <p:stCondLst>
                                    <p:cond delay="3000"/>
                                  </p:stCondLst>
                                  <p:iterate type="lt">
                                    <p:tmPct val="10000"/>
                                  </p:iterate>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8"/>
                                        </p:tgtEl>
                                        <p:attrNameLst>
                                          <p:attrName>ppt_y</p:attrName>
                                        </p:attrNameLst>
                                      </p:cBhvr>
                                      <p:tavLst>
                                        <p:tav tm="0">
                                          <p:val>
                                            <p:strVal val="#ppt_y"/>
                                          </p:val>
                                        </p:tav>
                                        <p:tav tm="100000">
                                          <p:val>
                                            <p:strVal val="#ppt_y"/>
                                          </p:val>
                                        </p:tav>
                                      </p:tavLst>
                                    </p:anim>
                                    <p:anim calcmode="lin" valueType="num">
                                      <p:cBhvr>
                                        <p:cTn id="21"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8"/>
                                        </p:tgtEl>
                                      </p:cBhvr>
                                    </p:animEffect>
                                  </p:childTnLst>
                                </p:cTn>
                              </p:par>
                              <p:par>
                                <p:cTn id="24" presetID="16" presetClass="entr" presetSubtype="21" fill="hold" grpId="0" nodeType="withEffect">
                                  <p:stCondLst>
                                    <p:cond delay="4000"/>
                                  </p:stCondLst>
                                  <p:iterate type="lt">
                                    <p:tmPct val="10000"/>
                                  </p:iterate>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250"/>
                                        <p:tgtEl>
                                          <p:spTgt spid="9"/>
                                        </p:tgtEl>
                                      </p:cBhvr>
                                    </p:animEffect>
                                  </p:childTnLst>
                                </p:cTn>
                              </p:par>
                              <p:par>
                                <p:cTn id="27" presetID="2" presetClass="entr" presetSubtype="8"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par>
                                <p:cTn id="31" presetID="10" presetClass="entr" presetSubtype="0" fill="hold" nodeType="withEffect">
                                  <p:stCondLst>
                                    <p:cond delay="60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250"/>
                                        <p:tgtEl>
                                          <p:spTgt spid="12"/>
                                        </p:tgtEl>
                                      </p:cBhvr>
                                    </p:animEffect>
                                  </p:childTnLst>
                                </p:cTn>
                              </p:par>
                              <p:par>
                                <p:cTn id="34" presetID="2" presetClass="entr" presetSubtype="1" fill="hold" nodeType="withEffect">
                                  <p:stCondLst>
                                    <p:cond delay="60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1000" fill="hold"/>
                                        <p:tgtEl>
                                          <p:spTgt spid="12"/>
                                        </p:tgtEl>
                                        <p:attrNameLst>
                                          <p:attrName>ppt_x</p:attrName>
                                        </p:attrNameLst>
                                      </p:cBhvr>
                                      <p:tavLst>
                                        <p:tav tm="0">
                                          <p:val>
                                            <p:strVal val="#ppt_x"/>
                                          </p:val>
                                        </p:tav>
                                        <p:tav tm="100000">
                                          <p:val>
                                            <p:strVal val="#ppt_x"/>
                                          </p:val>
                                        </p:tav>
                                      </p:tavLst>
                                    </p:anim>
                                    <p:anim calcmode="lin" valueType="num">
                                      <p:cBhvr additive="base">
                                        <p:cTn id="37" dur="1000" fill="hold"/>
                                        <p:tgtEl>
                                          <p:spTgt spid="12"/>
                                        </p:tgtEl>
                                        <p:attrNameLst>
                                          <p:attrName>ppt_y</p:attrName>
                                        </p:attrNameLst>
                                      </p:cBhvr>
                                      <p:tavLst>
                                        <p:tav tm="0">
                                          <p:val>
                                            <p:strVal val="0-#ppt_h/2"/>
                                          </p:val>
                                        </p:tav>
                                        <p:tav tm="100000">
                                          <p:val>
                                            <p:strVal val="#ppt_y"/>
                                          </p:val>
                                        </p:tav>
                                      </p:tavLst>
                                    </p:anim>
                                  </p:childTnLst>
                                </p:cTn>
                              </p:par>
                              <p:par>
                                <p:cTn id="38" presetID="8" presetClass="emph" presetSubtype="0" fill="hold" nodeType="withEffect">
                                  <p:stCondLst>
                                    <p:cond delay="600"/>
                                  </p:stCondLst>
                                  <p:childTnLst>
                                    <p:animRot by="21600000">
                                      <p:cBhvr>
                                        <p:cTn id="39" dur="1000" fill="hold"/>
                                        <p:tgtEl>
                                          <p:spTgt spid="12"/>
                                        </p:tgtEl>
                                        <p:attrNameLst>
                                          <p:attrName>r</p:attrName>
                                        </p:attrNameLst>
                                      </p:cBhvr>
                                    </p:animRot>
                                  </p:childTnLst>
                                </p:cTn>
                              </p:par>
                              <p:par>
                                <p:cTn id="40" presetID="10" presetClass="entr" presetSubtype="0" fill="hold" nodeType="withEffect">
                                  <p:stCondLst>
                                    <p:cond delay="20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250"/>
                                        <p:tgtEl>
                                          <p:spTgt spid="11"/>
                                        </p:tgtEl>
                                      </p:cBhvr>
                                    </p:animEffect>
                                  </p:childTnLst>
                                </p:cTn>
                              </p:par>
                              <p:par>
                                <p:cTn id="43" presetID="2" presetClass="entr" presetSubtype="8" fill="hold" nodeType="withEffect">
                                  <p:stCondLst>
                                    <p:cond delay="20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1000" fill="hold"/>
                                        <p:tgtEl>
                                          <p:spTgt spid="11"/>
                                        </p:tgtEl>
                                        <p:attrNameLst>
                                          <p:attrName>ppt_x</p:attrName>
                                        </p:attrNameLst>
                                      </p:cBhvr>
                                      <p:tavLst>
                                        <p:tav tm="0">
                                          <p:val>
                                            <p:strVal val="0-#ppt_w/2"/>
                                          </p:val>
                                        </p:tav>
                                        <p:tav tm="100000">
                                          <p:val>
                                            <p:strVal val="#ppt_x"/>
                                          </p:val>
                                        </p:tav>
                                      </p:tavLst>
                                    </p:anim>
                                    <p:anim calcmode="lin" valueType="num">
                                      <p:cBhvr additive="base">
                                        <p:cTn id="46" dur="1000" fill="hold"/>
                                        <p:tgtEl>
                                          <p:spTgt spid="11"/>
                                        </p:tgtEl>
                                        <p:attrNameLst>
                                          <p:attrName>ppt_y</p:attrName>
                                        </p:attrNameLst>
                                      </p:cBhvr>
                                      <p:tavLst>
                                        <p:tav tm="0">
                                          <p:val>
                                            <p:strVal val="#ppt_y"/>
                                          </p:val>
                                        </p:tav>
                                        <p:tav tm="100000">
                                          <p:val>
                                            <p:strVal val="#ppt_y"/>
                                          </p:val>
                                        </p:tav>
                                      </p:tavLst>
                                    </p:anim>
                                  </p:childTnLst>
                                </p:cTn>
                              </p:par>
                              <p:par>
                                <p:cTn id="47" presetID="8" presetClass="emph" presetSubtype="0" fill="hold" nodeType="withEffect">
                                  <p:stCondLst>
                                    <p:cond delay="200"/>
                                  </p:stCondLst>
                                  <p:childTnLst>
                                    <p:animRot by="21600000">
                                      <p:cBhvr>
                                        <p:cTn id="48" dur="1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4" grpId="1"/>
      <p:bldP spid="5"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 name="直接连接符 1"/>
          <p:cNvCxnSpPr/>
          <p:nvPr/>
        </p:nvCxnSpPr>
        <p:spPr>
          <a:xfrm>
            <a:off x="75692" y="5579475"/>
            <a:ext cx="12046966" cy="0"/>
          </a:xfrm>
          <a:prstGeom prst="line">
            <a:avLst/>
          </a:prstGeom>
          <a:ln w="19050">
            <a:solidFill>
              <a:srgbClr val="C0C0C0"/>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2574658" y="5396649"/>
            <a:ext cx="309991" cy="309991"/>
          </a:xfrm>
          <a:prstGeom prst="ellipse">
            <a:avLst/>
          </a:prstGeom>
          <a:solidFill>
            <a:schemeClr val="bg1"/>
          </a:solidFill>
          <a:ln w="38100">
            <a:solidFill>
              <a:schemeClr val="accent2"/>
            </a:solidFill>
          </a:ln>
          <a:effectLst>
            <a:outerShdw blurRad="50800" dist="381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latin typeface="微软雅黑" panose="020B0503020204020204" pitchFamily="34" charset="-122"/>
              <a:ea typeface="微软雅黑" panose="020B0503020204020204" pitchFamily="34" charset="-122"/>
            </a:endParaRPr>
          </a:p>
        </p:txBody>
      </p:sp>
      <p:grpSp>
        <p:nvGrpSpPr>
          <p:cNvPr id="4" name="组合 3"/>
          <p:cNvGrpSpPr/>
          <p:nvPr/>
        </p:nvGrpSpPr>
        <p:grpSpPr>
          <a:xfrm>
            <a:off x="1824006" y="1532426"/>
            <a:ext cx="1756615" cy="3677133"/>
            <a:chOff x="1115616" y="1077584"/>
            <a:chExt cx="1224136" cy="2562492"/>
          </a:xfrm>
        </p:grpSpPr>
        <p:sp>
          <p:nvSpPr>
            <p:cNvPr id="5" name="任意多边形 4"/>
            <p:cNvSpPr/>
            <p:nvPr/>
          </p:nvSpPr>
          <p:spPr>
            <a:xfrm flipV="1">
              <a:off x="1115616" y="1077584"/>
              <a:ext cx="1224136" cy="2562492"/>
            </a:xfrm>
            <a:custGeom>
              <a:avLst/>
              <a:gdLst>
                <a:gd name="connsiteX0" fmla="*/ 213563 w 1224136"/>
                <a:gd name="connsiteY0" fmla="*/ 2562492 h 2562492"/>
                <a:gd name="connsiteX1" fmla="*/ 1010573 w 1224136"/>
                <a:gd name="connsiteY1" fmla="*/ 2562492 h 2562492"/>
                <a:gd name="connsiteX2" fmla="*/ 1224136 w 1224136"/>
                <a:gd name="connsiteY2" fmla="*/ 2348929 h 2562492"/>
                <a:gd name="connsiteX3" fmla="*/ 1224136 w 1224136"/>
                <a:gd name="connsiteY3" fmla="*/ 399791 h 2562492"/>
                <a:gd name="connsiteX4" fmla="*/ 1010573 w 1224136"/>
                <a:gd name="connsiteY4" fmla="*/ 186228 h 2562492"/>
                <a:gd name="connsiteX5" fmla="*/ 720080 w 1224136"/>
                <a:gd name="connsiteY5" fmla="*/ 186228 h 2562492"/>
                <a:gd name="connsiteX6" fmla="*/ 612068 w 1224136"/>
                <a:gd name="connsiteY6" fmla="*/ 0 h 2562492"/>
                <a:gd name="connsiteX7" fmla="*/ 504056 w 1224136"/>
                <a:gd name="connsiteY7" fmla="*/ 186228 h 2562492"/>
                <a:gd name="connsiteX8" fmla="*/ 213563 w 1224136"/>
                <a:gd name="connsiteY8" fmla="*/ 186228 h 2562492"/>
                <a:gd name="connsiteX9" fmla="*/ 0 w 1224136"/>
                <a:gd name="connsiteY9" fmla="*/ 399791 h 2562492"/>
                <a:gd name="connsiteX10" fmla="*/ 0 w 1224136"/>
                <a:gd name="connsiteY10" fmla="*/ 2348929 h 2562492"/>
                <a:gd name="connsiteX11" fmla="*/ 213563 w 1224136"/>
                <a:gd name="connsiteY11" fmla="*/ 2562492 h 256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4136" h="2562492">
                  <a:moveTo>
                    <a:pt x="213563" y="2562492"/>
                  </a:moveTo>
                  <a:lnTo>
                    <a:pt x="1010573" y="2562492"/>
                  </a:lnTo>
                  <a:cubicBezTo>
                    <a:pt x="1128521" y="2562492"/>
                    <a:pt x="1224136" y="2466877"/>
                    <a:pt x="1224136" y="2348929"/>
                  </a:cubicBezTo>
                  <a:lnTo>
                    <a:pt x="1224136" y="399791"/>
                  </a:lnTo>
                  <a:cubicBezTo>
                    <a:pt x="1224136" y="281843"/>
                    <a:pt x="1128521" y="186228"/>
                    <a:pt x="1010573" y="186228"/>
                  </a:cubicBezTo>
                  <a:lnTo>
                    <a:pt x="720080" y="186228"/>
                  </a:lnTo>
                  <a:lnTo>
                    <a:pt x="612068" y="0"/>
                  </a:lnTo>
                  <a:lnTo>
                    <a:pt x="504056" y="186228"/>
                  </a:lnTo>
                  <a:lnTo>
                    <a:pt x="213563" y="186228"/>
                  </a:lnTo>
                  <a:cubicBezTo>
                    <a:pt x="95615" y="186228"/>
                    <a:pt x="0" y="281843"/>
                    <a:pt x="0" y="399791"/>
                  </a:cubicBezTo>
                  <a:lnTo>
                    <a:pt x="0" y="2348929"/>
                  </a:lnTo>
                  <a:cubicBezTo>
                    <a:pt x="0" y="2466877"/>
                    <a:pt x="95615" y="2562492"/>
                    <a:pt x="213563" y="2562492"/>
                  </a:cubicBezTo>
                  <a:close/>
                </a:path>
              </a:pathLst>
            </a:custGeom>
            <a:gradFill flip="none" rotWithShape="1">
              <a:gsLst>
                <a:gs pos="45000">
                  <a:schemeClr val="bg1"/>
                </a:gs>
                <a:gs pos="100000">
                  <a:schemeClr val="bg1">
                    <a:lumMod val="85000"/>
                  </a:schemeClr>
                </a:gs>
              </a:gsLst>
              <a:lin ang="2400000" scaled="0"/>
              <a:tileRect/>
            </a:gradFill>
            <a:ln w="6350">
              <a:gradFill>
                <a:gsLst>
                  <a:gs pos="0">
                    <a:schemeClr val="bg1">
                      <a:lumMod val="85000"/>
                    </a:schemeClr>
                  </a:gs>
                  <a:gs pos="100000">
                    <a:schemeClr val="bg1"/>
                  </a:gs>
                </a:gsLst>
                <a:lin ang="1200000" scaled="0"/>
              </a:gradFill>
            </a:ln>
            <a:effectLst>
              <a:outerShdw blurRad="2667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latin typeface="微软雅黑" panose="020B0503020204020204" pitchFamily="34" charset="-122"/>
                <a:ea typeface="微软雅黑" panose="020B0503020204020204" pitchFamily="34" charset="-122"/>
              </a:endParaRPr>
            </a:p>
          </p:txBody>
        </p:sp>
        <p:sp>
          <p:nvSpPr>
            <p:cNvPr id="6" name="圆角矩形 5"/>
            <p:cNvSpPr/>
            <p:nvPr/>
          </p:nvSpPr>
          <p:spPr>
            <a:xfrm>
              <a:off x="1259632" y="1216298"/>
              <a:ext cx="936104" cy="2088232"/>
            </a:xfrm>
            <a:prstGeom prst="roundRect">
              <a:avLst>
                <a:gd name="adj" fmla="val 14632"/>
              </a:avLst>
            </a:prstGeom>
            <a:solidFill>
              <a:schemeClr val="accent2"/>
            </a:solidFill>
            <a:ln>
              <a:noFill/>
            </a:ln>
            <a:effectLst>
              <a:innerShdw blurRad="63500" dist="50800" dir="18900000">
                <a:prstClr val="black">
                  <a:alpha val="3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latin typeface="微软雅黑" panose="020B0503020204020204" pitchFamily="34" charset="-122"/>
                <a:ea typeface="微软雅黑" panose="020B0503020204020204" pitchFamily="34" charset="-122"/>
              </a:endParaRPr>
            </a:p>
          </p:txBody>
        </p:sp>
        <p:sp>
          <p:nvSpPr>
            <p:cNvPr id="7" name="矩形 6"/>
            <p:cNvSpPr/>
            <p:nvPr/>
          </p:nvSpPr>
          <p:spPr>
            <a:xfrm>
              <a:off x="1257002" y="1851670"/>
              <a:ext cx="938733"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44" b="1" dirty="0">
                  <a:solidFill>
                    <a:schemeClr val="accent2"/>
                  </a:solidFill>
                  <a:latin typeface="微软雅黑" panose="020B0503020204020204" pitchFamily="34" charset="-122"/>
                  <a:ea typeface="微软雅黑" panose="020B0503020204020204" pitchFamily="34" charset="-122"/>
                </a:rPr>
                <a:t>第一阶段</a:t>
              </a:r>
            </a:p>
          </p:txBody>
        </p:sp>
        <p:sp>
          <p:nvSpPr>
            <p:cNvPr id="8" name="文本框 16"/>
            <p:cNvSpPr txBox="1"/>
            <p:nvPr/>
          </p:nvSpPr>
          <p:spPr>
            <a:xfrm>
              <a:off x="1368152" y="1253361"/>
              <a:ext cx="683569" cy="601172"/>
            </a:xfrm>
            <a:prstGeom prst="rect">
              <a:avLst/>
            </a:prstGeom>
            <a:noFill/>
          </p:spPr>
          <p:txBody>
            <a:bodyPr wrap="square" rtlCol="0">
              <a:spAutoFit/>
            </a:bodyPr>
            <a:lstStyle/>
            <a:p>
              <a:pPr algn="ctr"/>
              <a:r>
                <a:rPr lang="zh-CN" altLang="en-US" sz="2503" dirty="0">
                  <a:solidFill>
                    <a:schemeClr val="bg1"/>
                  </a:solidFill>
                  <a:latin typeface="微软雅黑" panose="020B0503020204020204" pitchFamily="34" charset="-122"/>
                  <a:ea typeface="微软雅黑" panose="020B0503020204020204" pitchFamily="34" charset="-122"/>
                </a:rPr>
                <a:t>添加标题</a:t>
              </a:r>
            </a:p>
          </p:txBody>
        </p:sp>
        <p:sp>
          <p:nvSpPr>
            <p:cNvPr id="9" name="文本框 17"/>
            <p:cNvSpPr txBox="1"/>
            <p:nvPr/>
          </p:nvSpPr>
          <p:spPr>
            <a:xfrm>
              <a:off x="1257000" y="2214035"/>
              <a:ext cx="938732" cy="1081520"/>
            </a:xfrm>
            <a:prstGeom prst="rect">
              <a:avLst/>
            </a:prstGeom>
            <a:noFill/>
          </p:spPr>
          <p:txBody>
            <a:bodyPr wrap="square" rtlCol="0">
              <a:spAutoFit/>
            </a:bodyPr>
            <a:lstStyle/>
            <a:p>
              <a:pPr>
                <a:lnSpc>
                  <a:spcPct val="150000"/>
                </a:lnSpc>
              </a:pPr>
              <a:r>
                <a:rPr lang="zh-CN" altLang="en-US" sz="1581" dirty="0">
                  <a:solidFill>
                    <a:schemeClr val="bg1"/>
                  </a:solidFill>
                  <a:latin typeface="微软雅黑" panose="020B0503020204020204" pitchFamily="34" charset="-122"/>
                  <a:ea typeface="微软雅黑" panose="020B0503020204020204" pitchFamily="34" charset="-122"/>
                </a:rPr>
                <a:t>单击此处添加文本，单击此处添加文本</a:t>
              </a:r>
            </a:p>
          </p:txBody>
        </p:sp>
      </p:grpSp>
      <p:sp>
        <p:nvSpPr>
          <p:cNvPr id="10" name="椭圆 9"/>
          <p:cNvSpPr/>
          <p:nvPr/>
        </p:nvSpPr>
        <p:spPr>
          <a:xfrm>
            <a:off x="4891500" y="5396649"/>
            <a:ext cx="309991" cy="309991"/>
          </a:xfrm>
          <a:prstGeom prst="ellipse">
            <a:avLst/>
          </a:prstGeom>
          <a:solidFill>
            <a:schemeClr val="bg1"/>
          </a:solidFill>
          <a:ln w="38100">
            <a:solidFill>
              <a:schemeClr val="accent3"/>
            </a:solidFill>
          </a:ln>
          <a:effectLst>
            <a:outerShdw blurRad="50800" dist="381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latin typeface="微软雅黑" panose="020B0503020204020204" pitchFamily="34" charset="-122"/>
              <a:ea typeface="微软雅黑" panose="020B0503020204020204" pitchFamily="34" charset="-122"/>
            </a:endParaRPr>
          </a:p>
        </p:txBody>
      </p:sp>
      <p:grpSp>
        <p:nvGrpSpPr>
          <p:cNvPr id="11" name="组合 10"/>
          <p:cNvGrpSpPr/>
          <p:nvPr/>
        </p:nvGrpSpPr>
        <p:grpSpPr>
          <a:xfrm>
            <a:off x="4140851" y="1532426"/>
            <a:ext cx="1756615" cy="3677133"/>
            <a:chOff x="1115616" y="1077584"/>
            <a:chExt cx="1224136" cy="2562492"/>
          </a:xfrm>
        </p:grpSpPr>
        <p:sp>
          <p:nvSpPr>
            <p:cNvPr id="12" name="任意多边形 11"/>
            <p:cNvSpPr/>
            <p:nvPr/>
          </p:nvSpPr>
          <p:spPr>
            <a:xfrm flipV="1">
              <a:off x="1115616" y="1077584"/>
              <a:ext cx="1224136" cy="2562492"/>
            </a:xfrm>
            <a:custGeom>
              <a:avLst/>
              <a:gdLst>
                <a:gd name="connsiteX0" fmla="*/ 213563 w 1224136"/>
                <a:gd name="connsiteY0" fmla="*/ 2562492 h 2562492"/>
                <a:gd name="connsiteX1" fmla="*/ 1010573 w 1224136"/>
                <a:gd name="connsiteY1" fmla="*/ 2562492 h 2562492"/>
                <a:gd name="connsiteX2" fmla="*/ 1224136 w 1224136"/>
                <a:gd name="connsiteY2" fmla="*/ 2348929 h 2562492"/>
                <a:gd name="connsiteX3" fmla="*/ 1224136 w 1224136"/>
                <a:gd name="connsiteY3" fmla="*/ 399791 h 2562492"/>
                <a:gd name="connsiteX4" fmla="*/ 1010573 w 1224136"/>
                <a:gd name="connsiteY4" fmla="*/ 186228 h 2562492"/>
                <a:gd name="connsiteX5" fmla="*/ 720080 w 1224136"/>
                <a:gd name="connsiteY5" fmla="*/ 186228 h 2562492"/>
                <a:gd name="connsiteX6" fmla="*/ 612068 w 1224136"/>
                <a:gd name="connsiteY6" fmla="*/ 0 h 2562492"/>
                <a:gd name="connsiteX7" fmla="*/ 504056 w 1224136"/>
                <a:gd name="connsiteY7" fmla="*/ 186228 h 2562492"/>
                <a:gd name="connsiteX8" fmla="*/ 213563 w 1224136"/>
                <a:gd name="connsiteY8" fmla="*/ 186228 h 2562492"/>
                <a:gd name="connsiteX9" fmla="*/ 0 w 1224136"/>
                <a:gd name="connsiteY9" fmla="*/ 399791 h 2562492"/>
                <a:gd name="connsiteX10" fmla="*/ 0 w 1224136"/>
                <a:gd name="connsiteY10" fmla="*/ 2348929 h 2562492"/>
                <a:gd name="connsiteX11" fmla="*/ 213563 w 1224136"/>
                <a:gd name="connsiteY11" fmla="*/ 2562492 h 256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4136" h="2562492">
                  <a:moveTo>
                    <a:pt x="213563" y="2562492"/>
                  </a:moveTo>
                  <a:lnTo>
                    <a:pt x="1010573" y="2562492"/>
                  </a:lnTo>
                  <a:cubicBezTo>
                    <a:pt x="1128521" y="2562492"/>
                    <a:pt x="1224136" y="2466877"/>
                    <a:pt x="1224136" y="2348929"/>
                  </a:cubicBezTo>
                  <a:lnTo>
                    <a:pt x="1224136" y="399791"/>
                  </a:lnTo>
                  <a:cubicBezTo>
                    <a:pt x="1224136" y="281843"/>
                    <a:pt x="1128521" y="186228"/>
                    <a:pt x="1010573" y="186228"/>
                  </a:cubicBezTo>
                  <a:lnTo>
                    <a:pt x="720080" y="186228"/>
                  </a:lnTo>
                  <a:lnTo>
                    <a:pt x="612068" y="0"/>
                  </a:lnTo>
                  <a:lnTo>
                    <a:pt x="504056" y="186228"/>
                  </a:lnTo>
                  <a:lnTo>
                    <a:pt x="213563" y="186228"/>
                  </a:lnTo>
                  <a:cubicBezTo>
                    <a:pt x="95615" y="186228"/>
                    <a:pt x="0" y="281843"/>
                    <a:pt x="0" y="399791"/>
                  </a:cubicBezTo>
                  <a:lnTo>
                    <a:pt x="0" y="2348929"/>
                  </a:lnTo>
                  <a:cubicBezTo>
                    <a:pt x="0" y="2466877"/>
                    <a:pt x="95615" y="2562492"/>
                    <a:pt x="213563" y="2562492"/>
                  </a:cubicBezTo>
                  <a:close/>
                </a:path>
              </a:pathLst>
            </a:custGeom>
            <a:gradFill flip="none" rotWithShape="1">
              <a:gsLst>
                <a:gs pos="45000">
                  <a:schemeClr val="bg1"/>
                </a:gs>
                <a:gs pos="100000">
                  <a:schemeClr val="bg1">
                    <a:lumMod val="85000"/>
                  </a:schemeClr>
                </a:gs>
              </a:gsLst>
              <a:lin ang="2400000" scaled="0"/>
              <a:tileRect/>
            </a:gradFill>
            <a:ln w="6350">
              <a:gradFill>
                <a:gsLst>
                  <a:gs pos="0">
                    <a:schemeClr val="bg1">
                      <a:lumMod val="85000"/>
                    </a:schemeClr>
                  </a:gs>
                  <a:gs pos="100000">
                    <a:schemeClr val="bg1"/>
                  </a:gs>
                </a:gsLst>
                <a:lin ang="1200000" scaled="0"/>
              </a:gradFill>
            </a:ln>
            <a:effectLst>
              <a:outerShdw blurRad="2667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latin typeface="微软雅黑" panose="020B0503020204020204" pitchFamily="34" charset="-122"/>
                <a:ea typeface="微软雅黑" panose="020B0503020204020204" pitchFamily="34" charset="-122"/>
              </a:endParaRPr>
            </a:p>
          </p:txBody>
        </p:sp>
        <p:sp>
          <p:nvSpPr>
            <p:cNvPr id="13" name="圆角矩形 12"/>
            <p:cNvSpPr/>
            <p:nvPr/>
          </p:nvSpPr>
          <p:spPr>
            <a:xfrm>
              <a:off x="1259632" y="1216298"/>
              <a:ext cx="936104" cy="2088232"/>
            </a:xfrm>
            <a:prstGeom prst="roundRect">
              <a:avLst>
                <a:gd name="adj" fmla="val 14632"/>
              </a:avLst>
            </a:prstGeom>
            <a:solidFill>
              <a:schemeClr val="accent3"/>
            </a:solidFill>
            <a:ln>
              <a:noFill/>
            </a:ln>
            <a:effectLst>
              <a:innerShdw blurRad="63500" dist="50800" dir="18900000">
                <a:prstClr val="black">
                  <a:alpha val="3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latin typeface="微软雅黑" panose="020B0503020204020204" pitchFamily="34" charset="-122"/>
                <a:ea typeface="微软雅黑" panose="020B0503020204020204" pitchFamily="34" charset="-122"/>
              </a:endParaRPr>
            </a:p>
          </p:txBody>
        </p:sp>
        <p:sp>
          <p:nvSpPr>
            <p:cNvPr id="14" name="矩形 13"/>
            <p:cNvSpPr/>
            <p:nvPr/>
          </p:nvSpPr>
          <p:spPr>
            <a:xfrm>
              <a:off x="1257002" y="1851670"/>
              <a:ext cx="938733"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44" b="1" dirty="0">
                  <a:solidFill>
                    <a:schemeClr val="accent3"/>
                  </a:solidFill>
                  <a:latin typeface="微软雅黑" panose="020B0503020204020204" pitchFamily="34" charset="-122"/>
                  <a:ea typeface="微软雅黑" panose="020B0503020204020204" pitchFamily="34" charset="-122"/>
                </a:rPr>
                <a:t>第二阶段</a:t>
              </a:r>
            </a:p>
          </p:txBody>
        </p:sp>
        <p:sp>
          <p:nvSpPr>
            <p:cNvPr id="15" name="文本框 24"/>
            <p:cNvSpPr txBox="1"/>
            <p:nvPr/>
          </p:nvSpPr>
          <p:spPr>
            <a:xfrm>
              <a:off x="1368152" y="1253361"/>
              <a:ext cx="683569" cy="601172"/>
            </a:xfrm>
            <a:prstGeom prst="rect">
              <a:avLst/>
            </a:prstGeom>
            <a:noFill/>
          </p:spPr>
          <p:txBody>
            <a:bodyPr wrap="square" rtlCol="0">
              <a:spAutoFit/>
            </a:bodyPr>
            <a:lstStyle/>
            <a:p>
              <a:pPr algn="ctr"/>
              <a:r>
                <a:rPr lang="zh-CN" altLang="en-US" sz="2503" dirty="0">
                  <a:solidFill>
                    <a:schemeClr val="bg1"/>
                  </a:solidFill>
                  <a:latin typeface="微软雅黑" panose="020B0503020204020204" pitchFamily="34" charset="-122"/>
                  <a:ea typeface="微软雅黑" panose="020B0503020204020204" pitchFamily="34" charset="-122"/>
                </a:rPr>
                <a:t>添加标题</a:t>
              </a:r>
            </a:p>
          </p:txBody>
        </p:sp>
        <p:sp>
          <p:nvSpPr>
            <p:cNvPr id="16" name="文本框 25"/>
            <p:cNvSpPr txBox="1"/>
            <p:nvPr/>
          </p:nvSpPr>
          <p:spPr>
            <a:xfrm>
              <a:off x="1257000" y="2214035"/>
              <a:ext cx="938732" cy="1081520"/>
            </a:xfrm>
            <a:prstGeom prst="rect">
              <a:avLst/>
            </a:prstGeom>
            <a:noFill/>
          </p:spPr>
          <p:txBody>
            <a:bodyPr wrap="square" rtlCol="0">
              <a:spAutoFit/>
            </a:bodyPr>
            <a:lstStyle/>
            <a:p>
              <a:pPr>
                <a:lnSpc>
                  <a:spcPct val="150000"/>
                </a:lnSpc>
              </a:pPr>
              <a:r>
                <a:rPr lang="zh-CN" altLang="en-US" sz="1581" dirty="0">
                  <a:solidFill>
                    <a:schemeClr val="bg1"/>
                  </a:solidFill>
                  <a:latin typeface="微软雅黑" panose="020B0503020204020204" pitchFamily="34" charset="-122"/>
                  <a:ea typeface="微软雅黑" panose="020B0503020204020204" pitchFamily="34" charset="-122"/>
                </a:rPr>
                <a:t>单击此处添加文本，单击此处添加文本</a:t>
              </a:r>
            </a:p>
          </p:txBody>
        </p:sp>
      </p:grpSp>
      <p:sp>
        <p:nvSpPr>
          <p:cNvPr id="17" name="椭圆 16"/>
          <p:cNvSpPr/>
          <p:nvPr/>
        </p:nvSpPr>
        <p:spPr>
          <a:xfrm>
            <a:off x="7208346" y="5396649"/>
            <a:ext cx="309991" cy="309991"/>
          </a:xfrm>
          <a:prstGeom prst="ellipse">
            <a:avLst/>
          </a:prstGeom>
          <a:solidFill>
            <a:schemeClr val="bg1"/>
          </a:solidFill>
          <a:ln w="38100">
            <a:solidFill>
              <a:schemeClr val="accent4"/>
            </a:solidFill>
          </a:ln>
          <a:effectLst>
            <a:outerShdw blurRad="50800" dist="381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latin typeface="微软雅黑" panose="020B0503020204020204" pitchFamily="34" charset="-122"/>
              <a:ea typeface="微软雅黑" panose="020B0503020204020204" pitchFamily="34" charset="-122"/>
            </a:endParaRPr>
          </a:p>
        </p:txBody>
      </p:sp>
      <p:grpSp>
        <p:nvGrpSpPr>
          <p:cNvPr id="18" name="组合 17"/>
          <p:cNvGrpSpPr/>
          <p:nvPr/>
        </p:nvGrpSpPr>
        <p:grpSpPr>
          <a:xfrm>
            <a:off x="6457698" y="1532426"/>
            <a:ext cx="1756615" cy="3677133"/>
            <a:chOff x="1115616" y="1077584"/>
            <a:chExt cx="1224136" cy="2562492"/>
          </a:xfrm>
        </p:grpSpPr>
        <p:sp>
          <p:nvSpPr>
            <p:cNvPr id="19" name="任意多边形 18"/>
            <p:cNvSpPr/>
            <p:nvPr/>
          </p:nvSpPr>
          <p:spPr>
            <a:xfrm flipV="1">
              <a:off x="1115616" y="1077584"/>
              <a:ext cx="1224136" cy="2562492"/>
            </a:xfrm>
            <a:custGeom>
              <a:avLst/>
              <a:gdLst>
                <a:gd name="connsiteX0" fmla="*/ 213563 w 1224136"/>
                <a:gd name="connsiteY0" fmla="*/ 2562492 h 2562492"/>
                <a:gd name="connsiteX1" fmla="*/ 1010573 w 1224136"/>
                <a:gd name="connsiteY1" fmla="*/ 2562492 h 2562492"/>
                <a:gd name="connsiteX2" fmla="*/ 1224136 w 1224136"/>
                <a:gd name="connsiteY2" fmla="*/ 2348929 h 2562492"/>
                <a:gd name="connsiteX3" fmla="*/ 1224136 w 1224136"/>
                <a:gd name="connsiteY3" fmla="*/ 399791 h 2562492"/>
                <a:gd name="connsiteX4" fmla="*/ 1010573 w 1224136"/>
                <a:gd name="connsiteY4" fmla="*/ 186228 h 2562492"/>
                <a:gd name="connsiteX5" fmla="*/ 720080 w 1224136"/>
                <a:gd name="connsiteY5" fmla="*/ 186228 h 2562492"/>
                <a:gd name="connsiteX6" fmla="*/ 612068 w 1224136"/>
                <a:gd name="connsiteY6" fmla="*/ 0 h 2562492"/>
                <a:gd name="connsiteX7" fmla="*/ 504056 w 1224136"/>
                <a:gd name="connsiteY7" fmla="*/ 186228 h 2562492"/>
                <a:gd name="connsiteX8" fmla="*/ 213563 w 1224136"/>
                <a:gd name="connsiteY8" fmla="*/ 186228 h 2562492"/>
                <a:gd name="connsiteX9" fmla="*/ 0 w 1224136"/>
                <a:gd name="connsiteY9" fmla="*/ 399791 h 2562492"/>
                <a:gd name="connsiteX10" fmla="*/ 0 w 1224136"/>
                <a:gd name="connsiteY10" fmla="*/ 2348929 h 2562492"/>
                <a:gd name="connsiteX11" fmla="*/ 213563 w 1224136"/>
                <a:gd name="connsiteY11" fmla="*/ 2562492 h 256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4136" h="2562492">
                  <a:moveTo>
                    <a:pt x="213563" y="2562492"/>
                  </a:moveTo>
                  <a:lnTo>
                    <a:pt x="1010573" y="2562492"/>
                  </a:lnTo>
                  <a:cubicBezTo>
                    <a:pt x="1128521" y="2562492"/>
                    <a:pt x="1224136" y="2466877"/>
                    <a:pt x="1224136" y="2348929"/>
                  </a:cubicBezTo>
                  <a:lnTo>
                    <a:pt x="1224136" y="399791"/>
                  </a:lnTo>
                  <a:cubicBezTo>
                    <a:pt x="1224136" y="281843"/>
                    <a:pt x="1128521" y="186228"/>
                    <a:pt x="1010573" y="186228"/>
                  </a:cubicBezTo>
                  <a:lnTo>
                    <a:pt x="720080" y="186228"/>
                  </a:lnTo>
                  <a:lnTo>
                    <a:pt x="612068" y="0"/>
                  </a:lnTo>
                  <a:lnTo>
                    <a:pt x="504056" y="186228"/>
                  </a:lnTo>
                  <a:lnTo>
                    <a:pt x="213563" y="186228"/>
                  </a:lnTo>
                  <a:cubicBezTo>
                    <a:pt x="95615" y="186228"/>
                    <a:pt x="0" y="281843"/>
                    <a:pt x="0" y="399791"/>
                  </a:cubicBezTo>
                  <a:lnTo>
                    <a:pt x="0" y="2348929"/>
                  </a:lnTo>
                  <a:cubicBezTo>
                    <a:pt x="0" y="2466877"/>
                    <a:pt x="95615" y="2562492"/>
                    <a:pt x="213563" y="2562492"/>
                  </a:cubicBezTo>
                  <a:close/>
                </a:path>
              </a:pathLst>
            </a:custGeom>
            <a:gradFill flip="none" rotWithShape="1">
              <a:gsLst>
                <a:gs pos="45000">
                  <a:schemeClr val="bg1"/>
                </a:gs>
                <a:gs pos="100000">
                  <a:schemeClr val="bg1">
                    <a:lumMod val="85000"/>
                  </a:schemeClr>
                </a:gs>
              </a:gsLst>
              <a:lin ang="2400000" scaled="0"/>
              <a:tileRect/>
            </a:gradFill>
            <a:ln w="6350">
              <a:gradFill>
                <a:gsLst>
                  <a:gs pos="0">
                    <a:schemeClr val="bg1">
                      <a:lumMod val="85000"/>
                    </a:schemeClr>
                  </a:gs>
                  <a:gs pos="100000">
                    <a:schemeClr val="bg1"/>
                  </a:gs>
                </a:gsLst>
                <a:lin ang="1200000" scaled="0"/>
              </a:gradFill>
            </a:ln>
            <a:effectLst>
              <a:outerShdw blurRad="2667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latin typeface="微软雅黑" panose="020B0503020204020204" pitchFamily="34" charset="-122"/>
                <a:ea typeface="微软雅黑" panose="020B0503020204020204" pitchFamily="34" charset="-122"/>
              </a:endParaRPr>
            </a:p>
          </p:txBody>
        </p:sp>
        <p:sp>
          <p:nvSpPr>
            <p:cNvPr id="20" name="圆角矩形 19"/>
            <p:cNvSpPr/>
            <p:nvPr/>
          </p:nvSpPr>
          <p:spPr>
            <a:xfrm>
              <a:off x="1259632" y="1216298"/>
              <a:ext cx="936104" cy="2088232"/>
            </a:xfrm>
            <a:prstGeom prst="roundRect">
              <a:avLst>
                <a:gd name="adj" fmla="val 14632"/>
              </a:avLst>
            </a:prstGeom>
            <a:solidFill>
              <a:schemeClr val="accent4"/>
            </a:solidFill>
            <a:ln>
              <a:noFill/>
            </a:ln>
            <a:effectLst>
              <a:innerShdw blurRad="63500" dist="50800" dir="18900000">
                <a:prstClr val="black">
                  <a:alpha val="3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latin typeface="微软雅黑" panose="020B0503020204020204" pitchFamily="34" charset="-122"/>
                <a:ea typeface="微软雅黑" panose="020B0503020204020204" pitchFamily="34" charset="-122"/>
              </a:endParaRPr>
            </a:p>
          </p:txBody>
        </p:sp>
        <p:sp>
          <p:nvSpPr>
            <p:cNvPr id="21" name="矩形 20"/>
            <p:cNvSpPr/>
            <p:nvPr/>
          </p:nvSpPr>
          <p:spPr>
            <a:xfrm>
              <a:off x="1257002" y="1851670"/>
              <a:ext cx="938733"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44" b="1" dirty="0">
                  <a:solidFill>
                    <a:schemeClr val="accent4"/>
                  </a:solidFill>
                  <a:latin typeface="微软雅黑" panose="020B0503020204020204" pitchFamily="34" charset="-122"/>
                  <a:ea typeface="微软雅黑" panose="020B0503020204020204" pitchFamily="34" charset="-122"/>
                </a:rPr>
                <a:t>第三阶段</a:t>
              </a:r>
            </a:p>
          </p:txBody>
        </p:sp>
        <p:sp>
          <p:nvSpPr>
            <p:cNvPr id="22" name="文本框 31"/>
            <p:cNvSpPr txBox="1"/>
            <p:nvPr/>
          </p:nvSpPr>
          <p:spPr>
            <a:xfrm>
              <a:off x="1368152" y="1253361"/>
              <a:ext cx="683569" cy="601172"/>
            </a:xfrm>
            <a:prstGeom prst="rect">
              <a:avLst/>
            </a:prstGeom>
            <a:noFill/>
          </p:spPr>
          <p:txBody>
            <a:bodyPr wrap="square" rtlCol="0">
              <a:spAutoFit/>
            </a:bodyPr>
            <a:lstStyle/>
            <a:p>
              <a:pPr algn="ctr"/>
              <a:r>
                <a:rPr lang="zh-CN" altLang="en-US" sz="2503" dirty="0">
                  <a:solidFill>
                    <a:schemeClr val="bg1"/>
                  </a:solidFill>
                  <a:latin typeface="微软雅黑" panose="020B0503020204020204" pitchFamily="34" charset="-122"/>
                  <a:ea typeface="微软雅黑" panose="020B0503020204020204" pitchFamily="34" charset="-122"/>
                </a:rPr>
                <a:t>添加标题</a:t>
              </a:r>
            </a:p>
          </p:txBody>
        </p:sp>
        <p:sp>
          <p:nvSpPr>
            <p:cNvPr id="23" name="文本框 32"/>
            <p:cNvSpPr txBox="1"/>
            <p:nvPr/>
          </p:nvSpPr>
          <p:spPr>
            <a:xfrm>
              <a:off x="1257000" y="2214035"/>
              <a:ext cx="938732" cy="1081520"/>
            </a:xfrm>
            <a:prstGeom prst="rect">
              <a:avLst/>
            </a:prstGeom>
            <a:noFill/>
          </p:spPr>
          <p:txBody>
            <a:bodyPr wrap="square" rtlCol="0">
              <a:spAutoFit/>
            </a:bodyPr>
            <a:lstStyle/>
            <a:p>
              <a:pPr>
                <a:lnSpc>
                  <a:spcPct val="150000"/>
                </a:lnSpc>
              </a:pPr>
              <a:r>
                <a:rPr lang="zh-CN" altLang="en-US" sz="1581" dirty="0">
                  <a:solidFill>
                    <a:schemeClr val="bg1"/>
                  </a:solidFill>
                  <a:latin typeface="微软雅黑" panose="020B0503020204020204" pitchFamily="34" charset="-122"/>
                  <a:ea typeface="微软雅黑" panose="020B0503020204020204" pitchFamily="34" charset="-122"/>
                </a:rPr>
                <a:t>单击此处添加文本，单击此处添加文本</a:t>
              </a:r>
            </a:p>
          </p:txBody>
        </p:sp>
      </p:grpSp>
      <p:sp>
        <p:nvSpPr>
          <p:cNvPr id="24" name="椭圆 23"/>
          <p:cNvSpPr/>
          <p:nvPr/>
        </p:nvSpPr>
        <p:spPr>
          <a:xfrm>
            <a:off x="9525193" y="5396649"/>
            <a:ext cx="309991" cy="309991"/>
          </a:xfrm>
          <a:prstGeom prst="ellipse">
            <a:avLst/>
          </a:prstGeom>
          <a:solidFill>
            <a:schemeClr val="bg1"/>
          </a:solidFill>
          <a:ln w="38100">
            <a:solidFill>
              <a:schemeClr val="accent5"/>
            </a:solidFill>
          </a:ln>
          <a:effectLst>
            <a:outerShdw blurRad="50800" dist="381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latin typeface="微软雅黑" panose="020B0503020204020204" pitchFamily="34" charset="-122"/>
              <a:ea typeface="微软雅黑" panose="020B0503020204020204" pitchFamily="34" charset="-122"/>
            </a:endParaRPr>
          </a:p>
        </p:txBody>
      </p:sp>
      <p:grpSp>
        <p:nvGrpSpPr>
          <p:cNvPr id="25" name="组合 24"/>
          <p:cNvGrpSpPr/>
          <p:nvPr/>
        </p:nvGrpSpPr>
        <p:grpSpPr>
          <a:xfrm>
            <a:off x="8774542" y="1532426"/>
            <a:ext cx="1756615" cy="3677133"/>
            <a:chOff x="1115616" y="1077584"/>
            <a:chExt cx="1224136" cy="2562492"/>
          </a:xfrm>
        </p:grpSpPr>
        <p:sp>
          <p:nvSpPr>
            <p:cNvPr id="26" name="任意多边形 25"/>
            <p:cNvSpPr/>
            <p:nvPr/>
          </p:nvSpPr>
          <p:spPr>
            <a:xfrm flipV="1">
              <a:off x="1115616" y="1077584"/>
              <a:ext cx="1224136" cy="2562492"/>
            </a:xfrm>
            <a:custGeom>
              <a:avLst/>
              <a:gdLst>
                <a:gd name="connsiteX0" fmla="*/ 213563 w 1224136"/>
                <a:gd name="connsiteY0" fmla="*/ 2562492 h 2562492"/>
                <a:gd name="connsiteX1" fmla="*/ 1010573 w 1224136"/>
                <a:gd name="connsiteY1" fmla="*/ 2562492 h 2562492"/>
                <a:gd name="connsiteX2" fmla="*/ 1224136 w 1224136"/>
                <a:gd name="connsiteY2" fmla="*/ 2348929 h 2562492"/>
                <a:gd name="connsiteX3" fmla="*/ 1224136 w 1224136"/>
                <a:gd name="connsiteY3" fmla="*/ 399791 h 2562492"/>
                <a:gd name="connsiteX4" fmla="*/ 1010573 w 1224136"/>
                <a:gd name="connsiteY4" fmla="*/ 186228 h 2562492"/>
                <a:gd name="connsiteX5" fmla="*/ 720080 w 1224136"/>
                <a:gd name="connsiteY5" fmla="*/ 186228 h 2562492"/>
                <a:gd name="connsiteX6" fmla="*/ 612068 w 1224136"/>
                <a:gd name="connsiteY6" fmla="*/ 0 h 2562492"/>
                <a:gd name="connsiteX7" fmla="*/ 504056 w 1224136"/>
                <a:gd name="connsiteY7" fmla="*/ 186228 h 2562492"/>
                <a:gd name="connsiteX8" fmla="*/ 213563 w 1224136"/>
                <a:gd name="connsiteY8" fmla="*/ 186228 h 2562492"/>
                <a:gd name="connsiteX9" fmla="*/ 0 w 1224136"/>
                <a:gd name="connsiteY9" fmla="*/ 399791 h 2562492"/>
                <a:gd name="connsiteX10" fmla="*/ 0 w 1224136"/>
                <a:gd name="connsiteY10" fmla="*/ 2348929 h 2562492"/>
                <a:gd name="connsiteX11" fmla="*/ 213563 w 1224136"/>
                <a:gd name="connsiteY11" fmla="*/ 2562492 h 256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4136" h="2562492">
                  <a:moveTo>
                    <a:pt x="213563" y="2562492"/>
                  </a:moveTo>
                  <a:lnTo>
                    <a:pt x="1010573" y="2562492"/>
                  </a:lnTo>
                  <a:cubicBezTo>
                    <a:pt x="1128521" y="2562492"/>
                    <a:pt x="1224136" y="2466877"/>
                    <a:pt x="1224136" y="2348929"/>
                  </a:cubicBezTo>
                  <a:lnTo>
                    <a:pt x="1224136" y="399791"/>
                  </a:lnTo>
                  <a:cubicBezTo>
                    <a:pt x="1224136" y="281843"/>
                    <a:pt x="1128521" y="186228"/>
                    <a:pt x="1010573" y="186228"/>
                  </a:cubicBezTo>
                  <a:lnTo>
                    <a:pt x="720080" y="186228"/>
                  </a:lnTo>
                  <a:lnTo>
                    <a:pt x="612068" y="0"/>
                  </a:lnTo>
                  <a:lnTo>
                    <a:pt x="504056" y="186228"/>
                  </a:lnTo>
                  <a:lnTo>
                    <a:pt x="213563" y="186228"/>
                  </a:lnTo>
                  <a:cubicBezTo>
                    <a:pt x="95615" y="186228"/>
                    <a:pt x="0" y="281843"/>
                    <a:pt x="0" y="399791"/>
                  </a:cubicBezTo>
                  <a:lnTo>
                    <a:pt x="0" y="2348929"/>
                  </a:lnTo>
                  <a:cubicBezTo>
                    <a:pt x="0" y="2466877"/>
                    <a:pt x="95615" y="2562492"/>
                    <a:pt x="213563" y="2562492"/>
                  </a:cubicBezTo>
                  <a:close/>
                </a:path>
              </a:pathLst>
            </a:custGeom>
            <a:gradFill flip="none" rotWithShape="1">
              <a:gsLst>
                <a:gs pos="45000">
                  <a:schemeClr val="bg1"/>
                </a:gs>
                <a:gs pos="100000">
                  <a:schemeClr val="bg1">
                    <a:lumMod val="85000"/>
                  </a:schemeClr>
                </a:gs>
              </a:gsLst>
              <a:lin ang="2400000" scaled="0"/>
              <a:tileRect/>
            </a:gradFill>
            <a:ln w="6350">
              <a:gradFill>
                <a:gsLst>
                  <a:gs pos="0">
                    <a:schemeClr val="bg1">
                      <a:lumMod val="85000"/>
                    </a:schemeClr>
                  </a:gs>
                  <a:gs pos="100000">
                    <a:schemeClr val="bg1"/>
                  </a:gs>
                </a:gsLst>
                <a:lin ang="1200000" scaled="0"/>
              </a:gradFill>
            </a:ln>
            <a:effectLst>
              <a:outerShdw blurRad="2667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latin typeface="微软雅黑" panose="020B0503020204020204" pitchFamily="34" charset="-122"/>
                <a:ea typeface="微软雅黑" panose="020B0503020204020204" pitchFamily="34" charset="-122"/>
              </a:endParaRPr>
            </a:p>
          </p:txBody>
        </p:sp>
        <p:sp>
          <p:nvSpPr>
            <p:cNvPr id="27" name="圆角矩形 26"/>
            <p:cNvSpPr/>
            <p:nvPr/>
          </p:nvSpPr>
          <p:spPr>
            <a:xfrm>
              <a:off x="1259632" y="1216298"/>
              <a:ext cx="936104" cy="2088232"/>
            </a:xfrm>
            <a:prstGeom prst="roundRect">
              <a:avLst>
                <a:gd name="adj" fmla="val 14632"/>
              </a:avLst>
            </a:prstGeom>
            <a:solidFill>
              <a:schemeClr val="accent5"/>
            </a:solidFill>
            <a:ln>
              <a:noFill/>
            </a:ln>
            <a:effectLst>
              <a:innerShdw blurRad="63500" dist="50800" dir="18900000">
                <a:prstClr val="black">
                  <a:alpha val="3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latin typeface="微软雅黑" panose="020B0503020204020204" pitchFamily="34" charset="-122"/>
                <a:ea typeface="微软雅黑" panose="020B0503020204020204" pitchFamily="34" charset="-122"/>
              </a:endParaRPr>
            </a:p>
          </p:txBody>
        </p:sp>
        <p:sp>
          <p:nvSpPr>
            <p:cNvPr id="28" name="矩形 27"/>
            <p:cNvSpPr/>
            <p:nvPr/>
          </p:nvSpPr>
          <p:spPr>
            <a:xfrm>
              <a:off x="1257002" y="1851670"/>
              <a:ext cx="938733"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44" b="1" dirty="0">
                  <a:solidFill>
                    <a:schemeClr val="accent5"/>
                  </a:solidFill>
                  <a:latin typeface="微软雅黑" panose="020B0503020204020204" pitchFamily="34" charset="-122"/>
                  <a:ea typeface="微软雅黑" panose="020B0503020204020204" pitchFamily="34" charset="-122"/>
                </a:rPr>
                <a:t>第四阶段</a:t>
              </a:r>
            </a:p>
          </p:txBody>
        </p:sp>
        <p:sp>
          <p:nvSpPr>
            <p:cNvPr id="29" name="文本框 38"/>
            <p:cNvSpPr txBox="1"/>
            <p:nvPr/>
          </p:nvSpPr>
          <p:spPr>
            <a:xfrm>
              <a:off x="1368152" y="1253361"/>
              <a:ext cx="683569" cy="601172"/>
            </a:xfrm>
            <a:prstGeom prst="rect">
              <a:avLst/>
            </a:prstGeom>
            <a:noFill/>
          </p:spPr>
          <p:txBody>
            <a:bodyPr wrap="square" rtlCol="0">
              <a:spAutoFit/>
            </a:bodyPr>
            <a:lstStyle/>
            <a:p>
              <a:pPr algn="ctr"/>
              <a:r>
                <a:rPr lang="zh-CN" altLang="en-US" sz="2503" dirty="0">
                  <a:solidFill>
                    <a:schemeClr val="bg1"/>
                  </a:solidFill>
                  <a:latin typeface="微软雅黑" panose="020B0503020204020204" pitchFamily="34" charset="-122"/>
                  <a:ea typeface="微软雅黑" panose="020B0503020204020204" pitchFamily="34" charset="-122"/>
                </a:rPr>
                <a:t>添加标题</a:t>
              </a:r>
            </a:p>
          </p:txBody>
        </p:sp>
        <p:sp>
          <p:nvSpPr>
            <p:cNvPr id="30" name="文本框 39"/>
            <p:cNvSpPr txBox="1"/>
            <p:nvPr/>
          </p:nvSpPr>
          <p:spPr>
            <a:xfrm>
              <a:off x="1257000" y="2214035"/>
              <a:ext cx="938732" cy="1081520"/>
            </a:xfrm>
            <a:prstGeom prst="rect">
              <a:avLst/>
            </a:prstGeom>
            <a:noFill/>
          </p:spPr>
          <p:txBody>
            <a:bodyPr wrap="square" rtlCol="0">
              <a:spAutoFit/>
            </a:bodyPr>
            <a:lstStyle/>
            <a:p>
              <a:pPr>
                <a:lnSpc>
                  <a:spcPct val="150000"/>
                </a:lnSpc>
              </a:pPr>
              <a:r>
                <a:rPr lang="zh-CN" altLang="en-US" sz="1581" dirty="0">
                  <a:solidFill>
                    <a:schemeClr val="bg1"/>
                  </a:solidFill>
                  <a:latin typeface="微软雅黑" panose="020B0503020204020204" pitchFamily="34" charset="-122"/>
                  <a:ea typeface="微软雅黑" panose="020B0503020204020204" pitchFamily="34" charset="-122"/>
                </a:rPr>
                <a:t>单击此处添加文本，单击此处添加文本</a:t>
              </a:r>
            </a:p>
          </p:txBody>
        </p:sp>
      </p:grpSp>
    </p:spTree>
    <p:extLst>
      <p:ext uri="{BB962C8B-B14F-4D97-AF65-F5344CB8AC3E}">
        <p14:creationId xmlns:p14="http://schemas.microsoft.com/office/powerpoint/2010/main" val="373896268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anim calcmode="lin" valueType="num">
                                      <p:cBhvr>
                                        <p:cTn id="17" dur="500" fill="hold"/>
                                        <p:tgtEl>
                                          <p:spTgt spid="4"/>
                                        </p:tgtEl>
                                        <p:attrNameLst>
                                          <p:attrName>ppt_x</p:attrName>
                                        </p:attrNameLst>
                                      </p:cBhvr>
                                      <p:tavLst>
                                        <p:tav tm="0">
                                          <p:val>
                                            <p:strVal val="#ppt_x"/>
                                          </p:val>
                                        </p:tav>
                                        <p:tav tm="100000">
                                          <p:val>
                                            <p:strVal val="#ppt_x"/>
                                          </p:val>
                                        </p:tav>
                                      </p:tavLst>
                                    </p:anim>
                                    <p:anim calcmode="lin" valueType="num">
                                      <p:cBhvr>
                                        <p:cTn id="18" dur="500" fill="hold"/>
                                        <p:tgtEl>
                                          <p:spTgt spid="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3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3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anim calcmode="lin" valueType="num">
                                      <p:cBhvr>
                                        <p:cTn id="27" dur="500" fill="hold"/>
                                        <p:tgtEl>
                                          <p:spTgt spid="11"/>
                                        </p:tgtEl>
                                        <p:attrNameLst>
                                          <p:attrName>ppt_x</p:attrName>
                                        </p:attrNameLst>
                                      </p:cBhvr>
                                      <p:tavLst>
                                        <p:tav tm="0">
                                          <p:val>
                                            <p:strVal val="#ppt_x"/>
                                          </p:val>
                                        </p:tav>
                                        <p:tav tm="100000">
                                          <p:val>
                                            <p:strVal val="#ppt_x"/>
                                          </p:val>
                                        </p:tav>
                                      </p:tavLst>
                                    </p:anim>
                                    <p:anim calcmode="lin" valueType="num">
                                      <p:cBhvr>
                                        <p:cTn id="28" dur="500" fill="hold"/>
                                        <p:tgtEl>
                                          <p:spTgt spid="1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60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anim calcmode="lin" valueType="num">
                                      <p:cBhvr>
                                        <p:cTn id="32" dur="500" fill="hold"/>
                                        <p:tgtEl>
                                          <p:spTgt spid="17"/>
                                        </p:tgtEl>
                                        <p:attrNameLst>
                                          <p:attrName>ppt_x</p:attrName>
                                        </p:attrNameLst>
                                      </p:cBhvr>
                                      <p:tavLst>
                                        <p:tav tm="0">
                                          <p:val>
                                            <p:strVal val="#ppt_x"/>
                                          </p:val>
                                        </p:tav>
                                        <p:tav tm="100000">
                                          <p:val>
                                            <p:strVal val="#ppt_x"/>
                                          </p:val>
                                        </p:tav>
                                      </p:tavLst>
                                    </p:anim>
                                    <p:anim calcmode="lin" valueType="num">
                                      <p:cBhvr>
                                        <p:cTn id="33" dur="500" fill="hold"/>
                                        <p:tgtEl>
                                          <p:spTgt spid="17"/>
                                        </p:tgtEl>
                                        <p:attrNameLst>
                                          <p:attrName>ppt_y</p:attrName>
                                        </p:attrNameLst>
                                      </p:cBhvr>
                                      <p:tavLst>
                                        <p:tav tm="0">
                                          <p:val>
                                            <p:strVal val="#ppt_y+.1"/>
                                          </p:val>
                                        </p:tav>
                                        <p:tav tm="100000">
                                          <p:val>
                                            <p:strVal val="#ppt_y"/>
                                          </p:val>
                                        </p:tav>
                                      </p:tavLst>
                                    </p:anim>
                                  </p:childTnLst>
                                </p:cTn>
                              </p:par>
                              <p:par>
                                <p:cTn id="34" presetID="47" presetClass="entr" presetSubtype="0" fill="hold" nodeType="withEffect">
                                  <p:stCondLst>
                                    <p:cond delay="60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anim calcmode="lin" valueType="num">
                                      <p:cBhvr>
                                        <p:cTn id="37" dur="500" fill="hold"/>
                                        <p:tgtEl>
                                          <p:spTgt spid="18"/>
                                        </p:tgtEl>
                                        <p:attrNameLst>
                                          <p:attrName>ppt_x</p:attrName>
                                        </p:attrNameLst>
                                      </p:cBhvr>
                                      <p:tavLst>
                                        <p:tav tm="0">
                                          <p:val>
                                            <p:strVal val="#ppt_x"/>
                                          </p:val>
                                        </p:tav>
                                        <p:tav tm="100000">
                                          <p:val>
                                            <p:strVal val="#ppt_x"/>
                                          </p:val>
                                        </p:tav>
                                      </p:tavLst>
                                    </p:anim>
                                    <p:anim calcmode="lin" valueType="num">
                                      <p:cBhvr>
                                        <p:cTn id="38" dur="500" fill="hold"/>
                                        <p:tgtEl>
                                          <p:spTgt spid="1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90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anim calcmode="lin" valueType="num">
                                      <p:cBhvr>
                                        <p:cTn id="42" dur="500" fill="hold"/>
                                        <p:tgtEl>
                                          <p:spTgt spid="24"/>
                                        </p:tgtEl>
                                        <p:attrNameLst>
                                          <p:attrName>ppt_x</p:attrName>
                                        </p:attrNameLst>
                                      </p:cBhvr>
                                      <p:tavLst>
                                        <p:tav tm="0">
                                          <p:val>
                                            <p:strVal val="#ppt_x"/>
                                          </p:val>
                                        </p:tav>
                                        <p:tav tm="100000">
                                          <p:val>
                                            <p:strVal val="#ppt_x"/>
                                          </p:val>
                                        </p:tav>
                                      </p:tavLst>
                                    </p:anim>
                                    <p:anim calcmode="lin" valueType="num">
                                      <p:cBhvr>
                                        <p:cTn id="43" dur="500" fill="hold"/>
                                        <p:tgtEl>
                                          <p:spTgt spid="24"/>
                                        </p:tgtEl>
                                        <p:attrNameLst>
                                          <p:attrName>ppt_y</p:attrName>
                                        </p:attrNameLst>
                                      </p:cBhvr>
                                      <p:tavLst>
                                        <p:tav tm="0">
                                          <p:val>
                                            <p:strVal val="#ppt_y+.1"/>
                                          </p:val>
                                        </p:tav>
                                        <p:tav tm="100000">
                                          <p:val>
                                            <p:strVal val="#ppt_y"/>
                                          </p:val>
                                        </p:tav>
                                      </p:tavLst>
                                    </p:anim>
                                  </p:childTnLst>
                                </p:cTn>
                              </p:par>
                              <p:par>
                                <p:cTn id="44" presetID="47" presetClass="entr" presetSubtype="0" fill="hold" nodeType="withEffect">
                                  <p:stCondLst>
                                    <p:cond delay="90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anim calcmode="lin" valueType="num">
                                      <p:cBhvr>
                                        <p:cTn id="47" dur="500" fill="hold"/>
                                        <p:tgtEl>
                                          <p:spTgt spid="25"/>
                                        </p:tgtEl>
                                        <p:attrNameLst>
                                          <p:attrName>ppt_x</p:attrName>
                                        </p:attrNameLst>
                                      </p:cBhvr>
                                      <p:tavLst>
                                        <p:tav tm="0">
                                          <p:val>
                                            <p:strVal val="#ppt_x"/>
                                          </p:val>
                                        </p:tav>
                                        <p:tav tm="100000">
                                          <p:val>
                                            <p:strVal val="#ppt_x"/>
                                          </p:val>
                                        </p:tav>
                                      </p:tavLst>
                                    </p:anim>
                                    <p:anim calcmode="lin" valueType="num">
                                      <p:cBhvr>
                                        <p:cTn id="48"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7"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1" name="组合 100"/>
          <p:cNvGrpSpPr/>
          <p:nvPr/>
        </p:nvGrpSpPr>
        <p:grpSpPr>
          <a:xfrm>
            <a:off x="8442972" y="4044361"/>
            <a:ext cx="942136" cy="942134"/>
            <a:chOff x="680580" y="1491630"/>
            <a:chExt cx="1479184" cy="1479182"/>
          </a:xfrm>
        </p:grpSpPr>
        <p:grpSp>
          <p:nvGrpSpPr>
            <p:cNvPr id="102" name="组合 101"/>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104" name="同心圆 10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105" name="椭圆 104"/>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sp>
          <p:nvSpPr>
            <p:cNvPr id="103" name="Rectangle 273"/>
            <p:cNvSpPr>
              <a:spLocks noChangeArrowheads="1"/>
            </p:cNvSpPr>
            <p:nvPr/>
          </p:nvSpPr>
          <p:spPr bwMode="auto">
            <a:xfrm>
              <a:off x="1717556" y="2327320"/>
              <a:ext cx="1681" cy="168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a:latin typeface="微软雅黑" panose="020B0503020204020204" pitchFamily="34" charset="-122"/>
                <a:ea typeface="微软雅黑" panose="020B0503020204020204" pitchFamily="34" charset="-122"/>
              </a:endParaRPr>
            </a:p>
          </p:txBody>
        </p:sp>
      </p:grpSp>
      <p:grpSp>
        <p:nvGrpSpPr>
          <p:cNvPr id="96" name="组合 95"/>
          <p:cNvGrpSpPr/>
          <p:nvPr/>
        </p:nvGrpSpPr>
        <p:grpSpPr>
          <a:xfrm>
            <a:off x="7701789" y="1911901"/>
            <a:ext cx="942136" cy="942134"/>
            <a:chOff x="680580" y="1491630"/>
            <a:chExt cx="1479184" cy="1479182"/>
          </a:xfrm>
        </p:grpSpPr>
        <p:grpSp>
          <p:nvGrpSpPr>
            <p:cNvPr id="97" name="组合 96"/>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99" name="同心圆 9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100" name="椭圆 99"/>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sp>
          <p:nvSpPr>
            <p:cNvPr id="98" name="Rectangle 273"/>
            <p:cNvSpPr>
              <a:spLocks noChangeArrowheads="1"/>
            </p:cNvSpPr>
            <p:nvPr/>
          </p:nvSpPr>
          <p:spPr bwMode="auto">
            <a:xfrm>
              <a:off x="1717556" y="2327320"/>
              <a:ext cx="1681" cy="168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2964710" y="4058806"/>
            <a:ext cx="942136" cy="942134"/>
            <a:chOff x="680580" y="1491630"/>
            <a:chExt cx="1479184" cy="1479182"/>
          </a:xfrm>
        </p:grpSpPr>
        <p:grpSp>
          <p:nvGrpSpPr>
            <p:cNvPr id="84" name="组合 83"/>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89" name="同心圆 8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90" name="椭圆 89"/>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sp>
          <p:nvSpPr>
            <p:cNvPr id="87" name="Rectangle 273"/>
            <p:cNvSpPr>
              <a:spLocks noChangeArrowheads="1"/>
            </p:cNvSpPr>
            <p:nvPr/>
          </p:nvSpPr>
          <p:spPr bwMode="auto">
            <a:xfrm>
              <a:off x="1717556" y="2327320"/>
              <a:ext cx="1681" cy="168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a:latin typeface="微软雅黑" panose="020B0503020204020204" pitchFamily="34" charset="-122"/>
                <a:ea typeface="微软雅黑" panose="020B0503020204020204" pitchFamily="34" charset="-122"/>
              </a:endParaRPr>
            </a:p>
          </p:txBody>
        </p:sp>
      </p:grpSp>
      <p:grpSp>
        <p:nvGrpSpPr>
          <p:cNvPr id="22" name="Group 49"/>
          <p:cNvGrpSpPr/>
          <p:nvPr/>
        </p:nvGrpSpPr>
        <p:grpSpPr>
          <a:xfrm>
            <a:off x="4071704" y="4355979"/>
            <a:ext cx="224975" cy="357723"/>
            <a:chOff x="3341688" y="4560888"/>
            <a:chExt cx="255588" cy="406400"/>
          </a:xfrm>
          <a:solidFill>
            <a:schemeClr val="accent5"/>
          </a:solidFill>
        </p:grpSpPr>
        <p:sp>
          <p:nvSpPr>
            <p:cNvPr id="26" name="Freeform 31"/>
            <p:cNvSpPr>
              <a:spLocks/>
            </p:cNvSpPr>
            <p:nvPr/>
          </p:nvSpPr>
          <p:spPr bwMode="auto">
            <a:xfrm>
              <a:off x="3341688" y="4560888"/>
              <a:ext cx="255588" cy="406400"/>
            </a:xfrm>
            <a:custGeom>
              <a:avLst/>
              <a:gdLst>
                <a:gd name="T0" fmla="*/ 0 w 161"/>
                <a:gd name="T1" fmla="*/ 0 h 256"/>
                <a:gd name="T2" fmla="*/ 0 w 161"/>
                <a:gd name="T3" fmla="*/ 256 h 256"/>
                <a:gd name="T4" fmla="*/ 161 w 161"/>
                <a:gd name="T5" fmla="*/ 128 h 256"/>
                <a:gd name="T6" fmla="*/ 0 w 161"/>
                <a:gd name="T7" fmla="*/ 0 h 256"/>
              </a:gdLst>
              <a:ahLst/>
              <a:cxnLst>
                <a:cxn ang="0">
                  <a:pos x="T0" y="T1"/>
                </a:cxn>
                <a:cxn ang="0">
                  <a:pos x="T2" y="T3"/>
                </a:cxn>
                <a:cxn ang="0">
                  <a:pos x="T4" y="T5"/>
                </a:cxn>
                <a:cxn ang="0">
                  <a:pos x="T6" y="T7"/>
                </a:cxn>
              </a:cxnLst>
              <a:rect l="0" t="0" r="r" b="b"/>
              <a:pathLst>
                <a:path w="161" h="256">
                  <a:moveTo>
                    <a:pt x="0" y="0"/>
                  </a:moveTo>
                  <a:lnTo>
                    <a:pt x="0" y="256"/>
                  </a:lnTo>
                  <a:lnTo>
                    <a:pt x="161" y="128"/>
                  </a:lnTo>
                  <a:lnTo>
                    <a:pt x="0" y="0"/>
                  </a:lnTo>
                  <a:close/>
                </a:path>
              </a:pathLst>
            </a:custGeom>
            <a:grpFill/>
            <a:ln>
              <a:noFill/>
            </a:ln>
          </p:spPr>
          <p:txBody>
            <a:bodyPr vert="horz" wrap="square" lIns="120470" tIns="60235" rIns="120470" bIns="60235" numCol="1" anchor="t" anchorCtr="0" compatLnSpc="1">
              <a:prstTxWarp prst="textNoShape">
                <a:avLst/>
              </a:prstTxWarp>
            </a:bodyPr>
            <a:lstStyle/>
            <a:p>
              <a:endParaRPr lang="id-ID" sz="2503">
                <a:latin typeface="+mn-ea"/>
              </a:endParaRPr>
            </a:p>
          </p:txBody>
        </p:sp>
        <p:sp>
          <p:nvSpPr>
            <p:cNvPr id="27" name="Freeform 32"/>
            <p:cNvSpPr>
              <a:spLocks/>
            </p:cNvSpPr>
            <p:nvPr/>
          </p:nvSpPr>
          <p:spPr bwMode="auto">
            <a:xfrm>
              <a:off x="3341688" y="4560888"/>
              <a:ext cx="255588" cy="406400"/>
            </a:xfrm>
            <a:custGeom>
              <a:avLst/>
              <a:gdLst>
                <a:gd name="T0" fmla="*/ 0 w 161"/>
                <a:gd name="T1" fmla="*/ 0 h 256"/>
                <a:gd name="T2" fmla="*/ 0 w 161"/>
                <a:gd name="T3" fmla="*/ 256 h 256"/>
                <a:gd name="T4" fmla="*/ 161 w 161"/>
                <a:gd name="T5" fmla="*/ 128 h 256"/>
                <a:gd name="T6" fmla="*/ 0 w 161"/>
                <a:gd name="T7" fmla="*/ 0 h 256"/>
              </a:gdLst>
              <a:ahLst/>
              <a:cxnLst>
                <a:cxn ang="0">
                  <a:pos x="T0" y="T1"/>
                </a:cxn>
                <a:cxn ang="0">
                  <a:pos x="T2" y="T3"/>
                </a:cxn>
                <a:cxn ang="0">
                  <a:pos x="T4" y="T5"/>
                </a:cxn>
                <a:cxn ang="0">
                  <a:pos x="T6" y="T7"/>
                </a:cxn>
              </a:cxnLst>
              <a:rect l="0" t="0" r="r" b="b"/>
              <a:pathLst>
                <a:path w="161" h="256">
                  <a:moveTo>
                    <a:pt x="0" y="0"/>
                  </a:moveTo>
                  <a:lnTo>
                    <a:pt x="0" y="256"/>
                  </a:lnTo>
                  <a:lnTo>
                    <a:pt x="161" y="128"/>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id-ID" sz="2503">
                <a:latin typeface="+mn-ea"/>
              </a:endParaRPr>
            </a:p>
          </p:txBody>
        </p:sp>
      </p:grpSp>
      <p:grpSp>
        <p:nvGrpSpPr>
          <p:cNvPr id="28" name="Group 50"/>
          <p:cNvGrpSpPr/>
          <p:nvPr/>
        </p:nvGrpSpPr>
        <p:grpSpPr>
          <a:xfrm>
            <a:off x="8091420" y="4348435"/>
            <a:ext cx="226372" cy="357723"/>
            <a:chOff x="8162926" y="4560888"/>
            <a:chExt cx="257175" cy="406400"/>
          </a:xfrm>
          <a:solidFill>
            <a:schemeClr val="accent3"/>
          </a:solidFill>
        </p:grpSpPr>
        <p:sp>
          <p:nvSpPr>
            <p:cNvPr id="36" name="Freeform 35"/>
            <p:cNvSpPr>
              <a:spLocks/>
            </p:cNvSpPr>
            <p:nvPr/>
          </p:nvSpPr>
          <p:spPr bwMode="auto">
            <a:xfrm>
              <a:off x="8162926" y="4560888"/>
              <a:ext cx="257175" cy="406400"/>
            </a:xfrm>
            <a:custGeom>
              <a:avLst/>
              <a:gdLst>
                <a:gd name="T0" fmla="*/ 162 w 162"/>
                <a:gd name="T1" fmla="*/ 0 h 256"/>
                <a:gd name="T2" fmla="*/ 0 w 162"/>
                <a:gd name="T3" fmla="*/ 128 h 256"/>
                <a:gd name="T4" fmla="*/ 162 w 162"/>
                <a:gd name="T5" fmla="*/ 256 h 256"/>
                <a:gd name="T6" fmla="*/ 162 w 162"/>
                <a:gd name="T7" fmla="*/ 0 h 256"/>
              </a:gdLst>
              <a:ahLst/>
              <a:cxnLst>
                <a:cxn ang="0">
                  <a:pos x="T0" y="T1"/>
                </a:cxn>
                <a:cxn ang="0">
                  <a:pos x="T2" y="T3"/>
                </a:cxn>
                <a:cxn ang="0">
                  <a:pos x="T4" y="T5"/>
                </a:cxn>
                <a:cxn ang="0">
                  <a:pos x="T6" y="T7"/>
                </a:cxn>
              </a:cxnLst>
              <a:rect l="0" t="0" r="r" b="b"/>
              <a:pathLst>
                <a:path w="162" h="256">
                  <a:moveTo>
                    <a:pt x="162" y="0"/>
                  </a:moveTo>
                  <a:lnTo>
                    <a:pt x="0" y="128"/>
                  </a:lnTo>
                  <a:lnTo>
                    <a:pt x="162" y="256"/>
                  </a:lnTo>
                  <a:lnTo>
                    <a:pt x="162" y="0"/>
                  </a:lnTo>
                  <a:close/>
                </a:path>
              </a:pathLst>
            </a:custGeom>
            <a:grpFill/>
            <a:ln>
              <a:noFill/>
            </a:ln>
          </p:spPr>
          <p:txBody>
            <a:bodyPr vert="horz" wrap="square" lIns="120470" tIns="60235" rIns="120470" bIns="60235" numCol="1" anchor="t" anchorCtr="0" compatLnSpc="1">
              <a:prstTxWarp prst="textNoShape">
                <a:avLst/>
              </a:prstTxWarp>
            </a:bodyPr>
            <a:lstStyle/>
            <a:p>
              <a:endParaRPr lang="id-ID" sz="2503">
                <a:latin typeface="+mn-ea"/>
              </a:endParaRPr>
            </a:p>
          </p:txBody>
        </p:sp>
        <p:sp>
          <p:nvSpPr>
            <p:cNvPr id="37" name="Freeform 36"/>
            <p:cNvSpPr>
              <a:spLocks/>
            </p:cNvSpPr>
            <p:nvPr/>
          </p:nvSpPr>
          <p:spPr bwMode="auto">
            <a:xfrm>
              <a:off x="8162926" y="4560888"/>
              <a:ext cx="257175" cy="406400"/>
            </a:xfrm>
            <a:custGeom>
              <a:avLst/>
              <a:gdLst>
                <a:gd name="T0" fmla="*/ 162 w 162"/>
                <a:gd name="T1" fmla="*/ 0 h 256"/>
                <a:gd name="T2" fmla="*/ 0 w 162"/>
                <a:gd name="T3" fmla="*/ 128 h 256"/>
                <a:gd name="T4" fmla="*/ 162 w 162"/>
                <a:gd name="T5" fmla="*/ 256 h 256"/>
                <a:gd name="T6" fmla="*/ 162 w 162"/>
                <a:gd name="T7" fmla="*/ 0 h 256"/>
              </a:gdLst>
              <a:ahLst/>
              <a:cxnLst>
                <a:cxn ang="0">
                  <a:pos x="T0" y="T1"/>
                </a:cxn>
                <a:cxn ang="0">
                  <a:pos x="T2" y="T3"/>
                </a:cxn>
                <a:cxn ang="0">
                  <a:pos x="T4" y="T5"/>
                </a:cxn>
                <a:cxn ang="0">
                  <a:pos x="T6" y="T7"/>
                </a:cxn>
              </a:cxnLst>
              <a:rect l="0" t="0" r="r" b="b"/>
              <a:pathLst>
                <a:path w="162" h="256">
                  <a:moveTo>
                    <a:pt x="162" y="0"/>
                  </a:moveTo>
                  <a:lnTo>
                    <a:pt x="0" y="128"/>
                  </a:lnTo>
                  <a:lnTo>
                    <a:pt x="162" y="256"/>
                  </a:lnTo>
                  <a:lnTo>
                    <a:pt x="16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id-ID" sz="2503">
                <a:latin typeface="+mn-ea"/>
              </a:endParaRPr>
            </a:p>
          </p:txBody>
        </p:sp>
      </p:grpSp>
      <p:grpSp>
        <p:nvGrpSpPr>
          <p:cNvPr id="38" name="Group 51"/>
          <p:cNvGrpSpPr/>
          <p:nvPr/>
        </p:nvGrpSpPr>
        <p:grpSpPr>
          <a:xfrm>
            <a:off x="7565013" y="2695375"/>
            <a:ext cx="285062" cy="287856"/>
            <a:chOff x="7521576" y="2682875"/>
            <a:chExt cx="323850" cy="327025"/>
          </a:xfrm>
          <a:solidFill>
            <a:schemeClr val="accent3"/>
          </a:solidFill>
        </p:grpSpPr>
        <p:sp>
          <p:nvSpPr>
            <p:cNvPr id="42" name="Freeform 37"/>
            <p:cNvSpPr>
              <a:spLocks/>
            </p:cNvSpPr>
            <p:nvPr/>
          </p:nvSpPr>
          <p:spPr bwMode="auto">
            <a:xfrm>
              <a:off x="7521576" y="2682875"/>
              <a:ext cx="323850" cy="327025"/>
            </a:xfrm>
            <a:custGeom>
              <a:avLst/>
              <a:gdLst>
                <a:gd name="T0" fmla="*/ 23 w 204"/>
                <a:gd name="T1" fmla="*/ 0 h 206"/>
                <a:gd name="T2" fmla="*/ 0 w 204"/>
                <a:gd name="T3" fmla="*/ 206 h 206"/>
                <a:gd name="T4" fmla="*/ 204 w 204"/>
                <a:gd name="T5" fmla="*/ 184 h 206"/>
                <a:gd name="T6" fmla="*/ 23 w 204"/>
                <a:gd name="T7" fmla="*/ 0 h 206"/>
              </a:gdLst>
              <a:ahLst/>
              <a:cxnLst>
                <a:cxn ang="0">
                  <a:pos x="T0" y="T1"/>
                </a:cxn>
                <a:cxn ang="0">
                  <a:pos x="T2" y="T3"/>
                </a:cxn>
                <a:cxn ang="0">
                  <a:pos x="T4" y="T5"/>
                </a:cxn>
                <a:cxn ang="0">
                  <a:pos x="T6" y="T7"/>
                </a:cxn>
              </a:cxnLst>
              <a:rect l="0" t="0" r="r" b="b"/>
              <a:pathLst>
                <a:path w="204" h="206">
                  <a:moveTo>
                    <a:pt x="23" y="0"/>
                  </a:moveTo>
                  <a:lnTo>
                    <a:pt x="0" y="206"/>
                  </a:lnTo>
                  <a:lnTo>
                    <a:pt x="204" y="184"/>
                  </a:lnTo>
                  <a:lnTo>
                    <a:pt x="23" y="0"/>
                  </a:lnTo>
                  <a:close/>
                </a:path>
              </a:pathLst>
            </a:custGeom>
            <a:grpFill/>
            <a:ln>
              <a:noFill/>
            </a:ln>
          </p:spPr>
          <p:txBody>
            <a:bodyPr vert="horz" wrap="square" lIns="120470" tIns="60235" rIns="120470" bIns="60235" numCol="1" anchor="t" anchorCtr="0" compatLnSpc="1">
              <a:prstTxWarp prst="textNoShape">
                <a:avLst/>
              </a:prstTxWarp>
            </a:bodyPr>
            <a:lstStyle/>
            <a:p>
              <a:endParaRPr lang="id-ID" sz="2503">
                <a:latin typeface="+mn-ea"/>
              </a:endParaRPr>
            </a:p>
          </p:txBody>
        </p:sp>
        <p:sp>
          <p:nvSpPr>
            <p:cNvPr id="43" name="Freeform 38"/>
            <p:cNvSpPr>
              <a:spLocks/>
            </p:cNvSpPr>
            <p:nvPr/>
          </p:nvSpPr>
          <p:spPr bwMode="auto">
            <a:xfrm>
              <a:off x="7521576" y="2682875"/>
              <a:ext cx="323850" cy="327025"/>
            </a:xfrm>
            <a:custGeom>
              <a:avLst/>
              <a:gdLst>
                <a:gd name="T0" fmla="*/ 23 w 204"/>
                <a:gd name="T1" fmla="*/ 0 h 206"/>
                <a:gd name="T2" fmla="*/ 0 w 204"/>
                <a:gd name="T3" fmla="*/ 206 h 206"/>
                <a:gd name="T4" fmla="*/ 204 w 204"/>
                <a:gd name="T5" fmla="*/ 184 h 206"/>
                <a:gd name="T6" fmla="*/ 23 w 204"/>
                <a:gd name="T7" fmla="*/ 0 h 206"/>
              </a:gdLst>
              <a:ahLst/>
              <a:cxnLst>
                <a:cxn ang="0">
                  <a:pos x="T0" y="T1"/>
                </a:cxn>
                <a:cxn ang="0">
                  <a:pos x="T2" y="T3"/>
                </a:cxn>
                <a:cxn ang="0">
                  <a:pos x="T4" y="T5"/>
                </a:cxn>
                <a:cxn ang="0">
                  <a:pos x="T6" y="T7"/>
                </a:cxn>
              </a:cxnLst>
              <a:rect l="0" t="0" r="r" b="b"/>
              <a:pathLst>
                <a:path w="204" h="206">
                  <a:moveTo>
                    <a:pt x="23" y="0"/>
                  </a:moveTo>
                  <a:lnTo>
                    <a:pt x="0" y="206"/>
                  </a:lnTo>
                  <a:lnTo>
                    <a:pt x="204" y="184"/>
                  </a:lnTo>
                  <a:lnTo>
                    <a:pt x="2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id-ID" sz="2503">
                <a:latin typeface="+mn-ea"/>
              </a:endParaRPr>
            </a:p>
          </p:txBody>
        </p:sp>
      </p:grpSp>
      <p:grpSp>
        <p:nvGrpSpPr>
          <p:cNvPr id="44" name="Group 52"/>
          <p:cNvGrpSpPr/>
          <p:nvPr/>
        </p:nvGrpSpPr>
        <p:grpSpPr>
          <a:xfrm>
            <a:off x="4391611" y="2695360"/>
            <a:ext cx="285062" cy="287855"/>
            <a:chOff x="3916363" y="2682875"/>
            <a:chExt cx="323850" cy="327025"/>
          </a:xfrm>
          <a:solidFill>
            <a:schemeClr val="accent3"/>
          </a:solidFill>
        </p:grpSpPr>
        <p:sp>
          <p:nvSpPr>
            <p:cNvPr id="48" name="Freeform 39"/>
            <p:cNvSpPr>
              <a:spLocks/>
            </p:cNvSpPr>
            <p:nvPr/>
          </p:nvSpPr>
          <p:spPr bwMode="auto">
            <a:xfrm>
              <a:off x="3916363" y="2682875"/>
              <a:ext cx="323850" cy="327025"/>
            </a:xfrm>
            <a:custGeom>
              <a:avLst/>
              <a:gdLst>
                <a:gd name="T0" fmla="*/ 181 w 204"/>
                <a:gd name="T1" fmla="*/ 0 h 206"/>
                <a:gd name="T2" fmla="*/ 0 w 204"/>
                <a:gd name="T3" fmla="*/ 184 h 206"/>
                <a:gd name="T4" fmla="*/ 204 w 204"/>
                <a:gd name="T5" fmla="*/ 206 h 206"/>
                <a:gd name="T6" fmla="*/ 181 w 204"/>
                <a:gd name="T7" fmla="*/ 0 h 206"/>
              </a:gdLst>
              <a:ahLst/>
              <a:cxnLst>
                <a:cxn ang="0">
                  <a:pos x="T0" y="T1"/>
                </a:cxn>
                <a:cxn ang="0">
                  <a:pos x="T2" y="T3"/>
                </a:cxn>
                <a:cxn ang="0">
                  <a:pos x="T4" y="T5"/>
                </a:cxn>
                <a:cxn ang="0">
                  <a:pos x="T6" y="T7"/>
                </a:cxn>
              </a:cxnLst>
              <a:rect l="0" t="0" r="r" b="b"/>
              <a:pathLst>
                <a:path w="204" h="206">
                  <a:moveTo>
                    <a:pt x="181" y="0"/>
                  </a:moveTo>
                  <a:lnTo>
                    <a:pt x="0" y="184"/>
                  </a:lnTo>
                  <a:lnTo>
                    <a:pt x="204" y="206"/>
                  </a:lnTo>
                  <a:lnTo>
                    <a:pt x="181" y="0"/>
                  </a:lnTo>
                  <a:close/>
                </a:path>
              </a:pathLst>
            </a:custGeom>
            <a:grpFill/>
            <a:ln>
              <a:noFill/>
            </a:ln>
          </p:spPr>
          <p:txBody>
            <a:bodyPr vert="horz" wrap="square" lIns="120470" tIns="60235" rIns="120470" bIns="60235" numCol="1" anchor="t" anchorCtr="0" compatLnSpc="1">
              <a:prstTxWarp prst="textNoShape">
                <a:avLst/>
              </a:prstTxWarp>
            </a:bodyPr>
            <a:lstStyle/>
            <a:p>
              <a:endParaRPr lang="id-ID" sz="2503">
                <a:latin typeface="+mn-ea"/>
              </a:endParaRPr>
            </a:p>
          </p:txBody>
        </p:sp>
        <p:sp>
          <p:nvSpPr>
            <p:cNvPr id="49" name="Freeform 40"/>
            <p:cNvSpPr>
              <a:spLocks/>
            </p:cNvSpPr>
            <p:nvPr/>
          </p:nvSpPr>
          <p:spPr bwMode="auto">
            <a:xfrm>
              <a:off x="3916363" y="2682875"/>
              <a:ext cx="323850" cy="327025"/>
            </a:xfrm>
            <a:custGeom>
              <a:avLst/>
              <a:gdLst>
                <a:gd name="T0" fmla="*/ 181 w 204"/>
                <a:gd name="T1" fmla="*/ 0 h 206"/>
                <a:gd name="T2" fmla="*/ 0 w 204"/>
                <a:gd name="T3" fmla="*/ 184 h 206"/>
                <a:gd name="T4" fmla="*/ 204 w 204"/>
                <a:gd name="T5" fmla="*/ 206 h 206"/>
                <a:gd name="T6" fmla="*/ 181 w 204"/>
                <a:gd name="T7" fmla="*/ 0 h 206"/>
              </a:gdLst>
              <a:ahLst/>
              <a:cxnLst>
                <a:cxn ang="0">
                  <a:pos x="T0" y="T1"/>
                </a:cxn>
                <a:cxn ang="0">
                  <a:pos x="T2" y="T3"/>
                </a:cxn>
                <a:cxn ang="0">
                  <a:pos x="T4" y="T5"/>
                </a:cxn>
                <a:cxn ang="0">
                  <a:pos x="T6" y="T7"/>
                </a:cxn>
              </a:cxnLst>
              <a:rect l="0" t="0" r="r" b="b"/>
              <a:pathLst>
                <a:path w="204" h="206">
                  <a:moveTo>
                    <a:pt x="181" y="0"/>
                  </a:moveTo>
                  <a:lnTo>
                    <a:pt x="0" y="184"/>
                  </a:lnTo>
                  <a:lnTo>
                    <a:pt x="204" y="206"/>
                  </a:lnTo>
                  <a:lnTo>
                    <a:pt x="18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id-ID" sz="2503">
                <a:latin typeface="+mn-ea"/>
              </a:endParaRPr>
            </a:p>
          </p:txBody>
        </p:sp>
      </p:grpSp>
      <p:sp>
        <p:nvSpPr>
          <p:cNvPr id="50" name="Freeform 47"/>
          <p:cNvSpPr>
            <a:spLocks/>
          </p:cNvSpPr>
          <p:nvPr/>
        </p:nvSpPr>
        <p:spPr bwMode="auto">
          <a:xfrm>
            <a:off x="4661295" y="3242020"/>
            <a:ext cx="3511559" cy="2181275"/>
          </a:xfrm>
          <a:custGeom>
            <a:avLst/>
            <a:gdLst>
              <a:gd name="T0" fmla="*/ 2513 w 2513"/>
              <a:gd name="T1" fmla="*/ 0 h 1561"/>
              <a:gd name="T2" fmla="*/ 0 w 2513"/>
              <a:gd name="T3" fmla="*/ 0 h 1561"/>
              <a:gd name="T4" fmla="*/ 0 w 2513"/>
              <a:gd name="T5" fmla="*/ 1561 h 1561"/>
              <a:gd name="T6" fmla="*/ 2513 w 2513"/>
              <a:gd name="T7" fmla="*/ 0 h 1561"/>
            </a:gdLst>
            <a:ahLst/>
            <a:cxnLst>
              <a:cxn ang="0">
                <a:pos x="T0" y="T1"/>
              </a:cxn>
              <a:cxn ang="0">
                <a:pos x="T2" y="T3"/>
              </a:cxn>
              <a:cxn ang="0">
                <a:pos x="T4" y="T5"/>
              </a:cxn>
              <a:cxn ang="0">
                <a:pos x="T6" y="T7"/>
              </a:cxn>
            </a:cxnLst>
            <a:rect l="0" t="0" r="r" b="b"/>
            <a:pathLst>
              <a:path w="2513" h="1561">
                <a:moveTo>
                  <a:pt x="2513" y="0"/>
                </a:moveTo>
                <a:lnTo>
                  <a:pt x="0" y="0"/>
                </a:lnTo>
                <a:lnTo>
                  <a:pt x="0" y="1561"/>
                </a:lnTo>
                <a:lnTo>
                  <a:pt x="25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352" tIns="45177" rIns="90352" bIns="45177" numCol="1" anchor="t" anchorCtr="0" compatLnSpc="1">
            <a:prstTxWarp prst="textNoShape">
              <a:avLst/>
            </a:prstTxWarp>
          </a:bodyPr>
          <a:lstStyle/>
          <a:p>
            <a:endParaRPr lang="id-ID" sz="2503">
              <a:latin typeface="+mn-ea"/>
            </a:endParaRPr>
          </a:p>
        </p:txBody>
      </p:sp>
      <p:grpSp>
        <p:nvGrpSpPr>
          <p:cNvPr id="72" name="Group 126"/>
          <p:cNvGrpSpPr/>
          <p:nvPr/>
        </p:nvGrpSpPr>
        <p:grpSpPr>
          <a:xfrm>
            <a:off x="3204529" y="4286679"/>
            <a:ext cx="487407" cy="457982"/>
            <a:chOff x="3175" y="-1587"/>
            <a:chExt cx="1209675" cy="1136651"/>
          </a:xfrm>
          <a:solidFill>
            <a:schemeClr val="accent5"/>
          </a:solidFill>
        </p:grpSpPr>
        <p:sp>
          <p:nvSpPr>
            <p:cNvPr id="73" name="Freeform 59"/>
            <p:cNvSpPr>
              <a:spLocks/>
            </p:cNvSpPr>
            <p:nvPr/>
          </p:nvSpPr>
          <p:spPr bwMode="auto">
            <a:xfrm>
              <a:off x="3175" y="-1587"/>
              <a:ext cx="1209675" cy="454025"/>
            </a:xfrm>
            <a:custGeom>
              <a:avLst/>
              <a:gdLst>
                <a:gd name="T0" fmla="*/ 297 w 320"/>
                <a:gd name="T1" fmla="*/ 41 h 120"/>
                <a:gd name="T2" fmla="*/ 160 w 320"/>
                <a:gd name="T3" fmla="*/ 0 h 120"/>
                <a:gd name="T4" fmla="*/ 23 w 320"/>
                <a:gd name="T5" fmla="*/ 41 h 120"/>
                <a:gd name="T6" fmla="*/ 0 w 320"/>
                <a:gd name="T7" fmla="*/ 79 h 120"/>
                <a:gd name="T8" fmla="*/ 0 w 320"/>
                <a:gd name="T9" fmla="*/ 100 h 120"/>
                <a:gd name="T10" fmla="*/ 20 w 320"/>
                <a:gd name="T11" fmla="*/ 120 h 120"/>
                <a:gd name="T12" fmla="*/ 60 w 320"/>
                <a:gd name="T13" fmla="*/ 120 h 120"/>
                <a:gd name="T14" fmla="*/ 80 w 320"/>
                <a:gd name="T15" fmla="*/ 100 h 120"/>
                <a:gd name="T16" fmla="*/ 91 w 320"/>
                <a:gd name="T17" fmla="*/ 67 h 120"/>
                <a:gd name="T18" fmla="*/ 160 w 320"/>
                <a:gd name="T19" fmla="*/ 41 h 120"/>
                <a:gd name="T20" fmla="*/ 229 w 320"/>
                <a:gd name="T21" fmla="*/ 67 h 120"/>
                <a:gd name="T22" fmla="*/ 241 w 320"/>
                <a:gd name="T23" fmla="*/ 100 h 120"/>
                <a:gd name="T24" fmla="*/ 261 w 320"/>
                <a:gd name="T25" fmla="*/ 120 h 120"/>
                <a:gd name="T26" fmla="*/ 301 w 320"/>
                <a:gd name="T27" fmla="*/ 120 h 120"/>
                <a:gd name="T28" fmla="*/ 320 w 320"/>
                <a:gd name="T29" fmla="*/ 100 h 120"/>
                <a:gd name="T30" fmla="*/ 320 w 320"/>
                <a:gd name="T31" fmla="*/ 79 h 120"/>
                <a:gd name="T32" fmla="*/ 297 w 320"/>
                <a:gd name="T33" fmla="*/ 4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0" h="120">
                  <a:moveTo>
                    <a:pt x="297" y="41"/>
                  </a:moveTo>
                  <a:cubicBezTo>
                    <a:pt x="273" y="20"/>
                    <a:pt x="240" y="0"/>
                    <a:pt x="160" y="0"/>
                  </a:cubicBezTo>
                  <a:cubicBezTo>
                    <a:pt x="80" y="0"/>
                    <a:pt x="48" y="20"/>
                    <a:pt x="23" y="41"/>
                  </a:cubicBezTo>
                  <a:cubicBezTo>
                    <a:pt x="9" y="53"/>
                    <a:pt x="0" y="61"/>
                    <a:pt x="0" y="79"/>
                  </a:cubicBezTo>
                  <a:cubicBezTo>
                    <a:pt x="0" y="100"/>
                    <a:pt x="0" y="100"/>
                    <a:pt x="0" y="100"/>
                  </a:cubicBezTo>
                  <a:cubicBezTo>
                    <a:pt x="0" y="111"/>
                    <a:pt x="9" y="120"/>
                    <a:pt x="20" y="120"/>
                  </a:cubicBezTo>
                  <a:cubicBezTo>
                    <a:pt x="60" y="120"/>
                    <a:pt x="60" y="120"/>
                    <a:pt x="60" y="120"/>
                  </a:cubicBezTo>
                  <a:cubicBezTo>
                    <a:pt x="71" y="120"/>
                    <a:pt x="80" y="111"/>
                    <a:pt x="80" y="100"/>
                  </a:cubicBezTo>
                  <a:cubicBezTo>
                    <a:pt x="80" y="89"/>
                    <a:pt x="82" y="80"/>
                    <a:pt x="91" y="67"/>
                  </a:cubicBezTo>
                  <a:cubicBezTo>
                    <a:pt x="101" y="55"/>
                    <a:pt x="120" y="40"/>
                    <a:pt x="160" y="41"/>
                  </a:cubicBezTo>
                  <a:cubicBezTo>
                    <a:pt x="200" y="40"/>
                    <a:pt x="220" y="55"/>
                    <a:pt x="229" y="67"/>
                  </a:cubicBezTo>
                  <a:cubicBezTo>
                    <a:pt x="239" y="80"/>
                    <a:pt x="241" y="89"/>
                    <a:pt x="241" y="100"/>
                  </a:cubicBezTo>
                  <a:cubicBezTo>
                    <a:pt x="241" y="111"/>
                    <a:pt x="250" y="120"/>
                    <a:pt x="261" y="120"/>
                  </a:cubicBezTo>
                  <a:cubicBezTo>
                    <a:pt x="301" y="120"/>
                    <a:pt x="301" y="120"/>
                    <a:pt x="301" y="120"/>
                  </a:cubicBezTo>
                  <a:cubicBezTo>
                    <a:pt x="312" y="120"/>
                    <a:pt x="320" y="111"/>
                    <a:pt x="320" y="100"/>
                  </a:cubicBezTo>
                  <a:cubicBezTo>
                    <a:pt x="320" y="79"/>
                    <a:pt x="320" y="79"/>
                    <a:pt x="320" y="79"/>
                  </a:cubicBezTo>
                  <a:cubicBezTo>
                    <a:pt x="320" y="61"/>
                    <a:pt x="311" y="53"/>
                    <a:pt x="297"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id-ID" sz="2503">
                <a:latin typeface="+mn-ea"/>
              </a:endParaRPr>
            </a:p>
          </p:txBody>
        </p:sp>
        <p:sp>
          <p:nvSpPr>
            <p:cNvPr id="74" name="Oval 60"/>
            <p:cNvSpPr>
              <a:spLocks noChangeArrowheads="1"/>
            </p:cNvSpPr>
            <p:nvPr/>
          </p:nvSpPr>
          <p:spPr bwMode="auto">
            <a:xfrm>
              <a:off x="457200" y="679451"/>
              <a:ext cx="301625" cy="303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id-ID" sz="2503">
                <a:latin typeface="+mn-ea"/>
              </a:endParaRPr>
            </a:p>
          </p:txBody>
        </p:sp>
        <p:sp>
          <p:nvSpPr>
            <p:cNvPr id="75" name="Freeform 61"/>
            <p:cNvSpPr>
              <a:spLocks noEditPoints="1"/>
            </p:cNvSpPr>
            <p:nvPr/>
          </p:nvSpPr>
          <p:spPr bwMode="auto">
            <a:xfrm>
              <a:off x="77788" y="301626"/>
              <a:ext cx="1060450" cy="833438"/>
            </a:xfrm>
            <a:custGeom>
              <a:avLst/>
              <a:gdLst>
                <a:gd name="T0" fmla="*/ 210 w 280"/>
                <a:gd name="T1" fmla="*/ 40 h 220"/>
                <a:gd name="T2" fmla="*/ 200 w 280"/>
                <a:gd name="T3" fmla="*/ 40 h 220"/>
                <a:gd name="T4" fmla="*/ 200 w 280"/>
                <a:gd name="T5" fmla="*/ 15 h 220"/>
                <a:gd name="T6" fmla="*/ 180 w 280"/>
                <a:gd name="T7" fmla="*/ 0 h 220"/>
                <a:gd name="T8" fmla="*/ 160 w 280"/>
                <a:gd name="T9" fmla="*/ 15 h 220"/>
                <a:gd name="T10" fmla="*/ 160 w 280"/>
                <a:gd name="T11" fmla="*/ 40 h 220"/>
                <a:gd name="T12" fmla="*/ 120 w 280"/>
                <a:gd name="T13" fmla="*/ 40 h 220"/>
                <a:gd name="T14" fmla="*/ 120 w 280"/>
                <a:gd name="T15" fmla="*/ 15 h 220"/>
                <a:gd name="T16" fmla="*/ 100 w 280"/>
                <a:gd name="T17" fmla="*/ 0 h 220"/>
                <a:gd name="T18" fmla="*/ 80 w 280"/>
                <a:gd name="T19" fmla="*/ 15 h 220"/>
                <a:gd name="T20" fmla="*/ 80 w 280"/>
                <a:gd name="T21" fmla="*/ 40 h 220"/>
                <a:gd name="T22" fmla="*/ 71 w 280"/>
                <a:gd name="T23" fmla="*/ 40 h 220"/>
                <a:gd name="T24" fmla="*/ 54 w 280"/>
                <a:gd name="T25" fmla="*/ 49 h 220"/>
                <a:gd name="T26" fmla="*/ 0 w 280"/>
                <a:gd name="T27" fmla="*/ 160 h 220"/>
                <a:gd name="T28" fmla="*/ 0 w 280"/>
                <a:gd name="T29" fmla="*/ 200 h 220"/>
                <a:gd name="T30" fmla="*/ 20 w 280"/>
                <a:gd name="T31" fmla="*/ 220 h 220"/>
                <a:gd name="T32" fmla="*/ 260 w 280"/>
                <a:gd name="T33" fmla="*/ 220 h 220"/>
                <a:gd name="T34" fmla="*/ 280 w 280"/>
                <a:gd name="T35" fmla="*/ 200 h 220"/>
                <a:gd name="T36" fmla="*/ 280 w 280"/>
                <a:gd name="T37" fmla="*/ 162 h 220"/>
                <a:gd name="T38" fmla="*/ 226 w 280"/>
                <a:gd name="T39" fmla="*/ 48 h 220"/>
                <a:gd name="T40" fmla="*/ 210 w 280"/>
                <a:gd name="T41" fmla="*/ 40 h 220"/>
                <a:gd name="T42" fmla="*/ 140 w 280"/>
                <a:gd name="T43" fmla="*/ 200 h 220"/>
                <a:gd name="T44" fmla="*/ 80 w 280"/>
                <a:gd name="T45" fmla="*/ 140 h 220"/>
                <a:gd name="T46" fmla="*/ 140 w 280"/>
                <a:gd name="T47" fmla="*/ 80 h 220"/>
                <a:gd name="T48" fmla="*/ 200 w 280"/>
                <a:gd name="T49" fmla="*/ 140 h 220"/>
                <a:gd name="T50" fmla="*/ 140 w 280"/>
                <a:gd name="T51" fmla="*/ 2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0" h="220">
                  <a:moveTo>
                    <a:pt x="210" y="40"/>
                  </a:moveTo>
                  <a:cubicBezTo>
                    <a:pt x="200" y="40"/>
                    <a:pt x="200" y="40"/>
                    <a:pt x="200" y="40"/>
                  </a:cubicBezTo>
                  <a:cubicBezTo>
                    <a:pt x="200" y="15"/>
                    <a:pt x="200" y="15"/>
                    <a:pt x="200" y="15"/>
                  </a:cubicBezTo>
                  <a:cubicBezTo>
                    <a:pt x="200" y="7"/>
                    <a:pt x="191" y="0"/>
                    <a:pt x="180" y="0"/>
                  </a:cubicBezTo>
                  <a:cubicBezTo>
                    <a:pt x="169" y="0"/>
                    <a:pt x="160" y="7"/>
                    <a:pt x="160" y="15"/>
                  </a:cubicBezTo>
                  <a:cubicBezTo>
                    <a:pt x="160" y="40"/>
                    <a:pt x="160" y="40"/>
                    <a:pt x="160" y="40"/>
                  </a:cubicBezTo>
                  <a:cubicBezTo>
                    <a:pt x="120" y="40"/>
                    <a:pt x="120" y="40"/>
                    <a:pt x="120" y="40"/>
                  </a:cubicBezTo>
                  <a:cubicBezTo>
                    <a:pt x="120" y="15"/>
                    <a:pt x="120" y="15"/>
                    <a:pt x="120" y="15"/>
                  </a:cubicBezTo>
                  <a:cubicBezTo>
                    <a:pt x="120" y="7"/>
                    <a:pt x="111" y="0"/>
                    <a:pt x="100" y="0"/>
                  </a:cubicBezTo>
                  <a:cubicBezTo>
                    <a:pt x="89" y="0"/>
                    <a:pt x="80" y="7"/>
                    <a:pt x="80" y="15"/>
                  </a:cubicBezTo>
                  <a:cubicBezTo>
                    <a:pt x="80" y="40"/>
                    <a:pt x="80" y="40"/>
                    <a:pt x="80" y="40"/>
                  </a:cubicBezTo>
                  <a:cubicBezTo>
                    <a:pt x="71" y="40"/>
                    <a:pt x="71" y="40"/>
                    <a:pt x="71" y="40"/>
                  </a:cubicBezTo>
                  <a:cubicBezTo>
                    <a:pt x="64" y="40"/>
                    <a:pt x="58" y="43"/>
                    <a:pt x="54" y="49"/>
                  </a:cubicBezTo>
                  <a:cubicBezTo>
                    <a:pt x="39" y="72"/>
                    <a:pt x="0" y="133"/>
                    <a:pt x="0" y="160"/>
                  </a:cubicBezTo>
                  <a:cubicBezTo>
                    <a:pt x="0" y="200"/>
                    <a:pt x="0" y="200"/>
                    <a:pt x="0" y="200"/>
                  </a:cubicBezTo>
                  <a:cubicBezTo>
                    <a:pt x="0" y="211"/>
                    <a:pt x="9" y="220"/>
                    <a:pt x="20" y="220"/>
                  </a:cubicBezTo>
                  <a:cubicBezTo>
                    <a:pt x="260" y="220"/>
                    <a:pt x="260" y="220"/>
                    <a:pt x="260" y="220"/>
                  </a:cubicBezTo>
                  <a:cubicBezTo>
                    <a:pt x="271" y="220"/>
                    <a:pt x="280" y="211"/>
                    <a:pt x="280" y="200"/>
                  </a:cubicBezTo>
                  <a:cubicBezTo>
                    <a:pt x="280" y="183"/>
                    <a:pt x="280" y="162"/>
                    <a:pt x="280" y="162"/>
                  </a:cubicBezTo>
                  <a:cubicBezTo>
                    <a:pt x="280" y="127"/>
                    <a:pt x="241" y="70"/>
                    <a:pt x="226" y="48"/>
                  </a:cubicBezTo>
                  <a:cubicBezTo>
                    <a:pt x="222" y="43"/>
                    <a:pt x="216" y="40"/>
                    <a:pt x="210" y="40"/>
                  </a:cubicBezTo>
                  <a:close/>
                  <a:moveTo>
                    <a:pt x="140" y="200"/>
                  </a:moveTo>
                  <a:cubicBezTo>
                    <a:pt x="107" y="200"/>
                    <a:pt x="80" y="173"/>
                    <a:pt x="80" y="140"/>
                  </a:cubicBezTo>
                  <a:cubicBezTo>
                    <a:pt x="80" y="107"/>
                    <a:pt x="107" y="80"/>
                    <a:pt x="140" y="80"/>
                  </a:cubicBezTo>
                  <a:cubicBezTo>
                    <a:pt x="173" y="80"/>
                    <a:pt x="200" y="107"/>
                    <a:pt x="200" y="140"/>
                  </a:cubicBezTo>
                  <a:cubicBezTo>
                    <a:pt x="200" y="173"/>
                    <a:pt x="173" y="200"/>
                    <a:pt x="140"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id-ID" sz="2503">
                <a:latin typeface="+mn-ea"/>
              </a:endParaRPr>
            </a:p>
          </p:txBody>
        </p:sp>
      </p:grpSp>
      <p:grpSp>
        <p:nvGrpSpPr>
          <p:cNvPr id="76" name="Group 135"/>
          <p:cNvGrpSpPr/>
          <p:nvPr/>
        </p:nvGrpSpPr>
        <p:grpSpPr>
          <a:xfrm>
            <a:off x="8675574" y="4348124"/>
            <a:ext cx="485539" cy="334607"/>
            <a:chOff x="3175" y="4763"/>
            <a:chExt cx="3130550" cy="2157412"/>
          </a:xfrm>
          <a:solidFill>
            <a:schemeClr val="accent3"/>
          </a:solidFill>
        </p:grpSpPr>
        <p:sp>
          <p:nvSpPr>
            <p:cNvPr id="77" name="Freeform 65"/>
            <p:cNvSpPr>
              <a:spLocks/>
            </p:cNvSpPr>
            <p:nvPr/>
          </p:nvSpPr>
          <p:spPr bwMode="auto">
            <a:xfrm>
              <a:off x="387350" y="396875"/>
              <a:ext cx="917575" cy="833437"/>
            </a:xfrm>
            <a:custGeom>
              <a:avLst/>
              <a:gdLst>
                <a:gd name="T0" fmla="*/ 242 w 244"/>
                <a:gd name="T1" fmla="*/ 221 h 221"/>
                <a:gd name="T2" fmla="*/ 237 w 244"/>
                <a:gd name="T3" fmla="*/ 188 h 221"/>
                <a:gd name="T4" fmla="*/ 182 w 244"/>
                <a:gd name="T5" fmla="*/ 159 h 221"/>
                <a:gd name="T6" fmla="*/ 152 w 244"/>
                <a:gd name="T7" fmla="*/ 146 h 221"/>
                <a:gd name="T8" fmla="*/ 152 w 244"/>
                <a:gd name="T9" fmla="*/ 123 h 221"/>
                <a:gd name="T10" fmla="*/ 164 w 244"/>
                <a:gd name="T11" fmla="*/ 94 h 221"/>
                <a:gd name="T12" fmla="*/ 176 w 244"/>
                <a:gd name="T13" fmla="*/ 81 h 221"/>
                <a:gd name="T14" fmla="*/ 168 w 244"/>
                <a:gd name="T15" fmla="*/ 63 h 221"/>
                <a:gd name="T16" fmla="*/ 170 w 244"/>
                <a:gd name="T17" fmla="*/ 38 h 221"/>
                <a:gd name="T18" fmla="*/ 122 w 244"/>
                <a:gd name="T19" fmla="*/ 0 h 221"/>
                <a:gd name="T20" fmla="*/ 74 w 244"/>
                <a:gd name="T21" fmla="*/ 38 h 221"/>
                <a:gd name="T22" fmla="*/ 76 w 244"/>
                <a:gd name="T23" fmla="*/ 63 h 221"/>
                <a:gd name="T24" fmla="*/ 68 w 244"/>
                <a:gd name="T25" fmla="*/ 81 h 221"/>
                <a:gd name="T26" fmla="*/ 80 w 244"/>
                <a:gd name="T27" fmla="*/ 94 h 221"/>
                <a:gd name="T28" fmla="*/ 92 w 244"/>
                <a:gd name="T29" fmla="*/ 123 h 221"/>
                <a:gd name="T30" fmla="*/ 92 w 244"/>
                <a:gd name="T31" fmla="*/ 146 h 221"/>
                <a:gd name="T32" fmla="*/ 62 w 244"/>
                <a:gd name="T33" fmla="*/ 159 h 221"/>
                <a:gd name="T34" fmla="*/ 7 w 244"/>
                <a:gd name="T35" fmla="*/ 188 h 221"/>
                <a:gd name="T36" fmla="*/ 2 w 244"/>
                <a:gd name="T37" fmla="*/ 221 h 221"/>
                <a:gd name="T38" fmla="*/ 242 w 244"/>
                <a:gd name="T3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4" h="221">
                  <a:moveTo>
                    <a:pt x="242" y="221"/>
                  </a:moveTo>
                  <a:cubicBezTo>
                    <a:pt x="242" y="221"/>
                    <a:pt x="244" y="198"/>
                    <a:pt x="237" y="188"/>
                  </a:cubicBezTo>
                  <a:cubicBezTo>
                    <a:pt x="230" y="176"/>
                    <a:pt x="206" y="169"/>
                    <a:pt x="182" y="159"/>
                  </a:cubicBezTo>
                  <a:cubicBezTo>
                    <a:pt x="158" y="149"/>
                    <a:pt x="152" y="146"/>
                    <a:pt x="152" y="146"/>
                  </a:cubicBezTo>
                  <a:cubicBezTo>
                    <a:pt x="152" y="123"/>
                    <a:pt x="152" y="123"/>
                    <a:pt x="152" y="123"/>
                  </a:cubicBezTo>
                  <a:cubicBezTo>
                    <a:pt x="152" y="123"/>
                    <a:pt x="161" y="116"/>
                    <a:pt x="164" y="94"/>
                  </a:cubicBezTo>
                  <a:cubicBezTo>
                    <a:pt x="169" y="96"/>
                    <a:pt x="175" y="86"/>
                    <a:pt x="176" y="81"/>
                  </a:cubicBezTo>
                  <a:cubicBezTo>
                    <a:pt x="176" y="76"/>
                    <a:pt x="175" y="62"/>
                    <a:pt x="168" y="63"/>
                  </a:cubicBezTo>
                  <a:cubicBezTo>
                    <a:pt x="169" y="52"/>
                    <a:pt x="170" y="43"/>
                    <a:pt x="170" y="38"/>
                  </a:cubicBezTo>
                  <a:cubicBezTo>
                    <a:pt x="168" y="19"/>
                    <a:pt x="150" y="0"/>
                    <a:pt x="122" y="0"/>
                  </a:cubicBezTo>
                  <a:cubicBezTo>
                    <a:pt x="94" y="0"/>
                    <a:pt x="76" y="19"/>
                    <a:pt x="74" y="38"/>
                  </a:cubicBezTo>
                  <a:cubicBezTo>
                    <a:pt x="74" y="43"/>
                    <a:pt x="75" y="52"/>
                    <a:pt x="76" y="63"/>
                  </a:cubicBezTo>
                  <a:cubicBezTo>
                    <a:pt x="69" y="62"/>
                    <a:pt x="68" y="76"/>
                    <a:pt x="68" y="81"/>
                  </a:cubicBezTo>
                  <a:cubicBezTo>
                    <a:pt x="69" y="86"/>
                    <a:pt x="75" y="96"/>
                    <a:pt x="80" y="94"/>
                  </a:cubicBezTo>
                  <a:cubicBezTo>
                    <a:pt x="83" y="116"/>
                    <a:pt x="92" y="123"/>
                    <a:pt x="92" y="123"/>
                  </a:cubicBezTo>
                  <a:cubicBezTo>
                    <a:pt x="92" y="146"/>
                    <a:pt x="92" y="146"/>
                    <a:pt x="92" y="146"/>
                  </a:cubicBezTo>
                  <a:cubicBezTo>
                    <a:pt x="92" y="146"/>
                    <a:pt x="86" y="149"/>
                    <a:pt x="62" y="159"/>
                  </a:cubicBezTo>
                  <a:cubicBezTo>
                    <a:pt x="38" y="169"/>
                    <a:pt x="14" y="176"/>
                    <a:pt x="7" y="188"/>
                  </a:cubicBezTo>
                  <a:cubicBezTo>
                    <a:pt x="0" y="198"/>
                    <a:pt x="2" y="221"/>
                    <a:pt x="2" y="221"/>
                  </a:cubicBezTo>
                  <a:lnTo>
                    <a:pt x="242" y="2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id-ID" sz="2503">
                <a:latin typeface="+mn-ea"/>
              </a:endParaRPr>
            </a:p>
          </p:txBody>
        </p:sp>
        <p:sp>
          <p:nvSpPr>
            <p:cNvPr id="78" name="Rectangle 66"/>
            <p:cNvSpPr>
              <a:spLocks noChangeArrowheads="1"/>
            </p:cNvSpPr>
            <p:nvPr/>
          </p:nvSpPr>
          <p:spPr bwMode="auto">
            <a:xfrm>
              <a:off x="1568450" y="396875"/>
              <a:ext cx="782638" cy="196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0470" tIns="60235" rIns="120470" bIns="60235" numCol="1" anchor="t" anchorCtr="0" compatLnSpc="1">
              <a:prstTxWarp prst="textNoShape">
                <a:avLst/>
              </a:prstTxWarp>
            </a:bodyPr>
            <a:lstStyle/>
            <a:p>
              <a:endParaRPr lang="id-ID" sz="2503">
                <a:latin typeface="+mn-ea"/>
              </a:endParaRPr>
            </a:p>
          </p:txBody>
        </p:sp>
        <p:sp>
          <p:nvSpPr>
            <p:cNvPr id="79" name="Rectangle 67"/>
            <p:cNvSpPr>
              <a:spLocks noChangeArrowheads="1"/>
            </p:cNvSpPr>
            <p:nvPr/>
          </p:nvSpPr>
          <p:spPr bwMode="auto">
            <a:xfrm>
              <a:off x="1568450" y="788988"/>
              <a:ext cx="1174750" cy="196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0470" tIns="60235" rIns="120470" bIns="60235" numCol="1" anchor="t" anchorCtr="0" compatLnSpc="1">
              <a:prstTxWarp prst="textNoShape">
                <a:avLst/>
              </a:prstTxWarp>
            </a:bodyPr>
            <a:lstStyle/>
            <a:p>
              <a:endParaRPr lang="id-ID" sz="2503">
                <a:latin typeface="+mn-ea"/>
              </a:endParaRPr>
            </a:p>
          </p:txBody>
        </p:sp>
        <p:sp>
          <p:nvSpPr>
            <p:cNvPr id="80" name="Rectangle 68"/>
            <p:cNvSpPr>
              <a:spLocks noChangeArrowheads="1"/>
            </p:cNvSpPr>
            <p:nvPr/>
          </p:nvSpPr>
          <p:spPr bwMode="auto">
            <a:xfrm>
              <a:off x="1568450" y="1181100"/>
              <a:ext cx="979488" cy="196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0470" tIns="60235" rIns="120470" bIns="60235" numCol="1" anchor="t" anchorCtr="0" compatLnSpc="1">
              <a:prstTxWarp prst="textNoShape">
                <a:avLst/>
              </a:prstTxWarp>
            </a:bodyPr>
            <a:lstStyle/>
            <a:p>
              <a:endParaRPr lang="id-ID" sz="2503">
                <a:latin typeface="+mn-ea"/>
              </a:endParaRPr>
            </a:p>
          </p:txBody>
        </p:sp>
        <p:sp>
          <p:nvSpPr>
            <p:cNvPr id="81" name="Freeform 69"/>
            <p:cNvSpPr>
              <a:spLocks noEditPoints="1"/>
            </p:cNvSpPr>
            <p:nvPr/>
          </p:nvSpPr>
          <p:spPr bwMode="auto">
            <a:xfrm>
              <a:off x="3175" y="4763"/>
              <a:ext cx="3130550" cy="2157412"/>
            </a:xfrm>
            <a:custGeom>
              <a:avLst/>
              <a:gdLst>
                <a:gd name="T0" fmla="*/ 0 w 832"/>
                <a:gd name="T1" fmla="*/ 0 h 572"/>
                <a:gd name="T2" fmla="*/ 0 w 832"/>
                <a:gd name="T3" fmla="*/ 572 h 572"/>
                <a:gd name="T4" fmla="*/ 832 w 832"/>
                <a:gd name="T5" fmla="*/ 572 h 572"/>
                <a:gd name="T6" fmla="*/ 832 w 832"/>
                <a:gd name="T7" fmla="*/ 0 h 572"/>
                <a:gd name="T8" fmla="*/ 0 w 832"/>
                <a:gd name="T9" fmla="*/ 0 h 572"/>
                <a:gd name="T10" fmla="*/ 780 w 832"/>
                <a:gd name="T11" fmla="*/ 520 h 572"/>
                <a:gd name="T12" fmla="*/ 671 w 832"/>
                <a:gd name="T13" fmla="*/ 520 h 572"/>
                <a:gd name="T14" fmla="*/ 676 w 832"/>
                <a:gd name="T15" fmla="*/ 494 h 572"/>
                <a:gd name="T16" fmla="*/ 598 w 832"/>
                <a:gd name="T17" fmla="*/ 416 h 572"/>
                <a:gd name="T18" fmla="*/ 520 w 832"/>
                <a:gd name="T19" fmla="*/ 494 h 572"/>
                <a:gd name="T20" fmla="*/ 525 w 832"/>
                <a:gd name="T21" fmla="*/ 520 h 572"/>
                <a:gd name="T22" fmla="*/ 307 w 832"/>
                <a:gd name="T23" fmla="*/ 520 h 572"/>
                <a:gd name="T24" fmla="*/ 312 w 832"/>
                <a:gd name="T25" fmla="*/ 494 h 572"/>
                <a:gd name="T26" fmla="*/ 234 w 832"/>
                <a:gd name="T27" fmla="*/ 416 h 572"/>
                <a:gd name="T28" fmla="*/ 156 w 832"/>
                <a:gd name="T29" fmla="*/ 494 h 572"/>
                <a:gd name="T30" fmla="*/ 161 w 832"/>
                <a:gd name="T31" fmla="*/ 520 h 572"/>
                <a:gd name="T32" fmla="*/ 52 w 832"/>
                <a:gd name="T33" fmla="*/ 520 h 572"/>
                <a:gd name="T34" fmla="*/ 52 w 832"/>
                <a:gd name="T35" fmla="*/ 52 h 572"/>
                <a:gd name="T36" fmla="*/ 780 w 832"/>
                <a:gd name="T37" fmla="*/ 52 h 572"/>
                <a:gd name="T38" fmla="*/ 780 w 832"/>
                <a:gd name="T39" fmla="*/ 52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2" h="572">
                  <a:moveTo>
                    <a:pt x="0" y="0"/>
                  </a:moveTo>
                  <a:cubicBezTo>
                    <a:pt x="0" y="572"/>
                    <a:pt x="0" y="572"/>
                    <a:pt x="0" y="572"/>
                  </a:cubicBezTo>
                  <a:cubicBezTo>
                    <a:pt x="832" y="572"/>
                    <a:pt x="832" y="572"/>
                    <a:pt x="832" y="572"/>
                  </a:cubicBezTo>
                  <a:cubicBezTo>
                    <a:pt x="832" y="0"/>
                    <a:pt x="832" y="0"/>
                    <a:pt x="832" y="0"/>
                  </a:cubicBezTo>
                  <a:lnTo>
                    <a:pt x="0" y="0"/>
                  </a:lnTo>
                  <a:close/>
                  <a:moveTo>
                    <a:pt x="780" y="520"/>
                  </a:moveTo>
                  <a:cubicBezTo>
                    <a:pt x="671" y="520"/>
                    <a:pt x="671" y="520"/>
                    <a:pt x="671" y="520"/>
                  </a:cubicBezTo>
                  <a:cubicBezTo>
                    <a:pt x="674" y="512"/>
                    <a:pt x="676" y="503"/>
                    <a:pt x="676" y="494"/>
                  </a:cubicBezTo>
                  <a:cubicBezTo>
                    <a:pt x="676" y="451"/>
                    <a:pt x="641" y="416"/>
                    <a:pt x="598" y="416"/>
                  </a:cubicBezTo>
                  <a:cubicBezTo>
                    <a:pt x="555" y="416"/>
                    <a:pt x="520" y="451"/>
                    <a:pt x="520" y="494"/>
                  </a:cubicBezTo>
                  <a:cubicBezTo>
                    <a:pt x="520" y="503"/>
                    <a:pt x="522" y="512"/>
                    <a:pt x="525" y="520"/>
                  </a:cubicBezTo>
                  <a:cubicBezTo>
                    <a:pt x="307" y="520"/>
                    <a:pt x="307" y="520"/>
                    <a:pt x="307" y="520"/>
                  </a:cubicBezTo>
                  <a:cubicBezTo>
                    <a:pt x="310" y="512"/>
                    <a:pt x="312" y="503"/>
                    <a:pt x="312" y="494"/>
                  </a:cubicBezTo>
                  <a:cubicBezTo>
                    <a:pt x="312" y="451"/>
                    <a:pt x="277" y="416"/>
                    <a:pt x="234" y="416"/>
                  </a:cubicBezTo>
                  <a:cubicBezTo>
                    <a:pt x="191" y="416"/>
                    <a:pt x="156" y="451"/>
                    <a:pt x="156" y="494"/>
                  </a:cubicBezTo>
                  <a:cubicBezTo>
                    <a:pt x="156" y="503"/>
                    <a:pt x="158" y="512"/>
                    <a:pt x="161" y="520"/>
                  </a:cubicBezTo>
                  <a:cubicBezTo>
                    <a:pt x="52" y="520"/>
                    <a:pt x="52" y="520"/>
                    <a:pt x="52" y="520"/>
                  </a:cubicBezTo>
                  <a:cubicBezTo>
                    <a:pt x="52" y="52"/>
                    <a:pt x="52" y="52"/>
                    <a:pt x="52" y="52"/>
                  </a:cubicBezTo>
                  <a:cubicBezTo>
                    <a:pt x="780" y="52"/>
                    <a:pt x="780" y="52"/>
                    <a:pt x="780" y="52"/>
                  </a:cubicBezTo>
                  <a:lnTo>
                    <a:pt x="780" y="5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id-ID" sz="2503">
                <a:latin typeface="+mn-ea"/>
              </a:endParaRPr>
            </a:p>
          </p:txBody>
        </p:sp>
      </p:grpSp>
      <p:sp>
        <p:nvSpPr>
          <p:cNvPr id="82" name="Freeform 73"/>
          <p:cNvSpPr>
            <a:spLocks/>
          </p:cNvSpPr>
          <p:nvPr/>
        </p:nvSpPr>
        <p:spPr bwMode="auto">
          <a:xfrm>
            <a:off x="7976686" y="2183032"/>
            <a:ext cx="401374" cy="399875"/>
          </a:xfrm>
          <a:custGeom>
            <a:avLst/>
            <a:gdLst>
              <a:gd name="T0" fmla="*/ 366 w 451"/>
              <a:gd name="T1" fmla="*/ 355 h 449"/>
              <a:gd name="T2" fmla="*/ 320 w 451"/>
              <a:gd name="T3" fmla="*/ 391 h 449"/>
              <a:gd name="T4" fmla="*/ 173 w 451"/>
              <a:gd name="T5" fmla="*/ 391 h 449"/>
              <a:gd name="T6" fmla="*/ 154 w 451"/>
              <a:gd name="T7" fmla="*/ 363 h 449"/>
              <a:gd name="T8" fmla="*/ 173 w 451"/>
              <a:gd name="T9" fmla="*/ 304 h 449"/>
              <a:gd name="T10" fmla="*/ 405 w 451"/>
              <a:gd name="T11" fmla="*/ 304 h 449"/>
              <a:gd name="T12" fmla="*/ 451 w 451"/>
              <a:gd name="T13" fmla="*/ 103 h 449"/>
              <a:gd name="T14" fmla="*/ 84 w 451"/>
              <a:gd name="T15" fmla="*/ 54 h 449"/>
              <a:gd name="T16" fmla="*/ 55 w 451"/>
              <a:gd name="T17" fmla="*/ 35 h 449"/>
              <a:gd name="T18" fmla="*/ 56 w 451"/>
              <a:gd name="T19" fmla="*/ 28 h 449"/>
              <a:gd name="T20" fmla="*/ 28 w 451"/>
              <a:gd name="T21" fmla="*/ 0 h 449"/>
              <a:gd name="T22" fmla="*/ 0 w 451"/>
              <a:gd name="T23" fmla="*/ 28 h 449"/>
              <a:gd name="T24" fmla="*/ 28 w 451"/>
              <a:gd name="T25" fmla="*/ 56 h 449"/>
              <a:gd name="T26" fmla="*/ 33 w 451"/>
              <a:gd name="T27" fmla="*/ 55 h 449"/>
              <a:gd name="T28" fmla="*/ 68 w 451"/>
              <a:gd name="T29" fmla="*/ 78 h 449"/>
              <a:gd name="T30" fmla="*/ 125 w 451"/>
              <a:gd name="T31" fmla="*/ 304 h 449"/>
              <a:gd name="T32" fmla="*/ 142 w 451"/>
              <a:gd name="T33" fmla="*/ 304 h 449"/>
              <a:gd name="T34" fmla="*/ 127 w 451"/>
              <a:gd name="T35" fmla="*/ 353 h 449"/>
              <a:gd name="T36" fmla="*/ 125 w 451"/>
              <a:gd name="T37" fmla="*/ 353 h 449"/>
              <a:gd name="T38" fmla="*/ 77 w 451"/>
              <a:gd name="T39" fmla="*/ 401 h 449"/>
              <a:gd name="T40" fmla="*/ 125 w 451"/>
              <a:gd name="T41" fmla="*/ 449 h 449"/>
              <a:gd name="T42" fmla="*/ 170 w 451"/>
              <a:gd name="T43" fmla="*/ 420 h 449"/>
              <a:gd name="T44" fmla="*/ 322 w 451"/>
              <a:gd name="T45" fmla="*/ 420 h 449"/>
              <a:gd name="T46" fmla="*/ 366 w 451"/>
              <a:gd name="T47" fmla="*/ 449 h 449"/>
              <a:gd name="T48" fmla="*/ 413 w 451"/>
              <a:gd name="T49" fmla="*/ 402 h 449"/>
              <a:gd name="T50" fmla="*/ 366 w 451"/>
              <a:gd name="T51" fmla="*/ 3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1" h="449">
                <a:moveTo>
                  <a:pt x="366" y="355"/>
                </a:moveTo>
                <a:cubicBezTo>
                  <a:pt x="343" y="355"/>
                  <a:pt x="325" y="371"/>
                  <a:pt x="320" y="391"/>
                </a:cubicBezTo>
                <a:cubicBezTo>
                  <a:pt x="173" y="391"/>
                  <a:pt x="173" y="391"/>
                  <a:pt x="173" y="391"/>
                </a:cubicBezTo>
                <a:cubicBezTo>
                  <a:pt x="170" y="380"/>
                  <a:pt x="164" y="370"/>
                  <a:pt x="154" y="363"/>
                </a:cubicBezTo>
                <a:cubicBezTo>
                  <a:pt x="173" y="304"/>
                  <a:pt x="173" y="304"/>
                  <a:pt x="173" y="304"/>
                </a:cubicBezTo>
                <a:cubicBezTo>
                  <a:pt x="405" y="304"/>
                  <a:pt x="405" y="304"/>
                  <a:pt x="405" y="304"/>
                </a:cubicBezTo>
                <a:cubicBezTo>
                  <a:pt x="451" y="103"/>
                  <a:pt x="451" y="103"/>
                  <a:pt x="451" y="103"/>
                </a:cubicBezTo>
                <a:cubicBezTo>
                  <a:pt x="84" y="54"/>
                  <a:pt x="84" y="54"/>
                  <a:pt x="84" y="54"/>
                </a:cubicBezTo>
                <a:cubicBezTo>
                  <a:pt x="55" y="35"/>
                  <a:pt x="55" y="35"/>
                  <a:pt x="55" y="35"/>
                </a:cubicBezTo>
                <a:cubicBezTo>
                  <a:pt x="56" y="28"/>
                  <a:pt x="56" y="28"/>
                  <a:pt x="56" y="28"/>
                </a:cubicBezTo>
                <a:cubicBezTo>
                  <a:pt x="56" y="13"/>
                  <a:pt x="43" y="0"/>
                  <a:pt x="28" y="0"/>
                </a:cubicBezTo>
                <a:cubicBezTo>
                  <a:pt x="12" y="0"/>
                  <a:pt x="0" y="13"/>
                  <a:pt x="0" y="28"/>
                </a:cubicBezTo>
                <a:cubicBezTo>
                  <a:pt x="0" y="44"/>
                  <a:pt x="12" y="56"/>
                  <a:pt x="28" y="56"/>
                </a:cubicBezTo>
                <a:cubicBezTo>
                  <a:pt x="33" y="55"/>
                  <a:pt x="33" y="55"/>
                  <a:pt x="33" y="55"/>
                </a:cubicBezTo>
                <a:cubicBezTo>
                  <a:pt x="68" y="78"/>
                  <a:pt x="68" y="78"/>
                  <a:pt x="68" y="78"/>
                </a:cubicBezTo>
                <a:cubicBezTo>
                  <a:pt x="125" y="304"/>
                  <a:pt x="125" y="304"/>
                  <a:pt x="125" y="304"/>
                </a:cubicBezTo>
                <a:cubicBezTo>
                  <a:pt x="142" y="304"/>
                  <a:pt x="142" y="304"/>
                  <a:pt x="142" y="304"/>
                </a:cubicBezTo>
                <a:cubicBezTo>
                  <a:pt x="127" y="353"/>
                  <a:pt x="127" y="353"/>
                  <a:pt x="127" y="353"/>
                </a:cubicBezTo>
                <a:cubicBezTo>
                  <a:pt x="125" y="353"/>
                  <a:pt x="125" y="353"/>
                  <a:pt x="125" y="353"/>
                </a:cubicBezTo>
                <a:cubicBezTo>
                  <a:pt x="99" y="353"/>
                  <a:pt x="77" y="374"/>
                  <a:pt x="77" y="401"/>
                </a:cubicBezTo>
                <a:cubicBezTo>
                  <a:pt x="77" y="428"/>
                  <a:pt x="99" y="449"/>
                  <a:pt x="125" y="449"/>
                </a:cubicBezTo>
                <a:cubicBezTo>
                  <a:pt x="145" y="449"/>
                  <a:pt x="162" y="437"/>
                  <a:pt x="170" y="420"/>
                </a:cubicBezTo>
                <a:cubicBezTo>
                  <a:pt x="322" y="420"/>
                  <a:pt x="322" y="420"/>
                  <a:pt x="322" y="420"/>
                </a:cubicBezTo>
                <a:cubicBezTo>
                  <a:pt x="329" y="437"/>
                  <a:pt x="346" y="449"/>
                  <a:pt x="366" y="449"/>
                </a:cubicBezTo>
                <a:cubicBezTo>
                  <a:pt x="392" y="449"/>
                  <a:pt x="413" y="428"/>
                  <a:pt x="413" y="402"/>
                </a:cubicBezTo>
                <a:cubicBezTo>
                  <a:pt x="413" y="376"/>
                  <a:pt x="392" y="355"/>
                  <a:pt x="366" y="355"/>
                </a:cubicBezTo>
                <a:close/>
              </a:path>
            </a:pathLst>
          </a:custGeom>
          <a:solidFill>
            <a:schemeClr val="accent3"/>
          </a:solidFill>
          <a:ln>
            <a:noFill/>
          </a:ln>
        </p:spPr>
        <p:txBody>
          <a:bodyPr vert="horz" wrap="square" lIns="90352" tIns="45177" rIns="90352" bIns="45177" numCol="1" anchor="t" anchorCtr="0" compatLnSpc="1">
            <a:prstTxWarp prst="textNoShape">
              <a:avLst/>
            </a:prstTxWarp>
          </a:bodyPr>
          <a:lstStyle/>
          <a:p>
            <a:endParaRPr lang="id-ID" sz="2503">
              <a:latin typeface="+mn-ea"/>
            </a:endParaRPr>
          </a:p>
        </p:txBody>
      </p:sp>
      <p:grpSp>
        <p:nvGrpSpPr>
          <p:cNvPr id="91" name="组合 90"/>
          <p:cNvGrpSpPr/>
          <p:nvPr/>
        </p:nvGrpSpPr>
        <p:grpSpPr>
          <a:xfrm>
            <a:off x="3610593" y="1959560"/>
            <a:ext cx="942136" cy="942134"/>
            <a:chOff x="680580" y="1491630"/>
            <a:chExt cx="1479184" cy="1479182"/>
          </a:xfrm>
        </p:grpSpPr>
        <p:grpSp>
          <p:nvGrpSpPr>
            <p:cNvPr id="92" name="组合 91"/>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94" name="同心圆 9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95" name="椭圆 94"/>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sp>
          <p:nvSpPr>
            <p:cNvPr id="93" name="Rectangle 273"/>
            <p:cNvSpPr>
              <a:spLocks noChangeArrowheads="1"/>
            </p:cNvSpPr>
            <p:nvPr/>
          </p:nvSpPr>
          <p:spPr bwMode="auto">
            <a:xfrm>
              <a:off x="1717556" y="2327320"/>
              <a:ext cx="1681" cy="168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a:latin typeface="微软雅黑" panose="020B0503020204020204" pitchFamily="34" charset="-122"/>
                <a:ea typeface="微软雅黑" panose="020B0503020204020204" pitchFamily="34" charset="-122"/>
              </a:endParaRPr>
            </a:p>
          </p:txBody>
        </p:sp>
      </p:grpSp>
      <p:sp>
        <p:nvSpPr>
          <p:cNvPr id="71" name="Freeform 55"/>
          <p:cNvSpPr>
            <a:spLocks/>
          </p:cNvSpPr>
          <p:nvPr/>
        </p:nvSpPr>
        <p:spPr bwMode="auto">
          <a:xfrm>
            <a:off x="3859988" y="2111684"/>
            <a:ext cx="407256" cy="504702"/>
          </a:xfrm>
          <a:custGeom>
            <a:avLst/>
            <a:gdLst>
              <a:gd name="T0" fmla="*/ 2 w 491"/>
              <a:gd name="T1" fmla="*/ 370 h 608"/>
              <a:gd name="T2" fmla="*/ 49 w 491"/>
              <a:gd name="T3" fmla="*/ 332 h 608"/>
              <a:gd name="T4" fmla="*/ 112 w 491"/>
              <a:gd name="T5" fmla="*/ 338 h 608"/>
              <a:gd name="T6" fmla="*/ 112 w 491"/>
              <a:gd name="T7" fmla="*/ 337 h 608"/>
              <a:gd name="T8" fmla="*/ 62 w 491"/>
              <a:gd name="T9" fmla="*/ 331 h 608"/>
              <a:gd name="T10" fmla="*/ 29 w 491"/>
              <a:gd name="T11" fmla="*/ 285 h 608"/>
              <a:gd name="T12" fmla="*/ 71 w 491"/>
              <a:gd name="T13" fmla="*/ 247 h 608"/>
              <a:gd name="T14" fmla="*/ 238 w 491"/>
              <a:gd name="T15" fmla="*/ 264 h 608"/>
              <a:gd name="T16" fmla="*/ 262 w 491"/>
              <a:gd name="T17" fmla="*/ 264 h 608"/>
              <a:gd name="T18" fmla="*/ 254 w 491"/>
              <a:gd name="T19" fmla="*/ 124 h 608"/>
              <a:gd name="T20" fmla="*/ 350 w 491"/>
              <a:gd name="T21" fmla="*/ 47 h 608"/>
              <a:gd name="T22" fmla="*/ 355 w 491"/>
              <a:gd name="T23" fmla="*/ 168 h 608"/>
              <a:gd name="T24" fmla="*/ 440 w 491"/>
              <a:gd name="T25" fmla="*/ 342 h 608"/>
              <a:gd name="T26" fmla="*/ 491 w 491"/>
              <a:gd name="T27" fmla="*/ 368 h 608"/>
              <a:gd name="T28" fmla="*/ 491 w 491"/>
              <a:gd name="T29" fmla="*/ 579 h 608"/>
              <a:gd name="T30" fmla="*/ 292 w 491"/>
              <a:gd name="T31" fmla="*/ 608 h 608"/>
              <a:gd name="T32" fmla="*/ 166 w 491"/>
              <a:gd name="T33" fmla="*/ 595 h 608"/>
              <a:gd name="T34" fmla="*/ 62 w 491"/>
              <a:gd name="T35" fmla="*/ 584 h 608"/>
              <a:gd name="T36" fmla="*/ 33 w 491"/>
              <a:gd name="T37" fmla="*/ 539 h 608"/>
              <a:gd name="T38" fmla="*/ 59 w 491"/>
              <a:gd name="T39" fmla="*/ 502 h 608"/>
              <a:gd name="T40" fmla="*/ 45 w 491"/>
              <a:gd name="T41" fmla="*/ 500 h 608"/>
              <a:gd name="T42" fmla="*/ 12 w 491"/>
              <a:gd name="T43" fmla="*/ 454 h 608"/>
              <a:gd name="T44" fmla="*/ 45 w 491"/>
              <a:gd name="T45" fmla="*/ 417 h 608"/>
              <a:gd name="T46" fmla="*/ 40 w 491"/>
              <a:gd name="T47" fmla="*/ 416 h 608"/>
              <a:gd name="T48" fmla="*/ 2 w 491"/>
              <a:gd name="T49" fmla="*/ 37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1" h="608">
                <a:moveTo>
                  <a:pt x="2" y="370"/>
                </a:moveTo>
                <a:cubicBezTo>
                  <a:pt x="5" y="347"/>
                  <a:pt x="25" y="330"/>
                  <a:pt x="49" y="332"/>
                </a:cubicBezTo>
                <a:cubicBezTo>
                  <a:pt x="112" y="338"/>
                  <a:pt x="112" y="338"/>
                  <a:pt x="112" y="338"/>
                </a:cubicBezTo>
                <a:cubicBezTo>
                  <a:pt x="112" y="337"/>
                  <a:pt x="112" y="337"/>
                  <a:pt x="112" y="337"/>
                </a:cubicBezTo>
                <a:cubicBezTo>
                  <a:pt x="62" y="331"/>
                  <a:pt x="62" y="331"/>
                  <a:pt x="62" y="331"/>
                </a:cubicBezTo>
                <a:cubicBezTo>
                  <a:pt x="42" y="329"/>
                  <a:pt x="27" y="309"/>
                  <a:pt x="29" y="285"/>
                </a:cubicBezTo>
                <a:cubicBezTo>
                  <a:pt x="32" y="262"/>
                  <a:pt x="50" y="245"/>
                  <a:pt x="71" y="247"/>
                </a:cubicBezTo>
                <a:cubicBezTo>
                  <a:pt x="238" y="264"/>
                  <a:pt x="238" y="264"/>
                  <a:pt x="238" y="264"/>
                </a:cubicBezTo>
                <a:cubicBezTo>
                  <a:pt x="262" y="264"/>
                  <a:pt x="262" y="264"/>
                  <a:pt x="262" y="264"/>
                </a:cubicBezTo>
                <a:cubicBezTo>
                  <a:pt x="262" y="264"/>
                  <a:pt x="228" y="249"/>
                  <a:pt x="254" y="124"/>
                </a:cubicBezTo>
                <a:cubicBezTo>
                  <a:pt x="280" y="0"/>
                  <a:pt x="350" y="47"/>
                  <a:pt x="350" y="47"/>
                </a:cubicBezTo>
                <a:cubicBezTo>
                  <a:pt x="350" y="47"/>
                  <a:pt x="351" y="153"/>
                  <a:pt x="355" y="168"/>
                </a:cubicBezTo>
                <a:cubicBezTo>
                  <a:pt x="359" y="183"/>
                  <a:pt x="440" y="342"/>
                  <a:pt x="440" y="342"/>
                </a:cubicBezTo>
                <a:cubicBezTo>
                  <a:pt x="440" y="351"/>
                  <a:pt x="491" y="359"/>
                  <a:pt x="491" y="368"/>
                </a:cubicBezTo>
                <a:cubicBezTo>
                  <a:pt x="490" y="441"/>
                  <a:pt x="491" y="503"/>
                  <a:pt x="491" y="579"/>
                </a:cubicBezTo>
                <a:cubicBezTo>
                  <a:pt x="437" y="565"/>
                  <a:pt x="408" y="608"/>
                  <a:pt x="292" y="608"/>
                </a:cubicBezTo>
                <a:cubicBezTo>
                  <a:pt x="254" y="608"/>
                  <a:pt x="206" y="601"/>
                  <a:pt x="166" y="595"/>
                </a:cubicBezTo>
                <a:cubicBezTo>
                  <a:pt x="62" y="584"/>
                  <a:pt x="62" y="584"/>
                  <a:pt x="62" y="584"/>
                </a:cubicBezTo>
                <a:cubicBezTo>
                  <a:pt x="44" y="582"/>
                  <a:pt x="31" y="562"/>
                  <a:pt x="33" y="539"/>
                </a:cubicBezTo>
                <a:cubicBezTo>
                  <a:pt x="35" y="521"/>
                  <a:pt x="46" y="506"/>
                  <a:pt x="59" y="502"/>
                </a:cubicBezTo>
                <a:cubicBezTo>
                  <a:pt x="45" y="500"/>
                  <a:pt x="45" y="500"/>
                  <a:pt x="45" y="500"/>
                </a:cubicBezTo>
                <a:cubicBezTo>
                  <a:pt x="25" y="498"/>
                  <a:pt x="10" y="478"/>
                  <a:pt x="12" y="454"/>
                </a:cubicBezTo>
                <a:cubicBezTo>
                  <a:pt x="14" y="434"/>
                  <a:pt x="28" y="420"/>
                  <a:pt x="45" y="417"/>
                </a:cubicBezTo>
                <a:cubicBezTo>
                  <a:pt x="40" y="416"/>
                  <a:pt x="40" y="416"/>
                  <a:pt x="40" y="416"/>
                </a:cubicBezTo>
                <a:cubicBezTo>
                  <a:pt x="17" y="414"/>
                  <a:pt x="0" y="393"/>
                  <a:pt x="2" y="370"/>
                </a:cubicBezTo>
                <a:close/>
              </a:path>
            </a:pathLst>
          </a:custGeom>
          <a:solidFill>
            <a:schemeClr val="accent3"/>
          </a:solidFill>
          <a:ln>
            <a:noFill/>
          </a:ln>
        </p:spPr>
        <p:txBody>
          <a:bodyPr vert="horz" wrap="square" lIns="90352" tIns="45177" rIns="90352" bIns="45177" numCol="1" anchor="t" anchorCtr="0" compatLnSpc="1">
            <a:prstTxWarp prst="textNoShape">
              <a:avLst/>
            </a:prstTxWarp>
          </a:bodyPr>
          <a:lstStyle/>
          <a:p>
            <a:endParaRPr lang="id-ID" sz="2503">
              <a:latin typeface="+mn-ea"/>
            </a:endParaRPr>
          </a:p>
        </p:txBody>
      </p:sp>
      <p:grpSp>
        <p:nvGrpSpPr>
          <p:cNvPr id="2" name="组合 1"/>
          <p:cNvGrpSpPr/>
          <p:nvPr/>
        </p:nvGrpSpPr>
        <p:grpSpPr>
          <a:xfrm>
            <a:off x="4248033" y="2790559"/>
            <a:ext cx="3702289" cy="3473489"/>
            <a:chOff x="3166928" y="2086550"/>
            <a:chExt cx="2810146" cy="2636480"/>
          </a:xfrm>
        </p:grpSpPr>
        <p:pic>
          <p:nvPicPr>
            <p:cNvPr id="17" name="Picture 44"/>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3166928" y="2086550"/>
              <a:ext cx="2810146" cy="2636480"/>
            </a:xfrm>
            <a:prstGeom prst="rect">
              <a:avLst/>
            </a:prstGeom>
            <a:noFill/>
            <a:ln w="9525">
              <a:noFill/>
              <a:miter lim="800000"/>
              <a:headEnd/>
              <a:tailEnd/>
            </a:ln>
          </p:spPr>
        </p:pic>
        <p:pic>
          <p:nvPicPr>
            <p:cNvPr id="106" name="Picture 2"/>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3476399" y="2429222"/>
              <a:ext cx="2280182" cy="1247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7" name="TextBox 106"/>
          <p:cNvSpPr txBox="1"/>
          <p:nvPr/>
        </p:nvSpPr>
        <p:spPr>
          <a:xfrm>
            <a:off x="976273" y="3851751"/>
            <a:ext cx="2381987" cy="370551"/>
          </a:xfrm>
          <a:prstGeom prst="rect">
            <a:avLst/>
          </a:prstGeom>
          <a:noFill/>
        </p:spPr>
        <p:txBody>
          <a:bodyPr wrap="square" lIns="0" rIns="0" bIns="0" rtlCol="0">
            <a:spAutoFit/>
          </a:bodyPr>
          <a:lstStyle/>
          <a:p>
            <a:pPr algn="ctr">
              <a:tabLst>
                <a:tab pos="1351062" algn="l"/>
              </a:tabLst>
            </a:pPr>
            <a:r>
              <a:rPr lang="zh-CN" altLang="en-US" sz="2108" b="1" dirty="0">
                <a:solidFill>
                  <a:schemeClr val="accent5"/>
                </a:solidFill>
                <a:latin typeface="微软雅黑" panose="020B0503020204020204" pitchFamily="34" charset="-122"/>
                <a:ea typeface="微软雅黑" panose="020B0503020204020204" pitchFamily="34" charset="-122"/>
                <a:cs typeface="Calibri"/>
              </a:rPr>
              <a:t>填加标题</a:t>
            </a:r>
            <a:endParaRPr lang="en-US" sz="2108" b="1" dirty="0">
              <a:solidFill>
                <a:schemeClr val="accent5"/>
              </a:solidFill>
              <a:latin typeface="微软雅黑" panose="020B0503020204020204" pitchFamily="34" charset="-122"/>
              <a:ea typeface="微软雅黑" panose="020B0503020204020204" pitchFamily="34" charset="-122"/>
              <a:cs typeface="Calibri"/>
            </a:endParaRPr>
          </a:p>
        </p:txBody>
      </p:sp>
      <p:sp>
        <p:nvSpPr>
          <p:cNvPr id="108" name="TextBox 107"/>
          <p:cNvSpPr txBox="1"/>
          <p:nvPr/>
        </p:nvSpPr>
        <p:spPr>
          <a:xfrm>
            <a:off x="744548" y="4252529"/>
            <a:ext cx="2039335" cy="836576"/>
          </a:xfrm>
          <a:prstGeom prst="rect">
            <a:avLst/>
          </a:prstGeom>
          <a:noFill/>
        </p:spPr>
        <p:txBody>
          <a:bodyPr wrap="square" lIns="0" rIns="0" bIns="0" rtlCol="0">
            <a:spAutoFit/>
          </a:bodyPr>
          <a:lstStyle/>
          <a:p>
            <a:pPr algn="ctr">
              <a:lnSpc>
                <a:spcPct val="130000"/>
              </a:lnSpc>
            </a:pPr>
            <a:r>
              <a:rPr lang="zh-CN" altLang="en-US" sz="1317" dirty="0">
                <a:solidFill>
                  <a:schemeClr val="tx1">
                    <a:lumMod val="50000"/>
                    <a:lumOff val="50000"/>
                  </a:schemeClr>
                </a:solidFill>
                <a:latin typeface="微软雅黑" pitchFamily="34" charset="-122"/>
                <a:ea typeface="微软雅黑" panose="020B0503020204020204" pitchFamily="34" charset="-122"/>
              </a:rPr>
              <a:t>单击此处文本单击添加文本单击此处文本单击添加文本单击此处文本单击添加文本</a:t>
            </a:r>
            <a:endParaRPr lang="en-US" sz="1317"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sp>
        <p:nvSpPr>
          <p:cNvPr id="109" name="TextBox 108"/>
          <p:cNvSpPr txBox="1"/>
          <p:nvPr/>
        </p:nvSpPr>
        <p:spPr>
          <a:xfrm>
            <a:off x="1535212" y="1763857"/>
            <a:ext cx="2381987" cy="370551"/>
          </a:xfrm>
          <a:prstGeom prst="rect">
            <a:avLst/>
          </a:prstGeom>
          <a:noFill/>
        </p:spPr>
        <p:txBody>
          <a:bodyPr wrap="square" lIns="0" rIns="0" bIns="0" rtlCol="0">
            <a:spAutoFit/>
          </a:bodyPr>
          <a:lstStyle/>
          <a:p>
            <a:pPr algn="ctr">
              <a:tabLst>
                <a:tab pos="1351062" algn="l"/>
              </a:tabLst>
            </a:pPr>
            <a:r>
              <a:rPr lang="zh-CN" altLang="en-US" sz="2108" b="1" dirty="0">
                <a:solidFill>
                  <a:schemeClr val="accent3"/>
                </a:solidFill>
                <a:latin typeface="微软雅黑" panose="020B0503020204020204" pitchFamily="34" charset="-122"/>
                <a:ea typeface="微软雅黑" panose="020B0503020204020204" pitchFamily="34" charset="-122"/>
                <a:cs typeface="Calibri"/>
              </a:rPr>
              <a:t>填加标题</a:t>
            </a:r>
            <a:endParaRPr lang="en-US" sz="2108" b="1" dirty="0">
              <a:solidFill>
                <a:schemeClr val="accent3"/>
              </a:solidFill>
              <a:latin typeface="微软雅黑" panose="020B0503020204020204" pitchFamily="34" charset="-122"/>
              <a:ea typeface="微软雅黑" panose="020B0503020204020204" pitchFamily="34" charset="-122"/>
              <a:cs typeface="Calibri"/>
            </a:endParaRPr>
          </a:p>
        </p:txBody>
      </p:sp>
      <p:sp>
        <p:nvSpPr>
          <p:cNvPr id="110" name="TextBox 109"/>
          <p:cNvSpPr txBox="1"/>
          <p:nvPr/>
        </p:nvSpPr>
        <p:spPr>
          <a:xfrm>
            <a:off x="1303492" y="2164635"/>
            <a:ext cx="2039335" cy="836576"/>
          </a:xfrm>
          <a:prstGeom prst="rect">
            <a:avLst/>
          </a:prstGeom>
          <a:noFill/>
        </p:spPr>
        <p:txBody>
          <a:bodyPr wrap="square" lIns="0" rIns="0" bIns="0" rtlCol="0">
            <a:spAutoFit/>
          </a:bodyPr>
          <a:lstStyle/>
          <a:p>
            <a:pPr algn="ctr">
              <a:lnSpc>
                <a:spcPct val="130000"/>
              </a:lnSpc>
            </a:pPr>
            <a:r>
              <a:rPr lang="zh-CN" altLang="en-US" sz="1317" dirty="0">
                <a:solidFill>
                  <a:schemeClr val="tx1">
                    <a:lumMod val="50000"/>
                    <a:lumOff val="50000"/>
                  </a:schemeClr>
                </a:solidFill>
                <a:latin typeface="微软雅黑" pitchFamily="34" charset="-122"/>
                <a:ea typeface="微软雅黑" panose="020B0503020204020204" pitchFamily="34" charset="-122"/>
              </a:rPr>
              <a:t>单击此处文本单击添加文本单击此处文本单击添加文本单击此处文本单击添加文本</a:t>
            </a:r>
            <a:endParaRPr lang="en-US" sz="1317"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sp>
        <p:nvSpPr>
          <p:cNvPr id="111" name="TextBox 110"/>
          <p:cNvSpPr txBox="1"/>
          <p:nvPr/>
        </p:nvSpPr>
        <p:spPr>
          <a:xfrm>
            <a:off x="8176010" y="1763857"/>
            <a:ext cx="2381987" cy="370551"/>
          </a:xfrm>
          <a:prstGeom prst="rect">
            <a:avLst/>
          </a:prstGeom>
          <a:noFill/>
        </p:spPr>
        <p:txBody>
          <a:bodyPr wrap="square" lIns="0" rIns="0" bIns="0" rtlCol="0">
            <a:spAutoFit/>
          </a:bodyPr>
          <a:lstStyle/>
          <a:p>
            <a:pPr algn="ctr">
              <a:tabLst>
                <a:tab pos="1351062" algn="l"/>
              </a:tabLst>
            </a:pPr>
            <a:r>
              <a:rPr lang="zh-CN" altLang="en-US" sz="2108" b="1" dirty="0">
                <a:solidFill>
                  <a:schemeClr val="accent3"/>
                </a:solidFill>
                <a:latin typeface="微软雅黑" panose="020B0503020204020204" pitchFamily="34" charset="-122"/>
                <a:ea typeface="微软雅黑" panose="020B0503020204020204" pitchFamily="34" charset="-122"/>
                <a:cs typeface="Calibri"/>
              </a:rPr>
              <a:t>填加标题</a:t>
            </a:r>
            <a:endParaRPr lang="en-US" sz="2108" b="1" dirty="0">
              <a:solidFill>
                <a:schemeClr val="accent3"/>
              </a:solidFill>
              <a:latin typeface="微软雅黑" panose="020B0503020204020204" pitchFamily="34" charset="-122"/>
              <a:ea typeface="微软雅黑" panose="020B0503020204020204" pitchFamily="34" charset="-122"/>
              <a:cs typeface="Calibri"/>
            </a:endParaRPr>
          </a:p>
        </p:txBody>
      </p:sp>
      <p:sp>
        <p:nvSpPr>
          <p:cNvPr id="112" name="TextBox 111"/>
          <p:cNvSpPr txBox="1"/>
          <p:nvPr/>
        </p:nvSpPr>
        <p:spPr>
          <a:xfrm>
            <a:off x="8838538" y="2164635"/>
            <a:ext cx="2039335" cy="836576"/>
          </a:xfrm>
          <a:prstGeom prst="rect">
            <a:avLst/>
          </a:prstGeom>
          <a:noFill/>
        </p:spPr>
        <p:txBody>
          <a:bodyPr wrap="square" lIns="0" rIns="0" bIns="0" rtlCol="0">
            <a:spAutoFit/>
          </a:bodyPr>
          <a:lstStyle/>
          <a:p>
            <a:pPr algn="ctr">
              <a:lnSpc>
                <a:spcPct val="130000"/>
              </a:lnSpc>
            </a:pPr>
            <a:r>
              <a:rPr lang="zh-CN" altLang="en-US" sz="1317" dirty="0">
                <a:solidFill>
                  <a:schemeClr val="tx1">
                    <a:lumMod val="50000"/>
                    <a:lumOff val="50000"/>
                  </a:schemeClr>
                </a:solidFill>
                <a:latin typeface="微软雅黑" pitchFamily="34" charset="-122"/>
                <a:ea typeface="微软雅黑" panose="020B0503020204020204" pitchFamily="34" charset="-122"/>
              </a:rPr>
              <a:t>单击此处文本单击添加文本单击此处文本单击添加文本单击此处文本单击添加文本</a:t>
            </a:r>
            <a:endParaRPr lang="en-US" sz="1317"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sp>
        <p:nvSpPr>
          <p:cNvPr id="113" name="TextBox 112"/>
          <p:cNvSpPr txBox="1"/>
          <p:nvPr/>
        </p:nvSpPr>
        <p:spPr>
          <a:xfrm>
            <a:off x="8945231" y="3851751"/>
            <a:ext cx="2381987" cy="370551"/>
          </a:xfrm>
          <a:prstGeom prst="rect">
            <a:avLst/>
          </a:prstGeom>
          <a:noFill/>
        </p:spPr>
        <p:txBody>
          <a:bodyPr wrap="square" lIns="0" rIns="0" bIns="0" rtlCol="0">
            <a:spAutoFit/>
          </a:bodyPr>
          <a:lstStyle/>
          <a:p>
            <a:pPr algn="ctr">
              <a:tabLst>
                <a:tab pos="1351062" algn="l"/>
              </a:tabLst>
            </a:pPr>
            <a:r>
              <a:rPr lang="zh-CN" altLang="en-US" sz="2108" b="1" dirty="0">
                <a:solidFill>
                  <a:schemeClr val="accent3"/>
                </a:solidFill>
                <a:latin typeface="微软雅黑" panose="020B0503020204020204" pitchFamily="34" charset="-122"/>
                <a:ea typeface="微软雅黑" panose="020B0503020204020204" pitchFamily="34" charset="-122"/>
                <a:cs typeface="Calibri"/>
              </a:rPr>
              <a:t>填加标题</a:t>
            </a:r>
            <a:endParaRPr lang="en-US" sz="2108" b="1" dirty="0">
              <a:solidFill>
                <a:schemeClr val="accent3"/>
              </a:solidFill>
              <a:latin typeface="微软雅黑" panose="020B0503020204020204" pitchFamily="34" charset="-122"/>
              <a:ea typeface="微软雅黑" panose="020B0503020204020204" pitchFamily="34" charset="-122"/>
              <a:cs typeface="Calibri"/>
            </a:endParaRPr>
          </a:p>
        </p:txBody>
      </p:sp>
      <p:sp>
        <p:nvSpPr>
          <p:cNvPr id="114" name="TextBox 113"/>
          <p:cNvSpPr txBox="1"/>
          <p:nvPr/>
        </p:nvSpPr>
        <p:spPr>
          <a:xfrm>
            <a:off x="9557055" y="4252529"/>
            <a:ext cx="2039335" cy="836576"/>
          </a:xfrm>
          <a:prstGeom prst="rect">
            <a:avLst/>
          </a:prstGeom>
          <a:noFill/>
        </p:spPr>
        <p:txBody>
          <a:bodyPr wrap="square" lIns="0" rIns="0" bIns="0" rtlCol="0">
            <a:spAutoFit/>
          </a:bodyPr>
          <a:lstStyle/>
          <a:p>
            <a:pPr algn="ctr">
              <a:lnSpc>
                <a:spcPct val="130000"/>
              </a:lnSpc>
            </a:pPr>
            <a:r>
              <a:rPr lang="zh-CN" altLang="en-US" sz="1317" dirty="0">
                <a:solidFill>
                  <a:schemeClr val="tx1">
                    <a:lumMod val="50000"/>
                    <a:lumOff val="50000"/>
                  </a:schemeClr>
                </a:solidFill>
                <a:latin typeface="微软雅黑" pitchFamily="34" charset="-122"/>
                <a:ea typeface="微软雅黑" panose="020B0503020204020204" pitchFamily="34" charset="-122"/>
              </a:rPr>
              <a:t>单击此处文本单击添加文本单击此处文本单击添加文本单击此处文本单击添加文本</a:t>
            </a:r>
            <a:endParaRPr lang="en-US" sz="1317"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spTree>
    <p:extLst>
      <p:ext uri="{BB962C8B-B14F-4D97-AF65-F5344CB8AC3E}">
        <p14:creationId xmlns:p14="http://schemas.microsoft.com/office/powerpoint/2010/main" val="58078973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91"/>
                                        </p:tgtEl>
                                        <p:attrNameLst>
                                          <p:attrName>style.visibility</p:attrName>
                                        </p:attrNameLst>
                                      </p:cBhvr>
                                      <p:to>
                                        <p:strVal val="visible"/>
                                      </p:to>
                                    </p:set>
                                    <p:anim calcmode="lin" valueType="num">
                                      <p:cBhvr>
                                        <p:cTn id="18" dur="500" fill="hold"/>
                                        <p:tgtEl>
                                          <p:spTgt spid="91"/>
                                        </p:tgtEl>
                                        <p:attrNameLst>
                                          <p:attrName>ppt_w</p:attrName>
                                        </p:attrNameLst>
                                      </p:cBhvr>
                                      <p:tavLst>
                                        <p:tav tm="0">
                                          <p:val>
                                            <p:fltVal val="0"/>
                                          </p:val>
                                        </p:tav>
                                        <p:tav tm="100000">
                                          <p:val>
                                            <p:strVal val="#ppt_w"/>
                                          </p:val>
                                        </p:tav>
                                      </p:tavLst>
                                    </p:anim>
                                    <p:anim calcmode="lin" valueType="num">
                                      <p:cBhvr>
                                        <p:cTn id="19" dur="500" fill="hold"/>
                                        <p:tgtEl>
                                          <p:spTgt spid="91"/>
                                        </p:tgtEl>
                                        <p:attrNameLst>
                                          <p:attrName>ppt_h</p:attrName>
                                        </p:attrNameLst>
                                      </p:cBhvr>
                                      <p:tavLst>
                                        <p:tav tm="0">
                                          <p:val>
                                            <p:fltVal val="0"/>
                                          </p:val>
                                        </p:tav>
                                        <p:tav tm="100000">
                                          <p:val>
                                            <p:strVal val="#ppt_h"/>
                                          </p:val>
                                        </p:tav>
                                      </p:tavLst>
                                    </p:anim>
                                    <p:animEffect transition="in" filter="fade">
                                      <p:cBhvr>
                                        <p:cTn id="20" dur="500"/>
                                        <p:tgtEl>
                                          <p:spTgt spid="91"/>
                                        </p:tgtEl>
                                      </p:cBhvr>
                                    </p:animEffect>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71"/>
                                        </p:tgtEl>
                                        <p:attrNameLst>
                                          <p:attrName>style.visibility</p:attrName>
                                        </p:attrNameLst>
                                      </p:cBhvr>
                                      <p:to>
                                        <p:strVal val="visible"/>
                                      </p:to>
                                    </p:set>
                                    <p:anim calcmode="lin" valueType="num">
                                      <p:cBhvr>
                                        <p:cTn id="24" dur="500" fill="hold"/>
                                        <p:tgtEl>
                                          <p:spTgt spid="71"/>
                                        </p:tgtEl>
                                        <p:attrNameLst>
                                          <p:attrName>ppt_w</p:attrName>
                                        </p:attrNameLst>
                                      </p:cBhvr>
                                      <p:tavLst>
                                        <p:tav tm="0">
                                          <p:val>
                                            <p:fltVal val="0"/>
                                          </p:val>
                                        </p:tav>
                                        <p:tav tm="100000">
                                          <p:val>
                                            <p:strVal val="#ppt_w"/>
                                          </p:val>
                                        </p:tav>
                                      </p:tavLst>
                                    </p:anim>
                                    <p:anim calcmode="lin" valueType="num">
                                      <p:cBhvr>
                                        <p:cTn id="25" dur="500" fill="hold"/>
                                        <p:tgtEl>
                                          <p:spTgt spid="71"/>
                                        </p:tgtEl>
                                        <p:attrNameLst>
                                          <p:attrName>ppt_h</p:attrName>
                                        </p:attrNameLst>
                                      </p:cBhvr>
                                      <p:tavLst>
                                        <p:tav tm="0">
                                          <p:val>
                                            <p:fltVal val="0"/>
                                          </p:val>
                                        </p:tav>
                                        <p:tav tm="100000">
                                          <p:val>
                                            <p:strVal val="#ppt_h"/>
                                          </p:val>
                                        </p:tav>
                                      </p:tavLst>
                                    </p:anim>
                                    <p:animEffect transition="in" filter="fade">
                                      <p:cBhvr>
                                        <p:cTn id="26" dur="500"/>
                                        <p:tgtEl>
                                          <p:spTgt spid="71"/>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96"/>
                                        </p:tgtEl>
                                        <p:attrNameLst>
                                          <p:attrName>style.visibility</p:attrName>
                                        </p:attrNameLst>
                                      </p:cBhvr>
                                      <p:to>
                                        <p:strVal val="visible"/>
                                      </p:to>
                                    </p:set>
                                    <p:anim calcmode="lin" valueType="num">
                                      <p:cBhvr>
                                        <p:cTn id="35" dur="500" fill="hold"/>
                                        <p:tgtEl>
                                          <p:spTgt spid="96"/>
                                        </p:tgtEl>
                                        <p:attrNameLst>
                                          <p:attrName>ppt_w</p:attrName>
                                        </p:attrNameLst>
                                      </p:cBhvr>
                                      <p:tavLst>
                                        <p:tav tm="0">
                                          <p:val>
                                            <p:fltVal val="0"/>
                                          </p:val>
                                        </p:tav>
                                        <p:tav tm="100000">
                                          <p:val>
                                            <p:strVal val="#ppt_w"/>
                                          </p:val>
                                        </p:tav>
                                      </p:tavLst>
                                    </p:anim>
                                    <p:anim calcmode="lin" valueType="num">
                                      <p:cBhvr>
                                        <p:cTn id="36" dur="500" fill="hold"/>
                                        <p:tgtEl>
                                          <p:spTgt spid="96"/>
                                        </p:tgtEl>
                                        <p:attrNameLst>
                                          <p:attrName>ppt_h</p:attrName>
                                        </p:attrNameLst>
                                      </p:cBhvr>
                                      <p:tavLst>
                                        <p:tav tm="0">
                                          <p:val>
                                            <p:fltVal val="0"/>
                                          </p:val>
                                        </p:tav>
                                        <p:tav tm="100000">
                                          <p:val>
                                            <p:strVal val="#ppt_h"/>
                                          </p:val>
                                        </p:tav>
                                      </p:tavLst>
                                    </p:anim>
                                    <p:animEffect transition="in" filter="fade">
                                      <p:cBhvr>
                                        <p:cTn id="37" dur="500"/>
                                        <p:tgtEl>
                                          <p:spTgt spid="96"/>
                                        </p:tgtEl>
                                      </p:cBhvr>
                                    </p:animEffect>
                                  </p:childTnLst>
                                </p:cTn>
                              </p:par>
                            </p:childTnLst>
                          </p:cTn>
                        </p:par>
                        <p:par>
                          <p:cTn id="38" fill="hold">
                            <p:stCondLst>
                              <p:cond delay="500"/>
                            </p:stCondLst>
                            <p:childTnLst>
                              <p:par>
                                <p:cTn id="39" presetID="53" presetClass="entr" presetSubtype="16" fill="hold" grpId="0" nodeType="afterEffect">
                                  <p:stCondLst>
                                    <p:cond delay="0"/>
                                  </p:stCondLst>
                                  <p:childTnLst>
                                    <p:set>
                                      <p:cBhvr>
                                        <p:cTn id="40" dur="1" fill="hold">
                                          <p:stCondLst>
                                            <p:cond delay="0"/>
                                          </p:stCondLst>
                                        </p:cTn>
                                        <p:tgtEl>
                                          <p:spTgt spid="82"/>
                                        </p:tgtEl>
                                        <p:attrNameLst>
                                          <p:attrName>style.visibility</p:attrName>
                                        </p:attrNameLst>
                                      </p:cBhvr>
                                      <p:to>
                                        <p:strVal val="visible"/>
                                      </p:to>
                                    </p:set>
                                    <p:anim calcmode="lin" valueType="num">
                                      <p:cBhvr>
                                        <p:cTn id="41" dur="500" fill="hold"/>
                                        <p:tgtEl>
                                          <p:spTgt spid="82"/>
                                        </p:tgtEl>
                                        <p:attrNameLst>
                                          <p:attrName>ppt_w</p:attrName>
                                        </p:attrNameLst>
                                      </p:cBhvr>
                                      <p:tavLst>
                                        <p:tav tm="0">
                                          <p:val>
                                            <p:fltVal val="0"/>
                                          </p:val>
                                        </p:tav>
                                        <p:tav tm="100000">
                                          <p:val>
                                            <p:strVal val="#ppt_w"/>
                                          </p:val>
                                        </p:tav>
                                      </p:tavLst>
                                    </p:anim>
                                    <p:anim calcmode="lin" valueType="num">
                                      <p:cBhvr>
                                        <p:cTn id="42" dur="500" fill="hold"/>
                                        <p:tgtEl>
                                          <p:spTgt spid="82"/>
                                        </p:tgtEl>
                                        <p:attrNameLst>
                                          <p:attrName>ppt_h</p:attrName>
                                        </p:attrNameLst>
                                      </p:cBhvr>
                                      <p:tavLst>
                                        <p:tav tm="0">
                                          <p:val>
                                            <p:fltVal val="0"/>
                                          </p:val>
                                        </p:tav>
                                        <p:tav tm="100000">
                                          <p:val>
                                            <p:strVal val="#ppt_h"/>
                                          </p:val>
                                        </p:tav>
                                      </p:tavLst>
                                    </p:anim>
                                    <p:animEffect transition="in" filter="fade">
                                      <p:cBhvr>
                                        <p:cTn id="43" dur="500"/>
                                        <p:tgtEl>
                                          <p:spTgt spid="82"/>
                                        </p:tgtEl>
                                      </p:cBhvr>
                                    </p:animEffect>
                                  </p:childTnLst>
                                </p:cTn>
                              </p:par>
                            </p:childTnLst>
                          </p:cTn>
                        </p:par>
                        <p:par>
                          <p:cTn id="44" fill="hold">
                            <p:stCondLst>
                              <p:cond delay="1000"/>
                            </p:stCondLst>
                            <p:childTnLst>
                              <p:par>
                                <p:cTn id="45" presetID="10" presetClass="entr" presetSubtype="0" fill="hold"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83"/>
                                        </p:tgtEl>
                                        <p:attrNameLst>
                                          <p:attrName>style.visibility</p:attrName>
                                        </p:attrNameLst>
                                      </p:cBhvr>
                                      <p:to>
                                        <p:strVal val="visible"/>
                                      </p:to>
                                    </p:set>
                                    <p:anim calcmode="lin" valueType="num">
                                      <p:cBhvr>
                                        <p:cTn id="52" dur="500" fill="hold"/>
                                        <p:tgtEl>
                                          <p:spTgt spid="83"/>
                                        </p:tgtEl>
                                        <p:attrNameLst>
                                          <p:attrName>ppt_w</p:attrName>
                                        </p:attrNameLst>
                                      </p:cBhvr>
                                      <p:tavLst>
                                        <p:tav tm="0">
                                          <p:val>
                                            <p:fltVal val="0"/>
                                          </p:val>
                                        </p:tav>
                                        <p:tav tm="100000">
                                          <p:val>
                                            <p:strVal val="#ppt_w"/>
                                          </p:val>
                                        </p:tav>
                                      </p:tavLst>
                                    </p:anim>
                                    <p:anim calcmode="lin" valueType="num">
                                      <p:cBhvr>
                                        <p:cTn id="53" dur="500" fill="hold"/>
                                        <p:tgtEl>
                                          <p:spTgt spid="83"/>
                                        </p:tgtEl>
                                        <p:attrNameLst>
                                          <p:attrName>ppt_h</p:attrName>
                                        </p:attrNameLst>
                                      </p:cBhvr>
                                      <p:tavLst>
                                        <p:tav tm="0">
                                          <p:val>
                                            <p:fltVal val="0"/>
                                          </p:val>
                                        </p:tav>
                                        <p:tav tm="100000">
                                          <p:val>
                                            <p:strVal val="#ppt_h"/>
                                          </p:val>
                                        </p:tav>
                                      </p:tavLst>
                                    </p:anim>
                                    <p:animEffect transition="in" filter="fade">
                                      <p:cBhvr>
                                        <p:cTn id="54" dur="500"/>
                                        <p:tgtEl>
                                          <p:spTgt spid="83"/>
                                        </p:tgtEl>
                                      </p:cBhvr>
                                    </p:animEffect>
                                  </p:childTnLst>
                                </p:cTn>
                              </p:par>
                            </p:childTnLst>
                          </p:cTn>
                        </p:par>
                        <p:par>
                          <p:cTn id="55" fill="hold">
                            <p:stCondLst>
                              <p:cond delay="500"/>
                            </p:stCondLst>
                            <p:childTnLst>
                              <p:par>
                                <p:cTn id="56" presetID="53" presetClass="entr" presetSubtype="16" fill="hold" nodeType="afterEffect">
                                  <p:stCondLst>
                                    <p:cond delay="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Effect transition="in" filter="fade">
                                      <p:cBhvr>
                                        <p:cTn id="60" dur="500"/>
                                        <p:tgtEl>
                                          <p:spTgt spid="72"/>
                                        </p:tgtEl>
                                      </p:cBhvr>
                                    </p:animEffect>
                                  </p:childTnLst>
                                </p:cTn>
                              </p:par>
                            </p:childTnLst>
                          </p:cTn>
                        </p:par>
                        <p:par>
                          <p:cTn id="61" fill="hold">
                            <p:stCondLst>
                              <p:cond delay="1000"/>
                            </p:stCondLst>
                            <p:childTnLst>
                              <p:par>
                                <p:cTn id="62" presetID="10" presetClass="entr" presetSubtype="0" fill="hold"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01"/>
                                        </p:tgtEl>
                                        <p:attrNameLst>
                                          <p:attrName>style.visibility</p:attrName>
                                        </p:attrNameLst>
                                      </p:cBhvr>
                                      <p:to>
                                        <p:strVal val="visible"/>
                                      </p:to>
                                    </p:set>
                                    <p:anim calcmode="lin" valueType="num">
                                      <p:cBhvr>
                                        <p:cTn id="69" dur="500" fill="hold"/>
                                        <p:tgtEl>
                                          <p:spTgt spid="101"/>
                                        </p:tgtEl>
                                        <p:attrNameLst>
                                          <p:attrName>ppt_w</p:attrName>
                                        </p:attrNameLst>
                                      </p:cBhvr>
                                      <p:tavLst>
                                        <p:tav tm="0">
                                          <p:val>
                                            <p:fltVal val="0"/>
                                          </p:val>
                                        </p:tav>
                                        <p:tav tm="100000">
                                          <p:val>
                                            <p:strVal val="#ppt_w"/>
                                          </p:val>
                                        </p:tav>
                                      </p:tavLst>
                                    </p:anim>
                                    <p:anim calcmode="lin" valueType="num">
                                      <p:cBhvr>
                                        <p:cTn id="70" dur="500" fill="hold"/>
                                        <p:tgtEl>
                                          <p:spTgt spid="101"/>
                                        </p:tgtEl>
                                        <p:attrNameLst>
                                          <p:attrName>ppt_h</p:attrName>
                                        </p:attrNameLst>
                                      </p:cBhvr>
                                      <p:tavLst>
                                        <p:tav tm="0">
                                          <p:val>
                                            <p:fltVal val="0"/>
                                          </p:val>
                                        </p:tav>
                                        <p:tav tm="100000">
                                          <p:val>
                                            <p:strVal val="#ppt_h"/>
                                          </p:val>
                                        </p:tav>
                                      </p:tavLst>
                                    </p:anim>
                                    <p:animEffect transition="in" filter="fade">
                                      <p:cBhvr>
                                        <p:cTn id="71" dur="500"/>
                                        <p:tgtEl>
                                          <p:spTgt spid="101"/>
                                        </p:tgtEl>
                                      </p:cBhvr>
                                    </p:animEffect>
                                  </p:childTnLst>
                                </p:cTn>
                              </p:par>
                            </p:childTnLst>
                          </p:cTn>
                        </p:par>
                        <p:par>
                          <p:cTn id="72" fill="hold">
                            <p:stCondLst>
                              <p:cond delay="500"/>
                            </p:stCondLst>
                            <p:childTnLst>
                              <p:par>
                                <p:cTn id="73" presetID="53" presetClass="entr" presetSubtype="16" fill="hold" nodeType="afterEffect">
                                  <p:stCondLst>
                                    <p:cond delay="0"/>
                                  </p:stCondLst>
                                  <p:childTnLst>
                                    <p:set>
                                      <p:cBhvr>
                                        <p:cTn id="74" dur="1" fill="hold">
                                          <p:stCondLst>
                                            <p:cond delay="0"/>
                                          </p:stCondLst>
                                        </p:cTn>
                                        <p:tgtEl>
                                          <p:spTgt spid="76"/>
                                        </p:tgtEl>
                                        <p:attrNameLst>
                                          <p:attrName>style.visibility</p:attrName>
                                        </p:attrNameLst>
                                      </p:cBhvr>
                                      <p:to>
                                        <p:strVal val="visible"/>
                                      </p:to>
                                    </p:set>
                                    <p:anim calcmode="lin" valueType="num">
                                      <p:cBhvr>
                                        <p:cTn id="75" dur="500" fill="hold"/>
                                        <p:tgtEl>
                                          <p:spTgt spid="76"/>
                                        </p:tgtEl>
                                        <p:attrNameLst>
                                          <p:attrName>ppt_w</p:attrName>
                                        </p:attrNameLst>
                                      </p:cBhvr>
                                      <p:tavLst>
                                        <p:tav tm="0">
                                          <p:val>
                                            <p:fltVal val="0"/>
                                          </p:val>
                                        </p:tav>
                                        <p:tav tm="100000">
                                          <p:val>
                                            <p:strVal val="#ppt_w"/>
                                          </p:val>
                                        </p:tav>
                                      </p:tavLst>
                                    </p:anim>
                                    <p:anim calcmode="lin" valueType="num">
                                      <p:cBhvr>
                                        <p:cTn id="76" dur="500" fill="hold"/>
                                        <p:tgtEl>
                                          <p:spTgt spid="76"/>
                                        </p:tgtEl>
                                        <p:attrNameLst>
                                          <p:attrName>ppt_h</p:attrName>
                                        </p:attrNameLst>
                                      </p:cBhvr>
                                      <p:tavLst>
                                        <p:tav tm="0">
                                          <p:val>
                                            <p:fltVal val="0"/>
                                          </p:val>
                                        </p:tav>
                                        <p:tav tm="100000">
                                          <p:val>
                                            <p:strVal val="#ppt_h"/>
                                          </p:val>
                                        </p:tav>
                                      </p:tavLst>
                                    </p:anim>
                                    <p:animEffect transition="in" filter="fade">
                                      <p:cBhvr>
                                        <p:cTn id="77" dur="500"/>
                                        <p:tgtEl>
                                          <p:spTgt spid="76"/>
                                        </p:tgtEl>
                                      </p:cBhvr>
                                    </p:animEffect>
                                  </p:childTnLst>
                                </p:cTn>
                              </p:par>
                            </p:childTnLst>
                          </p:cTn>
                        </p:par>
                        <p:par>
                          <p:cTn id="78" fill="hold">
                            <p:stCondLst>
                              <p:cond delay="1000"/>
                            </p:stCondLst>
                            <p:childTnLst>
                              <p:par>
                                <p:cTn id="79" presetID="10" presetClass="entr" presetSubtype="0" fill="hold" grpId="0" nodeType="afterEffect">
                                  <p:stCondLst>
                                    <p:cond delay="0"/>
                                  </p:stCondLst>
                                  <p:childTnLst>
                                    <p:set>
                                      <p:cBhvr>
                                        <p:cTn id="80" dur="1" fill="hold">
                                          <p:stCondLst>
                                            <p:cond delay="0"/>
                                          </p:stCondLst>
                                        </p:cTn>
                                        <p:tgtEl>
                                          <p:spTgt spid="107"/>
                                        </p:tgtEl>
                                        <p:attrNameLst>
                                          <p:attrName>style.visibility</p:attrName>
                                        </p:attrNameLst>
                                      </p:cBhvr>
                                      <p:to>
                                        <p:strVal val="visible"/>
                                      </p:to>
                                    </p:set>
                                    <p:animEffect transition="in" filter="fade">
                                      <p:cBhvr>
                                        <p:cTn id="81" dur="500"/>
                                        <p:tgtEl>
                                          <p:spTgt spid="10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08"/>
                                        </p:tgtEl>
                                        <p:attrNameLst>
                                          <p:attrName>style.visibility</p:attrName>
                                        </p:attrNameLst>
                                      </p:cBhvr>
                                      <p:to>
                                        <p:strVal val="visible"/>
                                      </p:to>
                                    </p:set>
                                    <p:animEffect transition="in" filter="fade">
                                      <p:cBhvr>
                                        <p:cTn id="84" dur="500"/>
                                        <p:tgtEl>
                                          <p:spTgt spid="10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09"/>
                                        </p:tgtEl>
                                        <p:attrNameLst>
                                          <p:attrName>style.visibility</p:attrName>
                                        </p:attrNameLst>
                                      </p:cBhvr>
                                      <p:to>
                                        <p:strVal val="visible"/>
                                      </p:to>
                                    </p:set>
                                    <p:animEffect transition="in" filter="fade">
                                      <p:cBhvr>
                                        <p:cTn id="87" dur="500"/>
                                        <p:tgtEl>
                                          <p:spTgt spid="10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10"/>
                                        </p:tgtEl>
                                        <p:attrNameLst>
                                          <p:attrName>style.visibility</p:attrName>
                                        </p:attrNameLst>
                                      </p:cBhvr>
                                      <p:to>
                                        <p:strVal val="visible"/>
                                      </p:to>
                                    </p:set>
                                    <p:animEffect transition="in" filter="fade">
                                      <p:cBhvr>
                                        <p:cTn id="90" dur="500"/>
                                        <p:tgtEl>
                                          <p:spTgt spid="11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11"/>
                                        </p:tgtEl>
                                        <p:attrNameLst>
                                          <p:attrName>style.visibility</p:attrName>
                                        </p:attrNameLst>
                                      </p:cBhvr>
                                      <p:to>
                                        <p:strVal val="visible"/>
                                      </p:to>
                                    </p:set>
                                    <p:animEffect transition="in" filter="fade">
                                      <p:cBhvr>
                                        <p:cTn id="93" dur="500"/>
                                        <p:tgtEl>
                                          <p:spTgt spid="11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12"/>
                                        </p:tgtEl>
                                        <p:attrNameLst>
                                          <p:attrName>style.visibility</p:attrName>
                                        </p:attrNameLst>
                                      </p:cBhvr>
                                      <p:to>
                                        <p:strVal val="visible"/>
                                      </p:to>
                                    </p:set>
                                    <p:animEffect transition="in" filter="fade">
                                      <p:cBhvr>
                                        <p:cTn id="96" dur="500"/>
                                        <p:tgtEl>
                                          <p:spTgt spid="11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3"/>
                                        </p:tgtEl>
                                        <p:attrNameLst>
                                          <p:attrName>style.visibility</p:attrName>
                                        </p:attrNameLst>
                                      </p:cBhvr>
                                      <p:to>
                                        <p:strVal val="visible"/>
                                      </p:to>
                                    </p:set>
                                    <p:animEffect transition="in" filter="fade">
                                      <p:cBhvr>
                                        <p:cTn id="99" dur="500"/>
                                        <p:tgtEl>
                                          <p:spTgt spid="11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14"/>
                                        </p:tgtEl>
                                        <p:attrNameLst>
                                          <p:attrName>style.visibility</p:attrName>
                                        </p:attrNameLst>
                                      </p:cBhvr>
                                      <p:to>
                                        <p:strVal val="visible"/>
                                      </p:to>
                                    </p:set>
                                    <p:animEffect transition="in" filter="fade">
                                      <p:cBhvr>
                                        <p:cTn id="102"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71" grpId="0" animBg="1"/>
      <p:bldP spid="107" grpId="0"/>
      <p:bldP spid="108" grpId="0"/>
      <p:bldP spid="109" grpId="0"/>
      <p:bldP spid="110" grpId="0"/>
      <p:bldP spid="111" grpId="0"/>
      <p:bldP spid="112" grpId="0"/>
      <p:bldP spid="113" grpId="0"/>
      <p:bldP spid="114"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组合 6"/>
          <p:cNvGrpSpPr/>
          <p:nvPr/>
        </p:nvGrpSpPr>
        <p:grpSpPr>
          <a:xfrm>
            <a:off x="4658877" y="1276548"/>
            <a:ext cx="2880598" cy="636066"/>
            <a:chOff x="3131840" y="987574"/>
            <a:chExt cx="2880320" cy="648072"/>
          </a:xfrm>
        </p:grpSpPr>
        <p:sp>
          <p:nvSpPr>
            <p:cNvPr id="3" name="圆角矩形 2"/>
            <p:cNvSpPr/>
            <p:nvPr/>
          </p:nvSpPr>
          <p:spPr>
            <a:xfrm>
              <a:off x="3131840" y="987574"/>
              <a:ext cx="2880320" cy="648072"/>
            </a:xfrm>
            <a:prstGeom prst="roundRect">
              <a:avLst>
                <a:gd name="adj" fmla="val 50000"/>
              </a:avLst>
            </a:prstGeom>
            <a:noFill/>
            <a:ln>
              <a:solidFill>
                <a:srgbClr val="0145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p>
          </p:txBody>
        </p:sp>
        <p:sp>
          <p:nvSpPr>
            <p:cNvPr id="6" name="TextBox 5"/>
            <p:cNvSpPr txBox="1"/>
            <p:nvPr/>
          </p:nvSpPr>
          <p:spPr>
            <a:xfrm>
              <a:off x="3790746" y="1080778"/>
              <a:ext cx="1550274" cy="512059"/>
            </a:xfrm>
            <a:prstGeom prst="rect">
              <a:avLst/>
            </a:prstGeom>
            <a:noFill/>
          </p:spPr>
          <p:txBody>
            <a:bodyPr wrap="none" rtlCol="0">
              <a:spAutoFit/>
            </a:bodyPr>
            <a:lstStyle/>
            <a:p>
              <a:r>
                <a:rPr lang="zh-CN" altLang="en-US" sz="2666" dirty="0" smtClean="0">
                  <a:solidFill>
                    <a:srgbClr val="01458E"/>
                  </a:solidFill>
                  <a:latin typeface="微软雅黑" panose="020B0503020204020204" pitchFamily="34" charset="-122"/>
                  <a:ea typeface="微软雅黑" panose="020B0503020204020204" pitchFamily="34" charset="-122"/>
                </a:rPr>
                <a:t>第三部分</a:t>
              </a:r>
              <a:endParaRPr lang="zh-CN" altLang="en-US" sz="2666" dirty="0">
                <a:solidFill>
                  <a:srgbClr val="01458E"/>
                </a:solidFill>
                <a:latin typeface="微软雅黑" panose="020B0503020204020204" pitchFamily="34" charset="-122"/>
                <a:ea typeface="微软雅黑" panose="020B0503020204020204" pitchFamily="34" charset="-122"/>
              </a:endParaRPr>
            </a:p>
          </p:txBody>
        </p:sp>
      </p:grpSp>
      <p:cxnSp>
        <p:nvCxnSpPr>
          <p:cNvPr id="16" name="直接连接符 15"/>
          <p:cNvCxnSpPr/>
          <p:nvPr/>
        </p:nvCxnSpPr>
        <p:spPr>
          <a:xfrm flipH="1">
            <a:off x="3154409" y="2469595"/>
            <a:ext cx="5921385" cy="0"/>
          </a:xfrm>
          <a:prstGeom prst="line">
            <a:avLst/>
          </a:prstGeom>
          <a:ln w="15875">
            <a:solidFill>
              <a:srgbClr val="01458E"/>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154409" y="3813874"/>
            <a:ext cx="5921385" cy="0"/>
          </a:xfrm>
          <a:prstGeom prst="line">
            <a:avLst/>
          </a:prstGeom>
          <a:ln w="15875">
            <a:solidFill>
              <a:srgbClr val="01458E"/>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27836" y="2757655"/>
            <a:ext cx="4557658" cy="749116"/>
          </a:xfrm>
          <a:prstGeom prst="rect">
            <a:avLst/>
          </a:prstGeom>
          <a:noFill/>
        </p:spPr>
        <p:txBody>
          <a:bodyPr wrap="none" rtlCol="0">
            <a:spAutoFit/>
          </a:bodyPr>
          <a:lstStyle/>
          <a:p>
            <a:pPr algn="ctr"/>
            <a:r>
              <a:rPr lang="zh-CN" altLang="en-US" sz="4268" dirty="0">
                <a:solidFill>
                  <a:srgbClr val="01458E"/>
                </a:solidFill>
                <a:latin typeface="微软雅黑" panose="020B0503020204020204" pitchFamily="34" charset="-122"/>
                <a:ea typeface="微软雅黑" panose="020B0503020204020204" pitchFamily="34" charset="-122"/>
              </a:rPr>
              <a:t>单击此处添加标题</a:t>
            </a:r>
          </a:p>
        </p:txBody>
      </p:sp>
      <p:sp>
        <p:nvSpPr>
          <p:cNvPr id="14" name="矩形 13"/>
          <p:cNvSpPr/>
          <p:nvPr/>
        </p:nvSpPr>
        <p:spPr>
          <a:xfrm>
            <a:off x="3410617" y="4005913"/>
            <a:ext cx="5545871" cy="543867"/>
          </a:xfrm>
          <a:prstGeom prst="rect">
            <a:avLst/>
          </a:prstGeom>
        </p:spPr>
        <p:txBody>
          <a:bodyPr wrap="square">
            <a:spAutoFit/>
          </a:bodyPr>
          <a:lstStyle/>
          <a:p>
            <a:pPr algn="ctr"/>
            <a:r>
              <a:rPr lang="zh-CN" altLang="en-US" sz="1467" dirty="0">
                <a:solidFill>
                  <a:schemeClr val="bg1">
                    <a:lumMod val="50000"/>
                  </a:schemeClr>
                </a:solidFill>
                <a:latin typeface="微软雅黑" panose="020B0503020204020204" pitchFamily="34" charset="-122"/>
                <a:ea typeface="微软雅黑" panose="020B0503020204020204" pitchFamily="34" charset="-122"/>
              </a:rPr>
              <a:t>在此处添加详细描述文本，尽量与标题文本语言风格相符，语言描述尽量简洁生动，尽可能概括出段落内容。</a:t>
            </a:r>
          </a:p>
        </p:txBody>
      </p:sp>
      <p:sp>
        <p:nvSpPr>
          <p:cNvPr id="26" name="椭圆 25"/>
          <p:cNvSpPr/>
          <p:nvPr/>
        </p:nvSpPr>
        <p:spPr>
          <a:xfrm>
            <a:off x="5810056" y="5350193"/>
            <a:ext cx="576120" cy="576120"/>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3</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1199448"/>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par>
                                <p:cTn id="17" presetID="22" presetClass="entr" presetSubtype="2"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right)">
                                      <p:cBhvr>
                                        <p:cTn id="19" dur="500"/>
                                        <p:tgtEl>
                                          <p:spTgt spid="19"/>
                                        </p:tgtEl>
                                      </p:cBhvr>
                                    </p:animEffect>
                                  </p:childTnLst>
                                </p:cTn>
                              </p:par>
                            </p:childTnLst>
                          </p:cTn>
                        </p:par>
                        <p:par>
                          <p:cTn id="20" fill="hold">
                            <p:stCondLst>
                              <p:cond delay="10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3"/>
                                        </p:tgtEl>
                                        <p:attrNameLst>
                                          <p:attrName>ppt_y</p:attrName>
                                        </p:attrNameLst>
                                      </p:cBhvr>
                                      <p:tavLst>
                                        <p:tav tm="0">
                                          <p:val>
                                            <p:strVal val="#ppt_y"/>
                                          </p:val>
                                        </p:tav>
                                        <p:tav tm="100000">
                                          <p:val>
                                            <p:strVal val="#ppt_y"/>
                                          </p:val>
                                        </p:tav>
                                      </p:tavLst>
                                    </p:anim>
                                    <p:anim calcmode="lin" valueType="num">
                                      <p:cBhvr>
                                        <p:cTn id="25"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3"/>
                                        </p:tgtEl>
                                      </p:cBhvr>
                                    </p:animEffect>
                                  </p:childTnLst>
                                </p:cTn>
                              </p:par>
                            </p:childTnLst>
                          </p:cTn>
                        </p:par>
                        <p:par>
                          <p:cTn id="28" fill="hold">
                            <p:stCondLst>
                              <p:cond delay="185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圆角矩形 17"/>
          <p:cNvSpPr/>
          <p:nvPr/>
        </p:nvSpPr>
        <p:spPr>
          <a:xfrm>
            <a:off x="903812" y="2861339"/>
            <a:ext cx="3225531" cy="3129910"/>
          </a:xfrm>
          <a:prstGeom prst="roundRect">
            <a:avLst>
              <a:gd name="adj" fmla="val 945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nvGrpSpPr>
          <p:cNvPr id="2" name="组合 1"/>
          <p:cNvGrpSpPr/>
          <p:nvPr/>
        </p:nvGrpSpPr>
        <p:grpSpPr>
          <a:xfrm>
            <a:off x="1535891" y="1370112"/>
            <a:ext cx="1906965" cy="1906965"/>
            <a:chOff x="304800" y="673100"/>
            <a:chExt cx="4000500" cy="4000500"/>
          </a:xfrm>
          <a:effectLst>
            <a:outerShdw blurRad="444500" dist="254000" dir="810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4" name="椭圆 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sp>
        <p:nvSpPr>
          <p:cNvPr id="11" name="椭圆 10"/>
          <p:cNvSpPr/>
          <p:nvPr/>
        </p:nvSpPr>
        <p:spPr>
          <a:xfrm>
            <a:off x="2990495" y="2615423"/>
            <a:ext cx="491826" cy="491826"/>
          </a:xfrm>
          <a:prstGeom prst="ellipse">
            <a:avLst/>
          </a:prstGeom>
          <a:solidFill>
            <a:schemeClr val="accent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3" dirty="0"/>
              <a:t>1</a:t>
            </a:r>
            <a:endParaRPr lang="zh-CN" altLang="en-US" sz="2503" dirty="0"/>
          </a:p>
        </p:txBody>
      </p:sp>
      <p:sp>
        <p:nvSpPr>
          <p:cNvPr id="15" name="矩形 14"/>
          <p:cNvSpPr/>
          <p:nvPr/>
        </p:nvSpPr>
        <p:spPr>
          <a:xfrm>
            <a:off x="1776654" y="2121617"/>
            <a:ext cx="1467068" cy="477503"/>
          </a:xfrm>
          <a:prstGeom prst="rect">
            <a:avLst/>
          </a:prstGeom>
        </p:spPr>
        <p:txBody>
          <a:bodyPr wrap="none">
            <a:spAutoFit/>
          </a:bodyPr>
          <a:lstStyle/>
          <a:p>
            <a:r>
              <a:rPr lang="zh-CN" altLang="en-US" sz="2503" dirty="0">
                <a:latin typeface="微软雅黑"/>
                <a:ea typeface="微软雅黑"/>
              </a:rPr>
              <a:t>产品优势</a:t>
            </a:r>
          </a:p>
        </p:txBody>
      </p:sp>
      <p:sp>
        <p:nvSpPr>
          <p:cNvPr id="19" name="圆角矩形 18"/>
          <p:cNvSpPr/>
          <p:nvPr/>
        </p:nvSpPr>
        <p:spPr>
          <a:xfrm>
            <a:off x="4484465" y="2861337"/>
            <a:ext cx="3225531" cy="3129910"/>
          </a:xfrm>
          <a:prstGeom prst="roundRect">
            <a:avLst>
              <a:gd name="adj" fmla="val 784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sp>
        <p:nvSpPr>
          <p:cNvPr id="20" name="圆角矩形 19"/>
          <p:cNvSpPr/>
          <p:nvPr/>
        </p:nvSpPr>
        <p:spPr>
          <a:xfrm>
            <a:off x="8086617" y="2861336"/>
            <a:ext cx="3225531" cy="3129910"/>
          </a:xfrm>
          <a:prstGeom prst="roundRect">
            <a:avLst>
              <a:gd name="adj" fmla="val 744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nvGrpSpPr>
          <p:cNvPr id="5" name="组合 4"/>
          <p:cNvGrpSpPr/>
          <p:nvPr/>
        </p:nvGrpSpPr>
        <p:grpSpPr>
          <a:xfrm>
            <a:off x="5143748" y="1427964"/>
            <a:ext cx="1906965" cy="1906965"/>
            <a:chOff x="304800" y="673100"/>
            <a:chExt cx="4000500" cy="4000500"/>
          </a:xfrm>
          <a:effectLst>
            <a:outerShdw blurRad="444500" dist="254000" dir="8100000" algn="tr" rotWithShape="0">
              <a:prstClr val="black">
                <a:alpha val="50000"/>
              </a:prstClr>
            </a:outerShdw>
          </a:effectLst>
        </p:grpSpPr>
        <p:sp>
          <p:nvSpPr>
            <p:cNvPr id="6" name="同心圆 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7" name="椭圆 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grpSp>
        <p:nvGrpSpPr>
          <p:cNvPr id="8" name="组合 7"/>
          <p:cNvGrpSpPr/>
          <p:nvPr/>
        </p:nvGrpSpPr>
        <p:grpSpPr>
          <a:xfrm>
            <a:off x="8745900" y="1370112"/>
            <a:ext cx="1906965" cy="1906965"/>
            <a:chOff x="304800" y="673100"/>
            <a:chExt cx="4000500" cy="4000500"/>
          </a:xfrm>
          <a:effectLst>
            <a:outerShdw blurRad="444500" dist="254000" dir="8100000" algn="tr" rotWithShape="0">
              <a:prstClr val="black">
                <a:alpha val="50000"/>
              </a:prstClr>
            </a:outerShdw>
          </a:effectLst>
        </p:grpSpPr>
        <p:sp>
          <p:nvSpPr>
            <p:cNvPr id="9" name="同心圆 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10" name="椭圆 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sp>
        <p:nvSpPr>
          <p:cNvPr id="13" name="椭圆 12"/>
          <p:cNvSpPr/>
          <p:nvPr/>
        </p:nvSpPr>
        <p:spPr>
          <a:xfrm>
            <a:off x="6668386" y="2615423"/>
            <a:ext cx="491826" cy="491826"/>
          </a:xfrm>
          <a:prstGeom prst="ellipse">
            <a:avLst/>
          </a:prstGeom>
          <a:solidFill>
            <a:schemeClr val="accent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3" dirty="0"/>
              <a:t>2</a:t>
            </a:r>
            <a:endParaRPr lang="zh-CN" altLang="en-US" sz="2503" dirty="0"/>
          </a:p>
        </p:txBody>
      </p:sp>
      <p:sp>
        <p:nvSpPr>
          <p:cNvPr id="14" name="椭圆 13"/>
          <p:cNvSpPr/>
          <p:nvPr/>
        </p:nvSpPr>
        <p:spPr>
          <a:xfrm>
            <a:off x="10273390" y="2615423"/>
            <a:ext cx="491826" cy="491826"/>
          </a:xfrm>
          <a:prstGeom prst="ellipse">
            <a:avLst/>
          </a:prstGeom>
          <a:solidFill>
            <a:schemeClr val="accent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3" dirty="0"/>
              <a:t>3</a:t>
            </a:r>
            <a:endParaRPr lang="zh-CN" altLang="en-US" sz="2503" dirty="0"/>
          </a:p>
        </p:txBody>
      </p:sp>
      <p:sp>
        <p:nvSpPr>
          <p:cNvPr id="16" name="矩形 15"/>
          <p:cNvSpPr/>
          <p:nvPr/>
        </p:nvSpPr>
        <p:spPr>
          <a:xfrm>
            <a:off x="5367354" y="2121617"/>
            <a:ext cx="1467068" cy="477503"/>
          </a:xfrm>
          <a:prstGeom prst="rect">
            <a:avLst/>
          </a:prstGeom>
        </p:spPr>
        <p:txBody>
          <a:bodyPr wrap="none">
            <a:spAutoFit/>
          </a:bodyPr>
          <a:lstStyle/>
          <a:p>
            <a:r>
              <a:rPr lang="zh-CN" altLang="en-US" sz="2503" dirty="0">
                <a:latin typeface="微软雅黑"/>
                <a:ea typeface="微软雅黑"/>
              </a:rPr>
              <a:t>市场分析</a:t>
            </a:r>
          </a:p>
        </p:txBody>
      </p:sp>
      <p:sp>
        <p:nvSpPr>
          <p:cNvPr id="17" name="矩形 16"/>
          <p:cNvSpPr/>
          <p:nvPr/>
        </p:nvSpPr>
        <p:spPr>
          <a:xfrm>
            <a:off x="8969505" y="2121617"/>
            <a:ext cx="1467068" cy="477503"/>
          </a:xfrm>
          <a:prstGeom prst="rect">
            <a:avLst/>
          </a:prstGeom>
        </p:spPr>
        <p:txBody>
          <a:bodyPr wrap="none">
            <a:spAutoFit/>
          </a:bodyPr>
          <a:lstStyle/>
          <a:p>
            <a:r>
              <a:rPr lang="zh-CN" altLang="en-US" sz="2503" dirty="0">
                <a:latin typeface="微软雅黑"/>
                <a:ea typeface="微软雅黑"/>
              </a:rPr>
              <a:t>客户分析</a:t>
            </a:r>
          </a:p>
        </p:txBody>
      </p:sp>
      <p:sp>
        <p:nvSpPr>
          <p:cNvPr id="21" name="TextBox 20"/>
          <p:cNvSpPr txBox="1"/>
          <p:nvPr/>
        </p:nvSpPr>
        <p:spPr>
          <a:xfrm>
            <a:off x="1251823" y="3579991"/>
            <a:ext cx="2561451" cy="2107756"/>
          </a:xfrm>
          <a:prstGeom prst="rect">
            <a:avLst/>
          </a:prstGeom>
          <a:noFill/>
        </p:spPr>
        <p:txBody>
          <a:bodyPr wrap="square" lIns="0" tIns="0" rIns="0" bIns="0" rtlCol="0">
            <a:spAutoFit/>
          </a:bodyPr>
          <a:lstStyle/>
          <a:p>
            <a:pPr>
              <a:lnSpc>
                <a:spcPct val="130000"/>
              </a:lnSpc>
            </a:pPr>
            <a:r>
              <a:rPr lang="zh-CN" altLang="en-US" sz="1317" dirty="0">
                <a:solidFill>
                  <a:schemeClr val="tx1">
                    <a:lumMod val="75000"/>
                    <a:lumOff val="25000"/>
                  </a:schemeClr>
                </a:solidFill>
                <a:latin typeface="微软雅黑" pitchFamily="34" charset="-122"/>
                <a:ea typeface="微软雅黑" pitchFamily="34" charset="-122"/>
              </a:rPr>
              <a:t>       点击输入简要文字内容，文字内容需概括精炼，不用多余的文字修饰。点击输入简要文字内容，文字内容需概括精炼，不用多余的文字修饰。</a:t>
            </a:r>
            <a:endParaRPr lang="en-US" altLang="zh-CN" sz="1317" dirty="0">
              <a:solidFill>
                <a:schemeClr val="tx1">
                  <a:lumMod val="75000"/>
                  <a:lumOff val="25000"/>
                </a:schemeClr>
              </a:solidFill>
              <a:latin typeface="微软雅黑" pitchFamily="34" charset="-122"/>
              <a:ea typeface="微软雅黑" pitchFamily="34" charset="-122"/>
            </a:endParaRPr>
          </a:p>
          <a:p>
            <a:pPr>
              <a:lnSpc>
                <a:spcPct val="130000"/>
              </a:lnSpc>
            </a:pPr>
            <a:r>
              <a:rPr lang="zh-CN" altLang="en-US" sz="1317" dirty="0">
                <a:solidFill>
                  <a:schemeClr val="tx1">
                    <a:lumMod val="75000"/>
                    <a:lumOff val="25000"/>
                  </a:schemeClr>
                </a:solidFill>
                <a:latin typeface="微软雅黑" pitchFamily="34" charset="-122"/>
                <a:ea typeface="微软雅黑" pitchFamily="34" charset="-122"/>
              </a:rPr>
              <a:t>       点击输入简要文字内容，文字内容需概括精炼，不用多余的文字修饰。</a:t>
            </a:r>
            <a:endParaRPr lang="zh-CN" altLang="en-US" sz="2108" b="1" dirty="0">
              <a:solidFill>
                <a:schemeClr val="tx1">
                  <a:lumMod val="75000"/>
                  <a:lumOff val="25000"/>
                </a:schemeClr>
              </a:solidFill>
              <a:latin typeface="微软雅黑" pitchFamily="34" charset="-122"/>
              <a:ea typeface="微软雅黑" pitchFamily="34" charset="-122"/>
            </a:endParaRPr>
          </a:p>
        </p:txBody>
      </p:sp>
      <p:sp>
        <p:nvSpPr>
          <p:cNvPr id="22" name="TextBox 21"/>
          <p:cNvSpPr txBox="1"/>
          <p:nvPr/>
        </p:nvSpPr>
        <p:spPr>
          <a:xfrm>
            <a:off x="4816506" y="3572556"/>
            <a:ext cx="2561451" cy="2107756"/>
          </a:xfrm>
          <a:prstGeom prst="rect">
            <a:avLst/>
          </a:prstGeom>
          <a:noFill/>
        </p:spPr>
        <p:txBody>
          <a:bodyPr wrap="square" lIns="0" tIns="0" rIns="0" bIns="0" rtlCol="0">
            <a:spAutoFit/>
          </a:bodyPr>
          <a:lstStyle/>
          <a:p>
            <a:pPr>
              <a:lnSpc>
                <a:spcPct val="130000"/>
              </a:lnSpc>
            </a:pPr>
            <a:r>
              <a:rPr lang="zh-CN" altLang="en-US" sz="1317" dirty="0">
                <a:solidFill>
                  <a:schemeClr val="tx1">
                    <a:lumMod val="75000"/>
                    <a:lumOff val="25000"/>
                  </a:schemeClr>
                </a:solidFill>
                <a:latin typeface="微软雅黑" pitchFamily="34" charset="-122"/>
                <a:ea typeface="微软雅黑" pitchFamily="34" charset="-122"/>
              </a:rPr>
              <a:t>       点击输入简要文字内容，文字内容需概括精炼，不用多余的文字修饰。点击输入简要文字内容，文字内容需概括精炼，不用多余的文字修饰。</a:t>
            </a:r>
            <a:endParaRPr lang="en-US" altLang="zh-CN" sz="1317" dirty="0">
              <a:solidFill>
                <a:schemeClr val="tx1">
                  <a:lumMod val="75000"/>
                  <a:lumOff val="25000"/>
                </a:schemeClr>
              </a:solidFill>
              <a:latin typeface="微软雅黑" pitchFamily="34" charset="-122"/>
              <a:ea typeface="微软雅黑" pitchFamily="34" charset="-122"/>
            </a:endParaRPr>
          </a:p>
          <a:p>
            <a:pPr>
              <a:lnSpc>
                <a:spcPct val="130000"/>
              </a:lnSpc>
            </a:pPr>
            <a:r>
              <a:rPr lang="zh-CN" altLang="en-US" sz="1317" dirty="0">
                <a:solidFill>
                  <a:schemeClr val="tx1">
                    <a:lumMod val="75000"/>
                    <a:lumOff val="25000"/>
                  </a:schemeClr>
                </a:solidFill>
                <a:latin typeface="微软雅黑" pitchFamily="34" charset="-122"/>
                <a:ea typeface="微软雅黑" pitchFamily="34" charset="-122"/>
              </a:rPr>
              <a:t>       点击输入简要文字内容，文字内容需概括精炼，不用多余的文字修饰。</a:t>
            </a:r>
            <a:endParaRPr lang="zh-CN" altLang="en-US" sz="2108" b="1" dirty="0">
              <a:solidFill>
                <a:schemeClr val="tx1">
                  <a:lumMod val="75000"/>
                  <a:lumOff val="25000"/>
                </a:schemeClr>
              </a:solidFill>
              <a:latin typeface="微软雅黑" pitchFamily="34" charset="-122"/>
              <a:ea typeface="微软雅黑" pitchFamily="34" charset="-122"/>
            </a:endParaRPr>
          </a:p>
        </p:txBody>
      </p:sp>
      <p:sp>
        <p:nvSpPr>
          <p:cNvPr id="23" name="TextBox 22"/>
          <p:cNvSpPr txBox="1"/>
          <p:nvPr/>
        </p:nvSpPr>
        <p:spPr>
          <a:xfrm>
            <a:off x="8418658" y="3581615"/>
            <a:ext cx="2561451" cy="2107756"/>
          </a:xfrm>
          <a:prstGeom prst="rect">
            <a:avLst/>
          </a:prstGeom>
          <a:noFill/>
        </p:spPr>
        <p:txBody>
          <a:bodyPr wrap="square" lIns="0" tIns="0" rIns="0" bIns="0" rtlCol="0">
            <a:spAutoFit/>
          </a:bodyPr>
          <a:lstStyle/>
          <a:p>
            <a:pPr>
              <a:lnSpc>
                <a:spcPct val="130000"/>
              </a:lnSpc>
            </a:pPr>
            <a:r>
              <a:rPr lang="zh-CN" altLang="en-US" sz="1317" dirty="0">
                <a:solidFill>
                  <a:schemeClr val="tx1">
                    <a:lumMod val="75000"/>
                    <a:lumOff val="25000"/>
                  </a:schemeClr>
                </a:solidFill>
                <a:latin typeface="微软雅黑" pitchFamily="34" charset="-122"/>
                <a:ea typeface="微软雅黑" pitchFamily="34" charset="-122"/>
              </a:rPr>
              <a:t>       点击输入简要文字内容，文字内容需概括精炼，不用多余的文字修饰。点击输入简要文字内容，文字内容需概括精炼，不用多余的文字修饰。</a:t>
            </a:r>
            <a:endParaRPr lang="en-US" altLang="zh-CN" sz="1317" dirty="0">
              <a:solidFill>
                <a:schemeClr val="tx1">
                  <a:lumMod val="75000"/>
                  <a:lumOff val="25000"/>
                </a:schemeClr>
              </a:solidFill>
              <a:latin typeface="微软雅黑" pitchFamily="34" charset="-122"/>
              <a:ea typeface="微软雅黑" pitchFamily="34" charset="-122"/>
            </a:endParaRPr>
          </a:p>
          <a:p>
            <a:pPr>
              <a:lnSpc>
                <a:spcPct val="130000"/>
              </a:lnSpc>
            </a:pPr>
            <a:r>
              <a:rPr lang="zh-CN" altLang="en-US" sz="1317" dirty="0">
                <a:solidFill>
                  <a:schemeClr val="tx1">
                    <a:lumMod val="75000"/>
                    <a:lumOff val="25000"/>
                  </a:schemeClr>
                </a:solidFill>
                <a:latin typeface="微软雅黑" pitchFamily="34" charset="-122"/>
                <a:ea typeface="微软雅黑" pitchFamily="34" charset="-122"/>
              </a:rPr>
              <a:t>       点击输入简要文字内容，文字内容需概括精炼，不用多余的文字修饰。</a:t>
            </a:r>
            <a:endParaRPr lang="zh-CN" altLang="en-US" sz="2108"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16043959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500" fill="hold"/>
                                            <p:tgtEl>
                                              <p:spTgt spid="2"/>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14:presetBounceEnd="40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40000">
                                          <p:cBhvr additive="base">
                                            <p:cTn id="12" dur="50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14:presetBounceEnd="40000">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14:bounceEnd="40000">
                                          <p:cBhvr additive="base">
                                            <p:cTn id="17" dur="500" fill="hold"/>
                                            <p:tgtEl>
                                              <p:spTgt spid="8"/>
                                            </p:tgtEl>
                                            <p:attrNameLst>
                                              <p:attrName>ppt_x</p:attrName>
                                            </p:attrNameLst>
                                          </p:cBhvr>
                                          <p:tavLst>
                                            <p:tav tm="0">
                                              <p:val>
                                                <p:strVal val="1+#ppt_w/2"/>
                                              </p:val>
                                            </p:tav>
                                            <p:tav tm="100000">
                                              <p:val>
                                                <p:strVal val="#ppt_x"/>
                                              </p:val>
                                            </p:tav>
                                          </p:tavLst>
                                        </p:anim>
                                        <p:anim calcmode="lin" valueType="num" p14:bounceEnd="40000">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53" presetClass="entr" presetSubtype="16"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childTnLst>
                              </p:cTn>
                            </p:par>
                            <p:par>
                              <p:cTn id="34" fill="hold">
                                <p:stCondLst>
                                  <p:cond delay="1700"/>
                                </p:stCondLst>
                                <p:childTnLst>
                                  <p:par>
                                    <p:cTn id="35" presetID="16" presetClass="entr" presetSubtype="37"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outVertical)">
                                          <p:cBhvr>
                                            <p:cTn id="37" dur="500"/>
                                            <p:tgtEl>
                                              <p:spTgt spid="16"/>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outVertical)">
                                          <p:cBhvr>
                                            <p:cTn id="40" dur="500"/>
                                            <p:tgtEl>
                                              <p:spTgt spid="15"/>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arn(outVertical)">
                                          <p:cBhvr>
                                            <p:cTn id="43" dur="500"/>
                                            <p:tgtEl>
                                              <p:spTgt spid="17"/>
                                            </p:tgtEl>
                                          </p:cBhvr>
                                        </p:animEffect>
                                      </p:childTnLst>
                                    </p:cTn>
                                  </p:par>
                                </p:childTnLst>
                              </p:cTn>
                            </p:par>
                            <p:par>
                              <p:cTn id="44" fill="hold">
                                <p:stCondLst>
                                  <p:cond delay="2200"/>
                                </p:stCondLst>
                                <p:childTnLst>
                                  <p:par>
                                    <p:cTn id="45" presetID="21" presetClass="entr" presetSubtype="1"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heel(1)">
                                          <p:cBhvr>
                                            <p:cTn id="47" dur="800"/>
                                            <p:tgtEl>
                                              <p:spTgt spid="18"/>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19"/>
                                            </p:tgtEl>
                                            <p:attrNameLst>
                                              <p:attrName>style.visibility</p:attrName>
                                            </p:attrNameLst>
                                          </p:cBhvr>
                                          <p:to>
                                            <p:strVal val="visible"/>
                                          </p:to>
                                        </p:set>
                                        <p:animEffect transition="in" filter="wheel(1)">
                                          <p:cBhvr>
                                            <p:cTn id="50" dur="800"/>
                                            <p:tgtEl>
                                              <p:spTgt spid="19"/>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20"/>
                                            </p:tgtEl>
                                            <p:attrNameLst>
                                              <p:attrName>style.visibility</p:attrName>
                                            </p:attrNameLst>
                                          </p:cBhvr>
                                          <p:to>
                                            <p:strVal val="visible"/>
                                          </p:to>
                                        </p:set>
                                        <p:animEffect transition="in" filter="wheel(1)">
                                          <p:cBhvr>
                                            <p:cTn id="53" dur="800"/>
                                            <p:tgtEl>
                                              <p:spTgt spid="20"/>
                                            </p:tgtEl>
                                          </p:cBhvr>
                                        </p:animEffect>
                                      </p:childTnLst>
                                    </p:cTn>
                                  </p:par>
                                </p:childTnLst>
                              </p:cTn>
                            </p:par>
                            <p:par>
                              <p:cTn id="54" fill="hold">
                                <p:stCondLst>
                                  <p:cond delay="340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21"/>
                                            </p:tgtEl>
                                            <p:attrNameLst>
                                              <p:attrName>style.visibility</p:attrName>
                                            </p:attrNameLst>
                                          </p:cBhvr>
                                          <p:to>
                                            <p:strVal val="visible"/>
                                          </p:to>
                                        </p:set>
                                        <p:animEffect transition="in" filter="wipe(left)">
                                          <p:cBhvr>
                                            <p:cTn id="57" dur="50"/>
                                            <p:tgtEl>
                                              <p:spTgt spid="21"/>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21"/>
                                            </p:tgtEl>
                                          </p:cBhvr>
                                          <p:to x="80000" y="100000"/>
                                        </p:animScale>
                                        <p:anim by="(#ppt_w*0.10)" calcmode="lin" valueType="num">
                                          <p:cBhvr>
                                            <p:cTn id="60" dur="25" autoRev="1" fill="hold">
                                              <p:stCondLst>
                                                <p:cond delay="0"/>
                                              </p:stCondLst>
                                            </p:cTn>
                                            <p:tgtEl>
                                              <p:spTgt spid="21"/>
                                            </p:tgtEl>
                                            <p:attrNameLst>
                                              <p:attrName>ppt_x</p:attrName>
                                            </p:attrNameLst>
                                          </p:cBhvr>
                                        </p:anim>
                                        <p:anim by="(-#ppt_w*0.10)" calcmode="lin" valueType="num">
                                          <p:cBhvr>
                                            <p:cTn id="61" dur="25" autoRev="1" fill="hold">
                                              <p:stCondLst>
                                                <p:cond delay="0"/>
                                              </p:stCondLst>
                                            </p:cTn>
                                            <p:tgtEl>
                                              <p:spTgt spid="21"/>
                                            </p:tgtEl>
                                            <p:attrNameLst>
                                              <p:attrName>ppt_y</p:attrName>
                                            </p:attrNameLst>
                                          </p:cBhvr>
                                        </p:anim>
                                        <p:animRot by="-480000">
                                          <p:cBhvr>
                                            <p:cTn id="62" dur="25" autoRev="1" fill="hold">
                                              <p:stCondLst>
                                                <p:cond delay="0"/>
                                              </p:stCondLst>
                                            </p:cTn>
                                            <p:tgtEl>
                                              <p:spTgt spid="21"/>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22"/>
                                            </p:tgtEl>
                                            <p:attrNameLst>
                                              <p:attrName>style.visibility</p:attrName>
                                            </p:attrNameLst>
                                          </p:cBhvr>
                                          <p:to>
                                            <p:strVal val="visible"/>
                                          </p:to>
                                        </p:set>
                                        <p:animEffect transition="in" filter="wipe(left)">
                                          <p:cBhvr>
                                            <p:cTn id="65" dur="50"/>
                                            <p:tgtEl>
                                              <p:spTgt spid="22"/>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22"/>
                                            </p:tgtEl>
                                          </p:cBhvr>
                                          <p:to x="80000" y="100000"/>
                                        </p:animScale>
                                        <p:anim by="(#ppt_w*0.10)" calcmode="lin" valueType="num">
                                          <p:cBhvr>
                                            <p:cTn id="68" dur="25" autoRev="1" fill="hold">
                                              <p:stCondLst>
                                                <p:cond delay="0"/>
                                              </p:stCondLst>
                                            </p:cTn>
                                            <p:tgtEl>
                                              <p:spTgt spid="22"/>
                                            </p:tgtEl>
                                            <p:attrNameLst>
                                              <p:attrName>ppt_x</p:attrName>
                                            </p:attrNameLst>
                                          </p:cBhvr>
                                        </p:anim>
                                        <p:anim by="(-#ppt_w*0.10)" calcmode="lin" valueType="num">
                                          <p:cBhvr>
                                            <p:cTn id="69" dur="25" autoRev="1" fill="hold">
                                              <p:stCondLst>
                                                <p:cond delay="0"/>
                                              </p:stCondLst>
                                            </p:cTn>
                                            <p:tgtEl>
                                              <p:spTgt spid="22"/>
                                            </p:tgtEl>
                                            <p:attrNameLst>
                                              <p:attrName>ppt_y</p:attrName>
                                            </p:attrNameLst>
                                          </p:cBhvr>
                                        </p:anim>
                                        <p:animRot by="-480000">
                                          <p:cBhvr>
                                            <p:cTn id="70" dur="25" autoRev="1" fill="hold">
                                              <p:stCondLst>
                                                <p:cond delay="0"/>
                                              </p:stCondLst>
                                            </p:cTn>
                                            <p:tgtEl>
                                              <p:spTgt spid="22"/>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23"/>
                                            </p:tgtEl>
                                            <p:attrNameLst>
                                              <p:attrName>style.visibility</p:attrName>
                                            </p:attrNameLst>
                                          </p:cBhvr>
                                          <p:to>
                                            <p:strVal val="visible"/>
                                          </p:to>
                                        </p:set>
                                        <p:animEffect transition="in" filter="wipe(left)">
                                          <p:cBhvr>
                                            <p:cTn id="73" dur="50"/>
                                            <p:tgtEl>
                                              <p:spTgt spid="23"/>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23"/>
                                            </p:tgtEl>
                                          </p:cBhvr>
                                          <p:to x="80000" y="100000"/>
                                        </p:animScale>
                                        <p:anim by="(#ppt_w*0.10)" calcmode="lin" valueType="num">
                                          <p:cBhvr>
                                            <p:cTn id="76" dur="25" autoRev="1" fill="hold">
                                              <p:stCondLst>
                                                <p:cond delay="0"/>
                                              </p:stCondLst>
                                            </p:cTn>
                                            <p:tgtEl>
                                              <p:spTgt spid="23"/>
                                            </p:tgtEl>
                                            <p:attrNameLst>
                                              <p:attrName>ppt_x</p:attrName>
                                            </p:attrNameLst>
                                          </p:cBhvr>
                                        </p:anim>
                                        <p:anim by="(-#ppt_w*0.10)" calcmode="lin" valueType="num">
                                          <p:cBhvr>
                                            <p:cTn id="77" dur="25" autoRev="1" fill="hold">
                                              <p:stCondLst>
                                                <p:cond delay="0"/>
                                              </p:stCondLst>
                                            </p:cTn>
                                            <p:tgtEl>
                                              <p:spTgt spid="23"/>
                                            </p:tgtEl>
                                            <p:attrNameLst>
                                              <p:attrName>ppt_y</p:attrName>
                                            </p:attrNameLst>
                                          </p:cBhvr>
                                        </p:anim>
                                        <p:animRot by="-480000">
                                          <p:cBhvr>
                                            <p:cTn id="78" dur="25" autoRev="1"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animBg="1"/>
          <p:bldP spid="15" grpId="0"/>
          <p:bldP spid="19" grpId="0" animBg="1"/>
          <p:bldP spid="20" grpId="0" animBg="1"/>
          <p:bldP spid="13" grpId="0" animBg="1"/>
          <p:bldP spid="14" grpId="0" animBg="1"/>
          <p:bldP spid="16" grpId="0"/>
          <p:bldP spid="17" grpId="0"/>
          <p:bldP spid="21" grpId="0"/>
          <p:bldP spid="21" grpId="1"/>
          <p:bldP spid="22" grpId="0"/>
          <p:bldP spid="22" grpId="1"/>
          <p:bldP spid="23" grpId="0"/>
          <p:bldP spid="2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53" presetClass="entr" presetSubtype="16"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childTnLst>
                              </p:cTn>
                            </p:par>
                            <p:par>
                              <p:cTn id="34" fill="hold">
                                <p:stCondLst>
                                  <p:cond delay="1700"/>
                                </p:stCondLst>
                                <p:childTnLst>
                                  <p:par>
                                    <p:cTn id="35" presetID="16" presetClass="entr" presetSubtype="37"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outVertical)">
                                          <p:cBhvr>
                                            <p:cTn id="37" dur="500"/>
                                            <p:tgtEl>
                                              <p:spTgt spid="16"/>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outVertical)">
                                          <p:cBhvr>
                                            <p:cTn id="40" dur="500"/>
                                            <p:tgtEl>
                                              <p:spTgt spid="15"/>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arn(outVertical)">
                                          <p:cBhvr>
                                            <p:cTn id="43" dur="500"/>
                                            <p:tgtEl>
                                              <p:spTgt spid="17"/>
                                            </p:tgtEl>
                                          </p:cBhvr>
                                        </p:animEffect>
                                      </p:childTnLst>
                                    </p:cTn>
                                  </p:par>
                                </p:childTnLst>
                              </p:cTn>
                            </p:par>
                            <p:par>
                              <p:cTn id="44" fill="hold">
                                <p:stCondLst>
                                  <p:cond delay="2200"/>
                                </p:stCondLst>
                                <p:childTnLst>
                                  <p:par>
                                    <p:cTn id="45" presetID="21" presetClass="entr" presetSubtype="1"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heel(1)">
                                          <p:cBhvr>
                                            <p:cTn id="47" dur="800"/>
                                            <p:tgtEl>
                                              <p:spTgt spid="18"/>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19"/>
                                            </p:tgtEl>
                                            <p:attrNameLst>
                                              <p:attrName>style.visibility</p:attrName>
                                            </p:attrNameLst>
                                          </p:cBhvr>
                                          <p:to>
                                            <p:strVal val="visible"/>
                                          </p:to>
                                        </p:set>
                                        <p:animEffect transition="in" filter="wheel(1)">
                                          <p:cBhvr>
                                            <p:cTn id="50" dur="800"/>
                                            <p:tgtEl>
                                              <p:spTgt spid="19"/>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20"/>
                                            </p:tgtEl>
                                            <p:attrNameLst>
                                              <p:attrName>style.visibility</p:attrName>
                                            </p:attrNameLst>
                                          </p:cBhvr>
                                          <p:to>
                                            <p:strVal val="visible"/>
                                          </p:to>
                                        </p:set>
                                        <p:animEffect transition="in" filter="wheel(1)">
                                          <p:cBhvr>
                                            <p:cTn id="53" dur="800"/>
                                            <p:tgtEl>
                                              <p:spTgt spid="20"/>
                                            </p:tgtEl>
                                          </p:cBhvr>
                                        </p:animEffect>
                                      </p:childTnLst>
                                    </p:cTn>
                                  </p:par>
                                </p:childTnLst>
                              </p:cTn>
                            </p:par>
                            <p:par>
                              <p:cTn id="54" fill="hold">
                                <p:stCondLst>
                                  <p:cond delay="340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21"/>
                                            </p:tgtEl>
                                            <p:attrNameLst>
                                              <p:attrName>style.visibility</p:attrName>
                                            </p:attrNameLst>
                                          </p:cBhvr>
                                          <p:to>
                                            <p:strVal val="visible"/>
                                          </p:to>
                                        </p:set>
                                        <p:animEffect transition="in" filter="wipe(left)">
                                          <p:cBhvr>
                                            <p:cTn id="57" dur="50"/>
                                            <p:tgtEl>
                                              <p:spTgt spid="21"/>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21"/>
                                            </p:tgtEl>
                                          </p:cBhvr>
                                          <p:to x="80000" y="100000"/>
                                        </p:animScale>
                                        <p:anim by="(#ppt_w*0.10)" calcmode="lin" valueType="num">
                                          <p:cBhvr>
                                            <p:cTn id="60" dur="25" autoRev="1" fill="hold">
                                              <p:stCondLst>
                                                <p:cond delay="0"/>
                                              </p:stCondLst>
                                            </p:cTn>
                                            <p:tgtEl>
                                              <p:spTgt spid="21"/>
                                            </p:tgtEl>
                                            <p:attrNameLst>
                                              <p:attrName>ppt_x</p:attrName>
                                            </p:attrNameLst>
                                          </p:cBhvr>
                                        </p:anim>
                                        <p:anim by="(-#ppt_w*0.10)" calcmode="lin" valueType="num">
                                          <p:cBhvr>
                                            <p:cTn id="61" dur="25" autoRev="1" fill="hold">
                                              <p:stCondLst>
                                                <p:cond delay="0"/>
                                              </p:stCondLst>
                                            </p:cTn>
                                            <p:tgtEl>
                                              <p:spTgt spid="21"/>
                                            </p:tgtEl>
                                            <p:attrNameLst>
                                              <p:attrName>ppt_y</p:attrName>
                                            </p:attrNameLst>
                                          </p:cBhvr>
                                        </p:anim>
                                        <p:animRot by="-480000">
                                          <p:cBhvr>
                                            <p:cTn id="62" dur="25" autoRev="1" fill="hold">
                                              <p:stCondLst>
                                                <p:cond delay="0"/>
                                              </p:stCondLst>
                                            </p:cTn>
                                            <p:tgtEl>
                                              <p:spTgt spid="21"/>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22"/>
                                            </p:tgtEl>
                                            <p:attrNameLst>
                                              <p:attrName>style.visibility</p:attrName>
                                            </p:attrNameLst>
                                          </p:cBhvr>
                                          <p:to>
                                            <p:strVal val="visible"/>
                                          </p:to>
                                        </p:set>
                                        <p:animEffect transition="in" filter="wipe(left)">
                                          <p:cBhvr>
                                            <p:cTn id="65" dur="50"/>
                                            <p:tgtEl>
                                              <p:spTgt spid="22"/>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22"/>
                                            </p:tgtEl>
                                          </p:cBhvr>
                                          <p:to x="80000" y="100000"/>
                                        </p:animScale>
                                        <p:anim by="(#ppt_w*0.10)" calcmode="lin" valueType="num">
                                          <p:cBhvr>
                                            <p:cTn id="68" dur="25" autoRev="1" fill="hold">
                                              <p:stCondLst>
                                                <p:cond delay="0"/>
                                              </p:stCondLst>
                                            </p:cTn>
                                            <p:tgtEl>
                                              <p:spTgt spid="22"/>
                                            </p:tgtEl>
                                            <p:attrNameLst>
                                              <p:attrName>ppt_x</p:attrName>
                                            </p:attrNameLst>
                                          </p:cBhvr>
                                        </p:anim>
                                        <p:anim by="(-#ppt_w*0.10)" calcmode="lin" valueType="num">
                                          <p:cBhvr>
                                            <p:cTn id="69" dur="25" autoRev="1" fill="hold">
                                              <p:stCondLst>
                                                <p:cond delay="0"/>
                                              </p:stCondLst>
                                            </p:cTn>
                                            <p:tgtEl>
                                              <p:spTgt spid="22"/>
                                            </p:tgtEl>
                                            <p:attrNameLst>
                                              <p:attrName>ppt_y</p:attrName>
                                            </p:attrNameLst>
                                          </p:cBhvr>
                                        </p:anim>
                                        <p:animRot by="-480000">
                                          <p:cBhvr>
                                            <p:cTn id="70" dur="25" autoRev="1" fill="hold">
                                              <p:stCondLst>
                                                <p:cond delay="0"/>
                                              </p:stCondLst>
                                            </p:cTn>
                                            <p:tgtEl>
                                              <p:spTgt spid="22"/>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23"/>
                                            </p:tgtEl>
                                            <p:attrNameLst>
                                              <p:attrName>style.visibility</p:attrName>
                                            </p:attrNameLst>
                                          </p:cBhvr>
                                          <p:to>
                                            <p:strVal val="visible"/>
                                          </p:to>
                                        </p:set>
                                        <p:animEffect transition="in" filter="wipe(left)">
                                          <p:cBhvr>
                                            <p:cTn id="73" dur="50"/>
                                            <p:tgtEl>
                                              <p:spTgt spid="23"/>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23"/>
                                            </p:tgtEl>
                                          </p:cBhvr>
                                          <p:to x="80000" y="100000"/>
                                        </p:animScale>
                                        <p:anim by="(#ppt_w*0.10)" calcmode="lin" valueType="num">
                                          <p:cBhvr>
                                            <p:cTn id="76" dur="25" autoRev="1" fill="hold">
                                              <p:stCondLst>
                                                <p:cond delay="0"/>
                                              </p:stCondLst>
                                            </p:cTn>
                                            <p:tgtEl>
                                              <p:spTgt spid="23"/>
                                            </p:tgtEl>
                                            <p:attrNameLst>
                                              <p:attrName>ppt_x</p:attrName>
                                            </p:attrNameLst>
                                          </p:cBhvr>
                                        </p:anim>
                                        <p:anim by="(-#ppt_w*0.10)" calcmode="lin" valueType="num">
                                          <p:cBhvr>
                                            <p:cTn id="77" dur="25" autoRev="1" fill="hold">
                                              <p:stCondLst>
                                                <p:cond delay="0"/>
                                              </p:stCondLst>
                                            </p:cTn>
                                            <p:tgtEl>
                                              <p:spTgt spid="23"/>
                                            </p:tgtEl>
                                            <p:attrNameLst>
                                              <p:attrName>ppt_y</p:attrName>
                                            </p:attrNameLst>
                                          </p:cBhvr>
                                        </p:anim>
                                        <p:animRot by="-480000">
                                          <p:cBhvr>
                                            <p:cTn id="78" dur="25" autoRev="1"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animBg="1"/>
          <p:bldP spid="15" grpId="0"/>
          <p:bldP spid="19" grpId="0" animBg="1"/>
          <p:bldP spid="20" grpId="0" animBg="1"/>
          <p:bldP spid="13" grpId="0" animBg="1"/>
          <p:bldP spid="14" grpId="0" animBg="1"/>
          <p:bldP spid="16" grpId="0"/>
          <p:bldP spid="17" grpId="0"/>
          <p:bldP spid="21" grpId="0"/>
          <p:bldP spid="21" grpId="1"/>
          <p:bldP spid="22" grpId="0"/>
          <p:bldP spid="22" grpId="1"/>
          <p:bldP spid="23" grpId="0"/>
          <p:bldP spid="23" grpId="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组合 5"/>
          <p:cNvGrpSpPr/>
          <p:nvPr/>
        </p:nvGrpSpPr>
        <p:grpSpPr>
          <a:xfrm>
            <a:off x="1607860" y="1722163"/>
            <a:ext cx="2650614" cy="2650614"/>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8" name="椭圆 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grpSp>
        <p:nvGrpSpPr>
          <p:cNvPr id="9" name="组合 8"/>
          <p:cNvGrpSpPr/>
          <p:nvPr/>
        </p:nvGrpSpPr>
        <p:grpSpPr>
          <a:xfrm>
            <a:off x="3728639" y="1722163"/>
            <a:ext cx="2650614" cy="2650614"/>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grpSp>
        <p:nvGrpSpPr>
          <p:cNvPr id="12" name="组合 11"/>
          <p:cNvGrpSpPr/>
          <p:nvPr/>
        </p:nvGrpSpPr>
        <p:grpSpPr>
          <a:xfrm>
            <a:off x="5849418" y="1722163"/>
            <a:ext cx="2650614" cy="2650614"/>
            <a:chOff x="304800" y="673100"/>
            <a:chExt cx="4000500" cy="4000500"/>
          </a:xfrm>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14" name="椭圆 1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grpSp>
        <p:nvGrpSpPr>
          <p:cNvPr id="15" name="组合 14"/>
          <p:cNvGrpSpPr/>
          <p:nvPr/>
        </p:nvGrpSpPr>
        <p:grpSpPr>
          <a:xfrm>
            <a:off x="7970197" y="1722163"/>
            <a:ext cx="2650614" cy="2650614"/>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sp>
        <p:nvSpPr>
          <p:cNvPr id="18" name="TextBox 14"/>
          <p:cNvSpPr>
            <a:spLocks noChangeArrowheads="1"/>
          </p:cNvSpPr>
          <p:nvPr/>
        </p:nvSpPr>
        <p:spPr bwMode="auto">
          <a:xfrm>
            <a:off x="2427739" y="2279898"/>
            <a:ext cx="934871" cy="82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743" b="1" dirty="0">
                <a:solidFill>
                  <a:schemeClr val="accent2"/>
                </a:solidFill>
                <a:latin typeface="微软雅黑" panose="020B0503020204020204" pitchFamily="34" charset="-122"/>
                <a:ea typeface="微软雅黑" panose="020B0503020204020204" pitchFamily="34" charset="-122"/>
                <a:sym typeface="方正兰亭粗黑_GBK" charset="-122"/>
              </a:rPr>
              <a:t>01</a:t>
            </a:r>
          </a:p>
        </p:txBody>
      </p:sp>
      <p:sp>
        <p:nvSpPr>
          <p:cNvPr id="19" name="TextBox 15"/>
          <p:cNvSpPr>
            <a:spLocks noChangeArrowheads="1"/>
          </p:cNvSpPr>
          <p:nvPr/>
        </p:nvSpPr>
        <p:spPr bwMode="auto">
          <a:xfrm>
            <a:off x="4493932" y="2279898"/>
            <a:ext cx="934871" cy="82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743" b="1" dirty="0">
                <a:solidFill>
                  <a:schemeClr val="accent2"/>
                </a:solidFill>
                <a:latin typeface="微软雅黑" panose="020B0503020204020204" pitchFamily="34" charset="-122"/>
                <a:ea typeface="微软雅黑" panose="020B0503020204020204" pitchFamily="34" charset="-122"/>
                <a:sym typeface="方正兰亭粗黑_GBK" charset="-122"/>
              </a:rPr>
              <a:t>02</a:t>
            </a:r>
          </a:p>
        </p:txBody>
      </p:sp>
      <p:sp>
        <p:nvSpPr>
          <p:cNvPr id="22" name="TextBox 22"/>
          <p:cNvSpPr>
            <a:spLocks noChangeArrowheads="1"/>
          </p:cNvSpPr>
          <p:nvPr/>
        </p:nvSpPr>
        <p:spPr bwMode="auto">
          <a:xfrm>
            <a:off x="1735228" y="3161923"/>
            <a:ext cx="23027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224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     输入标题</a:t>
            </a:r>
          </a:p>
        </p:txBody>
      </p:sp>
      <p:sp>
        <p:nvSpPr>
          <p:cNvPr id="24" name="TextBox 24"/>
          <p:cNvSpPr>
            <a:spLocks noChangeArrowheads="1"/>
          </p:cNvSpPr>
          <p:nvPr/>
        </p:nvSpPr>
        <p:spPr bwMode="auto">
          <a:xfrm>
            <a:off x="3822330" y="3161923"/>
            <a:ext cx="2300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224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     输入标题</a:t>
            </a:r>
          </a:p>
        </p:txBody>
      </p:sp>
      <p:sp>
        <p:nvSpPr>
          <p:cNvPr id="26" name="TextBox 16"/>
          <p:cNvSpPr>
            <a:spLocks noChangeArrowheads="1"/>
          </p:cNvSpPr>
          <p:nvPr/>
        </p:nvSpPr>
        <p:spPr bwMode="auto">
          <a:xfrm>
            <a:off x="6674405" y="2279898"/>
            <a:ext cx="934871" cy="82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743" b="1" dirty="0">
                <a:solidFill>
                  <a:schemeClr val="accent2"/>
                </a:solidFill>
                <a:latin typeface="微软雅黑" panose="020B0503020204020204" pitchFamily="34" charset="-122"/>
                <a:ea typeface="微软雅黑" panose="020B0503020204020204" pitchFamily="34" charset="-122"/>
                <a:sym typeface="方正兰亭粗黑_GBK" charset="-122"/>
              </a:rPr>
              <a:t>03</a:t>
            </a:r>
          </a:p>
        </p:txBody>
      </p:sp>
      <p:sp>
        <p:nvSpPr>
          <p:cNvPr id="28" name="TextBox 26"/>
          <p:cNvSpPr>
            <a:spLocks noChangeArrowheads="1"/>
          </p:cNvSpPr>
          <p:nvPr/>
        </p:nvSpPr>
        <p:spPr bwMode="auto">
          <a:xfrm>
            <a:off x="6007222" y="3161923"/>
            <a:ext cx="23027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224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     输入标题</a:t>
            </a:r>
          </a:p>
        </p:txBody>
      </p:sp>
      <p:sp>
        <p:nvSpPr>
          <p:cNvPr id="30" name="TextBox 17"/>
          <p:cNvSpPr>
            <a:spLocks noChangeArrowheads="1"/>
          </p:cNvSpPr>
          <p:nvPr/>
        </p:nvSpPr>
        <p:spPr bwMode="auto">
          <a:xfrm>
            <a:off x="8755501" y="2279898"/>
            <a:ext cx="934871" cy="82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743" b="1" dirty="0">
                <a:solidFill>
                  <a:schemeClr val="accent2"/>
                </a:solidFill>
                <a:latin typeface="微软雅黑" panose="020B0503020204020204" pitchFamily="34" charset="-122"/>
                <a:ea typeface="微软雅黑" panose="020B0503020204020204" pitchFamily="34" charset="-122"/>
                <a:sym typeface="方正兰亭粗黑_GBK" charset="-122"/>
              </a:rPr>
              <a:t>04</a:t>
            </a:r>
          </a:p>
        </p:txBody>
      </p:sp>
      <p:sp>
        <p:nvSpPr>
          <p:cNvPr id="36" name="TextBox 28"/>
          <p:cNvSpPr>
            <a:spLocks noChangeArrowheads="1"/>
          </p:cNvSpPr>
          <p:nvPr/>
        </p:nvSpPr>
        <p:spPr bwMode="auto">
          <a:xfrm>
            <a:off x="8381052" y="3161923"/>
            <a:ext cx="2300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224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  输入标题</a:t>
            </a:r>
          </a:p>
        </p:txBody>
      </p:sp>
      <p:sp>
        <p:nvSpPr>
          <p:cNvPr id="38" name="矩形 60"/>
          <p:cNvSpPr>
            <a:spLocks noChangeArrowheads="1"/>
          </p:cNvSpPr>
          <p:nvPr/>
        </p:nvSpPr>
        <p:spPr bwMode="auto">
          <a:xfrm>
            <a:off x="1474280" y="4941988"/>
            <a:ext cx="9558065" cy="723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352" tIns="45177" rIns="90352" bIns="45177">
            <a:spAutoFit/>
          </a:bodyPr>
          <a:lstStyle/>
          <a:p>
            <a:pPr>
              <a:lnSpc>
                <a:spcPct val="130000"/>
              </a:lnSpc>
            </a:pPr>
            <a:r>
              <a:rPr lang="zh-CN" altLang="en-US" sz="1581" dirty="0">
                <a:solidFill>
                  <a:schemeClr val="tx1">
                    <a:lumMod val="50000"/>
                    <a:lumOff val="50000"/>
                  </a:schemeClr>
                </a:solidFill>
                <a:latin typeface="微软雅黑" pitchFamily="34" charset="-122"/>
                <a:ea typeface="微软雅黑" panose="020B0503020204020204" pitchFamily="34" charset="-122"/>
              </a:rPr>
              <a:t>单击此处添加文本单击此处添加文本单击此处添加文本单击此处添加文本单击此处添加文本单击此处添加</a:t>
            </a:r>
            <a:endParaRPr lang="en-US" altLang="zh-CN" sz="1581" dirty="0">
              <a:solidFill>
                <a:schemeClr val="tx1">
                  <a:lumMod val="50000"/>
                  <a:lumOff val="50000"/>
                </a:schemeClr>
              </a:solidFill>
              <a:latin typeface="微软雅黑" pitchFamily="34" charset="-122"/>
              <a:ea typeface="微软雅黑" panose="020B0503020204020204" pitchFamily="34" charset="-122"/>
            </a:endParaRPr>
          </a:p>
          <a:p>
            <a:pPr>
              <a:lnSpc>
                <a:spcPct val="130000"/>
              </a:lnSpc>
            </a:pPr>
            <a:r>
              <a:rPr lang="zh-CN" altLang="en-US" sz="1581" dirty="0">
                <a:solidFill>
                  <a:schemeClr val="tx1">
                    <a:lumMod val="50000"/>
                    <a:lumOff val="50000"/>
                  </a:schemeClr>
                </a:solidFill>
                <a:latin typeface="微软雅黑" pitchFamily="34" charset="-122"/>
                <a:ea typeface="微软雅黑" panose="020B0503020204020204" pitchFamily="34" charset="-122"/>
              </a:rPr>
              <a:t>单击此处添加文本单击此处添加文本单击此处添加文本单击此处添加文本单击此处添加文本</a:t>
            </a:r>
            <a:endParaRPr lang="en-US" altLang="zh-CN" sz="1581" dirty="0">
              <a:solidFill>
                <a:schemeClr val="tx1">
                  <a:lumMod val="50000"/>
                  <a:lumOff val="50000"/>
                </a:schemeClr>
              </a:solidFill>
              <a:latin typeface="微软雅黑" pitchFamily="34" charset="-122"/>
              <a:ea typeface="微软雅黑" panose="020B0503020204020204" pitchFamily="34" charset="-122"/>
            </a:endParaRPr>
          </a:p>
        </p:txBody>
      </p:sp>
      <p:cxnSp>
        <p:nvCxnSpPr>
          <p:cNvPr id="39" name="Straight Connector 42"/>
          <p:cNvCxnSpPr/>
          <p:nvPr/>
        </p:nvCxnSpPr>
        <p:spPr>
          <a:xfrm>
            <a:off x="1260885" y="4752248"/>
            <a:ext cx="9870577" cy="0"/>
          </a:xfrm>
          <a:prstGeom prst="line">
            <a:avLst/>
          </a:prstGeom>
          <a:ln w="12700">
            <a:solidFill>
              <a:schemeClr val="bg1">
                <a:lumMod val="65000"/>
              </a:schemeClr>
            </a:solidFill>
            <a:prstDash val="sysDot"/>
            <a:headEnd type="oval" w="med" len="med"/>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0820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40000">
                                          <p:cBhvr additive="base">
                                            <p:cTn id="7" dur="500" fill="hold"/>
                                            <p:tgtEl>
                                              <p:spTgt spid="6"/>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40000">
                                      <p:stCondLst>
                                        <p:cond delay="300"/>
                                      </p:stCondLst>
                                      <p:childTnLst>
                                        <p:set>
                                          <p:cBhvr>
                                            <p:cTn id="10" dur="1" fill="hold">
                                              <p:stCondLst>
                                                <p:cond delay="0"/>
                                              </p:stCondLst>
                                            </p:cTn>
                                            <p:tgtEl>
                                              <p:spTgt spid="9"/>
                                            </p:tgtEl>
                                            <p:attrNameLst>
                                              <p:attrName>style.visibility</p:attrName>
                                            </p:attrNameLst>
                                          </p:cBhvr>
                                          <p:to>
                                            <p:strVal val="visible"/>
                                          </p:to>
                                        </p:set>
                                        <p:anim calcmode="lin" valueType="num" p14:bounceEnd="40000">
                                          <p:cBhvr additive="base">
                                            <p:cTn id="11" dur="500" fill="hold"/>
                                            <p:tgtEl>
                                              <p:spTgt spid="9"/>
                                            </p:tgtEl>
                                            <p:attrNameLst>
                                              <p:attrName>ppt_x</p:attrName>
                                            </p:attrNameLst>
                                          </p:cBhvr>
                                          <p:tavLst>
                                            <p:tav tm="0">
                                              <p:val>
                                                <p:strVal val="1+#ppt_w/2"/>
                                              </p:val>
                                            </p:tav>
                                            <p:tav tm="100000">
                                              <p:val>
                                                <p:strVal val="#ppt_x"/>
                                              </p:val>
                                            </p:tav>
                                          </p:tavLst>
                                        </p:anim>
                                        <p:anim calcmode="lin" valueType="num" p14:bounceEnd="40000">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40000">
                                      <p:stCondLst>
                                        <p:cond delay="600"/>
                                      </p:stCondLst>
                                      <p:childTnLst>
                                        <p:set>
                                          <p:cBhvr>
                                            <p:cTn id="14" dur="1" fill="hold">
                                              <p:stCondLst>
                                                <p:cond delay="0"/>
                                              </p:stCondLst>
                                            </p:cTn>
                                            <p:tgtEl>
                                              <p:spTgt spid="12"/>
                                            </p:tgtEl>
                                            <p:attrNameLst>
                                              <p:attrName>style.visibility</p:attrName>
                                            </p:attrNameLst>
                                          </p:cBhvr>
                                          <p:to>
                                            <p:strVal val="visible"/>
                                          </p:to>
                                        </p:set>
                                        <p:anim calcmode="lin" valueType="num" p14:bounceEnd="40000">
                                          <p:cBhvr additive="base">
                                            <p:cTn id="15" dur="500" fill="hold"/>
                                            <p:tgtEl>
                                              <p:spTgt spid="12"/>
                                            </p:tgtEl>
                                            <p:attrNameLst>
                                              <p:attrName>ppt_x</p:attrName>
                                            </p:attrNameLst>
                                          </p:cBhvr>
                                          <p:tavLst>
                                            <p:tav tm="0">
                                              <p:val>
                                                <p:strVal val="1+#ppt_w/2"/>
                                              </p:val>
                                            </p:tav>
                                            <p:tav tm="100000">
                                              <p:val>
                                                <p:strVal val="#ppt_x"/>
                                              </p:val>
                                            </p:tav>
                                          </p:tavLst>
                                        </p:anim>
                                        <p:anim calcmode="lin" valueType="num" p14:bounceEnd="40000">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40000">
                                      <p:stCondLst>
                                        <p:cond delay="900"/>
                                      </p:stCondLst>
                                      <p:childTnLst>
                                        <p:set>
                                          <p:cBhvr>
                                            <p:cTn id="18" dur="1" fill="hold">
                                              <p:stCondLst>
                                                <p:cond delay="0"/>
                                              </p:stCondLst>
                                            </p:cTn>
                                            <p:tgtEl>
                                              <p:spTgt spid="15"/>
                                            </p:tgtEl>
                                            <p:attrNameLst>
                                              <p:attrName>style.visibility</p:attrName>
                                            </p:attrNameLst>
                                          </p:cBhvr>
                                          <p:to>
                                            <p:strVal val="visible"/>
                                          </p:to>
                                        </p:set>
                                        <p:anim calcmode="lin" valueType="num" p14:bounceEnd="40000">
                                          <p:cBhvr additive="base">
                                            <p:cTn id="19" dur="500" fill="hold"/>
                                            <p:tgtEl>
                                              <p:spTgt spid="15"/>
                                            </p:tgtEl>
                                            <p:attrNameLst>
                                              <p:attrName>ppt_x</p:attrName>
                                            </p:attrNameLst>
                                          </p:cBhvr>
                                          <p:tavLst>
                                            <p:tav tm="0">
                                              <p:val>
                                                <p:strVal val="1+#ppt_w/2"/>
                                              </p:val>
                                            </p:tav>
                                            <p:tav tm="100000">
                                              <p:val>
                                                <p:strVal val="#ppt_x"/>
                                              </p:val>
                                            </p:tav>
                                          </p:tavLst>
                                        </p:anim>
                                        <p:anim calcmode="lin" valueType="num" p14:bounceEnd="40000">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1400"/>
                                </p:stCondLst>
                                <p:childTnLst>
                                  <p:par>
                                    <p:cTn id="22" presetID="10"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41" presetClass="entr" presetSubtype="0" fill="hold" grpId="0" nodeType="withEffect">
                                      <p:stCondLst>
                                        <p:cond delay="0"/>
                                      </p:stCondLst>
                                      <p:iterate type="lt">
                                        <p:tmPct val="10000"/>
                                      </p:iterate>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22"/>
                                            </p:tgtEl>
                                            <p:attrNameLst>
                                              <p:attrName>ppt_y</p:attrName>
                                            </p:attrNameLst>
                                          </p:cBhvr>
                                          <p:tavLst>
                                            <p:tav tm="0">
                                              <p:val>
                                                <p:strVal val="#ppt_y"/>
                                              </p:val>
                                            </p:tav>
                                            <p:tav tm="100000">
                                              <p:val>
                                                <p:strVal val="#ppt_y"/>
                                              </p:val>
                                            </p:tav>
                                          </p:tavLst>
                                        </p:anim>
                                        <p:anim calcmode="lin" valueType="num">
                                          <p:cBhvr>
                                            <p:cTn id="38"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22"/>
                                            </p:tgtEl>
                                            <p:attrNameLst>
                                              <p:attrName>ppt_w</p:attrName>
                                            </p:attrNameLst>
                                          </p:cBhvr>
                                          <p:tavLst>
                                            <p:tav tm="0">
                                              <p:val>
                                                <p:strVal val="#ppt_w/10"/>
                                              </p:val>
                                            </p:tav>
                                            <p:tav tm="50000">
                                              <p:val>
                                                <p:strVal val="#ppt_w+.01"/>
                                              </p:val>
                                            </p:tav>
                                            <p:tav tm="100000">
                                              <p:val>
                                                <p:strVal val="#ppt_w"/>
                                              </p:val>
                                            </p:tav>
                                          </p:tavLst>
                                        </p:anim>
                                        <p:animEffect>
                                          <p:cBhvr>
                                            <p:cTn id="40" dur="500" tmFilter="0,0; .5, 1; 1, 1"/>
                                            <p:tgtEl>
                                              <p:spTgt spid="22"/>
                                            </p:tgtEl>
                                          </p:cBhvr>
                                        </p:animEffect>
                                      </p:childTnLst>
                                    </p:cTn>
                                  </p:par>
                                  <p:par>
                                    <p:cTn id="41" presetID="41" presetClass="entr" presetSubtype="0" fill="hold" grpId="0" nodeType="withEffect">
                                      <p:stCondLst>
                                        <p:cond delay="0"/>
                                      </p:stCondLst>
                                      <p:iterate type="lt">
                                        <p:tmPct val="10000"/>
                                      </p:iterate>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24"/>
                                            </p:tgtEl>
                                            <p:attrNameLst>
                                              <p:attrName>ppt_y</p:attrName>
                                            </p:attrNameLst>
                                          </p:cBhvr>
                                          <p:tavLst>
                                            <p:tav tm="0">
                                              <p:val>
                                                <p:strVal val="#ppt_y"/>
                                              </p:val>
                                            </p:tav>
                                            <p:tav tm="100000">
                                              <p:val>
                                                <p:strVal val="#ppt_y"/>
                                              </p:val>
                                            </p:tav>
                                          </p:tavLst>
                                        </p:anim>
                                        <p:anim calcmode="lin" valueType="num">
                                          <p:cBhvr>
                                            <p:cTn id="45"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47" dur="500" tmFilter="0,0; .5, 1; 1, 1"/>
                                            <p:tgtEl>
                                              <p:spTgt spid="24"/>
                                            </p:tgtEl>
                                          </p:cBhvr>
                                        </p:animEffect>
                                      </p:childTnLst>
                                    </p:cTn>
                                  </p:par>
                                  <p:par>
                                    <p:cTn id="48" presetID="41" presetClass="entr" presetSubtype="0" fill="hold" grpId="0" nodeType="withEffect">
                                      <p:stCondLst>
                                        <p:cond delay="0"/>
                                      </p:stCondLst>
                                      <p:iterate type="lt">
                                        <p:tmPct val="10000"/>
                                      </p:iterate>
                                      <p:childTnLst>
                                        <p:set>
                                          <p:cBhvr>
                                            <p:cTn id="49" dur="1" fill="hold">
                                              <p:stCondLst>
                                                <p:cond delay="0"/>
                                              </p:stCondLst>
                                            </p:cTn>
                                            <p:tgtEl>
                                              <p:spTgt spid="28"/>
                                            </p:tgtEl>
                                            <p:attrNameLst>
                                              <p:attrName>style.visibility</p:attrName>
                                            </p:attrNameLst>
                                          </p:cBhvr>
                                          <p:to>
                                            <p:strVal val="visible"/>
                                          </p:to>
                                        </p:set>
                                        <p:anim calcmode="lin" valueType="num">
                                          <p:cBhvr>
                                            <p:cTn id="50"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28"/>
                                            </p:tgtEl>
                                            <p:attrNameLst>
                                              <p:attrName>ppt_y</p:attrName>
                                            </p:attrNameLst>
                                          </p:cBhvr>
                                          <p:tavLst>
                                            <p:tav tm="0">
                                              <p:val>
                                                <p:strVal val="#ppt_y"/>
                                              </p:val>
                                            </p:tav>
                                            <p:tav tm="100000">
                                              <p:val>
                                                <p:strVal val="#ppt_y"/>
                                              </p:val>
                                            </p:tav>
                                          </p:tavLst>
                                        </p:anim>
                                        <p:anim calcmode="lin" valueType="num">
                                          <p:cBhvr>
                                            <p:cTn id="52"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28"/>
                                            </p:tgtEl>
                                            <p:attrNameLst>
                                              <p:attrName>ppt_w</p:attrName>
                                            </p:attrNameLst>
                                          </p:cBhvr>
                                          <p:tavLst>
                                            <p:tav tm="0">
                                              <p:val>
                                                <p:strVal val="#ppt_w/10"/>
                                              </p:val>
                                            </p:tav>
                                            <p:tav tm="50000">
                                              <p:val>
                                                <p:strVal val="#ppt_w+.01"/>
                                              </p:val>
                                            </p:tav>
                                            <p:tav tm="100000">
                                              <p:val>
                                                <p:strVal val="#ppt_w"/>
                                              </p:val>
                                            </p:tav>
                                          </p:tavLst>
                                        </p:anim>
                                        <p:animEffect>
                                          <p:cBhvr>
                                            <p:cTn id="54" dur="500" tmFilter="0,0; .5, 1; 1, 1"/>
                                            <p:tgtEl>
                                              <p:spTgt spid="28"/>
                                            </p:tgtEl>
                                          </p:cBhvr>
                                        </p:animEffect>
                                      </p:childTnLst>
                                    </p:cTn>
                                  </p:par>
                                  <p:par>
                                    <p:cTn id="55" presetID="41" presetClass="entr" presetSubtype="0" fill="hold" grpId="0" nodeType="withEffect">
                                      <p:stCondLst>
                                        <p:cond delay="0"/>
                                      </p:stCondLst>
                                      <p:iterate type="lt">
                                        <p:tmPct val="10000"/>
                                      </p:iterate>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36"/>
                                            </p:tgtEl>
                                            <p:attrNameLst>
                                              <p:attrName>ppt_y</p:attrName>
                                            </p:attrNameLst>
                                          </p:cBhvr>
                                          <p:tavLst>
                                            <p:tav tm="0">
                                              <p:val>
                                                <p:strVal val="#ppt_y"/>
                                              </p:val>
                                            </p:tav>
                                            <p:tav tm="100000">
                                              <p:val>
                                                <p:strVal val="#ppt_y"/>
                                              </p:val>
                                            </p:tav>
                                          </p:tavLst>
                                        </p:anim>
                                        <p:anim calcmode="lin" valueType="num">
                                          <p:cBhvr>
                                            <p:cTn id="59"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36"/>
                                            </p:tgtEl>
                                            <p:attrNameLst>
                                              <p:attrName>ppt_w</p:attrName>
                                            </p:attrNameLst>
                                          </p:cBhvr>
                                          <p:tavLst>
                                            <p:tav tm="0">
                                              <p:val>
                                                <p:strVal val="#ppt_w/10"/>
                                              </p:val>
                                            </p:tav>
                                            <p:tav tm="50000">
                                              <p:val>
                                                <p:strVal val="#ppt_w+.01"/>
                                              </p:val>
                                            </p:tav>
                                            <p:tav tm="100000">
                                              <p:val>
                                                <p:strVal val="#ppt_w"/>
                                              </p:val>
                                            </p:tav>
                                          </p:tavLst>
                                        </p:anim>
                                        <p:animEffect>
                                          <p:cBhvr>
                                            <p:cTn id="61" dur="500" tmFilter="0,0; .5, 1; 1, 1"/>
                                            <p:tgtEl>
                                              <p:spTgt spid="36"/>
                                            </p:tgtEl>
                                          </p:cBhvr>
                                        </p:animEffect>
                                      </p:childTnLst>
                                    </p:cTn>
                                  </p:par>
                                </p:childTnLst>
                              </p:cTn>
                            </p:par>
                            <p:par>
                              <p:cTn id="62" fill="hold">
                                <p:stCondLst>
                                  <p:cond delay="2050"/>
                                </p:stCondLst>
                                <p:childTnLst>
                                  <p:par>
                                    <p:cTn id="63" presetID="2" presetClass="entr" presetSubtype="4" fill="hold"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fill="hold"/>
                                            <p:tgtEl>
                                              <p:spTgt spid="39"/>
                                            </p:tgtEl>
                                            <p:attrNameLst>
                                              <p:attrName>ppt_x</p:attrName>
                                            </p:attrNameLst>
                                          </p:cBhvr>
                                          <p:tavLst>
                                            <p:tav tm="0">
                                              <p:val>
                                                <p:strVal val="#ppt_x"/>
                                              </p:val>
                                            </p:tav>
                                            <p:tav tm="100000">
                                              <p:val>
                                                <p:strVal val="#ppt_x"/>
                                              </p:val>
                                            </p:tav>
                                          </p:tavLst>
                                        </p:anim>
                                        <p:anim calcmode="lin" valueType="num">
                                          <p:cBhvr additive="base">
                                            <p:cTn id="66" dur="500" fill="hold"/>
                                            <p:tgtEl>
                                              <p:spTgt spid="39"/>
                                            </p:tgtEl>
                                            <p:attrNameLst>
                                              <p:attrName>ppt_y</p:attrName>
                                            </p:attrNameLst>
                                          </p:cBhvr>
                                          <p:tavLst>
                                            <p:tav tm="0">
                                              <p:val>
                                                <p:strVal val="1+#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left)">
                                          <p:cBhvr>
                                            <p:cTn id="7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utoUpdateAnimBg="0"/>
          <p:bldP spid="19" grpId="0" bldLvl="0" autoUpdateAnimBg="0"/>
          <p:bldP spid="22" grpId="0" bldLvl="0" autoUpdateAnimBg="0"/>
          <p:bldP spid="24" grpId="0" bldLvl="0" autoUpdateAnimBg="0"/>
          <p:bldP spid="26" grpId="0" bldLvl="0" autoUpdateAnimBg="0"/>
          <p:bldP spid="28" grpId="0" bldLvl="0" autoUpdateAnimBg="0"/>
          <p:bldP spid="30" grpId="0" bldLvl="0" autoUpdateAnimBg="0"/>
          <p:bldP spid="36" grpId="0" bldLvl="0" autoUpdateAnimBg="0"/>
          <p:bldP spid="3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3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6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9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1400"/>
                                </p:stCondLst>
                                <p:childTnLst>
                                  <p:par>
                                    <p:cTn id="22" presetID="10"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41" presetClass="entr" presetSubtype="0" fill="hold" grpId="0" nodeType="withEffect">
                                      <p:stCondLst>
                                        <p:cond delay="0"/>
                                      </p:stCondLst>
                                      <p:iterate type="lt">
                                        <p:tmPct val="10000"/>
                                      </p:iterate>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22"/>
                                            </p:tgtEl>
                                            <p:attrNameLst>
                                              <p:attrName>ppt_y</p:attrName>
                                            </p:attrNameLst>
                                          </p:cBhvr>
                                          <p:tavLst>
                                            <p:tav tm="0">
                                              <p:val>
                                                <p:strVal val="#ppt_y"/>
                                              </p:val>
                                            </p:tav>
                                            <p:tav tm="100000">
                                              <p:val>
                                                <p:strVal val="#ppt_y"/>
                                              </p:val>
                                            </p:tav>
                                          </p:tavLst>
                                        </p:anim>
                                        <p:anim calcmode="lin" valueType="num">
                                          <p:cBhvr>
                                            <p:cTn id="38"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22"/>
                                            </p:tgtEl>
                                            <p:attrNameLst>
                                              <p:attrName>ppt_w</p:attrName>
                                            </p:attrNameLst>
                                          </p:cBhvr>
                                          <p:tavLst>
                                            <p:tav tm="0">
                                              <p:val>
                                                <p:strVal val="#ppt_w/10"/>
                                              </p:val>
                                            </p:tav>
                                            <p:tav tm="50000">
                                              <p:val>
                                                <p:strVal val="#ppt_w+.01"/>
                                              </p:val>
                                            </p:tav>
                                            <p:tav tm="100000">
                                              <p:val>
                                                <p:strVal val="#ppt_w"/>
                                              </p:val>
                                            </p:tav>
                                          </p:tavLst>
                                        </p:anim>
                                        <p:animEffect>
                                          <p:cBhvr>
                                            <p:cTn id="40" dur="500" tmFilter="0,0; .5, 1; 1, 1"/>
                                            <p:tgtEl>
                                              <p:spTgt spid="22"/>
                                            </p:tgtEl>
                                          </p:cBhvr>
                                        </p:animEffect>
                                      </p:childTnLst>
                                    </p:cTn>
                                  </p:par>
                                  <p:par>
                                    <p:cTn id="41" presetID="41" presetClass="entr" presetSubtype="0" fill="hold" grpId="0" nodeType="withEffect">
                                      <p:stCondLst>
                                        <p:cond delay="0"/>
                                      </p:stCondLst>
                                      <p:iterate type="lt">
                                        <p:tmPct val="10000"/>
                                      </p:iterate>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24"/>
                                            </p:tgtEl>
                                            <p:attrNameLst>
                                              <p:attrName>ppt_y</p:attrName>
                                            </p:attrNameLst>
                                          </p:cBhvr>
                                          <p:tavLst>
                                            <p:tav tm="0">
                                              <p:val>
                                                <p:strVal val="#ppt_y"/>
                                              </p:val>
                                            </p:tav>
                                            <p:tav tm="100000">
                                              <p:val>
                                                <p:strVal val="#ppt_y"/>
                                              </p:val>
                                            </p:tav>
                                          </p:tavLst>
                                        </p:anim>
                                        <p:anim calcmode="lin" valueType="num">
                                          <p:cBhvr>
                                            <p:cTn id="45"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47" dur="500" tmFilter="0,0; .5, 1; 1, 1"/>
                                            <p:tgtEl>
                                              <p:spTgt spid="24"/>
                                            </p:tgtEl>
                                          </p:cBhvr>
                                        </p:animEffect>
                                      </p:childTnLst>
                                    </p:cTn>
                                  </p:par>
                                  <p:par>
                                    <p:cTn id="48" presetID="41" presetClass="entr" presetSubtype="0" fill="hold" grpId="0" nodeType="withEffect">
                                      <p:stCondLst>
                                        <p:cond delay="0"/>
                                      </p:stCondLst>
                                      <p:iterate type="lt">
                                        <p:tmPct val="10000"/>
                                      </p:iterate>
                                      <p:childTnLst>
                                        <p:set>
                                          <p:cBhvr>
                                            <p:cTn id="49" dur="1" fill="hold">
                                              <p:stCondLst>
                                                <p:cond delay="0"/>
                                              </p:stCondLst>
                                            </p:cTn>
                                            <p:tgtEl>
                                              <p:spTgt spid="28"/>
                                            </p:tgtEl>
                                            <p:attrNameLst>
                                              <p:attrName>style.visibility</p:attrName>
                                            </p:attrNameLst>
                                          </p:cBhvr>
                                          <p:to>
                                            <p:strVal val="visible"/>
                                          </p:to>
                                        </p:set>
                                        <p:anim calcmode="lin" valueType="num">
                                          <p:cBhvr>
                                            <p:cTn id="50"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28"/>
                                            </p:tgtEl>
                                            <p:attrNameLst>
                                              <p:attrName>ppt_y</p:attrName>
                                            </p:attrNameLst>
                                          </p:cBhvr>
                                          <p:tavLst>
                                            <p:tav tm="0">
                                              <p:val>
                                                <p:strVal val="#ppt_y"/>
                                              </p:val>
                                            </p:tav>
                                            <p:tav tm="100000">
                                              <p:val>
                                                <p:strVal val="#ppt_y"/>
                                              </p:val>
                                            </p:tav>
                                          </p:tavLst>
                                        </p:anim>
                                        <p:anim calcmode="lin" valueType="num">
                                          <p:cBhvr>
                                            <p:cTn id="52"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28"/>
                                            </p:tgtEl>
                                            <p:attrNameLst>
                                              <p:attrName>ppt_w</p:attrName>
                                            </p:attrNameLst>
                                          </p:cBhvr>
                                          <p:tavLst>
                                            <p:tav tm="0">
                                              <p:val>
                                                <p:strVal val="#ppt_w/10"/>
                                              </p:val>
                                            </p:tav>
                                            <p:tav tm="50000">
                                              <p:val>
                                                <p:strVal val="#ppt_w+.01"/>
                                              </p:val>
                                            </p:tav>
                                            <p:tav tm="100000">
                                              <p:val>
                                                <p:strVal val="#ppt_w"/>
                                              </p:val>
                                            </p:tav>
                                          </p:tavLst>
                                        </p:anim>
                                        <p:animEffect>
                                          <p:cBhvr>
                                            <p:cTn id="54" dur="500" tmFilter="0,0; .5, 1; 1, 1"/>
                                            <p:tgtEl>
                                              <p:spTgt spid="28"/>
                                            </p:tgtEl>
                                          </p:cBhvr>
                                        </p:animEffect>
                                      </p:childTnLst>
                                    </p:cTn>
                                  </p:par>
                                  <p:par>
                                    <p:cTn id="55" presetID="41" presetClass="entr" presetSubtype="0" fill="hold" grpId="0" nodeType="withEffect">
                                      <p:stCondLst>
                                        <p:cond delay="0"/>
                                      </p:stCondLst>
                                      <p:iterate type="lt">
                                        <p:tmPct val="10000"/>
                                      </p:iterate>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36"/>
                                            </p:tgtEl>
                                            <p:attrNameLst>
                                              <p:attrName>ppt_y</p:attrName>
                                            </p:attrNameLst>
                                          </p:cBhvr>
                                          <p:tavLst>
                                            <p:tav tm="0">
                                              <p:val>
                                                <p:strVal val="#ppt_y"/>
                                              </p:val>
                                            </p:tav>
                                            <p:tav tm="100000">
                                              <p:val>
                                                <p:strVal val="#ppt_y"/>
                                              </p:val>
                                            </p:tav>
                                          </p:tavLst>
                                        </p:anim>
                                        <p:anim calcmode="lin" valueType="num">
                                          <p:cBhvr>
                                            <p:cTn id="59"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36"/>
                                            </p:tgtEl>
                                            <p:attrNameLst>
                                              <p:attrName>ppt_w</p:attrName>
                                            </p:attrNameLst>
                                          </p:cBhvr>
                                          <p:tavLst>
                                            <p:tav tm="0">
                                              <p:val>
                                                <p:strVal val="#ppt_w/10"/>
                                              </p:val>
                                            </p:tav>
                                            <p:tav tm="50000">
                                              <p:val>
                                                <p:strVal val="#ppt_w+.01"/>
                                              </p:val>
                                            </p:tav>
                                            <p:tav tm="100000">
                                              <p:val>
                                                <p:strVal val="#ppt_w"/>
                                              </p:val>
                                            </p:tav>
                                          </p:tavLst>
                                        </p:anim>
                                        <p:animEffect>
                                          <p:cBhvr>
                                            <p:cTn id="61" dur="500" tmFilter="0,0; .5, 1; 1, 1"/>
                                            <p:tgtEl>
                                              <p:spTgt spid="36"/>
                                            </p:tgtEl>
                                          </p:cBhvr>
                                        </p:animEffect>
                                      </p:childTnLst>
                                    </p:cTn>
                                  </p:par>
                                </p:childTnLst>
                              </p:cTn>
                            </p:par>
                            <p:par>
                              <p:cTn id="62" fill="hold">
                                <p:stCondLst>
                                  <p:cond delay="2050"/>
                                </p:stCondLst>
                                <p:childTnLst>
                                  <p:par>
                                    <p:cTn id="63" presetID="2" presetClass="entr" presetSubtype="4" fill="hold"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fill="hold"/>
                                            <p:tgtEl>
                                              <p:spTgt spid="39"/>
                                            </p:tgtEl>
                                            <p:attrNameLst>
                                              <p:attrName>ppt_x</p:attrName>
                                            </p:attrNameLst>
                                          </p:cBhvr>
                                          <p:tavLst>
                                            <p:tav tm="0">
                                              <p:val>
                                                <p:strVal val="#ppt_x"/>
                                              </p:val>
                                            </p:tav>
                                            <p:tav tm="100000">
                                              <p:val>
                                                <p:strVal val="#ppt_x"/>
                                              </p:val>
                                            </p:tav>
                                          </p:tavLst>
                                        </p:anim>
                                        <p:anim calcmode="lin" valueType="num">
                                          <p:cBhvr additive="base">
                                            <p:cTn id="66" dur="500" fill="hold"/>
                                            <p:tgtEl>
                                              <p:spTgt spid="39"/>
                                            </p:tgtEl>
                                            <p:attrNameLst>
                                              <p:attrName>ppt_y</p:attrName>
                                            </p:attrNameLst>
                                          </p:cBhvr>
                                          <p:tavLst>
                                            <p:tav tm="0">
                                              <p:val>
                                                <p:strVal val="1+#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left)">
                                          <p:cBhvr>
                                            <p:cTn id="7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utoUpdateAnimBg="0"/>
          <p:bldP spid="19" grpId="0" bldLvl="0" autoUpdateAnimBg="0"/>
          <p:bldP spid="22" grpId="0" bldLvl="0" autoUpdateAnimBg="0"/>
          <p:bldP spid="24" grpId="0" bldLvl="0" autoUpdateAnimBg="0"/>
          <p:bldP spid="26" grpId="0" bldLvl="0" autoUpdateAnimBg="0"/>
          <p:bldP spid="28" grpId="0" bldLvl="0" autoUpdateAnimBg="0"/>
          <p:bldP spid="30" grpId="0" bldLvl="0" autoUpdateAnimBg="0"/>
          <p:bldP spid="36" grpId="0" bldLvl="0" autoUpdateAnimBg="0"/>
          <p:bldP spid="38"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2" name="Chart 14"/>
          <p:cNvGraphicFramePr/>
          <p:nvPr>
            <p:extLst/>
          </p:nvPr>
        </p:nvGraphicFramePr>
        <p:xfrm>
          <a:off x="394950" y="1460948"/>
          <a:ext cx="5829902" cy="4354219"/>
        </p:xfrm>
        <a:graphic>
          <a:graphicData uri="http://schemas.openxmlformats.org/drawingml/2006/chart">
            <c:chart xmlns:c="http://schemas.openxmlformats.org/drawingml/2006/chart" xmlns:r="http://schemas.openxmlformats.org/officeDocument/2006/relationships" r:id="rId3"/>
          </a:graphicData>
        </a:graphic>
      </p:graphicFrame>
      <p:sp>
        <p:nvSpPr>
          <p:cNvPr id="23" name="Rectangle 15"/>
          <p:cNvSpPr/>
          <p:nvPr/>
        </p:nvSpPr>
        <p:spPr>
          <a:xfrm>
            <a:off x="990340" y="5666856"/>
            <a:ext cx="1156038" cy="295017"/>
          </a:xfrm>
          <a:prstGeom prst="rect">
            <a:avLst/>
          </a:prstGeom>
        </p:spPr>
        <p:txBody>
          <a:bodyPr wrap="square">
            <a:spAutoFit/>
          </a:bodyPr>
          <a:lstStyle/>
          <a:p>
            <a:pPr algn="ctr"/>
            <a:r>
              <a:rPr lang="zh-CN" altLang="en-US" sz="1317" dirty="0">
                <a:solidFill>
                  <a:schemeClr val="tx1">
                    <a:lumMod val="50000"/>
                    <a:lumOff val="50000"/>
                  </a:schemeClr>
                </a:solidFill>
                <a:latin typeface="+mn-ea"/>
                <a:cs typeface="Clear Sans Thin" panose="020B0203030202020304" pitchFamily="34" charset="0"/>
              </a:rPr>
              <a:t>添加标题</a:t>
            </a:r>
            <a:r>
              <a:rPr lang="en-US" sz="1317" dirty="0">
                <a:solidFill>
                  <a:schemeClr val="tx1">
                    <a:lumMod val="50000"/>
                    <a:lumOff val="50000"/>
                  </a:schemeClr>
                </a:solidFill>
                <a:latin typeface="+mn-ea"/>
                <a:cs typeface="Clear Sans Thin" panose="020B0203030202020304" pitchFamily="34" charset="0"/>
              </a:rPr>
              <a:t> 1</a:t>
            </a:r>
          </a:p>
        </p:txBody>
      </p:sp>
      <p:sp>
        <p:nvSpPr>
          <p:cNvPr id="24" name="Rectangle 16"/>
          <p:cNvSpPr/>
          <p:nvPr/>
        </p:nvSpPr>
        <p:spPr>
          <a:xfrm>
            <a:off x="2602259" y="5666856"/>
            <a:ext cx="1156038" cy="295017"/>
          </a:xfrm>
          <a:prstGeom prst="rect">
            <a:avLst/>
          </a:prstGeom>
        </p:spPr>
        <p:txBody>
          <a:bodyPr wrap="square">
            <a:spAutoFit/>
          </a:bodyPr>
          <a:lstStyle/>
          <a:p>
            <a:pPr algn="ctr"/>
            <a:r>
              <a:rPr lang="zh-CN" altLang="en-US" sz="1317" dirty="0">
                <a:solidFill>
                  <a:schemeClr val="tx1">
                    <a:lumMod val="50000"/>
                    <a:lumOff val="50000"/>
                  </a:schemeClr>
                </a:solidFill>
                <a:latin typeface="+mn-ea"/>
                <a:cs typeface="Clear Sans Thin" panose="020B0203030202020304" pitchFamily="34" charset="0"/>
              </a:rPr>
              <a:t>添加标题</a:t>
            </a:r>
            <a:r>
              <a:rPr lang="en-US" sz="1317" dirty="0">
                <a:solidFill>
                  <a:schemeClr val="tx1">
                    <a:lumMod val="50000"/>
                    <a:lumOff val="50000"/>
                  </a:schemeClr>
                </a:solidFill>
                <a:latin typeface="+mn-ea"/>
                <a:cs typeface="Clear Sans Thin" panose="020B0203030202020304" pitchFamily="34" charset="0"/>
              </a:rPr>
              <a:t> 2</a:t>
            </a:r>
          </a:p>
        </p:txBody>
      </p:sp>
      <p:sp>
        <p:nvSpPr>
          <p:cNvPr id="25" name="Rectangle 17"/>
          <p:cNvSpPr/>
          <p:nvPr/>
        </p:nvSpPr>
        <p:spPr>
          <a:xfrm>
            <a:off x="4214176" y="5666856"/>
            <a:ext cx="1156038" cy="295017"/>
          </a:xfrm>
          <a:prstGeom prst="rect">
            <a:avLst/>
          </a:prstGeom>
        </p:spPr>
        <p:txBody>
          <a:bodyPr wrap="square">
            <a:spAutoFit/>
          </a:bodyPr>
          <a:lstStyle/>
          <a:p>
            <a:pPr algn="ctr"/>
            <a:r>
              <a:rPr lang="zh-CN" altLang="en-US" sz="1317" dirty="0">
                <a:solidFill>
                  <a:schemeClr val="tx1">
                    <a:lumMod val="50000"/>
                    <a:lumOff val="50000"/>
                  </a:schemeClr>
                </a:solidFill>
                <a:latin typeface="+mn-ea"/>
                <a:cs typeface="Clear Sans Thin" panose="020B0203030202020304" pitchFamily="34" charset="0"/>
              </a:rPr>
              <a:t>添加标题</a:t>
            </a:r>
            <a:r>
              <a:rPr lang="en-US" sz="1317" dirty="0">
                <a:solidFill>
                  <a:schemeClr val="tx1">
                    <a:lumMod val="50000"/>
                    <a:lumOff val="50000"/>
                  </a:schemeClr>
                </a:solidFill>
                <a:latin typeface="+mn-ea"/>
                <a:cs typeface="Clear Sans Thin" panose="020B0203030202020304" pitchFamily="34" charset="0"/>
              </a:rPr>
              <a:t> 3</a:t>
            </a:r>
          </a:p>
        </p:txBody>
      </p:sp>
      <p:sp>
        <p:nvSpPr>
          <p:cNvPr id="26" name="TextBox 25"/>
          <p:cNvSpPr txBox="1"/>
          <p:nvPr/>
        </p:nvSpPr>
        <p:spPr>
          <a:xfrm>
            <a:off x="7557254" y="1883994"/>
            <a:ext cx="3662318" cy="862672"/>
          </a:xfrm>
          <a:prstGeom prst="rect">
            <a:avLst/>
          </a:prstGeom>
          <a:noFill/>
        </p:spPr>
        <p:txBody>
          <a:bodyPr wrap="square" rtlCol="0">
            <a:spAutoFit/>
          </a:bodyPr>
          <a:lstStyle/>
          <a:p>
            <a:r>
              <a:rPr lang="zh-CN" altLang="en-US" sz="1844" b="1" dirty="0">
                <a:solidFill>
                  <a:schemeClr val="accent3"/>
                </a:solidFill>
                <a:latin typeface="微软雅黑" pitchFamily="34" charset="-122"/>
                <a:ea typeface="微软雅黑" panose="020B0503020204020204" pitchFamily="34" charset="-122"/>
              </a:rPr>
              <a:t>填加标题</a:t>
            </a:r>
            <a:endParaRPr lang="en-US" altLang="zh-CN" sz="1844" b="1" dirty="0">
              <a:solidFill>
                <a:schemeClr val="accent3"/>
              </a:solidFill>
              <a:latin typeface="微软雅黑" pitchFamily="34" charset="-122"/>
              <a:ea typeface="微软雅黑" panose="020B0503020204020204" pitchFamily="34" charset="-122"/>
            </a:endParaRPr>
          </a:p>
          <a:p>
            <a:r>
              <a:rPr lang="zh-CN" altLang="en-US" sz="1581" dirty="0">
                <a:solidFill>
                  <a:schemeClr val="tx1">
                    <a:lumMod val="65000"/>
                    <a:lumOff val="35000"/>
                  </a:schemeClr>
                </a:solidFill>
                <a:latin typeface="微软雅黑" pitchFamily="34" charset="-122"/>
                <a:ea typeface="微软雅黑" panose="020B0503020204020204" pitchFamily="34" charset="-122"/>
              </a:rPr>
              <a:t>单击此处添加文本单击此处添加文本</a:t>
            </a:r>
            <a:endParaRPr lang="en-US" altLang="zh-CN" sz="1581" dirty="0">
              <a:solidFill>
                <a:schemeClr val="tx1">
                  <a:lumMod val="65000"/>
                  <a:lumOff val="35000"/>
                </a:schemeClr>
              </a:solidFill>
              <a:latin typeface="微软雅黑" pitchFamily="34" charset="-122"/>
              <a:ea typeface="微软雅黑" panose="020B0503020204020204" pitchFamily="34" charset="-122"/>
            </a:endParaRPr>
          </a:p>
          <a:p>
            <a:r>
              <a:rPr lang="zh-CN" altLang="en-US" sz="1581" dirty="0">
                <a:solidFill>
                  <a:schemeClr val="tx1">
                    <a:lumMod val="65000"/>
                    <a:lumOff val="35000"/>
                  </a:schemeClr>
                </a:solidFill>
                <a:latin typeface="微软雅黑" pitchFamily="34" charset="-122"/>
                <a:ea typeface="微软雅黑" panose="020B0503020204020204" pitchFamily="34" charset="-122"/>
              </a:rPr>
              <a:t>单击此处添加文本单击此处添加文本</a:t>
            </a:r>
            <a:endParaRPr lang="en-US" altLang="zh-CN" sz="1581" dirty="0">
              <a:solidFill>
                <a:schemeClr val="tx1">
                  <a:lumMod val="65000"/>
                  <a:lumOff val="35000"/>
                </a:schemeClr>
              </a:solidFill>
              <a:latin typeface="微软雅黑" pitchFamily="34" charset="-122"/>
              <a:ea typeface="微软雅黑" panose="020B0503020204020204" pitchFamily="34" charset="-122"/>
            </a:endParaRPr>
          </a:p>
        </p:txBody>
      </p:sp>
      <p:sp>
        <p:nvSpPr>
          <p:cNvPr id="27" name="TextBox 26"/>
          <p:cNvSpPr txBox="1"/>
          <p:nvPr/>
        </p:nvSpPr>
        <p:spPr>
          <a:xfrm>
            <a:off x="7559759" y="3325026"/>
            <a:ext cx="3662318" cy="862672"/>
          </a:xfrm>
          <a:prstGeom prst="rect">
            <a:avLst/>
          </a:prstGeom>
          <a:noFill/>
        </p:spPr>
        <p:txBody>
          <a:bodyPr wrap="square" rtlCol="0">
            <a:spAutoFit/>
          </a:bodyPr>
          <a:lstStyle/>
          <a:p>
            <a:r>
              <a:rPr lang="zh-CN" altLang="en-US" sz="1844" b="1" dirty="0">
                <a:solidFill>
                  <a:schemeClr val="tx1">
                    <a:lumMod val="75000"/>
                    <a:lumOff val="25000"/>
                  </a:schemeClr>
                </a:solidFill>
                <a:latin typeface="微软雅黑" pitchFamily="34" charset="-122"/>
                <a:ea typeface="微软雅黑" panose="020B0503020204020204" pitchFamily="34" charset="-122"/>
              </a:rPr>
              <a:t>填加标题</a:t>
            </a:r>
            <a:endParaRPr lang="en-US" altLang="zh-CN" sz="1844" b="1" dirty="0">
              <a:solidFill>
                <a:schemeClr val="tx1">
                  <a:lumMod val="75000"/>
                  <a:lumOff val="25000"/>
                </a:schemeClr>
              </a:solidFill>
              <a:latin typeface="微软雅黑" pitchFamily="34" charset="-122"/>
              <a:ea typeface="微软雅黑" panose="020B0503020204020204" pitchFamily="34" charset="-122"/>
            </a:endParaRPr>
          </a:p>
          <a:p>
            <a:r>
              <a:rPr lang="zh-CN" altLang="en-US" sz="1581" dirty="0">
                <a:solidFill>
                  <a:schemeClr val="tx1">
                    <a:lumMod val="65000"/>
                    <a:lumOff val="35000"/>
                  </a:schemeClr>
                </a:solidFill>
                <a:latin typeface="微软雅黑" pitchFamily="34" charset="-122"/>
                <a:ea typeface="微软雅黑" panose="020B0503020204020204" pitchFamily="34" charset="-122"/>
              </a:rPr>
              <a:t>单击此处添加文本单击此处添加文本</a:t>
            </a:r>
            <a:endParaRPr lang="en-US" altLang="zh-CN" sz="1581" dirty="0">
              <a:solidFill>
                <a:schemeClr val="tx1">
                  <a:lumMod val="65000"/>
                  <a:lumOff val="35000"/>
                </a:schemeClr>
              </a:solidFill>
              <a:latin typeface="微软雅黑" pitchFamily="34" charset="-122"/>
              <a:ea typeface="微软雅黑" panose="020B0503020204020204" pitchFamily="34" charset="-122"/>
            </a:endParaRPr>
          </a:p>
          <a:p>
            <a:r>
              <a:rPr lang="zh-CN" altLang="en-US" sz="1581" dirty="0">
                <a:solidFill>
                  <a:schemeClr val="tx1">
                    <a:lumMod val="65000"/>
                    <a:lumOff val="35000"/>
                  </a:schemeClr>
                </a:solidFill>
                <a:latin typeface="微软雅黑" pitchFamily="34" charset="-122"/>
                <a:ea typeface="微软雅黑" panose="020B0503020204020204" pitchFamily="34" charset="-122"/>
              </a:rPr>
              <a:t>单击此处添加文本单击此处添加文本</a:t>
            </a:r>
            <a:endParaRPr lang="en-US" altLang="zh-CN" sz="1581" dirty="0">
              <a:solidFill>
                <a:schemeClr val="tx1">
                  <a:lumMod val="65000"/>
                  <a:lumOff val="35000"/>
                </a:schemeClr>
              </a:solidFill>
              <a:latin typeface="微软雅黑" pitchFamily="34" charset="-122"/>
              <a:ea typeface="微软雅黑" panose="020B0503020204020204" pitchFamily="34" charset="-122"/>
            </a:endParaRPr>
          </a:p>
        </p:txBody>
      </p:sp>
      <p:sp>
        <p:nvSpPr>
          <p:cNvPr id="28" name="TextBox 27"/>
          <p:cNvSpPr txBox="1"/>
          <p:nvPr/>
        </p:nvSpPr>
        <p:spPr>
          <a:xfrm>
            <a:off x="7559759" y="4719701"/>
            <a:ext cx="3662318" cy="862672"/>
          </a:xfrm>
          <a:prstGeom prst="rect">
            <a:avLst/>
          </a:prstGeom>
          <a:noFill/>
        </p:spPr>
        <p:txBody>
          <a:bodyPr wrap="square" rtlCol="0">
            <a:spAutoFit/>
          </a:bodyPr>
          <a:lstStyle/>
          <a:p>
            <a:r>
              <a:rPr lang="zh-CN" altLang="en-US" sz="1844" b="1" dirty="0">
                <a:solidFill>
                  <a:schemeClr val="accent2"/>
                </a:solidFill>
                <a:latin typeface="微软雅黑" pitchFamily="34" charset="-122"/>
                <a:ea typeface="微软雅黑" panose="020B0503020204020204" pitchFamily="34" charset="-122"/>
              </a:rPr>
              <a:t>填加标题</a:t>
            </a:r>
            <a:endParaRPr lang="en-US" altLang="zh-CN" sz="1844" b="1" dirty="0">
              <a:solidFill>
                <a:schemeClr val="accent2"/>
              </a:solidFill>
              <a:latin typeface="微软雅黑" pitchFamily="34" charset="-122"/>
              <a:ea typeface="微软雅黑" panose="020B0503020204020204" pitchFamily="34" charset="-122"/>
            </a:endParaRPr>
          </a:p>
          <a:p>
            <a:r>
              <a:rPr lang="zh-CN" altLang="en-US" sz="1581" dirty="0">
                <a:solidFill>
                  <a:schemeClr val="tx1">
                    <a:lumMod val="65000"/>
                    <a:lumOff val="35000"/>
                  </a:schemeClr>
                </a:solidFill>
                <a:latin typeface="微软雅黑" pitchFamily="34" charset="-122"/>
                <a:ea typeface="微软雅黑" panose="020B0503020204020204" pitchFamily="34" charset="-122"/>
              </a:rPr>
              <a:t>单击此处添加文本单击此处添加文本</a:t>
            </a:r>
            <a:endParaRPr lang="en-US" altLang="zh-CN" sz="1581" dirty="0">
              <a:solidFill>
                <a:schemeClr val="tx1">
                  <a:lumMod val="65000"/>
                  <a:lumOff val="35000"/>
                </a:schemeClr>
              </a:solidFill>
              <a:latin typeface="微软雅黑" pitchFamily="34" charset="-122"/>
              <a:ea typeface="微软雅黑" panose="020B0503020204020204" pitchFamily="34" charset="-122"/>
            </a:endParaRPr>
          </a:p>
          <a:p>
            <a:r>
              <a:rPr lang="zh-CN" altLang="en-US" sz="1581" dirty="0">
                <a:solidFill>
                  <a:schemeClr val="tx1">
                    <a:lumMod val="65000"/>
                    <a:lumOff val="35000"/>
                  </a:schemeClr>
                </a:solidFill>
                <a:latin typeface="微软雅黑" pitchFamily="34" charset="-122"/>
                <a:ea typeface="微软雅黑" panose="020B0503020204020204" pitchFamily="34" charset="-122"/>
              </a:rPr>
              <a:t>单击此处添加文本单击此处添加文本</a:t>
            </a:r>
            <a:endParaRPr lang="en-US" altLang="zh-CN" sz="1581" dirty="0">
              <a:solidFill>
                <a:schemeClr val="tx1">
                  <a:lumMod val="65000"/>
                  <a:lumOff val="35000"/>
                </a:schemeClr>
              </a:solidFill>
              <a:latin typeface="微软雅黑" pitchFamily="34" charset="-122"/>
              <a:ea typeface="微软雅黑" panose="020B0503020204020204" pitchFamily="34" charset="-122"/>
            </a:endParaRPr>
          </a:p>
        </p:txBody>
      </p:sp>
      <p:cxnSp>
        <p:nvCxnSpPr>
          <p:cNvPr id="29" name="直接连接符 28"/>
          <p:cNvCxnSpPr/>
          <p:nvPr/>
        </p:nvCxnSpPr>
        <p:spPr>
          <a:xfrm>
            <a:off x="6659412" y="3007579"/>
            <a:ext cx="4372928" cy="0"/>
          </a:xfrm>
          <a:prstGeom prst="line">
            <a:avLst/>
          </a:prstGeom>
          <a:noFill/>
          <a:ln w="9525" cap="flat" cmpd="sng" algn="ctr">
            <a:solidFill>
              <a:schemeClr val="tx1">
                <a:lumMod val="50000"/>
                <a:lumOff val="50000"/>
              </a:schemeClr>
            </a:solidFill>
            <a:prstDash val="dash"/>
          </a:ln>
          <a:effectLst/>
        </p:spPr>
      </p:cxnSp>
      <p:cxnSp>
        <p:nvCxnSpPr>
          <p:cNvPr id="30" name="直接连接符 29"/>
          <p:cNvCxnSpPr/>
          <p:nvPr/>
        </p:nvCxnSpPr>
        <p:spPr>
          <a:xfrm>
            <a:off x="6658608" y="4528847"/>
            <a:ext cx="4373733" cy="0"/>
          </a:xfrm>
          <a:prstGeom prst="line">
            <a:avLst/>
          </a:prstGeom>
          <a:noFill/>
          <a:ln w="9525" cap="flat" cmpd="sng" algn="ctr">
            <a:solidFill>
              <a:schemeClr val="tx1">
                <a:lumMod val="50000"/>
                <a:lumOff val="50000"/>
              </a:schemeClr>
            </a:solidFill>
            <a:prstDash val="dash"/>
          </a:ln>
          <a:effectLst/>
        </p:spPr>
      </p:cxnSp>
      <p:grpSp>
        <p:nvGrpSpPr>
          <p:cNvPr id="35" name="组合 34"/>
          <p:cNvGrpSpPr/>
          <p:nvPr/>
        </p:nvGrpSpPr>
        <p:grpSpPr>
          <a:xfrm>
            <a:off x="6604325" y="1933981"/>
            <a:ext cx="789756" cy="789756"/>
            <a:chOff x="4499992" y="267494"/>
            <a:chExt cx="599448" cy="599448"/>
          </a:xfrm>
        </p:grpSpPr>
        <p:grpSp>
          <p:nvGrpSpPr>
            <p:cNvPr id="36" name="组合 35"/>
            <p:cNvGrpSpPr/>
            <p:nvPr/>
          </p:nvGrpSpPr>
          <p:grpSpPr>
            <a:xfrm>
              <a:off x="4499992" y="267494"/>
              <a:ext cx="599448" cy="599448"/>
              <a:chOff x="4131160" y="713581"/>
              <a:chExt cx="881684" cy="881684"/>
            </a:xfrm>
          </p:grpSpPr>
          <p:sp>
            <p:nvSpPr>
              <p:cNvPr id="38" name="椭圆 37"/>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44">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椭圆 38"/>
              <p:cNvSpPr/>
              <p:nvPr/>
            </p:nvSpPr>
            <p:spPr>
              <a:xfrm>
                <a:off x="4237176" y="819597"/>
                <a:ext cx="669652" cy="669652"/>
              </a:xfrm>
              <a:prstGeom prst="ellipse">
                <a:avLst/>
              </a:prstGeom>
              <a:solidFill>
                <a:schemeClr val="accent3"/>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44">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37" name="Freeform 70"/>
            <p:cNvSpPr>
              <a:spLocks noEditPoints="1"/>
            </p:cNvSpPr>
            <p:nvPr/>
          </p:nvSpPr>
          <p:spPr bwMode="auto">
            <a:xfrm>
              <a:off x="4679089" y="422857"/>
              <a:ext cx="241254" cy="288722"/>
            </a:xfrm>
            <a:custGeom>
              <a:avLst/>
              <a:gdLst>
                <a:gd name="T0" fmla="*/ 346 w 346"/>
                <a:gd name="T1" fmla="*/ 77 h 414"/>
                <a:gd name="T2" fmla="*/ 345 w 346"/>
                <a:gd name="T3" fmla="*/ 75 h 414"/>
                <a:gd name="T4" fmla="*/ 345 w 346"/>
                <a:gd name="T5" fmla="*/ 74 h 414"/>
                <a:gd name="T6" fmla="*/ 343 w 346"/>
                <a:gd name="T7" fmla="*/ 72 h 414"/>
                <a:gd name="T8" fmla="*/ 273 w 346"/>
                <a:gd name="T9" fmla="*/ 2 h 414"/>
                <a:gd name="T10" fmla="*/ 271 w 346"/>
                <a:gd name="T11" fmla="*/ 0 h 414"/>
                <a:gd name="T12" fmla="*/ 270 w 346"/>
                <a:gd name="T13" fmla="*/ 0 h 414"/>
                <a:gd name="T14" fmla="*/ 268 w 346"/>
                <a:gd name="T15" fmla="*/ 0 h 414"/>
                <a:gd name="T16" fmla="*/ 268 w 346"/>
                <a:gd name="T17" fmla="*/ 0 h 414"/>
                <a:gd name="T18" fmla="*/ 7 w 346"/>
                <a:gd name="T19" fmla="*/ 0 h 414"/>
                <a:gd name="T20" fmla="*/ 0 w 346"/>
                <a:gd name="T21" fmla="*/ 7 h 414"/>
                <a:gd name="T22" fmla="*/ 0 w 346"/>
                <a:gd name="T23" fmla="*/ 407 h 414"/>
                <a:gd name="T24" fmla="*/ 7 w 346"/>
                <a:gd name="T25" fmla="*/ 414 h 414"/>
                <a:gd name="T26" fmla="*/ 338 w 346"/>
                <a:gd name="T27" fmla="*/ 414 h 414"/>
                <a:gd name="T28" fmla="*/ 346 w 346"/>
                <a:gd name="T29" fmla="*/ 407 h 414"/>
                <a:gd name="T30" fmla="*/ 346 w 346"/>
                <a:gd name="T31" fmla="*/ 77 h 414"/>
                <a:gd name="T32" fmla="*/ 346 w 346"/>
                <a:gd name="T33" fmla="*/ 77 h 414"/>
                <a:gd name="T34" fmla="*/ 275 w 346"/>
                <a:gd name="T35" fmla="*/ 25 h 414"/>
                <a:gd name="T36" fmla="*/ 320 w 346"/>
                <a:gd name="T37" fmla="*/ 70 h 414"/>
                <a:gd name="T38" fmla="*/ 275 w 346"/>
                <a:gd name="T39" fmla="*/ 70 h 414"/>
                <a:gd name="T40" fmla="*/ 275 w 346"/>
                <a:gd name="T41" fmla="*/ 25 h 414"/>
                <a:gd name="T42" fmla="*/ 14 w 346"/>
                <a:gd name="T43" fmla="*/ 400 h 414"/>
                <a:gd name="T44" fmla="*/ 14 w 346"/>
                <a:gd name="T45" fmla="*/ 14 h 414"/>
                <a:gd name="T46" fmla="*/ 260 w 346"/>
                <a:gd name="T47" fmla="*/ 14 h 414"/>
                <a:gd name="T48" fmla="*/ 260 w 346"/>
                <a:gd name="T49" fmla="*/ 77 h 414"/>
                <a:gd name="T50" fmla="*/ 268 w 346"/>
                <a:gd name="T51" fmla="*/ 85 h 414"/>
                <a:gd name="T52" fmla="*/ 331 w 346"/>
                <a:gd name="T53" fmla="*/ 85 h 414"/>
                <a:gd name="T54" fmla="*/ 331 w 346"/>
                <a:gd name="T55" fmla="*/ 400 h 414"/>
                <a:gd name="T56" fmla="*/ 14 w 346"/>
                <a:gd name="T57" fmla="*/ 40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6" h="414">
                  <a:moveTo>
                    <a:pt x="346" y="77"/>
                  </a:moveTo>
                  <a:cubicBezTo>
                    <a:pt x="345" y="76"/>
                    <a:pt x="345" y="76"/>
                    <a:pt x="345" y="75"/>
                  </a:cubicBezTo>
                  <a:cubicBezTo>
                    <a:pt x="345" y="75"/>
                    <a:pt x="345" y="75"/>
                    <a:pt x="345" y="74"/>
                  </a:cubicBezTo>
                  <a:cubicBezTo>
                    <a:pt x="345" y="74"/>
                    <a:pt x="344" y="73"/>
                    <a:pt x="343" y="72"/>
                  </a:cubicBezTo>
                  <a:cubicBezTo>
                    <a:pt x="273" y="2"/>
                    <a:pt x="273" y="2"/>
                    <a:pt x="273" y="2"/>
                  </a:cubicBezTo>
                  <a:cubicBezTo>
                    <a:pt x="272" y="1"/>
                    <a:pt x="272" y="1"/>
                    <a:pt x="271" y="0"/>
                  </a:cubicBezTo>
                  <a:cubicBezTo>
                    <a:pt x="271" y="0"/>
                    <a:pt x="270" y="0"/>
                    <a:pt x="270" y="0"/>
                  </a:cubicBezTo>
                  <a:cubicBezTo>
                    <a:pt x="270" y="0"/>
                    <a:pt x="269" y="0"/>
                    <a:pt x="268" y="0"/>
                  </a:cubicBezTo>
                  <a:cubicBezTo>
                    <a:pt x="268" y="0"/>
                    <a:pt x="268" y="0"/>
                    <a:pt x="268" y="0"/>
                  </a:cubicBezTo>
                  <a:cubicBezTo>
                    <a:pt x="7" y="0"/>
                    <a:pt x="7" y="0"/>
                    <a:pt x="7" y="0"/>
                  </a:cubicBezTo>
                  <a:cubicBezTo>
                    <a:pt x="3" y="0"/>
                    <a:pt x="0" y="3"/>
                    <a:pt x="0" y="7"/>
                  </a:cubicBezTo>
                  <a:cubicBezTo>
                    <a:pt x="0" y="407"/>
                    <a:pt x="0" y="407"/>
                    <a:pt x="0" y="407"/>
                  </a:cubicBezTo>
                  <a:cubicBezTo>
                    <a:pt x="0" y="411"/>
                    <a:pt x="3" y="414"/>
                    <a:pt x="7" y="414"/>
                  </a:cubicBezTo>
                  <a:cubicBezTo>
                    <a:pt x="338" y="414"/>
                    <a:pt x="338" y="414"/>
                    <a:pt x="338" y="414"/>
                  </a:cubicBezTo>
                  <a:cubicBezTo>
                    <a:pt x="342" y="414"/>
                    <a:pt x="346" y="411"/>
                    <a:pt x="346" y="407"/>
                  </a:cubicBezTo>
                  <a:cubicBezTo>
                    <a:pt x="346" y="77"/>
                    <a:pt x="346" y="77"/>
                    <a:pt x="346" y="77"/>
                  </a:cubicBezTo>
                  <a:cubicBezTo>
                    <a:pt x="346" y="77"/>
                    <a:pt x="346" y="77"/>
                    <a:pt x="346" y="77"/>
                  </a:cubicBezTo>
                  <a:close/>
                  <a:moveTo>
                    <a:pt x="275" y="25"/>
                  </a:moveTo>
                  <a:cubicBezTo>
                    <a:pt x="320" y="70"/>
                    <a:pt x="320" y="70"/>
                    <a:pt x="320" y="70"/>
                  </a:cubicBezTo>
                  <a:cubicBezTo>
                    <a:pt x="275" y="70"/>
                    <a:pt x="275" y="70"/>
                    <a:pt x="275" y="70"/>
                  </a:cubicBezTo>
                  <a:lnTo>
                    <a:pt x="275" y="25"/>
                  </a:lnTo>
                  <a:close/>
                  <a:moveTo>
                    <a:pt x="14" y="400"/>
                  </a:moveTo>
                  <a:cubicBezTo>
                    <a:pt x="14" y="14"/>
                    <a:pt x="14" y="14"/>
                    <a:pt x="14" y="14"/>
                  </a:cubicBezTo>
                  <a:cubicBezTo>
                    <a:pt x="260" y="14"/>
                    <a:pt x="260" y="14"/>
                    <a:pt x="260" y="14"/>
                  </a:cubicBezTo>
                  <a:cubicBezTo>
                    <a:pt x="260" y="77"/>
                    <a:pt x="260" y="77"/>
                    <a:pt x="260" y="77"/>
                  </a:cubicBezTo>
                  <a:cubicBezTo>
                    <a:pt x="260" y="81"/>
                    <a:pt x="264" y="85"/>
                    <a:pt x="268" y="85"/>
                  </a:cubicBezTo>
                  <a:cubicBezTo>
                    <a:pt x="331" y="85"/>
                    <a:pt x="331" y="85"/>
                    <a:pt x="331" y="85"/>
                  </a:cubicBezTo>
                  <a:cubicBezTo>
                    <a:pt x="331" y="400"/>
                    <a:pt x="331" y="400"/>
                    <a:pt x="331" y="400"/>
                  </a:cubicBezTo>
                  <a:lnTo>
                    <a:pt x="14" y="400"/>
                  </a:lnTo>
                  <a:close/>
                </a:path>
              </a:pathLst>
            </a:custGeom>
            <a:solidFill>
              <a:srgbClr val="FFFFFF"/>
            </a:solidFill>
            <a:ln>
              <a:noFill/>
            </a:ln>
          </p:spPr>
          <p:txBody>
            <a:bodyPr vert="horz" wrap="square" lIns="90341" tIns="45170" rIns="90341" bIns="45170" numCol="1" anchor="t" anchorCtr="0" compatLnSpc="1">
              <a:prstTxWarp prst="textNoShape">
                <a:avLst/>
              </a:prstTxWarp>
            </a:bodyPr>
            <a:lstStyle/>
            <a:p>
              <a:endParaRPr lang="en-US" sz="2503">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6624654" y="3325025"/>
            <a:ext cx="789756" cy="789756"/>
            <a:chOff x="5418452" y="307702"/>
            <a:chExt cx="599448" cy="599448"/>
          </a:xfrm>
        </p:grpSpPr>
        <p:grpSp>
          <p:nvGrpSpPr>
            <p:cNvPr id="41" name="组合 40"/>
            <p:cNvGrpSpPr/>
            <p:nvPr/>
          </p:nvGrpSpPr>
          <p:grpSpPr>
            <a:xfrm>
              <a:off x="5418452" y="307702"/>
              <a:ext cx="599448" cy="599448"/>
              <a:chOff x="4131160" y="713581"/>
              <a:chExt cx="881684" cy="881684"/>
            </a:xfrm>
          </p:grpSpPr>
          <p:sp>
            <p:nvSpPr>
              <p:cNvPr id="43" name="椭圆 42"/>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44">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椭圆 43"/>
              <p:cNvSpPr/>
              <p:nvPr/>
            </p:nvSpPr>
            <p:spPr>
              <a:xfrm>
                <a:off x="4237176" y="819597"/>
                <a:ext cx="669652" cy="669652"/>
              </a:xfrm>
              <a:prstGeom prst="ellipse">
                <a:avLst/>
              </a:prstGeom>
              <a:solidFill>
                <a:schemeClr val="tx1">
                  <a:lumMod val="75000"/>
                  <a:lumOff val="25000"/>
                </a:schemeClr>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44">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42" name="Freeform 72"/>
            <p:cNvSpPr>
              <a:spLocks noEditPoints="1"/>
            </p:cNvSpPr>
            <p:nvPr/>
          </p:nvSpPr>
          <p:spPr bwMode="auto">
            <a:xfrm>
              <a:off x="5580112" y="455050"/>
              <a:ext cx="297176" cy="297712"/>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solidFill>
            <a:ln>
              <a:noFill/>
            </a:ln>
          </p:spPr>
          <p:txBody>
            <a:bodyPr vert="horz" wrap="square" lIns="90341" tIns="45170" rIns="90341" bIns="45170" numCol="1" anchor="t" anchorCtr="0" compatLnSpc="1">
              <a:prstTxWarp prst="textNoShape">
                <a:avLst/>
              </a:prstTxWarp>
            </a:bodyPr>
            <a:lstStyle/>
            <a:p>
              <a:endParaRPr lang="en-US" sz="2503">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6648046" y="4692107"/>
            <a:ext cx="789756" cy="789756"/>
            <a:chOff x="6516216" y="334289"/>
            <a:chExt cx="599448" cy="599448"/>
          </a:xfrm>
        </p:grpSpPr>
        <p:grpSp>
          <p:nvGrpSpPr>
            <p:cNvPr id="46" name="组合 45"/>
            <p:cNvGrpSpPr/>
            <p:nvPr/>
          </p:nvGrpSpPr>
          <p:grpSpPr>
            <a:xfrm>
              <a:off x="6516216" y="334289"/>
              <a:ext cx="599448" cy="599448"/>
              <a:chOff x="4131160" y="713581"/>
              <a:chExt cx="881684" cy="881684"/>
            </a:xfrm>
          </p:grpSpPr>
          <p:sp>
            <p:nvSpPr>
              <p:cNvPr id="48" name="椭圆 47"/>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44">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椭圆 48"/>
              <p:cNvSpPr/>
              <p:nvPr/>
            </p:nvSpPr>
            <p:spPr>
              <a:xfrm>
                <a:off x="4237176" y="819597"/>
                <a:ext cx="669652" cy="669652"/>
              </a:xfrm>
              <a:prstGeom prst="ellipse">
                <a:avLst/>
              </a:prstGeom>
              <a:solidFill>
                <a:schemeClr val="accent2"/>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44">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47" name="Freeform 13"/>
            <p:cNvSpPr>
              <a:spLocks noEditPoints="1"/>
            </p:cNvSpPr>
            <p:nvPr/>
          </p:nvSpPr>
          <p:spPr bwMode="auto">
            <a:xfrm>
              <a:off x="6723586" y="474407"/>
              <a:ext cx="184708" cy="340466"/>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FFFFFF"/>
            </a:solidFill>
            <a:ln>
              <a:noFill/>
            </a:ln>
          </p:spPr>
          <p:txBody>
            <a:bodyPr vert="horz" wrap="square" lIns="90341" tIns="45170" rIns="90341" bIns="45170" numCol="1" anchor="t" anchorCtr="0" compatLnSpc="1">
              <a:prstTxWarp prst="textNoShape">
                <a:avLst/>
              </a:prstTxWarp>
            </a:bodyPr>
            <a:lstStyle/>
            <a:p>
              <a:endParaRPr lang="en-US" sz="2503">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7045832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22" presetClass="entr" presetSubtype="8" fill="hold" nodeType="withEffect">
                                  <p:stCondLst>
                                    <p:cond delay="50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cTn>
                              </p:par>
                              <p:par>
                                <p:cTn id="26" presetID="10" presetClass="entr" presetSubtype="0" fill="hold" nodeType="withEffect">
                                  <p:stCondLst>
                                    <p:cond delay="50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22" presetClass="entr" presetSubtype="8" fill="hold" nodeType="withEffect">
                                  <p:stCondLst>
                                    <p:cond delay="100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par>
                                <p:cTn id="35" presetID="10" presetClass="entr" presetSubtype="0" fill="hold" nodeType="withEffect">
                                  <p:stCondLst>
                                    <p:cond delay="100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grpId="0" nodeType="withEffect">
                                  <p:stCondLst>
                                    <p:cond delay="150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150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P spid="23" grpId="0"/>
      <p:bldP spid="24" grpId="0"/>
      <p:bldP spid="25" grpId="0"/>
      <p:bldP spid="26" grpId="0"/>
      <p:bldP spid="27"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Freeform 7"/>
          <p:cNvSpPr>
            <a:spLocks/>
          </p:cNvSpPr>
          <p:nvPr/>
        </p:nvSpPr>
        <p:spPr bwMode="auto">
          <a:xfrm>
            <a:off x="3828833" y="1561688"/>
            <a:ext cx="1324809" cy="4182752"/>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tx1">
              <a:lumMod val="50000"/>
              <a:lumOff val="50000"/>
            </a:schemeClr>
          </a:solidFill>
          <a:ln>
            <a:noFill/>
          </a:ln>
        </p:spPr>
        <p:txBody>
          <a:bodyPr vert="horz" wrap="square" lIns="120470" tIns="60235" rIns="120470" bIns="60235" numCol="1" anchor="t" anchorCtr="0" compatLnSpc="1">
            <a:prstTxWarp prst="textNoShape">
              <a:avLst/>
            </a:prstTxWarp>
          </a:bodyPr>
          <a:lstStyle/>
          <a:p>
            <a:endParaRPr lang="zh-CN" altLang="en-US" sz="2503"/>
          </a:p>
        </p:txBody>
      </p:sp>
      <p:grpSp>
        <p:nvGrpSpPr>
          <p:cNvPr id="2" name="组合 1"/>
          <p:cNvGrpSpPr/>
          <p:nvPr/>
        </p:nvGrpSpPr>
        <p:grpSpPr>
          <a:xfrm>
            <a:off x="3828622" y="1247821"/>
            <a:ext cx="1514751" cy="1514751"/>
            <a:chOff x="2342140" y="893355"/>
            <a:chExt cx="1149740" cy="1149740"/>
          </a:xfrm>
        </p:grpSpPr>
        <p:grpSp>
          <p:nvGrpSpPr>
            <p:cNvPr id="51" name="组合 50"/>
            <p:cNvGrpSpPr/>
            <p:nvPr/>
          </p:nvGrpSpPr>
          <p:grpSpPr>
            <a:xfrm>
              <a:off x="2342140" y="893355"/>
              <a:ext cx="1149740" cy="1149740"/>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5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sp>
          <p:nvSpPr>
            <p:cNvPr id="66" name="KSO_Shape"/>
            <p:cNvSpPr>
              <a:spLocks/>
            </p:cNvSpPr>
            <p:nvPr/>
          </p:nvSpPr>
          <p:spPr bwMode="auto">
            <a:xfrm>
              <a:off x="2678413" y="1165965"/>
              <a:ext cx="489748" cy="569476"/>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2"/>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503" dirty="0">
                <a:solidFill>
                  <a:srgbClr val="FFFFFF"/>
                </a:solidFill>
                <a:ea typeface="微软雅黑" pitchFamily="34" charset="-122"/>
              </a:endParaRPr>
            </a:p>
          </p:txBody>
        </p:sp>
      </p:grpSp>
      <p:grpSp>
        <p:nvGrpSpPr>
          <p:cNvPr id="3" name="组合 2"/>
          <p:cNvGrpSpPr/>
          <p:nvPr/>
        </p:nvGrpSpPr>
        <p:grpSpPr>
          <a:xfrm>
            <a:off x="3161397" y="2984715"/>
            <a:ext cx="1514751" cy="1514751"/>
            <a:chOff x="1835696" y="2211710"/>
            <a:chExt cx="1149740" cy="1149740"/>
          </a:xfrm>
        </p:grpSpPr>
        <p:grpSp>
          <p:nvGrpSpPr>
            <p:cNvPr id="56" name="组合 55"/>
            <p:cNvGrpSpPr/>
            <p:nvPr/>
          </p:nvGrpSpPr>
          <p:grpSpPr>
            <a:xfrm>
              <a:off x="1835696" y="2211710"/>
              <a:ext cx="1149740" cy="1149740"/>
              <a:chOff x="304800" y="673100"/>
              <a:chExt cx="4000500" cy="4000500"/>
            </a:xfrm>
            <a:effectLst>
              <a:outerShdw blurRad="444500" dist="2540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sp>
            <p:nvSpPr>
              <p:cNvPr id="59" name="椭圆 5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grpSp>
        <p:sp>
          <p:nvSpPr>
            <p:cNvPr id="67" name="KSO_Shape"/>
            <p:cNvSpPr>
              <a:spLocks/>
            </p:cNvSpPr>
            <p:nvPr/>
          </p:nvSpPr>
          <p:spPr bwMode="auto">
            <a:xfrm>
              <a:off x="2089100" y="2562390"/>
              <a:ext cx="649486" cy="486031"/>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accent2"/>
            </a:solidFill>
            <a:ln>
              <a:noFill/>
            </a:ln>
            <a:extLst/>
          </p:spPr>
          <p:txBody>
            <a:bodyPr bIns="474290" anchor="ctr">
              <a:scene3d>
                <a:camera prst="orthographicFront"/>
                <a:lightRig rig="threePt" dir="t"/>
              </a:scene3d>
              <a:sp3d>
                <a:contourClr>
                  <a:srgbClr val="FFFFFF"/>
                </a:contourClr>
              </a:sp3d>
            </a:bodyPr>
            <a:lstStyle/>
            <a:p>
              <a:pPr algn="ctr">
                <a:defRPr/>
              </a:pPr>
              <a:endParaRPr lang="zh-CN" altLang="en-US" sz="2503" dirty="0">
                <a:solidFill>
                  <a:schemeClr val="tx1">
                    <a:lumMod val="75000"/>
                    <a:lumOff val="25000"/>
                  </a:schemeClr>
                </a:solidFill>
                <a:ea typeface="微软雅黑" pitchFamily="34" charset="-122"/>
              </a:endParaRPr>
            </a:p>
          </p:txBody>
        </p:sp>
      </p:grpSp>
      <p:grpSp>
        <p:nvGrpSpPr>
          <p:cNvPr id="4" name="组合 3"/>
          <p:cNvGrpSpPr/>
          <p:nvPr/>
        </p:nvGrpSpPr>
        <p:grpSpPr>
          <a:xfrm>
            <a:off x="4015214" y="4597481"/>
            <a:ext cx="1514751" cy="1514751"/>
            <a:chOff x="2483768" y="3435846"/>
            <a:chExt cx="1149740" cy="1149740"/>
          </a:xfrm>
        </p:grpSpPr>
        <p:grpSp>
          <p:nvGrpSpPr>
            <p:cNvPr id="61" name="组合 60"/>
            <p:cNvGrpSpPr/>
            <p:nvPr/>
          </p:nvGrpSpPr>
          <p:grpSpPr>
            <a:xfrm>
              <a:off x="2483768" y="3435846"/>
              <a:ext cx="1149740" cy="1149740"/>
              <a:chOff x="304800" y="673100"/>
              <a:chExt cx="4000500" cy="4000500"/>
            </a:xfrm>
            <a:effectLst>
              <a:outerShdw blurRad="444500" dist="254000" dir="8100000" algn="tr" rotWithShape="0">
                <a:prstClr val="black">
                  <a:alpha val="50000"/>
                </a:prstClr>
              </a:outerShdw>
            </a:effectLst>
          </p:grpSpPr>
          <p:sp>
            <p:nvSpPr>
              <p:cNvPr id="63" name="同心圆 6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64" name="椭圆 6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sp>
          <p:nvSpPr>
            <p:cNvPr id="68" name="KSO_Shape"/>
            <p:cNvSpPr>
              <a:spLocks/>
            </p:cNvSpPr>
            <p:nvPr/>
          </p:nvSpPr>
          <p:spPr bwMode="auto">
            <a:xfrm>
              <a:off x="2802446" y="3812214"/>
              <a:ext cx="521267" cy="439601"/>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accent2"/>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503" dirty="0">
                <a:solidFill>
                  <a:srgbClr val="FFFFFF"/>
                </a:solidFill>
                <a:ea typeface="微软雅黑" pitchFamily="34" charset="-122"/>
              </a:endParaRPr>
            </a:p>
          </p:txBody>
        </p:sp>
      </p:grpSp>
      <p:sp>
        <p:nvSpPr>
          <p:cNvPr id="73" name="TextBox 72"/>
          <p:cNvSpPr txBox="1"/>
          <p:nvPr/>
        </p:nvSpPr>
        <p:spPr>
          <a:xfrm>
            <a:off x="1614351" y="1722160"/>
            <a:ext cx="1366043" cy="283796"/>
          </a:xfrm>
          <a:prstGeom prst="rect">
            <a:avLst/>
          </a:prstGeom>
          <a:noFill/>
        </p:spPr>
        <p:txBody>
          <a:bodyPr wrap="square" lIns="0" tIns="0" rIns="0" bIns="0" rtlCol="0">
            <a:spAutoFit/>
          </a:bodyPr>
          <a:lstStyle/>
          <a:p>
            <a:pPr algn="ctr"/>
            <a:r>
              <a:rPr lang="zh-CN" altLang="en-US" sz="1844" b="1" dirty="0">
                <a:solidFill>
                  <a:schemeClr val="tx1">
                    <a:lumMod val="75000"/>
                    <a:lumOff val="25000"/>
                  </a:schemeClr>
                </a:solidFill>
                <a:latin typeface="微软雅黑" pitchFamily="34" charset="-122"/>
                <a:ea typeface="微软雅黑" pitchFamily="34" charset="-122"/>
              </a:rPr>
              <a:t>填加标题</a:t>
            </a:r>
          </a:p>
        </p:txBody>
      </p:sp>
      <p:sp>
        <p:nvSpPr>
          <p:cNvPr id="74" name="TextBox 73"/>
          <p:cNvSpPr txBox="1"/>
          <p:nvPr/>
        </p:nvSpPr>
        <p:spPr>
          <a:xfrm>
            <a:off x="1614345" y="2134228"/>
            <a:ext cx="1585336" cy="223010"/>
          </a:xfrm>
          <a:prstGeom prst="rect">
            <a:avLst/>
          </a:prstGeom>
          <a:noFill/>
        </p:spPr>
        <p:txBody>
          <a:bodyPr wrap="square" lIns="0" tIns="0" rIns="0" bIns="0" rtlCol="0">
            <a:spAutoFit/>
          </a:bodyPr>
          <a:lstStyle/>
          <a:p>
            <a:pPr algn="ctr"/>
            <a:r>
              <a:rPr lang="zh-CN" altLang="en-US" sz="1449" dirty="0">
                <a:solidFill>
                  <a:schemeClr val="tx1">
                    <a:lumMod val="75000"/>
                    <a:lumOff val="25000"/>
                  </a:schemeClr>
                </a:solidFill>
                <a:latin typeface="微软雅黑" pitchFamily="34" charset="-122"/>
                <a:ea typeface="微软雅黑" pitchFamily="34" charset="-122"/>
              </a:rPr>
              <a:t>点击输入说明文字</a:t>
            </a:r>
          </a:p>
        </p:txBody>
      </p:sp>
      <p:sp>
        <p:nvSpPr>
          <p:cNvPr id="75" name="TextBox 74"/>
          <p:cNvSpPr txBox="1"/>
          <p:nvPr/>
        </p:nvSpPr>
        <p:spPr>
          <a:xfrm>
            <a:off x="1122948" y="3475178"/>
            <a:ext cx="1753975" cy="283796"/>
          </a:xfrm>
          <a:prstGeom prst="rect">
            <a:avLst/>
          </a:prstGeom>
          <a:noFill/>
        </p:spPr>
        <p:txBody>
          <a:bodyPr wrap="square" lIns="0" tIns="0" rIns="0" bIns="0" rtlCol="0">
            <a:spAutoFit/>
          </a:bodyPr>
          <a:lstStyle/>
          <a:p>
            <a:pPr algn="ctr"/>
            <a:r>
              <a:rPr lang="zh-CN" altLang="en-US" sz="1844" b="1" dirty="0">
                <a:solidFill>
                  <a:schemeClr val="tx1">
                    <a:lumMod val="75000"/>
                    <a:lumOff val="25000"/>
                  </a:schemeClr>
                </a:solidFill>
                <a:latin typeface="微软雅黑" pitchFamily="34" charset="-122"/>
                <a:ea typeface="微软雅黑" pitchFamily="34" charset="-122"/>
              </a:rPr>
              <a:t>填加标题</a:t>
            </a:r>
          </a:p>
        </p:txBody>
      </p:sp>
      <p:sp>
        <p:nvSpPr>
          <p:cNvPr id="76" name="TextBox 75"/>
          <p:cNvSpPr txBox="1"/>
          <p:nvPr/>
        </p:nvSpPr>
        <p:spPr>
          <a:xfrm>
            <a:off x="1254555" y="3899991"/>
            <a:ext cx="1536839" cy="223010"/>
          </a:xfrm>
          <a:prstGeom prst="rect">
            <a:avLst/>
          </a:prstGeom>
          <a:noFill/>
        </p:spPr>
        <p:txBody>
          <a:bodyPr wrap="square" lIns="0" tIns="0" rIns="0" bIns="0" rtlCol="0">
            <a:spAutoFit/>
          </a:bodyPr>
          <a:lstStyle/>
          <a:p>
            <a:pPr algn="ctr"/>
            <a:r>
              <a:rPr lang="zh-CN" altLang="en-US" sz="1449" dirty="0">
                <a:solidFill>
                  <a:schemeClr val="tx1">
                    <a:lumMod val="75000"/>
                    <a:lumOff val="25000"/>
                  </a:schemeClr>
                </a:solidFill>
                <a:latin typeface="微软雅黑" pitchFamily="34" charset="-122"/>
                <a:ea typeface="微软雅黑" pitchFamily="34" charset="-122"/>
              </a:rPr>
              <a:t>点击输入说明文字</a:t>
            </a:r>
          </a:p>
        </p:txBody>
      </p:sp>
      <p:sp>
        <p:nvSpPr>
          <p:cNvPr id="77" name="TextBox 76"/>
          <p:cNvSpPr txBox="1"/>
          <p:nvPr/>
        </p:nvSpPr>
        <p:spPr>
          <a:xfrm>
            <a:off x="2019829" y="5327165"/>
            <a:ext cx="1536839" cy="283796"/>
          </a:xfrm>
          <a:prstGeom prst="rect">
            <a:avLst/>
          </a:prstGeom>
          <a:noFill/>
        </p:spPr>
        <p:txBody>
          <a:bodyPr wrap="square" lIns="0" tIns="0" rIns="0" bIns="0" rtlCol="0">
            <a:spAutoFit/>
          </a:bodyPr>
          <a:lstStyle/>
          <a:p>
            <a:pPr algn="ctr"/>
            <a:r>
              <a:rPr lang="zh-CN" altLang="en-US" sz="1844" b="1" dirty="0">
                <a:solidFill>
                  <a:schemeClr val="tx1">
                    <a:lumMod val="75000"/>
                    <a:lumOff val="25000"/>
                  </a:schemeClr>
                </a:solidFill>
                <a:latin typeface="微软雅黑" pitchFamily="34" charset="-122"/>
                <a:ea typeface="微软雅黑" pitchFamily="34" charset="-122"/>
              </a:rPr>
              <a:t>填加标题</a:t>
            </a:r>
          </a:p>
        </p:txBody>
      </p:sp>
      <p:sp>
        <p:nvSpPr>
          <p:cNvPr id="78" name="TextBox 77"/>
          <p:cNvSpPr txBox="1"/>
          <p:nvPr/>
        </p:nvSpPr>
        <p:spPr>
          <a:xfrm>
            <a:off x="2037729" y="5744440"/>
            <a:ext cx="1536839" cy="223010"/>
          </a:xfrm>
          <a:prstGeom prst="rect">
            <a:avLst/>
          </a:prstGeom>
          <a:noFill/>
        </p:spPr>
        <p:txBody>
          <a:bodyPr wrap="square" lIns="0" tIns="0" rIns="0" bIns="0" rtlCol="0">
            <a:spAutoFit/>
          </a:bodyPr>
          <a:lstStyle/>
          <a:p>
            <a:pPr algn="ctr"/>
            <a:r>
              <a:rPr lang="zh-CN" altLang="en-US" sz="1449" dirty="0">
                <a:solidFill>
                  <a:schemeClr val="tx1">
                    <a:lumMod val="75000"/>
                    <a:lumOff val="25000"/>
                  </a:schemeClr>
                </a:solidFill>
                <a:latin typeface="微软雅黑" pitchFamily="34" charset="-122"/>
                <a:ea typeface="微软雅黑" pitchFamily="34" charset="-122"/>
              </a:rPr>
              <a:t>点击输入说明文字</a:t>
            </a:r>
          </a:p>
        </p:txBody>
      </p:sp>
      <p:sp>
        <p:nvSpPr>
          <p:cNvPr id="31" name="Line 39"/>
          <p:cNvSpPr>
            <a:spLocks noChangeShapeType="1"/>
          </p:cNvSpPr>
          <p:nvPr/>
        </p:nvSpPr>
        <p:spPr bwMode="auto">
          <a:xfrm>
            <a:off x="5745445" y="2371559"/>
            <a:ext cx="1205850" cy="592960"/>
          </a:xfrm>
          <a:prstGeom prst="line">
            <a:avLst/>
          </a:prstGeom>
          <a:noFill/>
          <a:ln w="57150" cap="rnd">
            <a:solidFill>
              <a:schemeClr val="tx1">
                <a:lumMod val="50000"/>
                <a:lumOff val="50000"/>
              </a:schemeClr>
            </a:solidFill>
            <a:prstDash val="sysDot"/>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anchor="ctr"/>
          <a:lstStyle/>
          <a:p>
            <a:endParaRPr lang="zh-CN" altLang="en-US" sz="2503"/>
          </a:p>
        </p:txBody>
      </p:sp>
      <p:sp>
        <p:nvSpPr>
          <p:cNvPr id="32" name="Line 40"/>
          <p:cNvSpPr>
            <a:spLocks noChangeShapeType="1"/>
          </p:cNvSpPr>
          <p:nvPr/>
        </p:nvSpPr>
        <p:spPr bwMode="auto">
          <a:xfrm>
            <a:off x="5121824" y="3680049"/>
            <a:ext cx="1636036" cy="1661"/>
          </a:xfrm>
          <a:prstGeom prst="line">
            <a:avLst/>
          </a:prstGeom>
          <a:noFill/>
          <a:ln w="57150" cap="rnd">
            <a:solidFill>
              <a:schemeClr val="tx1">
                <a:lumMod val="50000"/>
                <a:lumOff val="50000"/>
              </a:schemeClr>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503"/>
          </a:p>
        </p:txBody>
      </p:sp>
      <p:sp>
        <p:nvSpPr>
          <p:cNvPr id="33" name="Line 41"/>
          <p:cNvSpPr>
            <a:spLocks noChangeShapeType="1"/>
          </p:cNvSpPr>
          <p:nvPr/>
        </p:nvSpPr>
        <p:spPr bwMode="auto">
          <a:xfrm flipV="1">
            <a:off x="5688438" y="4398723"/>
            <a:ext cx="1257339" cy="504929"/>
          </a:xfrm>
          <a:prstGeom prst="line">
            <a:avLst/>
          </a:prstGeom>
          <a:noFill/>
          <a:ln w="57150" cap="rnd">
            <a:solidFill>
              <a:schemeClr val="tx1">
                <a:lumMod val="50000"/>
                <a:lumOff val="50000"/>
              </a:schemeClr>
            </a:solidFill>
            <a:prstDash val="sysDot"/>
            <a:round/>
            <a:headEnd/>
            <a:tailEnd type="triangle" w="med" len="med"/>
          </a:ln>
          <a:scene3d>
            <a:camera prst="orthographicFront">
              <a:rot lat="0" lon="0" rev="21299999"/>
            </a:camera>
            <a:lightRig rig="threePt" dir="t"/>
          </a:scene3d>
          <a:extLst>
            <a:ext uri="{909E8E84-426E-40DD-AFC4-6F175D3DCCD1}">
              <a14:hiddenFill xmlns:a14="http://schemas.microsoft.com/office/drawing/2010/main">
                <a:noFill/>
              </a14:hiddenFill>
            </a:ext>
          </a:extLst>
        </p:spPr>
        <p:txBody>
          <a:bodyPr wrap="none" anchor="ctr"/>
          <a:lstStyle/>
          <a:p>
            <a:endParaRPr lang="zh-CN" altLang="en-US" sz="2503"/>
          </a:p>
        </p:txBody>
      </p:sp>
      <p:grpSp>
        <p:nvGrpSpPr>
          <p:cNvPr id="35" name="组合 34"/>
          <p:cNvGrpSpPr/>
          <p:nvPr/>
        </p:nvGrpSpPr>
        <p:grpSpPr>
          <a:xfrm>
            <a:off x="7172860" y="2157882"/>
            <a:ext cx="3005662" cy="3005662"/>
            <a:chOff x="1403648" y="1115468"/>
            <a:chExt cx="1294414" cy="1294414"/>
          </a:xfrm>
        </p:grpSpPr>
        <p:sp>
          <p:nvSpPr>
            <p:cNvPr id="36" name="椭圆 35"/>
            <p:cNvSpPr/>
            <p:nvPr/>
          </p:nvSpPr>
          <p:spPr>
            <a:xfrm>
              <a:off x="1539485" y="1259632"/>
              <a:ext cx="1022740" cy="10227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6" dirty="0">
                <a:latin typeface="微软雅黑" panose="020B0503020204020204" pitchFamily="34" charset="-122"/>
                <a:ea typeface="微软雅黑" panose="020B0503020204020204" pitchFamily="34" charset="-122"/>
              </a:endParaRPr>
            </a:p>
          </p:txBody>
        </p:sp>
        <p:grpSp>
          <p:nvGrpSpPr>
            <p:cNvPr id="37" name="组合 36"/>
            <p:cNvGrpSpPr/>
            <p:nvPr/>
          </p:nvGrpSpPr>
          <p:grpSpPr>
            <a:xfrm>
              <a:off x="1403648" y="1115468"/>
              <a:ext cx="1294414" cy="1294414"/>
              <a:chOff x="2555776" y="915566"/>
              <a:chExt cx="1944216" cy="1944216"/>
            </a:xfrm>
            <a:effectLst>
              <a:outerShdw blurRad="63500" dist="50800" dir="8100000" algn="tr" rotWithShape="0">
                <a:prstClr val="black">
                  <a:alpha val="35000"/>
                </a:prstClr>
              </a:outerShdw>
            </a:effectLst>
          </p:grpSpPr>
          <p:sp>
            <p:nvSpPr>
              <p:cNvPr id="42" name="同心圆 41"/>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6">
                  <a:solidFill>
                    <a:schemeClr val="tx1"/>
                  </a:solidFill>
                </a:endParaRPr>
              </a:p>
            </p:txBody>
          </p:sp>
          <p:sp>
            <p:nvSpPr>
              <p:cNvPr id="43" name="同心圆 42"/>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6">
                  <a:solidFill>
                    <a:schemeClr val="tx1"/>
                  </a:solidFill>
                </a:endParaRPr>
              </a:p>
            </p:txBody>
          </p:sp>
        </p:grpSp>
        <p:sp>
          <p:nvSpPr>
            <p:cNvPr id="41" name="TextBox 40"/>
            <p:cNvSpPr txBox="1"/>
            <p:nvPr/>
          </p:nvSpPr>
          <p:spPr>
            <a:xfrm>
              <a:off x="1687876" y="1485936"/>
              <a:ext cx="725958" cy="528750"/>
            </a:xfrm>
            <a:prstGeom prst="rect">
              <a:avLst/>
            </a:prstGeom>
            <a:noFill/>
          </p:spPr>
          <p:txBody>
            <a:bodyPr wrap="square" rtlCol="0">
              <a:spAutoFit/>
            </a:bodyPr>
            <a:lstStyle>
              <a:defPPr>
                <a:defRPr lang="zh-CN"/>
              </a:defPPr>
              <a:lvl1pPr algn="ctr">
                <a:defRPr sz="1600" b="1">
                  <a:solidFill>
                    <a:schemeClr val="tx1">
                      <a:lumMod val="65000"/>
                      <a:lumOff val="35000"/>
                    </a:schemeClr>
                  </a:solidFill>
                  <a:effectLst>
                    <a:innerShdw blurRad="63500" dist="50800" dir="13500000">
                      <a:prstClr val="black">
                        <a:alpha val="50000"/>
                      </a:prstClr>
                    </a:innerShdw>
                  </a:effectLst>
                </a:defRPr>
              </a:lvl1pPr>
            </a:lstStyle>
            <a:p>
              <a:r>
                <a:rPr lang="zh-CN" altLang="en-US" sz="3689" dirty="0">
                  <a:solidFill>
                    <a:schemeClr val="bg1"/>
                  </a:solidFill>
                  <a:effectLst/>
                  <a:latin typeface="微软雅黑" panose="020B0503020204020204" pitchFamily="34" charset="-122"/>
                  <a:ea typeface="微软雅黑" panose="020B0503020204020204" pitchFamily="34" charset="-122"/>
                </a:rPr>
                <a:t>添加</a:t>
              </a:r>
              <a:endParaRPr lang="en-US" altLang="zh-CN" sz="3689" dirty="0">
                <a:solidFill>
                  <a:schemeClr val="bg1"/>
                </a:solidFill>
                <a:effectLst/>
                <a:latin typeface="微软雅黑" panose="020B0503020204020204" pitchFamily="34" charset="-122"/>
                <a:ea typeface="微软雅黑" panose="020B0503020204020204" pitchFamily="34" charset="-122"/>
              </a:endParaRPr>
            </a:p>
            <a:p>
              <a:r>
                <a:rPr lang="zh-CN" altLang="en-US" sz="3689" dirty="0">
                  <a:solidFill>
                    <a:schemeClr val="bg1"/>
                  </a:solidFill>
                  <a:effectLst/>
                  <a:latin typeface="微软雅黑" panose="020B0503020204020204" pitchFamily="34" charset="-122"/>
                  <a:ea typeface="微软雅黑" panose="020B0503020204020204" pitchFamily="34" charset="-122"/>
                </a:rPr>
                <a:t>文本</a:t>
              </a:r>
            </a:p>
          </p:txBody>
        </p:sp>
      </p:grpSp>
    </p:spTree>
    <p:extLst>
      <p:ext uri="{BB962C8B-B14F-4D97-AF65-F5344CB8AC3E}">
        <p14:creationId xmlns:p14="http://schemas.microsoft.com/office/powerpoint/2010/main" val="262669178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up)">
                                      <p:cBhvr>
                                        <p:cTn id="23" dur="500"/>
                                        <p:tgtEl>
                                          <p:spTgt spid="34"/>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500"/>
                                        <p:tgtEl>
                                          <p:spTgt spid="7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fade">
                                      <p:cBhvr>
                                        <p:cTn id="36" dur="500"/>
                                        <p:tgtEl>
                                          <p:spTgt spid="7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fade">
                                      <p:cBhvr>
                                        <p:cTn id="39" dur="500"/>
                                        <p:tgtEl>
                                          <p:spTgt spid="7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500"/>
                                        <p:tgtEl>
                                          <p:spTgt spid="78"/>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left)">
                                      <p:cBhvr>
                                        <p:cTn id="46" dur="500"/>
                                        <p:tgtEl>
                                          <p:spTgt spid="3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500"/>
                                        <p:tgtEl>
                                          <p:spTgt spid="32"/>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childTnLst>
                          </p:cTn>
                        </p:par>
                        <p:par>
                          <p:cTn id="53" fill="hold">
                            <p:stCondLst>
                              <p:cond delay="2000"/>
                            </p:stCondLst>
                            <p:childTnLst>
                              <p:par>
                                <p:cTn id="54" presetID="53" presetClass="entr" presetSubtype="16" fill="hold" nodeType="after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p:cTn id="56" dur="500" fill="hold"/>
                                        <p:tgtEl>
                                          <p:spTgt spid="35"/>
                                        </p:tgtEl>
                                        <p:attrNameLst>
                                          <p:attrName>ppt_w</p:attrName>
                                        </p:attrNameLst>
                                      </p:cBhvr>
                                      <p:tavLst>
                                        <p:tav tm="0">
                                          <p:val>
                                            <p:fltVal val="0"/>
                                          </p:val>
                                        </p:tav>
                                        <p:tav tm="100000">
                                          <p:val>
                                            <p:strVal val="#ppt_w"/>
                                          </p:val>
                                        </p:tav>
                                      </p:tavLst>
                                    </p:anim>
                                    <p:anim calcmode="lin" valueType="num">
                                      <p:cBhvr>
                                        <p:cTn id="57" dur="500" fill="hold"/>
                                        <p:tgtEl>
                                          <p:spTgt spid="35"/>
                                        </p:tgtEl>
                                        <p:attrNameLst>
                                          <p:attrName>ppt_h</p:attrName>
                                        </p:attrNameLst>
                                      </p:cBhvr>
                                      <p:tavLst>
                                        <p:tav tm="0">
                                          <p:val>
                                            <p:fltVal val="0"/>
                                          </p:val>
                                        </p:tav>
                                        <p:tav tm="100000">
                                          <p:val>
                                            <p:strVal val="#ppt_h"/>
                                          </p:val>
                                        </p:tav>
                                      </p:tavLst>
                                    </p:anim>
                                    <p:animEffect transition="in" filter="fade">
                                      <p:cBhvr>
                                        <p:cTn id="5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73" grpId="0"/>
      <p:bldP spid="74" grpId="0"/>
      <p:bldP spid="75" grpId="0"/>
      <p:bldP spid="76" grpId="0"/>
      <p:bldP spid="77" grpId="0"/>
      <p:bldP spid="78" grpId="0"/>
      <p:bldP spid="31" grpId="0" animBg="1"/>
      <p:bldP spid="32" grpId="0" animBg="1"/>
      <p:bldP spid="33"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Rectangle 10"/>
          <p:cNvSpPr/>
          <p:nvPr/>
        </p:nvSpPr>
        <p:spPr>
          <a:xfrm>
            <a:off x="7198607" y="1627293"/>
            <a:ext cx="1399742" cy="822213"/>
          </a:xfrm>
          <a:prstGeom prst="rect">
            <a:avLst/>
          </a:prstGeom>
        </p:spPr>
        <p:txBody>
          <a:bodyPr wrap="none">
            <a:spAutoFit/>
          </a:bodyPr>
          <a:lstStyle/>
          <a:p>
            <a:r>
              <a:rPr lang="zh-CN" altLang="en-US" sz="4743" b="1" dirty="0">
                <a:solidFill>
                  <a:schemeClr val="accent3"/>
                </a:solidFill>
                <a:latin typeface="微软雅黑" panose="020B0503020204020204" pitchFamily="34" charset="-122"/>
                <a:ea typeface="微软雅黑" panose="020B0503020204020204" pitchFamily="34" charset="-122"/>
              </a:rPr>
              <a:t>优势</a:t>
            </a:r>
            <a:endParaRPr lang="en-US" sz="4743" b="1" dirty="0">
              <a:solidFill>
                <a:schemeClr val="accent3"/>
              </a:solidFill>
              <a:latin typeface="微软雅黑" panose="020B0503020204020204" pitchFamily="34" charset="-122"/>
              <a:ea typeface="微软雅黑" panose="020B0503020204020204" pitchFamily="34" charset="-122"/>
            </a:endParaRPr>
          </a:p>
        </p:txBody>
      </p:sp>
      <p:sp>
        <p:nvSpPr>
          <p:cNvPr id="74" name="Rectangle 12"/>
          <p:cNvSpPr/>
          <p:nvPr/>
        </p:nvSpPr>
        <p:spPr>
          <a:xfrm>
            <a:off x="7198608" y="2478816"/>
            <a:ext cx="3552521" cy="105366"/>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3">
              <a:latin typeface="微软雅黑" panose="020B0503020204020204" pitchFamily="34" charset="-122"/>
              <a:ea typeface="微软雅黑" panose="020B0503020204020204" pitchFamily="34" charset="-122"/>
            </a:endParaRPr>
          </a:p>
        </p:txBody>
      </p:sp>
      <p:sp>
        <p:nvSpPr>
          <p:cNvPr id="75" name="Rectangle 19"/>
          <p:cNvSpPr/>
          <p:nvPr/>
        </p:nvSpPr>
        <p:spPr>
          <a:xfrm>
            <a:off x="7204203" y="3714401"/>
            <a:ext cx="1399742" cy="822213"/>
          </a:xfrm>
          <a:prstGeom prst="rect">
            <a:avLst/>
          </a:prstGeom>
        </p:spPr>
        <p:txBody>
          <a:bodyPr wrap="none">
            <a:spAutoFit/>
          </a:bodyPr>
          <a:lstStyle/>
          <a:p>
            <a:r>
              <a:rPr lang="zh-CN" altLang="en-US" sz="4743" b="1" dirty="0">
                <a:solidFill>
                  <a:schemeClr val="accent1"/>
                </a:solidFill>
                <a:latin typeface="微软雅黑" panose="020B0503020204020204" pitchFamily="34" charset="-122"/>
                <a:ea typeface="微软雅黑" panose="020B0503020204020204" pitchFamily="34" charset="-122"/>
              </a:rPr>
              <a:t>劣势</a:t>
            </a:r>
            <a:endParaRPr lang="en-US" sz="4743" b="1" dirty="0">
              <a:solidFill>
                <a:schemeClr val="accent1"/>
              </a:solidFill>
              <a:latin typeface="微软雅黑" panose="020B0503020204020204" pitchFamily="34" charset="-122"/>
              <a:ea typeface="微软雅黑" panose="020B0503020204020204" pitchFamily="34" charset="-122"/>
            </a:endParaRPr>
          </a:p>
        </p:txBody>
      </p:sp>
      <p:sp>
        <p:nvSpPr>
          <p:cNvPr id="76" name="Rectangle 20"/>
          <p:cNvSpPr/>
          <p:nvPr/>
        </p:nvSpPr>
        <p:spPr>
          <a:xfrm>
            <a:off x="7204205" y="4565924"/>
            <a:ext cx="3552521" cy="105366"/>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3">
              <a:latin typeface="微软雅黑" panose="020B0503020204020204" pitchFamily="34" charset="-122"/>
              <a:ea typeface="微软雅黑" panose="020B0503020204020204" pitchFamily="34" charset="-122"/>
            </a:endParaRPr>
          </a:p>
        </p:txBody>
      </p:sp>
      <p:grpSp>
        <p:nvGrpSpPr>
          <p:cNvPr id="2" name="组合 1"/>
          <p:cNvGrpSpPr/>
          <p:nvPr/>
        </p:nvGrpSpPr>
        <p:grpSpPr>
          <a:xfrm>
            <a:off x="5150489" y="1703562"/>
            <a:ext cx="1551034" cy="1551031"/>
            <a:chOff x="3851920" y="1538488"/>
            <a:chExt cx="1177280" cy="1177278"/>
          </a:xfrm>
        </p:grpSpPr>
        <p:grpSp>
          <p:nvGrpSpPr>
            <p:cNvPr id="87" name="组合 86"/>
            <p:cNvGrpSpPr/>
            <p:nvPr/>
          </p:nvGrpSpPr>
          <p:grpSpPr>
            <a:xfrm>
              <a:off x="3851920" y="1538488"/>
              <a:ext cx="1177280" cy="1177278"/>
              <a:chOff x="680580" y="1491630"/>
              <a:chExt cx="1479184" cy="1479182"/>
            </a:xfrm>
          </p:grpSpPr>
          <p:grpSp>
            <p:nvGrpSpPr>
              <p:cNvPr id="88" name="组合 87"/>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93" name="同心圆 9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94" name="椭圆 93"/>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sp>
            <p:nvSpPr>
              <p:cNvPr id="91" name="Rectangle 273"/>
              <p:cNvSpPr>
                <a:spLocks noChangeArrowheads="1"/>
              </p:cNvSpPr>
              <p:nvPr/>
            </p:nvSpPr>
            <p:spPr bwMode="auto">
              <a:xfrm>
                <a:off x="1717555" y="2327320"/>
                <a:ext cx="1680" cy="168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a:latin typeface="微软雅黑" panose="020B0503020204020204" pitchFamily="34" charset="-122"/>
                  <a:ea typeface="微软雅黑" panose="020B0503020204020204" pitchFamily="34" charset="-122"/>
                </a:endParaRPr>
              </a:p>
            </p:txBody>
          </p:sp>
        </p:grpSp>
        <p:sp>
          <p:nvSpPr>
            <p:cNvPr id="79" name="Freeform 29"/>
            <p:cNvSpPr>
              <a:spLocks noEditPoints="1"/>
            </p:cNvSpPr>
            <p:nvPr/>
          </p:nvSpPr>
          <p:spPr bwMode="auto">
            <a:xfrm>
              <a:off x="4173562" y="1876014"/>
              <a:ext cx="570884" cy="501825"/>
            </a:xfrm>
            <a:custGeom>
              <a:avLst/>
              <a:gdLst>
                <a:gd name="T0" fmla="*/ 465 w 508"/>
                <a:gd name="T1" fmla="*/ 149 h 447"/>
                <a:gd name="T2" fmla="*/ 402 w 508"/>
                <a:gd name="T3" fmla="*/ 149 h 447"/>
                <a:gd name="T4" fmla="*/ 382 w 508"/>
                <a:gd name="T5" fmla="*/ 128 h 447"/>
                <a:gd name="T6" fmla="*/ 381 w 508"/>
                <a:gd name="T7" fmla="*/ 106 h 447"/>
                <a:gd name="T8" fmla="*/ 402 w 508"/>
                <a:gd name="T9" fmla="*/ 64 h 447"/>
                <a:gd name="T10" fmla="*/ 402 w 508"/>
                <a:gd name="T11" fmla="*/ 43 h 447"/>
                <a:gd name="T12" fmla="*/ 361 w 508"/>
                <a:gd name="T13" fmla="*/ 0 h 447"/>
                <a:gd name="T14" fmla="*/ 340 w 508"/>
                <a:gd name="T15" fmla="*/ 0 h 447"/>
                <a:gd name="T16" fmla="*/ 298 w 508"/>
                <a:gd name="T17" fmla="*/ 42 h 447"/>
                <a:gd name="T18" fmla="*/ 170 w 508"/>
                <a:gd name="T19" fmla="*/ 213 h 447"/>
                <a:gd name="T20" fmla="*/ 170 w 508"/>
                <a:gd name="T21" fmla="*/ 191 h 447"/>
                <a:gd name="T22" fmla="*/ 148 w 508"/>
                <a:gd name="T23" fmla="*/ 170 h 447"/>
                <a:gd name="T24" fmla="*/ 23 w 508"/>
                <a:gd name="T25" fmla="*/ 170 h 447"/>
                <a:gd name="T26" fmla="*/ 1 w 508"/>
                <a:gd name="T27" fmla="*/ 191 h 447"/>
                <a:gd name="T28" fmla="*/ 1 w 508"/>
                <a:gd name="T29" fmla="*/ 423 h 447"/>
                <a:gd name="T30" fmla="*/ 22 w 508"/>
                <a:gd name="T31" fmla="*/ 444 h 447"/>
                <a:gd name="T32" fmla="*/ 148 w 508"/>
                <a:gd name="T33" fmla="*/ 445 h 447"/>
                <a:gd name="T34" fmla="*/ 170 w 508"/>
                <a:gd name="T35" fmla="*/ 423 h 447"/>
                <a:gd name="T36" fmla="*/ 170 w 508"/>
                <a:gd name="T37" fmla="*/ 402 h 447"/>
                <a:gd name="T38" fmla="*/ 212 w 508"/>
                <a:gd name="T39" fmla="*/ 401 h 447"/>
                <a:gd name="T40" fmla="*/ 255 w 508"/>
                <a:gd name="T41" fmla="*/ 425 h 447"/>
                <a:gd name="T42" fmla="*/ 277 w 508"/>
                <a:gd name="T43" fmla="*/ 444 h 447"/>
                <a:gd name="T44" fmla="*/ 445 w 508"/>
                <a:gd name="T45" fmla="*/ 444 h 447"/>
                <a:gd name="T46" fmla="*/ 508 w 508"/>
                <a:gd name="T47" fmla="*/ 381 h 447"/>
                <a:gd name="T48" fmla="*/ 508 w 508"/>
                <a:gd name="T49" fmla="*/ 192 h 447"/>
                <a:gd name="T50" fmla="*/ 465 w 508"/>
                <a:gd name="T51" fmla="*/ 149 h 447"/>
                <a:gd name="T52" fmla="*/ 487 w 508"/>
                <a:gd name="T53" fmla="*/ 381 h 447"/>
                <a:gd name="T54" fmla="*/ 445 w 508"/>
                <a:gd name="T55" fmla="*/ 423 h 447"/>
                <a:gd name="T56" fmla="*/ 297 w 508"/>
                <a:gd name="T57" fmla="*/ 423 h 447"/>
                <a:gd name="T58" fmla="*/ 276 w 508"/>
                <a:gd name="T59" fmla="*/ 405 h 447"/>
                <a:gd name="T60" fmla="*/ 256 w 508"/>
                <a:gd name="T61" fmla="*/ 380 h 447"/>
                <a:gd name="T62" fmla="*/ 169 w 508"/>
                <a:gd name="T63" fmla="*/ 381 h 447"/>
                <a:gd name="T64" fmla="*/ 169 w 508"/>
                <a:gd name="T65" fmla="*/ 232 h 447"/>
                <a:gd name="T66" fmla="*/ 275 w 508"/>
                <a:gd name="T67" fmla="*/ 149 h 447"/>
                <a:gd name="T68" fmla="*/ 326 w 508"/>
                <a:gd name="T69" fmla="*/ 43 h 447"/>
                <a:gd name="T70" fmla="*/ 352 w 508"/>
                <a:gd name="T71" fmla="*/ 21 h 447"/>
                <a:gd name="T72" fmla="*/ 382 w 508"/>
                <a:gd name="T73" fmla="*/ 42 h 447"/>
                <a:gd name="T74" fmla="*/ 382 w 508"/>
                <a:gd name="T75" fmla="*/ 65 h 447"/>
                <a:gd name="T76" fmla="*/ 361 w 508"/>
                <a:gd name="T77" fmla="*/ 106 h 447"/>
                <a:gd name="T78" fmla="*/ 361 w 508"/>
                <a:gd name="T79" fmla="*/ 129 h 447"/>
                <a:gd name="T80" fmla="*/ 402 w 508"/>
                <a:gd name="T81" fmla="*/ 171 h 447"/>
                <a:gd name="T82" fmla="*/ 446 w 508"/>
                <a:gd name="T83" fmla="*/ 170 h 447"/>
                <a:gd name="T84" fmla="*/ 487 w 508"/>
                <a:gd name="T85" fmla="*/ 212 h 447"/>
                <a:gd name="T86" fmla="*/ 487 w 508"/>
                <a:gd name="T87" fmla="*/ 3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8" h="447">
                  <a:moveTo>
                    <a:pt x="465" y="149"/>
                  </a:moveTo>
                  <a:cubicBezTo>
                    <a:pt x="402" y="149"/>
                    <a:pt x="402" y="149"/>
                    <a:pt x="402" y="149"/>
                  </a:cubicBezTo>
                  <a:cubicBezTo>
                    <a:pt x="402" y="149"/>
                    <a:pt x="382" y="149"/>
                    <a:pt x="382" y="128"/>
                  </a:cubicBezTo>
                  <a:cubicBezTo>
                    <a:pt x="382" y="128"/>
                    <a:pt x="381" y="118"/>
                    <a:pt x="381" y="106"/>
                  </a:cubicBezTo>
                  <a:cubicBezTo>
                    <a:pt x="381" y="93"/>
                    <a:pt x="402" y="84"/>
                    <a:pt x="402" y="64"/>
                  </a:cubicBezTo>
                  <a:cubicBezTo>
                    <a:pt x="402" y="44"/>
                    <a:pt x="402" y="43"/>
                    <a:pt x="402" y="43"/>
                  </a:cubicBezTo>
                  <a:cubicBezTo>
                    <a:pt x="402" y="43"/>
                    <a:pt x="404" y="0"/>
                    <a:pt x="361" y="0"/>
                  </a:cubicBezTo>
                  <a:cubicBezTo>
                    <a:pt x="350" y="0"/>
                    <a:pt x="344" y="0"/>
                    <a:pt x="340" y="0"/>
                  </a:cubicBezTo>
                  <a:cubicBezTo>
                    <a:pt x="340" y="0"/>
                    <a:pt x="310" y="6"/>
                    <a:pt x="298" y="42"/>
                  </a:cubicBezTo>
                  <a:cubicBezTo>
                    <a:pt x="285" y="78"/>
                    <a:pt x="233" y="213"/>
                    <a:pt x="170" y="213"/>
                  </a:cubicBezTo>
                  <a:cubicBezTo>
                    <a:pt x="170" y="191"/>
                    <a:pt x="170" y="191"/>
                    <a:pt x="170" y="191"/>
                  </a:cubicBezTo>
                  <a:cubicBezTo>
                    <a:pt x="170" y="191"/>
                    <a:pt x="169" y="170"/>
                    <a:pt x="148" y="170"/>
                  </a:cubicBezTo>
                  <a:cubicBezTo>
                    <a:pt x="23" y="170"/>
                    <a:pt x="23" y="170"/>
                    <a:pt x="23" y="170"/>
                  </a:cubicBezTo>
                  <a:cubicBezTo>
                    <a:pt x="23" y="170"/>
                    <a:pt x="1" y="171"/>
                    <a:pt x="1" y="191"/>
                  </a:cubicBezTo>
                  <a:cubicBezTo>
                    <a:pt x="1" y="423"/>
                    <a:pt x="1" y="423"/>
                    <a:pt x="1" y="423"/>
                  </a:cubicBezTo>
                  <a:cubicBezTo>
                    <a:pt x="1" y="423"/>
                    <a:pt x="0" y="444"/>
                    <a:pt x="22" y="444"/>
                  </a:cubicBezTo>
                  <a:cubicBezTo>
                    <a:pt x="25" y="444"/>
                    <a:pt x="148" y="445"/>
                    <a:pt x="148" y="445"/>
                  </a:cubicBezTo>
                  <a:cubicBezTo>
                    <a:pt x="148" y="445"/>
                    <a:pt x="170" y="443"/>
                    <a:pt x="170" y="423"/>
                  </a:cubicBezTo>
                  <a:cubicBezTo>
                    <a:pt x="170" y="402"/>
                    <a:pt x="170" y="402"/>
                    <a:pt x="170" y="402"/>
                  </a:cubicBezTo>
                  <a:cubicBezTo>
                    <a:pt x="212" y="401"/>
                    <a:pt x="212" y="401"/>
                    <a:pt x="212" y="401"/>
                  </a:cubicBezTo>
                  <a:cubicBezTo>
                    <a:pt x="212" y="401"/>
                    <a:pt x="247" y="403"/>
                    <a:pt x="255" y="425"/>
                  </a:cubicBezTo>
                  <a:cubicBezTo>
                    <a:pt x="263" y="447"/>
                    <a:pt x="277" y="444"/>
                    <a:pt x="277" y="444"/>
                  </a:cubicBezTo>
                  <a:cubicBezTo>
                    <a:pt x="445" y="444"/>
                    <a:pt x="445" y="444"/>
                    <a:pt x="445" y="444"/>
                  </a:cubicBezTo>
                  <a:cubicBezTo>
                    <a:pt x="445" y="444"/>
                    <a:pt x="508" y="445"/>
                    <a:pt x="508" y="381"/>
                  </a:cubicBezTo>
                  <a:cubicBezTo>
                    <a:pt x="508" y="192"/>
                    <a:pt x="508" y="192"/>
                    <a:pt x="508" y="192"/>
                  </a:cubicBezTo>
                  <a:cubicBezTo>
                    <a:pt x="508" y="192"/>
                    <a:pt x="508" y="149"/>
                    <a:pt x="465" y="149"/>
                  </a:cubicBezTo>
                  <a:close/>
                  <a:moveTo>
                    <a:pt x="487" y="381"/>
                  </a:moveTo>
                  <a:cubicBezTo>
                    <a:pt x="487" y="381"/>
                    <a:pt x="486" y="423"/>
                    <a:pt x="445" y="423"/>
                  </a:cubicBezTo>
                  <a:cubicBezTo>
                    <a:pt x="297" y="423"/>
                    <a:pt x="297" y="423"/>
                    <a:pt x="297" y="423"/>
                  </a:cubicBezTo>
                  <a:cubicBezTo>
                    <a:pt x="297" y="423"/>
                    <a:pt x="280" y="423"/>
                    <a:pt x="276" y="405"/>
                  </a:cubicBezTo>
                  <a:cubicBezTo>
                    <a:pt x="272" y="386"/>
                    <a:pt x="263" y="380"/>
                    <a:pt x="256" y="380"/>
                  </a:cubicBezTo>
                  <a:cubicBezTo>
                    <a:pt x="248" y="380"/>
                    <a:pt x="169" y="381"/>
                    <a:pt x="169" y="381"/>
                  </a:cubicBezTo>
                  <a:cubicBezTo>
                    <a:pt x="169" y="232"/>
                    <a:pt x="169" y="232"/>
                    <a:pt x="169" y="232"/>
                  </a:cubicBezTo>
                  <a:cubicBezTo>
                    <a:pt x="169" y="232"/>
                    <a:pt x="230" y="246"/>
                    <a:pt x="275" y="149"/>
                  </a:cubicBezTo>
                  <a:cubicBezTo>
                    <a:pt x="314" y="59"/>
                    <a:pt x="326" y="43"/>
                    <a:pt x="326" y="43"/>
                  </a:cubicBezTo>
                  <a:cubicBezTo>
                    <a:pt x="326" y="43"/>
                    <a:pt x="333" y="21"/>
                    <a:pt x="352" y="21"/>
                  </a:cubicBezTo>
                  <a:cubicBezTo>
                    <a:pt x="371" y="21"/>
                    <a:pt x="382" y="25"/>
                    <a:pt x="382" y="42"/>
                  </a:cubicBezTo>
                  <a:cubicBezTo>
                    <a:pt x="382" y="51"/>
                    <a:pt x="382" y="50"/>
                    <a:pt x="382" y="65"/>
                  </a:cubicBezTo>
                  <a:cubicBezTo>
                    <a:pt x="355" y="77"/>
                    <a:pt x="361" y="106"/>
                    <a:pt x="361" y="106"/>
                  </a:cubicBezTo>
                  <a:cubicBezTo>
                    <a:pt x="361" y="129"/>
                    <a:pt x="361" y="129"/>
                    <a:pt x="361" y="129"/>
                  </a:cubicBezTo>
                  <a:cubicBezTo>
                    <a:pt x="361" y="172"/>
                    <a:pt x="402" y="171"/>
                    <a:pt x="402" y="171"/>
                  </a:cubicBezTo>
                  <a:cubicBezTo>
                    <a:pt x="446" y="170"/>
                    <a:pt x="446" y="170"/>
                    <a:pt x="446" y="170"/>
                  </a:cubicBezTo>
                  <a:cubicBezTo>
                    <a:pt x="446" y="170"/>
                    <a:pt x="487" y="168"/>
                    <a:pt x="487" y="212"/>
                  </a:cubicBezTo>
                  <a:lnTo>
                    <a:pt x="487" y="381"/>
                  </a:lnTo>
                  <a:close/>
                </a:path>
              </a:pathLst>
            </a:custGeom>
            <a:solidFill>
              <a:schemeClr val="accent3"/>
            </a:solidFill>
            <a:ln>
              <a:noFill/>
            </a:ln>
            <a:extLst/>
          </p:spPr>
          <p:txBody>
            <a:bodyPr vert="horz" wrap="square" lIns="120470" tIns="60235" rIns="120470" bIns="60235" numCol="1" anchor="t" anchorCtr="0" compatLnSpc="1">
              <a:prstTxWarp prst="textNoShape">
                <a:avLst/>
              </a:prstTxWarp>
            </a:bodyPr>
            <a:lstStyle/>
            <a:p>
              <a:endParaRPr lang="en-US" sz="2503">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5150489" y="3728936"/>
            <a:ext cx="1551034" cy="1551031"/>
            <a:chOff x="3851920" y="3075806"/>
            <a:chExt cx="1177280" cy="1177278"/>
          </a:xfrm>
        </p:grpSpPr>
        <p:grpSp>
          <p:nvGrpSpPr>
            <p:cNvPr id="95" name="组合 94"/>
            <p:cNvGrpSpPr/>
            <p:nvPr/>
          </p:nvGrpSpPr>
          <p:grpSpPr>
            <a:xfrm>
              <a:off x="3851920" y="3075806"/>
              <a:ext cx="1177280" cy="1177278"/>
              <a:chOff x="680580" y="1491630"/>
              <a:chExt cx="1479184" cy="1479182"/>
            </a:xfrm>
          </p:grpSpPr>
          <p:grpSp>
            <p:nvGrpSpPr>
              <p:cNvPr id="96" name="组合 95"/>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98" name="同心圆 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solidFill>
                  </a:endParaRPr>
                </a:p>
              </p:txBody>
            </p:sp>
            <p:sp>
              <p:nvSpPr>
                <p:cNvPr id="99" name="椭圆 98"/>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sp>
            <p:nvSpPr>
              <p:cNvPr id="97" name="Rectangle 273"/>
              <p:cNvSpPr>
                <a:spLocks noChangeArrowheads="1"/>
              </p:cNvSpPr>
              <p:nvPr/>
            </p:nvSpPr>
            <p:spPr bwMode="auto">
              <a:xfrm>
                <a:off x="1717555" y="2327320"/>
                <a:ext cx="1680" cy="168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0470" tIns="60235" rIns="120470" bIns="6023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371">
                  <a:latin typeface="微软雅黑" panose="020B0503020204020204" pitchFamily="34" charset="-122"/>
                  <a:ea typeface="微软雅黑" panose="020B0503020204020204" pitchFamily="34" charset="-122"/>
                </a:endParaRPr>
              </a:p>
            </p:txBody>
          </p:sp>
        </p:grpSp>
        <p:sp>
          <p:nvSpPr>
            <p:cNvPr id="82" name="Freeform 29"/>
            <p:cNvSpPr>
              <a:spLocks noEditPoints="1"/>
            </p:cNvSpPr>
            <p:nvPr/>
          </p:nvSpPr>
          <p:spPr bwMode="auto">
            <a:xfrm flipV="1">
              <a:off x="4173562" y="3484651"/>
              <a:ext cx="570884" cy="501825"/>
            </a:xfrm>
            <a:custGeom>
              <a:avLst/>
              <a:gdLst>
                <a:gd name="T0" fmla="*/ 465 w 508"/>
                <a:gd name="T1" fmla="*/ 149 h 447"/>
                <a:gd name="T2" fmla="*/ 402 w 508"/>
                <a:gd name="T3" fmla="*/ 149 h 447"/>
                <a:gd name="T4" fmla="*/ 382 w 508"/>
                <a:gd name="T5" fmla="*/ 128 h 447"/>
                <a:gd name="T6" fmla="*/ 381 w 508"/>
                <a:gd name="T7" fmla="*/ 106 h 447"/>
                <a:gd name="T8" fmla="*/ 402 w 508"/>
                <a:gd name="T9" fmla="*/ 64 h 447"/>
                <a:gd name="T10" fmla="*/ 402 w 508"/>
                <a:gd name="T11" fmla="*/ 43 h 447"/>
                <a:gd name="T12" fmla="*/ 361 w 508"/>
                <a:gd name="T13" fmla="*/ 0 h 447"/>
                <a:gd name="T14" fmla="*/ 340 w 508"/>
                <a:gd name="T15" fmla="*/ 0 h 447"/>
                <a:gd name="T16" fmla="*/ 298 w 508"/>
                <a:gd name="T17" fmla="*/ 42 h 447"/>
                <a:gd name="T18" fmla="*/ 170 w 508"/>
                <a:gd name="T19" fmla="*/ 213 h 447"/>
                <a:gd name="T20" fmla="*/ 170 w 508"/>
                <a:gd name="T21" fmla="*/ 191 h 447"/>
                <a:gd name="T22" fmla="*/ 148 w 508"/>
                <a:gd name="T23" fmla="*/ 170 h 447"/>
                <a:gd name="T24" fmla="*/ 23 w 508"/>
                <a:gd name="T25" fmla="*/ 170 h 447"/>
                <a:gd name="T26" fmla="*/ 1 w 508"/>
                <a:gd name="T27" fmla="*/ 191 h 447"/>
                <a:gd name="T28" fmla="*/ 1 w 508"/>
                <a:gd name="T29" fmla="*/ 423 h 447"/>
                <a:gd name="T30" fmla="*/ 22 w 508"/>
                <a:gd name="T31" fmla="*/ 444 h 447"/>
                <a:gd name="T32" fmla="*/ 148 w 508"/>
                <a:gd name="T33" fmla="*/ 445 h 447"/>
                <a:gd name="T34" fmla="*/ 170 w 508"/>
                <a:gd name="T35" fmla="*/ 423 h 447"/>
                <a:gd name="T36" fmla="*/ 170 w 508"/>
                <a:gd name="T37" fmla="*/ 402 h 447"/>
                <a:gd name="T38" fmla="*/ 212 w 508"/>
                <a:gd name="T39" fmla="*/ 401 h 447"/>
                <a:gd name="T40" fmla="*/ 255 w 508"/>
                <a:gd name="T41" fmla="*/ 425 h 447"/>
                <a:gd name="T42" fmla="*/ 277 w 508"/>
                <a:gd name="T43" fmla="*/ 444 h 447"/>
                <a:gd name="T44" fmla="*/ 445 w 508"/>
                <a:gd name="T45" fmla="*/ 444 h 447"/>
                <a:gd name="T46" fmla="*/ 508 w 508"/>
                <a:gd name="T47" fmla="*/ 381 h 447"/>
                <a:gd name="T48" fmla="*/ 508 w 508"/>
                <a:gd name="T49" fmla="*/ 192 h 447"/>
                <a:gd name="T50" fmla="*/ 465 w 508"/>
                <a:gd name="T51" fmla="*/ 149 h 447"/>
                <a:gd name="T52" fmla="*/ 487 w 508"/>
                <a:gd name="T53" fmla="*/ 381 h 447"/>
                <a:gd name="T54" fmla="*/ 445 w 508"/>
                <a:gd name="T55" fmla="*/ 423 h 447"/>
                <a:gd name="T56" fmla="*/ 297 w 508"/>
                <a:gd name="T57" fmla="*/ 423 h 447"/>
                <a:gd name="T58" fmla="*/ 276 w 508"/>
                <a:gd name="T59" fmla="*/ 405 h 447"/>
                <a:gd name="T60" fmla="*/ 256 w 508"/>
                <a:gd name="T61" fmla="*/ 380 h 447"/>
                <a:gd name="T62" fmla="*/ 169 w 508"/>
                <a:gd name="T63" fmla="*/ 381 h 447"/>
                <a:gd name="T64" fmla="*/ 169 w 508"/>
                <a:gd name="T65" fmla="*/ 232 h 447"/>
                <a:gd name="T66" fmla="*/ 275 w 508"/>
                <a:gd name="T67" fmla="*/ 149 h 447"/>
                <a:gd name="T68" fmla="*/ 326 w 508"/>
                <a:gd name="T69" fmla="*/ 43 h 447"/>
                <a:gd name="T70" fmla="*/ 352 w 508"/>
                <a:gd name="T71" fmla="*/ 21 h 447"/>
                <a:gd name="T72" fmla="*/ 382 w 508"/>
                <a:gd name="T73" fmla="*/ 42 h 447"/>
                <a:gd name="T74" fmla="*/ 382 w 508"/>
                <a:gd name="T75" fmla="*/ 65 h 447"/>
                <a:gd name="T76" fmla="*/ 361 w 508"/>
                <a:gd name="T77" fmla="*/ 106 h 447"/>
                <a:gd name="T78" fmla="*/ 361 w 508"/>
                <a:gd name="T79" fmla="*/ 129 h 447"/>
                <a:gd name="T80" fmla="*/ 402 w 508"/>
                <a:gd name="T81" fmla="*/ 171 h 447"/>
                <a:gd name="T82" fmla="*/ 446 w 508"/>
                <a:gd name="T83" fmla="*/ 170 h 447"/>
                <a:gd name="T84" fmla="*/ 487 w 508"/>
                <a:gd name="T85" fmla="*/ 212 h 447"/>
                <a:gd name="T86" fmla="*/ 487 w 508"/>
                <a:gd name="T87" fmla="*/ 3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8" h="447">
                  <a:moveTo>
                    <a:pt x="465" y="149"/>
                  </a:moveTo>
                  <a:cubicBezTo>
                    <a:pt x="402" y="149"/>
                    <a:pt x="402" y="149"/>
                    <a:pt x="402" y="149"/>
                  </a:cubicBezTo>
                  <a:cubicBezTo>
                    <a:pt x="402" y="149"/>
                    <a:pt x="382" y="149"/>
                    <a:pt x="382" y="128"/>
                  </a:cubicBezTo>
                  <a:cubicBezTo>
                    <a:pt x="382" y="128"/>
                    <a:pt x="381" y="118"/>
                    <a:pt x="381" y="106"/>
                  </a:cubicBezTo>
                  <a:cubicBezTo>
                    <a:pt x="381" y="93"/>
                    <a:pt x="402" y="84"/>
                    <a:pt x="402" y="64"/>
                  </a:cubicBezTo>
                  <a:cubicBezTo>
                    <a:pt x="402" y="44"/>
                    <a:pt x="402" y="43"/>
                    <a:pt x="402" y="43"/>
                  </a:cubicBezTo>
                  <a:cubicBezTo>
                    <a:pt x="402" y="43"/>
                    <a:pt x="404" y="0"/>
                    <a:pt x="361" y="0"/>
                  </a:cubicBezTo>
                  <a:cubicBezTo>
                    <a:pt x="350" y="0"/>
                    <a:pt x="344" y="0"/>
                    <a:pt x="340" y="0"/>
                  </a:cubicBezTo>
                  <a:cubicBezTo>
                    <a:pt x="340" y="0"/>
                    <a:pt x="310" y="6"/>
                    <a:pt x="298" y="42"/>
                  </a:cubicBezTo>
                  <a:cubicBezTo>
                    <a:pt x="285" y="78"/>
                    <a:pt x="233" y="213"/>
                    <a:pt x="170" y="213"/>
                  </a:cubicBezTo>
                  <a:cubicBezTo>
                    <a:pt x="170" y="191"/>
                    <a:pt x="170" y="191"/>
                    <a:pt x="170" y="191"/>
                  </a:cubicBezTo>
                  <a:cubicBezTo>
                    <a:pt x="170" y="191"/>
                    <a:pt x="169" y="170"/>
                    <a:pt x="148" y="170"/>
                  </a:cubicBezTo>
                  <a:cubicBezTo>
                    <a:pt x="23" y="170"/>
                    <a:pt x="23" y="170"/>
                    <a:pt x="23" y="170"/>
                  </a:cubicBezTo>
                  <a:cubicBezTo>
                    <a:pt x="23" y="170"/>
                    <a:pt x="1" y="171"/>
                    <a:pt x="1" y="191"/>
                  </a:cubicBezTo>
                  <a:cubicBezTo>
                    <a:pt x="1" y="423"/>
                    <a:pt x="1" y="423"/>
                    <a:pt x="1" y="423"/>
                  </a:cubicBezTo>
                  <a:cubicBezTo>
                    <a:pt x="1" y="423"/>
                    <a:pt x="0" y="444"/>
                    <a:pt x="22" y="444"/>
                  </a:cubicBezTo>
                  <a:cubicBezTo>
                    <a:pt x="25" y="444"/>
                    <a:pt x="148" y="445"/>
                    <a:pt x="148" y="445"/>
                  </a:cubicBezTo>
                  <a:cubicBezTo>
                    <a:pt x="148" y="445"/>
                    <a:pt x="170" y="443"/>
                    <a:pt x="170" y="423"/>
                  </a:cubicBezTo>
                  <a:cubicBezTo>
                    <a:pt x="170" y="402"/>
                    <a:pt x="170" y="402"/>
                    <a:pt x="170" y="402"/>
                  </a:cubicBezTo>
                  <a:cubicBezTo>
                    <a:pt x="212" y="401"/>
                    <a:pt x="212" y="401"/>
                    <a:pt x="212" y="401"/>
                  </a:cubicBezTo>
                  <a:cubicBezTo>
                    <a:pt x="212" y="401"/>
                    <a:pt x="247" y="403"/>
                    <a:pt x="255" y="425"/>
                  </a:cubicBezTo>
                  <a:cubicBezTo>
                    <a:pt x="263" y="447"/>
                    <a:pt x="277" y="444"/>
                    <a:pt x="277" y="444"/>
                  </a:cubicBezTo>
                  <a:cubicBezTo>
                    <a:pt x="445" y="444"/>
                    <a:pt x="445" y="444"/>
                    <a:pt x="445" y="444"/>
                  </a:cubicBezTo>
                  <a:cubicBezTo>
                    <a:pt x="445" y="444"/>
                    <a:pt x="508" y="445"/>
                    <a:pt x="508" y="381"/>
                  </a:cubicBezTo>
                  <a:cubicBezTo>
                    <a:pt x="508" y="192"/>
                    <a:pt x="508" y="192"/>
                    <a:pt x="508" y="192"/>
                  </a:cubicBezTo>
                  <a:cubicBezTo>
                    <a:pt x="508" y="192"/>
                    <a:pt x="508" y="149"/>
                    <a:pt x="465" y="149"/>
                  </a:cubicBezTo>
                  <a:close/>
                  <a:moveTo>
                    <a:pt x="487" y="381"/>
                  </a:moveTo>
                  <a:cubicBezTo>
                    <a:pt x="487" y="381"/>
                    <a:pt x="486" y="423"/>
                    <a:pt x="445" y="423"/>
                  </a:cubicBezTo>
                  <a:cubicBezTo>
                    <a:pt x="297" y="423"/>
                    <a:pt x="297" y="423"/>
                    <a:pt x="297" y="423"/>
                  </a:cubicBezTo>
                  <a:cubicBezTo>
                    <a:pt x="297" y="423"/>
                    <a:pt x="280" y="423"/>
                    <a:pt x="276" y="405"/>
                  </a:cubicBezTo>
                  <a:cubicBezTo>
                    <a:pt x="272" y="386"/>
                    <a:pt x="263" y="380"/>
                    <a:pt x="256" y="380"/>
                  </a:cubicBezTo>
                  <a:cubicBezTo>
                    <a:pt x="248" y="380"/>
                    <a:pt x="169" y="381"/>
                    <a:pt x="169" y="381"/>
                  </a:cubicBezTo>
                  <a:cubicBezTo>
                    <a:pt x="169" y="232"/>
                    <a:pt x="169" y="232"/>
                    <a:pt x="169" y="232"/>
                  </a:cubicBezTo>
                  <a:cubicBezTo>
                    <a:pt x="169" y="232"/>
                    <a:pt x="230" y="246"/>
                    <a:pt x="275" y="149"/>
                  </a:cubicBezTo>
                  <a:cubicBezTo>
                    <a:pt x="314" y="59"/>
                    <a:pt x="326" y="43"/>
                    <a:pt x="326" y="43"/>
                  </a:cubicBezTo>
                  <a:cubicBezTo>
                    <a:pt x="326" y="43"/>
                    <a:pt x="333" y="21"/>
                    <a:pt x="352" y="21"/>
                  </a:cubicBezTo>
                  <a:cubicBezTo>
                    <a:pt x="371" y="21"/>
                    <a:pt x="382" y="25"/>
                    <a:pt x="382" y="42"/>
                  </a:cubicBezTo>
                  <a:cubicBezTo>
                    <a:pt x="382" y="51"/>
                    <a:pt x="382" y="50"/>
                    <a:pt x="382" y="65"/>
                  </a:cubicBezTo>
                  <a:cubicBezTo>
                    <a:pt x="355" y="77"/>
                    <a:pt x="361" y="106"/>
                    <a:pt x="361" y="106"/>
                  </a:cubicBezTo>
                  <a:cubicBezTo>
                    <a:pt x="361" y="129"/>
                    <a:pt x="361" y="129"/>
                    <a:pt x="361" y="129"/>
                  </a:cubicBezTo>
                  <a:cubicBezTo>
                    <a:pt x="361" y="172"/>
                    <a:pt x="402" y="171"/>
                    <a:pt x="402" y="171"/>
                  </a:cubicBezTo>
                  <a:cubicBezTo>
                    <a:pt x="446" y="170"/>
                    <a:pt x="446" y="170"/>
                    <a:pt x="446" y="170"/>
                  </a:cubicBezTo>
                  <a:cubicBezTo>
                    <a:pt x="446" y="170"/>
                    <a:pt x="487" y="168"/>
                    <a:pt x="487" y="212"/>
                  </a:cubicBezTo>
                  <a:lnTo>
                    <a:pt x="487" y="381"/>
                  </a:lnTo>
                  <a:close/>
                </a:path>
              </a:pathLst>
            </a:custGeom>
            <a:solidFill>
              <a:schemeClr val="accent1"/>
            </a:solidFill>
            <a:ln>
              <a:noFill/>
            </a:ln>
            <a:extLst/>
          </p:spPr>
          <p:txBody>
            <a:bodyPr vert="horz" wrap="square" lIns="120470" tIns="60235" rIns="120470" bIns="60235" numCol="1" anchor="t" anchorCtr="0" compatLnSpc="1">
              <a:prstTxWarp prst="textNoShape">
                <a:avLst/>
              </a:prstTxWarp>
            </a:bodyPr>
            <a:lstStyle/>
            <a:p>
              <a:endParaRPr lang="en-US" sz="2503">
                <a:latin typeface="微软雅黑" panose="020B0503020204020204" pitchFamily="34" charset="-122"/>
                <a:ea typeface="微软雅黑" panose="020B0503020204020204" pitchFamily="34" charset="-122"/>
              </a:endParaRPr>
            </a:p>
          </p:txBody>
        </p:sp>
      </p:grpSp>
      <p:sp>
        <p:nvSpPr>
          <p:cNvPr id="83" name="TextBox 82"/>
          <p:cNvSpPr txBox="1"/>
          <p:nvPr/>
        </p:nvSpPr>
        <p:spPr>
          <a:xfrm>
            <a:off x="7204837" y="2650300"/>
            <a:ext cx="3662318" cy="1187056"/>
          </a:xfrm>
          <a:prstGeom prst="rect">
            <a:avLst/>
          </a:prstGeom>
          <a:noFill/>
        </p:spPr>
        <p:txBody>
          <a:bodyPr wrap="square" rtlCol="0">
            <a:spAutoFit/>
          </a:bodyPr>
          <a:lstStyle/>
          <a:p>
            <a:pPr>
              <a:lnSpc>
                <a:spcPct val="150000"/>
              </a:lnSpc>
            </a:pPr>
            <a:r>
              <a:rPr lang="zh-CN" altLang="en-US" sz="1581" dirty="0">
                <a:solidFill>
                  <a:schemeClr val="tx1">
                    <a:lumMod val="75000"/>
                    <a:lumOff val="25000"/>
                  </a:schemeClr>
                </a:solidFill>
                <a:latin typeface="微软雅黑" pitchFamily="34" charset="-122"/>
                <a:ea typeface="微软雅黑" panose="020B0503020204020204" pitchFamily="34" charset="-122"/>
              </a:rPr>
              <a:t>单击此处添加文本单击此处添加文本</a:t>
            </a:r>
            <a:endParaRPr lang="en-US" altLang="zh-CN" sz="1581" dirty="0">
              <a:solidFill>
                <a:schemeClr val="tx1">
                  <a:lumMod val="75000"/>
                  <a:lumOff val="25000"/>
                </a:schemeClr>
              </a:solidFill>
              <a:latin typeface="微软雅黑" pitchFamily="34" charset="-122"/>
              <a:ea typeface="微软雅黑" panose="020B0503020204020204" pitchFamily="34" charset="-122"/>
            </a:endParaRPr>
          </a:p>
          <a:p>
            <a:pPr>
              <a:lnSpc>
                <a:spcPct val="150000"/>
              </a:lnSpc>
            </a:pPr>
            <a:r>
              <a:rPr lang="zh-CN" altLang="en-US" sz="1581" dirty="0">
                <a:solidFill>
                  <a:schemeClr val="tx1">
                    <a:lumMod val="75000"/>
                    <a:lumOff val="25000"/>
                  </a:schemeClr>
                </a:solidFill>
                <a:latin typeface="微软雅黑" pitchFamily="34" charset="-122"/>
                <a:ea typeface="微软雅黑" panose="020B0503020204020204" pitchFamily="34" charset="-122"/>
              </a:rPr>
              <a:t>单击此处添加文本单击此处添加文本</a:t>
            </a:r>
            <a:endParaRPr lang="en-US" altLang="zh-CN" sz="1581" dirty="0">
              <a:solidFill>
                <a:schemeClr val="tx1">
                  <a:lumMod val="75000"/>
                  <a:lumOff val="25000"/>
                </a:schemeClr>
              </a:solidFill>
              <a:latin typeface="微软雅黑" pitchFamily="34" charset="-122"/>
              <a:ea typeface="微软雅黑" panose="020B0503020204020204" pitchFamily="34" charset="-122"/>
            </a:endParaRPr>
          </a:p>
          <a:p>
            <a:pPr>
              <a:lnSpc>
                <a:spcPct val="150000"/>
              </a:lnSpc>
            </a:pPr>
            <a:endParaRPr lang="en-US" altLang="zh-CN" sz="1581" dirty="0">
              <a:solidFill>
                <a:schemeClr val="tx1">
                  <a:lumMod val="75000"/>
                  <a:lumOff val="25000"/>
                </a:schemeClr>
              </a:solidFill>
              <a:latin typeface="微软雅黑" pitchFamily="34" charset="-122"/>
              <a:ea typeface="微软雅黑" panose="020B0503020204020204" pitchFamily="34" charset="-122"/>
            </a:endParaRPr>
          </a:p>
        </p:txBody>
      </p:sp>
      <p:sp>
        <p:nvSpPr>
          <p:cNvPr id="84" name="TextBox 83"/>
          <p:cNvSpPr txBox="1"/>
          <p:nvPr/>
        </p:nvSpPr>
        <p:spPr>
          <a:xfrm>
            <a:off x="7225153" y="4774784"/>
            <a:ext cx="3662318" cy="822148"/>
          </a:xfrm>
          <a:prstGeom prst="rect">
            <a:avLst/>
          </a:prstGeom>
          <a:noFill/>
        </p:spPr>
        <p:txBody>
          <a:bodyPr wrap="square" rtlCol="0">
            <a:spAutoFit/>
          </a:bodyPr>
          <a:lstStyle/>
          <a:p>
            <a:pPr>
              <a:lnSpc>
                <a:spcPct val="150000"/>
              </a:lnSpc>
            </a:pPr>
            <a:r>
              <a:rPr lang="zh-CN" altLang="en-US" sz="1581" dirty="0">
                <a:solidFill>
                  <a:schemeClr val="tx1">
                    <a:lumMod val="75000"/>
                    <a:lumOff val="25000"/>
                  </a:schemeClr>
                </a:solidFill>
                <a:latin typeface="微软雅黑" pitchFamily="34" charset="-122"/>
                <a:ea typeface="微软雅黑" panose="020B0503020204020204" pitchFamily="34" charset="-122"/>
              </a:rPr>
              <a:t>单击此处添加文本单击此处添加文本</a:t>
            </a:r>
            <a:endParaRPr lang="en-US" altLang="zh-CN" sz="1581" dirty="0">
              <a:solidFill>
                <a:schemeClr val="tx1">
                  <a:lumMod val="75000"/>
                  <a:lumOff val="25000"/>
                </a:schemeClr>
              </a:solidFill>
              <a:latin typeface="微软雅黑" pitchFamily="34" charset="-122"/>
              <a:ea typeface="微软雅黑" panose="020B0503020204020204" pitchFamily="34" charset="-122"/>
            </a:endParaRPr>
          </a:p>
          <a:p>
            <a:pPr>
              <a:lnSpc>
                <a:spcPct val="150000"/>
              </a:lnSpc>
            </a:pPr>
            <a:r>
              <a:rPr lang="zh-CN" altLang="en-US" sz="1581" dirty="0">
                <a:solidFill>
                  <a:schemeClr val="tx1">
                    <a:lumMod val="75000"/>
                    <a:lumOff val="25000"/>
                  </a:schemeClr>
                </a:solidFill>
                <a:latin typeface="微软雅黑" pitchFamily="34" charset="-122"/>
                <a:ea typeface="微软雅黑" panose="020B0503020204020204" pitchFamily="34" charset="-122"/>
              </a:rPr>
              <a:t>单击此处添加文本单击此处添加文本</a:t>
            </a:r>
            <a:endParaRPr lang="en-US" altLang="zh-CN" sz="1581" dirty="0">
              <a:solidFill>
                <a:schemeClr val="tx1">
                  <a:lumMod val="75000"/>
                  <a:lumOff val="25000"/>
                </a:schemeClr>
              </a:solidFill>
              <a:latin typeface="微软雅黑" pitchFamily="34" charset="-122"/>
              <a:ea typeface="微软雅黑" panose="020B0503020204020204" pitchFamily="34" charset="-122"/>
            </a:endParaRPr>
          </a:p>
        </p:txBody>
      </p:sp>
      <p:pic>
        <p:nvPicPr>
          <p:cNvPr id="717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455260" y="1627292"/>
            <a:ext cx="2941071" cy="38148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37170444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p:tgtEl>
                                          <p:spTgt spid="2"/>
                                        </p:tgtEl>
                                        <p:attrNameLst>
                                          <p:attrName>ppt_y</p:attrName>
                                        </p:attrNameLst>
                                      </p:cBhvr>
                                      <p:tavLst>
                                        <p:tav tm="0">
                                          <p:val>
                                            <p:strVal val="#ppt_y+#ppt_h*1.125000"/>
                                          </p:val>
                                        </p:tav>
                                        <p:tav tm="100000">
                                          <p:val>
                                            <p:strVal val="#ppt_y"/>
                                          </p:val>
                                        </p:tav>
                                      </p:tavLst>
                                    </p:anim>
                                    <p:animEffect transition="in" filter="wipe(up)">
                                      <p:cBhvr>
                                        <p:cTn id="15" dur="500"/>
                                        <p:tgtEl>
                                          <p:spTgt spid="2"/>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500"/>
                                        <p:tgtEl>
                                          <p:spTgt spid="7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wipe(left)">
                                      <p:cBhvr>
                                        <p:cTn id="24" dur="500"/>
                                        <p:tgtEl>
                                          <p:spTgt spid="7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fade">
                                      <p:cBhvr>
                                        <p:cTn id="28" dur="500"/>
                                        <p:tgtEl>
                                          <p:spTgt spid="8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1"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p:tgtEl>
                                          <p:spTgt spid="3"/>
                                        </p:tgtEl>
                                        <p:attrNameLst>
                                          <p:attrName>ppt_y</p:attrName>
                                        </p:attrNameLst>
                                      </p:cBhvr>
                                      <p:tavLst>
                                        <p:tav tm="0">
                                          <p:val>
                                            <p:strVal val="#ppt_y-#ppt_h*1.125000"/>
                                          </p:val>
                                        </p:tav>
                                        <p:tav tm="100000">
                                          <p:val>
                                            <p:strVal val="#ppt_y"/>
                                          </p:val>
                                        </p:tav>
                                      </p:tavLst>
                                    </p:anim>
                                    <p:animEffect transition="in" filter="wipe(down)">
                                      <p:cBhvr>
                                        <p:cTn id="34" dur="500"/>
                                        <p:tgtEl>
                                          <p:spTgt spid="3"/>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fade">
                                      <p:cBhvr>
                                        <p:cTn id="38" dur="500"/>
                                        <p:tgtEl>
                                          <p:spTgt spid="7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wipe(left)">
                                      <p:cBhvr>
                                        <p:cTn id="41" dur="500"/>
                                        <p:tgtEl>
                                          <p:spTgt spid="76"/>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84"/>
                                        </p:tgtEl>
                                        <p:attrNameLst>
                                          <p:attrName>style.visibility</p:attrName>
                                        </p:attrNameLst>
                                      </p:cBhvr>
                                      <p:to>
                                        <p:strVal val="visible"/>
                                      </p:to>
                                    </p:set>
                                    <p:animEffect transition="in" filter="fade">
                                      <p:cBhvr>
                                        <p:cTn id="4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animBg="1"/>
      <p:bldP spid="75" grpId="0"/>
      <p:bldP spid="76" grpId="0" animBg="1"/>
      <p:bldP spid="83" grpId="0"/>
      <p:bldP spid="84"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Freeform 32"/>
          <p:cNvSpPr/>
          <p:nvPr/>
        </p:nvSpPr>
        <p:spPr>
          <a:xfrm>
            <a:off x="2997381" y="1876227"/>
            <a:ext cx="495850" cy="168792"/>
          </a:xfrm>
          <a:custGeom>
            <a:avLst/>
            <a:gdLst>
              <a:gd name="connsiteX0" fmla="*/ 0 w 969818"/>
              <a:gd name="connsiteY0" fmla="*/ 0 h 369455"/>
              <a:gd name="connsiteX1" fmla="*/ 635000 w 969818"/>
              <a:gd name="connsiteY1" fmla="*/ 0 h 369455"/>
              <a:gd name="connsiteX2" fmla="*/ 969818 w 969818"/>
              <a:gd name="connsiteY2" fmla="*/ 369455 h 369455"/>
            </a:gdLst>
            <a:ahLst/>
            <a:cxnLst>
              <a:cxn ang="0">
                <a:pos x="connsiteX0" y="connsiteY0"/>
              </a:cxn>
              <a:cxn ang="0">
                <a:pos x="connsiteX1" y="connsiteY1"/>
              </a:cxn>
              <a:cxn ang="0">
                <a:pos x="connsiteX2" y="connsiteY2"/>
              </a:cxn>
            </a:cxnLst>
            <a:rect l="l" t="t" r="r" b="b"/>
            <a:pathLst>
              <a:path w="969818" h="369455">
                <a:moveTo>
                  <a:pt x="0" y="0"/>
                </a:moveTo>
                <a:lnTo>
                  <a:pt x="635000" y="0"/>
                </a:lnTo>
                <a:lnTo>
                  <a:pt x="969818" y="369455"/>
                </a:lnTo>
              </a:path>
            </a:pathLst>
          </a:custGeom>
          <a:ln w="635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503"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Freeform 43"/>
          <p:cNvSpPr/>
          <p:nvPr/>
        </p:nvSpPr>
        <p:spPr>
          <a:xfrm rot="10800000">
            <a:off x="7171018" y="5627834"/>
            <a:ext cx="787107" cy="556970"/>
          </a:xfrm>
          <a:custGeom>
            <a:avLst/>
            <a:gdLst>
              <a:gd name="connsiteX0" fmla="*/ 0 w 969818"/>
              <a:gd name="connsiteY0" fmla="*/ 0 h 369455"/>
              <a:gd name="connsiteX1" fmla="*/ 635000 w 969818"/>
              <a:gd name="connsiteY1" fmla="*/ 0 h 369455"/>
              <a:gd name="connsiteX2" fmla="*/ 969818 w 969818"/>
              <a:gd name="connsiteY2" fmla="*/ 369455 h 369455"/>
            </a:gdLst>
            <a:ahLst/>
            <a:cxnLst>
              <a:cxn ang="0">
                <a:pos x="connsiteX0" y="connsiteY0"/>
              </a:cxn>
              <a:cxn ang="0">
                <a:pos x="connsiteX1" y="connsiteY1"/>
              </a:cxn>
              <a:cxn ang="0">
                <a:pos x="connsiteX2" y="connsiteY2"/>
              </a:cxn>
            </a:cxnLst>
            <a:rect l="l" t="t" r="r" b="b"/>
            <a:pathLst>
              <a:path w="969818" h="369455">
                <a:moveTo>
                  <a:pt x="0" y="0"/>
                </a:moveTo>
                <a:lnTo>
                  <a:pt x="635000" y="0"/>
                </a:lnTo>
                <a:lnTo>
                  <a:pt x="969818" y="369455"/>
                </a:lnTo>
              </a:path>
            </a:pathLst>
          </a:custGeom>
          <a:ln w="635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503"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Freeform 46"/>
          <p:cNvSpPr/>
          <p:nvPr/>
        </p:nvSpPr>
        <p:spPr>
          <a:xfrm>
            <a:off x="2207868" y="4011841"/>
            <a:ext cx="466811" cy="124694"/>
          </a:xfrm>
          <a:custGeom>
            <a:avLst/>
            <a:gdLst>
              <a:gd name="connsiteX0" fmla="*/ 0 w 969818"/>
              <a:gd name="connsiteY0" fmla="*/ 0 h 369455"/>
              <a:gd name="connsiteX1" fmla="*/ 635000 w 969818"/>
              <a:gd name="connsiteY1" fmla="*/ 0 h 369455"/>
              <a:gd name="connsiteX2" fmla="*/ 969818 w 969818"/>
              <a:gd name="connsiteY2" fmla="*/ 369455 h 369455"/>
            </a:gdLst>
            <a:ahLst/>
            <a:cxnLst>
              <a:cxn ang="0">
                <a:pos x="connsiteX0" y="connsiteY0"/>
              </a:cxn>
              <a:cxn ang="0">
                <a:pos x="connsiteX1" y="connsiteY1"/>
              </a:cxn>
              <a:cxn ang="0">
                <a:pos x="connsiteX2" y="connsiteY2"/>
              </a:cxn>
            </a:cxnLst>
            <a:rect l="l" t="t" r="r" b="b"/>
            <a:pathLst>
              <a:path w="969818" h="369455">
                <a:moveTo>
                  <a:pt x="0" y="0"/>
                </a:moveTo>
                <a:lnTo>
                  <a:pt x="635000" y="0"/>
                </a:lnTo>
                <a:lnTo>
                  <a:pt x="969818" y="369455"/>
                </a:lnTo>
              </a:path>
            </a:pathLst>
          </a:custGeom>
          <a:ln w="635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503"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Freeform 49"/>
          <p:cNvSpPr/>
          <p:nvPr/>
        </p:nvSpPr>
        <p:spPr>
          <a:xfrm flipH="1">
            <a:off x="8601687" y="1903420"/>
            <a:ext cx="495850" cy="168792"/>
          </a:xfrm>
          <a:custGeom>
            <a:avLst/>
            <a:gdLst>
              <a:gd name="connsiteX0" fmla="*/ 0 w 969818"/>
              <a:gd name="connsiteY0" fmla="*/ 0 h 369455"/>
              <a:gd name="connsiteX1" fmla="*/ 635000 w 969818"/>
              <a:gd name="connsiteY1" fmla="*/ 0 h 369455"/>
              <a:gd name="connsiteX2" fmla="*/ 969818 w 969818"/>
              <a:gd name="connsiteY2" fmla="*/ 369455 h 369455"/>
            </a:gdLst>
            <a:ahLst/>
            <a:cxnLst>
              <a:cxn ang="0">
                <a:pos x="connsiteX0" y="connsiteY0"/>
              </a:cxn>
              <a:cxn ang="0">
                <a:pos x="connsiteX1" y="connsiteY1"/>
              </a:cxn>
              <a:cxn ang="0">
                <a:pos x="connsiteX2" y="connsiteY2"/>
              </a:cxn>
            </a:cxnLst>
            <a:rect l="l" t="t" r="r" b="b"/>
            <a:pathLst>
              <a:path w="969818" h="369455">
                <a:moveTo>
                  <a:pt x="0" y="0"/>
                </a:moveTo>
                <a:lnTo>
                  <a:pt x="635000" y="0"/>
                </a:lnTo>
                <a:lnTo>
                  <a:pt x="969818" y="369455"/>
                </a:lnTo>
              </a:path>
            </a:pathLst>
          </a:custGeom>
          <a:ln w="635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503"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Freeform 55"/>
          <p:cNvSpPr/>
          <p:nvPr/>
        </p:nvSpPr>
        <p:spPr>
          <a:xfrm flipH="1">
            <a:off x="9665919" y="3287719"/>
            <a:ext cx="368372" cy="165352"/>
          </a:xfrm>
          <a:custGeom>
            <a:avLst/>
            <a:gdLst>
              <a:gd name="connsiteX0" fmla="*/ 0 w 969818"/>
              <a:gd name="connsiteY0" fmla="*/ 0 h 369455"/>
              <a:gd name="connsiteX1" fmla="*/ 635000 w 969818"/>
              <a:gd name="connsiteY1" fmla="*/ 0 h 369455"/>
              <a:gd name="connsiteX2" fmla="*/ 969818 w 969818"/>
              <a:gd name="connsiteY2" fmla="*/ 369455 h 369455"/>
            </a:gdLst>
            <a:ahLst/>
            <a:cxnLst>
              <a:cxn ang="0">
                <a:pos x="connsiteX0" y="connsiteY0"/>
              </a:cxn>
              <a:cxn ang="0">
                <a:pos x="connsiteX1" y="connsiteY1"/>
              </a:cxn>
              <a:cxn ang="0">
                <a:pos x="connsiteX2" y="connsiteY2"/>
              </a:cxn>
            </a:cxnLst>
            <a:rect l="l" t="t" r="r" b="b"/>
            <a:pathLst>
              <a:path w="969818" h="369455">
                <a:moveTo>
                  <a:pt x="0" y="0"/>
                </a:moveTo>
                <a:lnTo>
                  <a:pt x="635000" y="0"/>
                </a:lnTo>
                <a:lnTo>
                  <a:pt x="969818" y="369455"/>
                </a:lnTo>
              </a:path>
            </a:pathLst>
          </a:custGeom>
          <a:ln w="635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503"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Group 4"/>
          <p:cNvGrpSpPr>
            <a:grpSpLocks noChangeAspect="1"/>
          </p:cNvGrpSpPr>
          <p:nvPr/>
        </p:nvGrpSpPr>
        <p:grpSpPr bwMode="auto">
          <a:xfrm>
            <a:off x="3178026" y="1476365"/>
            <a:ext cx="3085767" cy="3085771"/>
            <a:chOff x="397" y="369"/>
            <a:chExt cx="1624" cy="1624"/>
          </a:xfrm>
        </p:grpSpPr>
        <p:sp>
          <p:nvSpPr>
            <p:cNvPr id="7" name="Freeform 5"/>
            <p:cNvSpPr>
              <a:spLocks/>
            </p:cNvSpPr>
            <p:nvPr/>
          </p:nvSpPr>
          <p:spPr bwMode="auto">
            <a:xfrm>
              <a:off x="397" y="369"/>
              <a:ext cx="1624" cy="1624"/>
            </a:xfrm>
            <a:custGeom>
              <a:avLst/>
              <a:gdLst>
                <a:gd name="T0" fmla="*/ 2021 w 4043"/>
                <a:gd name="T1" fmla="*/ 0 h 4042"/>
                <a:gd name="T2" fmla="*/ 2021 w 4043"/>
                <a:gd name="T3" fmla="*/ 0 h 4042"/>
                <a:gd name="T4" fmla="*/ 0 w 4043"/>
                <a:gd name="T5" fmla="*/ 2021 h 4042"/>
                <a:gd name="T6" fmla="*/ 2021 w 4043"/>
                <a:gd name="T7" fmla="*/ 4042 h 4042"/>
                <a:gd name="T8" fmla="*/ 4043 w 4043"/>
                <a:gd name="T9" fmla="*/ 2021 h 4042"/>
                <a:gd name="T10" fmla="*/ 2021 w 4043"/>
                <a:gd name="T11" fmla="*/ 0 h 4042"/>
              </a:gdLst>
              <a:ahLst/>
              <a:cxnLst>
                <a:cxn ang="0">
                  <a:pos x="T0" y="T1"/>
                </a:cxn>
                <a:cxn ang="0">
                  <a:pos x="T2" y="T3"/>
                </a:cxn>
                <a:cxn ang="0">
                  <a:pos x="T4" y="T5"/>
                </a:cxn>
                <a:cxn ang="0">
                  <a:pos x="T6" y="T7"/>
                </a:cxn>
                <a:cxn ang="0">
                  <a:pos x="T8" y="T9"/>
                </a:cxn>
                <a:cxn ang="0">
                  <a:pos x="T10" y="T11"/>
                </a:cxn>
              </a:cxnLst>
              <a:rect l="0" t="0" r="r" b="b"/>
              <a:pathLst>
                <a:path w="4043" h="4042">
                  <a:moveTo>
                    <a:pt x="2021" y="0"/>
                  </a:moveTo>
                  <a:lnTo>
                    <a:pt x="2021" y="0"/>
                  </a:lnTo>
                  <a:cubicBezTo>
                    <a:pt x="905" y="0"/>
                    <a:pt x="0" y="904"/>
                    <a:pt x="0" y="2021"/>
                  </a:cubicBezTo>
                  <a:cubicBezTo>
                    <a:pt x="0" y="3137"/>
                    <a:pt x="905" y="4042"/>
                    <a:pt x="2021" y="4042"/>
                  </a:cubicBezTo>
                  <a:cubicBezTo>
                    <a:pt x="3138" y="4042"/>
                    <a:pt x="4043" y="3137"/>
                    <a:pt x="4043" y="2021"/>
                  </a:cubicBezTo>
                  <a:cubicBezTo>
                    <a:pt x="4043" y="905"/>
                    <a:pt x="3138" y="0"/>
                    <a:pt x="2021" y="0"/>
                  </a:cubicBezTo>
                  <a:close/>
                </a:path>
              </a:pathLst>
            </a:custGeom>
            <a:solidFill>
              <a:schemeClr val="accent1"/>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39"/>
                </a:lnSpc>
              </a:pPr>
              <a:endParaRPr lang="en-US" sz="1581" dirty="0">
                <a:solidFill>
                  <a:schemeClr val="bg1"/>
                </a:solidFill>
                <a:latin typeface="微软雅黑" panose="020B0503020204020204" pitchFamily="34" charset="-122"/>
                <a:ea typeface="微软雅黑" panose="020B0503020204020204" pitchFamily="34" charset="-122"/>
                <a:cs typeface="Gotham Light"/>
              </a:endParaRPr>
            </a:p>
          </p:txBody>
        </p:sp>
        <p:sp>
          <p:nvSpPr>
            <p:cNvPr id="8" name="Freeform 6"/>
            <p:cNvSpPr>
              <a:spLocks noEditPoints="1"/>
            </p:cNvSpPr>
            <p:nvPr/>
          </p:nvSpPr>
          <p:spPr bwMode="auto">
            <a:xfrm>
              <a:off x="794" y="851"/>
              <a:ext cx="835" cy="648"/>
            </a:xfrm>
            <a:custGeom>
              <a:avLst/>
              <a:gdLst>
                <a:gd name="T0" fmla="*/ 2035 w 2734"/>
                <a:gd name="T1" fmla="*/ 1214 h 2121"/>
                <a:gd name="T2" fmla="*/ 2035 w 2734"/>
                <a:gd name="T3" fmla="*/ 1425 h 2121"/>
                <a:gd name="T4" fmla="*/ 2035 w 2734"/>
                <a:gd name="T5" fmla="*/ 1214 h 2121"/>
                <a:gd name="T6" fmla="*/ 1689 w 2734"/>
                <a:gd name="T7" fmla="*/ 1214 h 2121"/>
                <a:gd name="T8" fmla="*/ 1689 w 2734"/>
                <a:gd name="T9" fmla="*/ 1425 h 2121"/>
                <a:gd name="T10" fmla="*/ 1689 w 2734"/>
                <a:gd name="T11" fmla="*/ 1214 h 2121"/>
                <a:gd name="T12" fmla="*/ 2353 w 2734"/>
                <a:gd name="T13" fmla="*/ 1721 h 2121"/>
                <a:gd name="T14" fmla="*/ 2248 w 2734"/>
                <a:gd name="T15" fmla="*/ 1779 h 2121"/>
                <a:gd name="T16" fmla="*/ 1708 w 2734"/>
                <a:gd name="T17" fmla="*/ 1904 h 2121"/>
                <a:gd name="T18" fmla="*/ 872 w 2734"/>
                <a:gd name="T19" fmla="*/ 1288 h 2121"/>
                <a:gd name="T20" fmla="*/ 529 w 2734"/>
                <a:gd name="T21" fmla="*/ 1216 h 2121"/>
                <a:gd name="T22" fmla="*/ 316 w 2734"/>
                <a:gd name="T23" fmla="*/ 1412 h 2121"/>
                <a:gd name="T24" fmla="*/ 321 w 2734"/>
                <a:gd name="T25" fmla="*/ 1073 h 2121"/>
                <a:gd name="T26" fmla="*/ 919 w 2734"/>
                <a:gd name="T27" fmla="*/ 158 h 2121"/>
                <a:gd name="T28" fmla="*/ 1754 w 2734"/>
                <a:gd name="T29" fmla="*/ 774 h 2121"/>
                <a:gd name="T30" fmla="*/ 2359 w 2734"/>
                <a:gd name="T31" fmla="*/ 1629 h 2121"/>
                <a:gd name="T32" fmla="*/ 2716 w 2734"/>
                <a:gd name="T33" fmla="*/ 2000 h 2121"/>
                <a:gd name="T34" fmla="*/ 2516 w 2734"/>
                <a:gd name="T35" fmla="*/ 1683 h 2121"/>
                <a:gd name="T36" fmla="*/ 1828 w 2734"/>
                <a:gd name="T37" fmla="*/ 621 h 2121"/>
                <a:gd name="T38" fmla="*/ 0 w 2734"/>
                <a:gd name="T39" fmla="*/ 723 h 2121"/>
                <a:gd name="T40" fmla="*/ 133 w 2734"/>
                <a:gd name="T41" fmla="*/ 1636 h 2121"/>
                <a:gd name="T42" fmla="*/ 270 w 2734"/>
                <a:gd name="T43" fmla="*/ 1698 h 2121"/>
                <a:gd name="T44" fmla="*/ 798 w 2734"/>
                <a:gd name="T45" fmla="*/ 1441 h 2121"/>
                <a:gd name="T46" fmla="*/ 2220 w 2734"/>
                <a:gd name="T47" fmla="*/ 1939 h 2121"/>
                <a:gd name="T48" fmla="*/ 2649 w 2734"/>
                <a:gd name="T49" fmla="*/ 2121 h 2121"/>
                <a:gd name="T50" fmla="*/ 2716 w 2734"/>
                <a:gd name="T51" fmla="*/ 2000 h 2121"/>
                <a:gd name="T52" fmla="*/ 1355 w 2734"/>
                <a:gd name="T53" fmla="*/ 736 h 2121"/>
                <a:gd name="T54" fmla="*/ 1144 w 2734"/>
                <a:gd name="T55" fmla="*/ 736 h 2121"/>
                <a:gd name="T56" fmla="*/ 1355 w 2734"/>
                <a:gd name="T57" fmla="*/ 736 h 2121"/>
                <a:gd name="T58" fmla="*/ 557 w 2734"/>
                <a:gd name="T59" fmla="*/ 630 h 2121"/>
                <a:gd name="T60" fmla="*/ 451 w 2734"/>
                <a:gd name="T61" fmla="*/ 735 h 2121"/>
                <a:gd name="T62" fmla="*/ 557 w 2734"/>
                <a:gd name="T63" fmla="*/ 841 h 2121"/>
                <a:gd name="T64" fmla="*/ 663 w 2734"/>
                <a:gd name="T65" fmla="*/ 735 h 2121"/>
                <a:gd name="T66" fmla="*/ 557 w 2734"/>
                <a:gd name="T67" fmla="*/ 630 h 2121"/>
                <a:gd name="T68" fmla="*/ 1342 w 2734"/>
                <a:gd name="T69" fmla="*/ 1214 h 2121"/>
                <a:gd name="T70" fmla="*/ 1237 w 2734"/>
                <a:gd name="T71" fmla="*/ 1319 h 2121"/>
                <a:gd name="T72" fmla="*/ 1342 w 2734"/>
                <a:gd name="T73" fmla="*/ 1425 h 2121"/>
                <a:gd name="T74" fmla="*/ 1448 w 2734"/>
                <a:gd name="T75" fmla="*/ 1319 h 2121"/>
                <a:gd name="T76" fmla="*/ 1342 w 2734"/>
                <a:gd name="T77" fmla="*/ 1214 h 2121"/>
                <a:gd name="T78" fmla="*/ 903 w 2734"/>
                <a:gd name="T79" fmla="*/ 630 h 2121"/>
                <a:gd name="T80" fmla="*/ 903 w 2734"/>
                <a:gd name="T81" fmla="*/ 841 h 2121"/>
                <a:gd name="T82" fmla="*/ 903 w 2734"/>
                <a:gd name="T83" fmla="*/ 630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34" h="2121">
                  <a:moveTo>
                    <a:pt x="2035" y="1214"/>
                  </a:moveTo>
                  <a:lnTo>
                    <a:pt x="2035" y="1214"/>
                  </a:lnTo>
                  <a:cubicBezTo>
                    <a:pt x="1976" y="1214"/>
                    <a:pt x="1929" y="1261"/>
                    <a:pt x="1929" y="1320"/>
                  </a:cubicBezTo>
                  <a:cubicBezTo>
                    <a:pt x="1929" y="1378"/>
                    <a:pt x="1976" y="1425"/>
                    <a:pt x="2035" y="1425"/>
                  </a:cubicBezTo>
                  <a:cubicBezTo>
                    <a:pt x="2093" y="1425"/>
                    <a:pt x="2140" y="1378"/>
                    <a:pt x="2140" y="1320"/>
                  </a:cubicBezTo>
                  <a:cubicBezTo>
                    <a:pt x="2140" y="1261"/>
                    <a:pt x="2093" y="1214"/>
                    <a:pt x="2035" y="1214"/>
                  </a:cubicBezTo>
                  <a:close/>
                  <a:moveTo>
                    <a:pt x="1689" y="1214"/>
                  </a:moveTo>
                  <a:lnTo>
                    <a:pt x="1689" y="1214"/>
                  </a:lnTo>
                  <a:cubicBezTo>
                    <a:pt x="1630" y="1214"/>
                    <a:pt x="1583" y="1261"/>
                    <a:pt x="1583" y="1320"/>
                  </a:cubicBezTo>
                  <a:cubicBezTo>
                    <a:pt x="1583" y="1378"/>
                    <a:pt x="1630" y="1425"/>
                    <a:pt x="1689" y="1425"/>
                  </a:cubicBezTo>
                  <a:cubicBezTo>
                    <a:pt x="1747" y="1425"/>
                    <a:pt x="1794" y="1378"/>
                    <a:pt x="1794" y="1320"/>
                  </a:cubicBezTo>
                  <a:cubicBezTo>
                    <a:pt x="1794" y="1261"/>
                    <a:pt x="1747" y="1214"/>
                    <a:pt x="1689" y="1214"/>
                  </a:cubicBezTo>
                  <a:close/>
                  <a:moveTo>
                    <a:pt x="2353" y="1721"/>
                  </a:moveTo>
                  <a:lnTo>
                    <a:pt x="2353" y="1721"/>
                  </a:lnTo>
                  <a:lnTo>
                    <a:pt x="2444" y="1865"/>
                  </a:lnTo>
                  <a:lnTo>
                    <a:pt x="2248" y="1779"/>
                  </a:lnTo>
                  <a:cubicBezTo>
                    <a:pt x="2225" y="1769"/>
                    <a:pt x="2198" y="1770"/>
                    <a:pt x="2176" y="1783"/>
                  </a:cubicBezTo>
                  <a:cubicBezTo>
                    <a:pt x="2041" y="1862"/>
                    <a:pt x="1879" y="1904"/>
                    <a:pt x="1708" y="1904"/>
                  </a:cubicBezTo>
                  <a:cubicBezTo>
                    <a:pt x="1299" y="1904"/>
                    <a:pt x="965" y="1666"/>
                    <a:pt x="948" y="1362"/>
                  </a:cubicBezTo>
                  <a:cubicBezTo>
                    <a:pt x="945" y="1322"/>
                    <a:pt x="913" y="1290"/>
                    <a:pt x="872" y="1288"/>
                  </a:cubicBezTo>
                  <a:cubicBezTo>
                    <a:pt x="762" y="1283"/>
                    <a:pt x="656" y="1260"/>
                    <a:pt x="559" y="1221"/>
                  </a:cubicBezTo>
                  <a:cubicBezTo>
                    <a:pt x="549" y="1217"/>
                    <a:pt x="539" y="1216"/>
                    <a:pt x="529" y="1216"/>
                  </a:cubicBezTo>
                  <a:cubicBezTo>
                    <a:pt x="507" y="1216"/>
                    <a:pt x="486" y="1225"/>
                    <a:pt x="471" y="1241"/>
                  </a:cubicBezTo>
                  <a:lnTo>
                    <a:pt x="316" y="1412"/>
                  </a:lnTo>
                  <a:lnTo>
                    <a:pt x="346" y="1138"/>
                  </a:lnTo>
                  <a:cubicBezTo>
                    <a:pt x="348" y="1114"/>
                    <a:pt x="339" y="1090"/>
                    <a:pt x="321" y="1073"/>
                  </a:cubicBezTo>
                  <a:cubicBezTo>
                    <a:pt x="214" y="972"/>
                    <a:pt x="158" y="851"/>
                    <a:pt x="158" y="723"/>
                  </a:cubicBezTo>
                  <a:cubicBezTo>
                    <a:pt x="158" y="412"/>
                    <a:pt x="499" y="158"/>
                    <a:pt x="919" y="158"/>
                  </a:cubicBezTo>
                  <a:cubicBezTo>
                    <a:pt x="1328" y="158"/>
                    <a:pt x="1661" y="396"/>
                    <a:pt x="1679" y="699"/>
                  </a:cubicBezTo>
                  <a:cubicBezTo>
                    <a:pt x="1681" y="740"/>
                    <a:pt x="1713" y="772"/>
                    <a:pt x="1754" y="774"/>
                  </a:cubicBezTo>
                  <a:cubicBezTo>
                    <a:pt x="2155" y="792"/>
                    <a:pt x="2468" y="1040"/>
                    <a:pt x="2468" y="1338"/>
                  </a:cubicBezTo>
                  <a:cubicBezTo>
                    <a:pt x="2468" y="1441"/>
                    <a:pt x="2430" y="1541"/>
                    <a:pt x="2359" y="1629"/>
                  </a:cubicBezTo>
                  <a:cubicBezTo>
                    <a:pt x="2337" y="1656"/>
                    <a:pt x="2335" y="1693"/>
                    <a:pt x="2353" y="1721"/>
                  </a:cubicBezTo>
                  <a:close/>
                  <a:moveTo>
                    <a:pt x="2716" y="2000"/>
                  </a:moveTo>
                  <a:lnTo>
                    <a:pt x="2716" y="2000"/>
                  </a:lnTo>
                  <a:lnTo>
                    <a:pt x="2516" y="1683"/>
                  </a:lnTo>
                  <a:cubicBezTo>
                    <a:pt x="2588" y="1578"/>
                    <a:pt x="2626" y="1459"/>
                    <a:pt x="2626" y="1338"/>
                  </a:cubicBezTo>
                  <a:cubicBezTo>
                    <a:pt x="2626" y="973"/>
                    <a:pt x="2281" y="668"/>
                    <a:pt x="1828" y="621"/>
                  </a:cubicBezTo>
                  <a:cubicBezTo>
                    <a:pt x="1765" y="268"/>
                    <a:pt x="1381" y="0"/>
                    <a:pt x="919" y="0"/>
                  </a:cubicBezTo>
                  <a:cubicBezTo>
                    <a:pt x="412" y="0"/>
                    <a:pt x="0" y="324"/>
                    <a:pt x="0" y="723"/>
                  </a:cubicBezTo>
                  <a:cubicBezTo>
                    <a:pt x="0" y="881"/>
                    <a:pt x="65" y="1034"/>
                    <a:pt x="185" y="1159"/>
                  </a:cubicBezTo>
                  <a:lnTo>
                    <a:pt x="133" y="1636"/>
                  </a:lnTo>
                  <a:cubicBezTo>
                    <a:pt x="129" y="1670"/>
                    <a:pt x="148" y="1702"/>
                    <a:pt x="179" y="1717"/>
                  </a:cubicBezTo>
                  <a:cubicBezTo>
                    <a:pt x="210" y="1731"/>
                    <a:pt x="247" y="1723"/>
                    <a:pt x="270" y="1698"/>
                  </a:cubicBezTo>
                  <a:lnTo>
                    <a:pt x="552" y="1387"/>
                  </a:lnTo>
                  <a:cubicBezTo>
                    <a:pt x="630" y="1414"/>
                    <a:pt x="713" y="1432"/>
                    <a:pt x="798" y="1441"/>
                  </a:cubicBezTo>
                  <a:cubicBezTo>
                    <a:pt x="861" y="1794"/>
                    <a:pt x="1245" y="2062"/>
                    <a:pt x="1708" y="2062"/>
                  </a:cubicBezTo>
                  <a:cubicBezTo>
                    <a:pt x="1892" y="2062"/>
                    <a:pt x="2069" y="2020"/>
                    <a:pt x="2220" y="1939"/>
                  </a:cubicBezTo>
                  <a:lnTo>
                    <a:pt x="2617" y="2114"/>
                  </a:lnTo>
                  <a:cubicBezTo>
                    <a:pt x="2627" y="2119"/>
                    <a:pt x="2638" y="2121"/>
                    <a:pt x="2649" y="2121"/>
                  </a:cubicBezTo>
                  <a:cubicBezTo>
                    <a:pt x="2671" y="2121"/>
                    <a:pt x="2693" y="2112"/>
                    <a:pt x="2709" y="2094"/>
                  </a:cubicBezTo>
                  <a:cubicBezTo>
                    <a:pt x="2731" y="2068"/>
                    <a:pt x="2734" y="2030"/>
                    <a:pt x="2716" y="2000"/>
                  </a:cubicBezTo>
                  <a:close/>
                  <a:moveTo>
                    <a:pt x="1355" y="736"/>
                  </a:moveTo>
                  <a:lnTo>
                    <a:pt x="1355" y="736"/>
                  </a:lnTo>
                  <a:cubicBezTo>
                    <a:pt x="1355" y="677"/>
                    <a:pt x="1308" y="630"/>
                    <a:pt x="1250" y="630"/>
                  </a:cubicBezTo>
                  <a:cubicBezTo>
                    <a:pt x="1191" y="630"/>
                    <a:pt x="1144" y="677"/>
                    <a:pt x="1144" y="736"/>
                  </a:cubicBezTo>
                  <a:cubicBezTo>
                    <a:pt x="1144" y="794"/>
                    <a:pt x="1191" y="841"/>
                    <a:pt x="1250" y="841"/>
                  </a:cubicBezTo>
                  <a:cubicBezTo>
                    <a:pt x="1308" y="841"/>
                    <a:pt x="1355" y="794"/>
                    <a:pt x="1355" y="736"/>
                  </a:cubicBezTo>
                  <a:close/>
                  <a:moveTo>
                    <a:pt x="557" y="630"/>
                  </a:moveTo>
                  <a:lnTo>
                    <a:pt x="557" y="630"/>
                  </a:lnTo>
                  <a:cubicBezTo>
                    <a:pt x="529" y="630"/>
                    <a:pt x="502" y="641"/>
                    <a:pt x="482" y="661"/>
                  </a:cubicBezTo>
                  <a:cubicBezTo>
                    <a:pt x="463" y="680"/>
                    <a:pt x="451" y="708"/>
                    <a:pt x="451" y="735"/>
                  </a:cubicBezTo>
                  <a:cubicBezTo>
                    <a:pt x="451" y="763"/>
                    <a:pt x="463" y="791"/>
                    <a:pt x="482" y="810"/>
                  </a:cubicBezTo>
                  <a:cubicBezTo>
                    <a:pt x="502" y="830"/>
                    <a:pt x="529" y="841"/>
                    <a:pt x="557" y="841"/>
                  </a:cubicBezTo>
                  <a:cubicBezTo>
                    <a:pt x="585" y="841"/>
                    <a:pt x="612" y="830"/>
                    <a:pt x="632" y="810"/>
                  </a:cubicBezTo>
                  <a:cubicBezTo>
                    <a:pt x="651" y="791"/>
                    <a:pt x="663" y="763"/>
                    <a:pt x="663" y="735"/>
                  </a:cubicBezTo>
                  <a:cubicBezTo>
                    <a:pt x="663" y="708"/>
                    <a:pt x="651" y="680"/>
                    <a:pt x="632" y="661"/>
                  </a:cubicBezTo>
                  <a:cubicBezTo>
                    <a:pt x="612" y="641"/>
                    <a:pt x="585" y="630"/>
                    <a:pt x="557" y="630"/>
                  </a:cubicBezTo>
                  <a:close/>
                  <a:moveTo>
                    <a:pt x="1342" y="1214"/>
                  </a:moveTo>
                  <a:lnTo>
                    <a:pt x="1342" y="1214"/>
                  </a:lnTo>
                  <a:cubicBezTo>
                    <a:pt x="1315" y="1214"/>
                    <a:pt x="1287" y="1225"/>
                    <a:pt x="1268" y="1245"/>
                  </a:cubicBezTo>
                  <a:cubicBezTo>
                    <a:pt x="1248" y="1265"/>
                    <a:pt x="1237" y="1292"/>
                    <a:pt x="1237" y="1319"/>
                  </a:cubicBezTo>
                  <a:cubicBezTo>
                    <a:pt x="1237" y="1347"/>
                    <a:pt x="1248" y="1375"/>
                    <a:pt x="1268" y="1394"/>
                  </a:cubicBezTo>
                  <a:cubicBezTo>
                    <a:pt x="1287" y="1414"/>
                    <a:pt x="1315" y="1425"/>
                    <a:pt x="1342" y="1425"/>
                  </a:cubicBezTo>
                  <a:cubicBezTo>
                    <a:pt x="1370" y="1425"/>
                    <a:pt x="1397" y="1414"/>
                    <a:pt x="1417" y="1394"/>
                  </a:cubicBezTo>
                  <a:cubicBezTo>
                    <a:pt x="1437" y="1375"/>
                    <a:pt x="1448" y="1347"/>
                    <a:pt x="1448" y="1319"/>
                  </a:cubicBezTo>
                  <a:cubicBezTo>
                    <a:pt x="1448" y="1292"/>
                    <a:pt x="1437" y="1265"/>
                    <a:pt x="1417" y="1245"/>
                  </a:cubicBezTo>
                  <a:cubicBezTo>
                    <a:pt x="1397" y="1225"/>
                    <a:pt x="1370" y="1214"/>
                    <a:pt x="1342" y="1214"/>
                  </a:cubicBezTo>
                  <a:close/>
                  <a:moveTo>
                    <a:pt x="903" y="630"/>
                  </a:moveTo>
                  <a:lnTo>
                    <a:pt x="903" y="630"/>
                  </a:lnTo>
                  <a:cubicBezTo>
                    <a:pt x="845" y="630"/>
                    <a:pt x="798" y="677"/>
                    <a:pt x="798" y="736"/>
                  </a:cubicBezTo>
                  <a:cubicBezTo>
                    <a:pt x="798" y="794"/>
                    <a:pt x="845" y="841"/>
                    <a:pt x="903" y="841"/>
                  </a:cubicBezTo>
                  <a:cubicBezTo>
                    <a:pt x="962" y="841"/>
                    <a:pt x="1009" y="794"/>
                    <a:pt x="1009" y="736"/>
                  </a:cubicBezTo>
                  <a:cubicBezTo>
                    <a:pt x="1009" y="677"/>
                    <a:pt x="962" y="630"/>
                    <a:pt x="903" y="630"/>
                  </a:cubicBezTo>
                  <a:close/>
                </a:path>
              </a:pathLst>
            </a:custGeom>
            <a:solidFill>
              <a:schemeClr val="bg1"/>
            </a:solidFill>
            <a:ln w="57150">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39"/>
                </a:lnSpc>
              </a:pPr>
              <a:endParaRPr lang="en-US" sz="1581" dirty="0">
                <a:solidFill>
                  <a:schemeClr val="bg1"/>
                </a:solidFill>
                <a:latin typeface="微软雅黑" panose="020B0503020204020204" pitchFamily="34" charset="-122"/>
                <a:ea typeface="微软雅黑" panose="020B0503020204020204" pitchFamily="34" charset="-122"/>
                <a:cs typeface="Gotham Light"/>
              </a:endParaRPr>
            </a:p>
          </p:txBody>
        </p:sp>
      </p:grpSp>
      <p:grpSp>
        <p:nvGrpSpPr>
          <p:cNvPr id="9" name="Group 9"/>
          <p:cNvGrpSpPr>
            <a:grpSpLocks noChangeAspect="1"/>
          </p:cNvGrpSpPr>
          <p:nvPr/>
        </p:nvGrpSpPr>
        <p:grpSpPr bwMode="auto">
          <a:xfrm>
            <a:off x="6658142" y="1798459"/>
            <a:ext cx="2321929" cy="2323829"/>
            <a:chOff x="2602" y="569"/>
            <a:chExt cx="1222" cy="1223"/>
          </a:xfrm>
        </p:grpSpPr>
        <p:sp>
          <p:nvSpPr>
            <p:cNvPr id="10" name="Freeform 10"/>
            <p:cNvSpPr>
              <a:spLocks/>
            </p:cNvSpPr>
            <p:nvPr/>
          </p:nvSpPr>
          <p:spPr bwMode="auto">
            <a:xfrm>
              <a:off x="2602" y="569"/>
              <a:ext cx="1222" cy="1223"/>
            </a:xfrm>
            <a:custGeom>
              <a:avLst/>
              <a:gdLst>
                <a:gd name="T0" fmla="*/ 2331 w 4662"/>
                <a:gd name="T1" fmla="*/ 0 h 4662"/>
                <a:gd name="T2" fmla="*/ 2331 w 4662"/>
                <a:gd name="T3" fmla="*/ 0 h 4662"/>
                <a:gd name="T4" fmla="*/ 0 w 4662"/>
                <a:gd name="T5" fmla="*/ 2330 h 4662"/>
                <a:gd name="T6" fmla="*/ 2331 w 4662"/>
                <a:gd name="T7" fmla="*/ 4662 h 4662"/>
                <a:gd name="T8" fmla="*/ 4662 w 4662"/>
                <a:gd name="T9" fmla="*/ 2330 h 4662"/>
                <a:gd name="T10" fmla="*/ 2331 w 4662"/>
                <a:gd name="T11" fmla="*/ 0 h 4662"/>
              </a:gdLst>
              <a:ahLst/>
              <a:cxnLst>
                <a:cxn ang="0">
                  <a:pos x="T0" y="T1"/>
                </a:cxn>
                <a:cxn ang="0">
                  <a:pos x="T2" y="T3"/>
                </a:cxn>
                <a:cxn ang="0">
                  <a:pos x="T4" y="T5"/>
                </a:cxn>
                <a:cxn ang="0">
                  <a:pos x="T6" y="T7"/>
                </a:cxn>
                <a:cxn ang="0">
                  <a:pos x="T8" y="T9"/>
                </a:cxn>
                <a:cxn ang="0">
                  <a:pos x="T10" y="T11"/>
                </a:cxn>
              </a:cxnLst>
              <a:rect l="0" t="0" r="r" b="b"/>
              <a:pathLst>
                <a:path w="4662" h="4662">
                  <a:moveTo>
                    <a:pt x="2331" y="0"/>
                  </a:moveTo>
                  <a:lnTo>
                    <a:pt x="2331" y="0"/>
                  </a:lnTo>
                  <a:cubicBezTo>
                    <a:pt x="1043" y="0"/>
                    <a:pt x="0" y="1043"/>
                    <a:pt x="0" y="2330"/>
                  </a:cubicBezTo>
                  <a:cubicBezTo>
                    <a:pt x="0" y="3618"/>
                    <a:pt x="1043" y="4662"/>
                    <a:pt x="2331" y="4662"/>
                  </a:cubicBezTo>
                  <a:cubicBezTo>
                    <a:pt x="3618" y="4662"/>
                    <a:pt x="4662" y="3618"/>
                    <a:pt x="4662" y="2330"/>
                  </a:cubicBezTo>
                  <a:cubicBezTo>
                    <a:pt x="4662" y="1043"/>
                    <a:pt x="3618" y="0"/>
                    <a:pt x="2331" y="0"/>
                  </a:cubicBezTo>
                  <a:close/>
                </a:path>
              </a:pathLst>
            </a:custGeom>
            <a:solidFill>
              <a:schemeClr val="accent2"/>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39"/>
                </a:lnSpc>
              </a:pPr>
              <a:endParaRPr lang="en-US" sz="1581" dirty="0">
                <a:solidFill>
                  <a:schemeClr val="bg1"/>
                </a:solidFill>
                <a:latin typeface="微软雅黑" panose="020B0503020204020204" pitchFamily="34" charset="-122"/>
                <a:ea typeface="微软雅黑" panose="020B0503020204020204" pitchFamily="34" charset="-122"/>
                <a:cs typeface="Gotham Light"/>
              </a:endParaRPr>
            </a:p>
          </p:txBody>
        </p:sp>
        <p:sp>
          <p:nvSpPr>
            <p:cNvPr id="11" name="Freeform 11"/>
            <p:cNvSpPr>
              <a:spLocks noEditPoints="1"/>
            </p:cNvSpPr>
            <p:nvPr/>
          </p:nvSpPr>
          <p:spPr bwMode="auto">
            <a:xfrm>
              <a:off x="2713" y="871"/>
              <a:ext cx="1000" cy="618"/>
            </a:xfrm>
            <a:custGeom>
              <a:avLst/>
              <a:gdLst>
                <a:gd name="T0" fmla="*/ 2205 w 3813"/>
                <a:gd name="T1" fmla="*/ 692 h 2358"/>
                <a:gd name="T2" fmla="*/ 2089 w 3813"/>
                <a:gd name="T3" fmla="*/ 1551 h 2358"/>
                <a:gd name="T4" fmla="*/ 2321 w 3813"/>
                <a:gd name="T5" fmla="*/ 1551 h 2358"/>
                <a:gd name="T6" fmla="*/ 2205 w 3813"/>
                <a:gd name="T7" fmla="*/ 692 h 2358"/>
                <a:gd name="T8" fmla="*/ 2504 w 3813"/>
                <a:gd name="T9" fmla="*/ 427 h 2358"/>
                <a:gd name="T10" fmla="*/ 2388 w 3813"/>
                <a:gd name="T11" fmla="*/ 1816 h 2358"/>
                <a:gd name="T12" fmla="*/ 2620 w 3813"/>
                <a:gd name="T13" fmla="*/ 1816 h 2358"/>
                <a:gd name="T14" fmla="*/ 2504 w 3813"/>
                <a:gd name="T15" fmla="*/ 427 h 2358"/>
                <a:gd name="T16" fmla="*/ 3100 w 3813"/>
                <a:gd name="T17" fmla="*/ 536 h 2358"/>
                <a:gd name="T18" fmla="*/ 2985 w 3813"/>
                <a:gd name="T19" fmla="*/ 1707 h 2358"/>
                <a:gd name="T20" fmla="*/ 3217 w 3813"/>
                <a:gd name="T21" fmla="*/ 1707 h 2358"/>
                <a:gd name="T22" fmla="*/ 3100 w 3813"/>
                <a:gd name="T23" fmla="*/ 536 h 2358"/>
                <a:gd name="T24" fmla="*/ 3399 w 3813"/>
                <a:gd name="T25" fmla="*/ 835 h 2358"/>
                <a:gd name="T26" fmla="*/ 3283 w 3813"/>
                <a:gd name="T27" fmla="*/ 1408 h 2358"/>
                <a:gd name="T28" fmla="*/ 3515 w 3813"/>
                <a:gd name="T29" fmla="*/ 1408 h 2358"/>
                <a:gd name="T30" fmla="*/ 3399 w 3813"/>
                <a:gd name="T31" fmla="*/ 835 h 2358"/>
                <a:gd name="T32" fmla="*/ 1907 w 3813"/>
                <a:gd name="T33" fmla="*/ 941 h 2358"/>
                <a:gd name="T34" fmla="*/ 1791 w 3813"/>
                <a:gd name="T35" fmla="*/ 1302 h 2358"/>
                <a:gd name="T36" fmla="*/ 2023 w 3813"/>
                <a:gd name="T37" fmla="*/ 1302 h 2358"/>
                <a:gd name="T38" fmla="*/ 1907 w 3813"/>
                <a:gd name="T39" fmla="*/ 941 h 2358"/>
                <a:gd name="T40" fmla="*/ 2802 w 3813"/>
                <a:gd name="T41" fmla="*/ 121 h 2358"/>
                <a:gd name="T42" fmla="*/ 2686 w 3813"/>
                <a:gd name="T43" fmla="*/ 2122 h 2358"/>
                <a:gd name="T44" fmla="*/ 2918 w 3813"/>
                <a:gd name="T45" fmla="*/ 2122 h 2358"/>
                <a:gd name="T46" fmla="*/ 2802 w 3813"/>
                <a:gd name="T47" fmla="*/ 121 h 2358"/>
                <a:gd name="T48" fmla="*/ 3697 w 3813"/>
                <a:gd name="T49" fmla="*/ 941 h 2358"/>
                <a:gd name="T50" fmla="*/ 3581 w 3813"/>
                <a:gd name="T51" fmla="*/ 1302 h 2358"/>
                <a:gd name="T52" fmla="*/ 3813 w 3813"/>
                <a:gd name="T53" fmla="*/ 1302 h 2358"/>
                <a:gd name="T54" fmla="*/ 3697 w 3813"/>
                <a:gd name="T55" fmla="*/ 941 h 2358"/>
                <a:gd name="T56" fmla="*/ 414 w 3813"/>
                <a:gd name="T57" fmla="*/ 835 h 2358"/>
                <a:gd name="T58" fmla="*/ 299 w 3813"/>
                <a:gd name="T59" fmla="*/ 1408 h 2358"/>
                <a:gd name="T60" fmla="*/ 530 w 3813"/>
                <a:gd name="T61" fmla="*/ 1408 h 2358"/>
                <a:gd name="T62" fmla="*/ 414 w 3813"/>
                <a:gd name="T63" fmla="*/ 835 h 2358"/>
                <a:gd name="T64" fmla="*/ 1608 w 3813"/>
                <a:gd name="T65" fmla="*/ 692 h 2358"/>
                <a:gd name="T66" fmla="*/ 1492 w 3813"/>
                <a:gd name="T67" fmla="*/ 1551 h 2358"/>
                <a:gd name="T68" fmla="*/ 1724 w 3813"/>
                <a:gd name="T69" fmla="*/ 1551 h 2358"/>
                <a:gd name="T70" fmla="*/ 1608 w 3813"/>
                <a:gd name="T71" fmla="*/ 692 h 2358"/>
                <a:gd name="T72" fmla="*/ 116 w 3813"/>
                <a:gd name="T73" fmla="*/ 941 h 2358"/>
                <a:gd name="T74" fmla="*/ 0 w 3813"/>
                <a:gd name="T75" fmla="*/ 1302 h 2358"/>
                <a:gd name="T76" fmla="*/ 232 w 3813"/>
                <a:gd name="T77" fmla="*/ 1302 h 2358"/>
                <a:gd name="T78" fmla="*/ 116 w 3813"/>
                <a:gd name="T79" fmla="*/ 941 h 2358"/>
                <a:gd name="T80" fmla="*/ 1310 w 3813"/>
                <a:gd name="T81" fmla="*/ 288 h 2358"/>
                <a:gd name="T82" fmla="*/ 1194 w 3813"/>
                <a:gd name="T83" fmla="*/ 1955 h 2358"/>
                <a:gd name="T84" fmla="*/ 1426 w 3813"/>
                <a:gd name="T85" fmla="*/ 1955 h 2358"/>
                <a:gd name="T86" fmla="*/ 1310 w 3813"/>
                <a:gd name="T87" fmla="*/ 288 h 2358"/>
                <a:gd name="T88" fmla="*/ 1011 w 3813"/>
                <a:gd name="T89" fmla="*/ 0 h 2358"/>
                <a:gd name="T90" fmla="*/ 896 w 3813"/>
                <a:gd name="T91" fmla="*/ 2242 h 2358"/>
                <a:gd name="T92" fmla="*/ 1127 w 3813"/>
                <a:gd name="T93" fmla="*/ 2242 h 2358"/>
                <a:gd name="T94" fmla="*/ 1011 w 3813"/>
                <a:gd name="T95" fmla="*/ 0 h 2358"/>
                <a:gd name="T96" fmla="*/ 713 w 3813"/>
                <a:gd name="T97" fmla="*/ 536 h 2358"/>
                <a:gd name="T98" fmla="*/ 597 w 3813"/>
                <a:gd name="T99" fmla="*/ 1707 h 2358"/>
                <a:gd name="T100" fmla="*/ 829 w 3813"/>
                <a:gd name="T101" fmla="*/ 1707 h 2358"/>
                <a:gd name="T102" fmla="*/ 713 w 3813"/>
                <a:gd name="T103" fmla="*/ 536 h 2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13" h="2358">
                  <a:moveTo>
                    <a:pt x="2205" y="692"/>
                  </a:moveTo>
                  <a:lnTo>
                    <a:pt x="2205" y="692"/>
                  </a:lnTo>
                  <a:cubicBezTo>
                    <a:pt x="2141" y="692"/>
                    <a:pt x="2089" y="744"/>
                    <a:pt x="2089" y="808"/>
                  </a:cubicBezTo>
                  <a:lnTo>
                    <a:pt x="2089" y="1551"/>
                  </a:lnTo>
                  <a:cubicBezTo>
                    <a:pt x="2089" y="1615"/>
                    <a:pt x="2141" y="1667"/>
                    <a:pt x="2205" y="1667"/>
                  </a:cubicBezTo>
                  <a:cubicBezTo>
                    <a:pt x="2269" y="1667"/>
                    <a:pt x="2321" y="1615"/>
                    <a:pt x="2321" y="1551"/>
                  </a:cubicBezTo>
                  <a:lnTo>
                    <a:pt x="2321" y="808"/>
                  </a:lnTo>
                  <a:cubicBezTo>
                    <a:pt x="2321" y="744"/>
                    <a:pt x="2269" y="692"/>
                    <a:pt x="2205" y="692"/>
                  </a:cubicBezTo>
                  <a:close/>
                  <a:moveTo>
                    <a:pt x="2504" y="427"/>
                  </a:moveTo>
                  <a:lnTo>
                    <a:pt x="2504" y="427"/>
                  </a:lnTo>
                  <a:cubicBezTo>
                    <a:pt x="2440" y="427"/>
                    <a:pt x="2388" y="479"/>
                    <a:pt x="2388" y="543"/>
                  </a:cubicBezTo>
                  <a:lnTo>
                    <a:pt x="2388" y="1816"/>
                  </a:lnTo>
                  <a:cubicBezTo>
                    <a:pt x="2388" y="1880"/>
                    <a:pt x="2440" y="1932"/>
                    <a:pt x="2504" y="1932"/>
                  </a:cubicBezTo>
                  <a:cubicBezTo>
                    <a:pt x="2568" y="1932"/>
                    <a:pt x="2620" y="1880"/>
                    <a:pt x="2620" y="1816"/>
                  </a:cubicBezTo>
                  <a:lnTo>
                    <a:pt x="2620" y="543"/>
                  </a:lnTo>
                  <a:cubicBezTo>
                    <a:pt x="2620" y="479"/>
                    <a:pt x="2568" y="427"/>
                    <a:pt x="2504" y="427"/>
                  </a:cubicBezTo>
                  <a:close/>
                  <a:moveTo>
                    <a:pt x="3100" y="536"/>
                  </a:moveTo>
                  <a:lnTo>
                    <a:pt x="3100" y="536"/>
                  </a:lnTo>
                  <a:cubicBezTo>
                    <a:pt x="3037" y="536"/>
                    <a:pt x="2985" y="588"/>
                    <a:pt x="2985" y="652"/>
                  </a:cubicBezTo>
                  <a:lnTo>
                    <a:pt x="2985" y="1707"/>
                  </a:lnTo>
                  <a:cubicBezTo>
                    <a:pt x="2985" y="1771"/>
                    <a:pt x="3037" y="1823"/>
                    <a:pt x="3100" y="1823"/>
                  </a:cubicBezTo>
                  <a:cubicBezTo>
                    <a:pt x="3165" y="1823"/>
                    <a:pt x="3217" y="1771"/>
                    <a:pt x="3217" y="1707"/>
                  </a:cubicBezTo>
                  <a:lnTo>
                    <a:pt x="3217" y="652"/>
                  </a:lnTo>
                  <a:cubicBezTo>
                    <a:pt x="3217" y="588"/>
                    <a:pt x="3165" y="536"/>
                    <a:pt x="3100" y="536"/>
                  </a:cubicBezTo>
                  <a:close/>
                  <a:moveTo>
                    <a:pt x="3399" y="835"/>
                  </a:moveTo>
                  <a:lnTo>
                    <a:pt x="3399" y="835"/>
                  </a:lnTo>
                  <a:cubicBezTo>
                    <a:pt x="3335" y="835"/>
                    <a:pt x="3283" y="887"/>
                    <a:pt x="3283" y="951"/>
                  </a:cubicBezTo>
                  <a:lnTo>
                    <a:pt x="3283" y="1408"/>
                  </a:lnTo>
                  <a:cubicBezTo>
                    <a:pt x="3283" y="1472"/>
                    <a:pt x="3335" y="1524"/>
                    <a:pt x="3399" y="1524"/>
                  </a:cubicBezTo>
                  <a:cubicBezTo>
                    <a:pt x="3463" y="1524"/>
                    <a:pt x="3515" y="1472"/>
                    <a:pt x="3515" y="1408"/>
                  </a:cubicBezTo>
                  <a:lnTo>
                    <a:pt x="3515" y="951"/>
                  </a:lnTo>
                  <a:cubicBezTo>
                    <a:pt x="3515" y="887"/>
                    <a:pt x="3463" y="835"/>
                    <a:pt x="3399" y="835"/>
                  </a:cubicBezTo>
                  <a:close/>
                  <a:moveTo>
                    <a:pt x="1907" y="941"/>
                  </a:moveTo>
                  <a:lnTo>
                    <a:pt x="1907" y="941"/>
                  </a:lnTo>
                  <a:cubicBezTo>
                    <a:pt x="1843" y="941"/>
                    <a:pt x="1791" y="993"/>
                    <a:pt x="1791" y="1057"/>
                  </a:cubicBezTo>
                  <a:lnTo>
                    <a:pt x="1791" y="1302"/>
                  </a:lnTo>
                  <a:cubicBezTo>
                    <a:pt x="1791" y="1366"/>
                    <a:pt x="1843" y="1418"/>
                    <a:pt x="1907" y="1418"/>
                  </a:cubicBezTo>
                  <a:cubicBezTo>
                    <a:pt x="1971" y="1418"/>
                    <a:pt x="2023" y="1366"/>
                    <a:pt x="2023" y="1302"/>
                  </a:cubicBezTo>
                  <a:lnTo>
                    <a:pt x="2023" y="1057"/>
                  </a:lnTo>
                  <a:cubicBezTo>
                    <a:pt x="2023" y="993"/>
                    <a:pt x="1971" y="941"/>
                    <a:pt x="1907" y="941"/>
                  </a:cubicBezTo>
                  <a:close/>
                  <a:moveTo>
                    <a:pt x="2802" y="121"/>
                  </a:moveTo>
                  <a:lnTo>
                    <a:pt x="2802" y="121"/>
                  </a:lnTo>
                  <a:cubicBezTo>
                    <a:pt x="2738" y="121"/>
                    <a:pt x="2686" y="173"/>
                    <a:pt x="2686" y="237"/>
                  </a:cubicBezTo>
                  <a:lnTo>
                    <a:pt x="2686" y="2122"/>
                  </a:lnTo>
                  <a:cubicBezTo>
                    <a:pt x="2686" y="2186"/>
                    <a:pt x="2738" y="2238"/>
                    <a:pt x="2802" y="2238"/>
                  </a:cubicBezTo>
                  <a:cubicBezTo>
                    <a:pt x="2866" y="2238"/>
                    <a:pt x="2918" y="2186"/>
                    <a:pt x="2918" y="2122"/>
                  </a:cubicBezTo>
                  <a:lnTo>
                    <a:pt x="2918" y="237"/>
                  </a:lnTo>
                  <a:cubicBezTo>
                    <a:pt x="2918" y="173"/>
                    <a:pt x="2866" y="121"/>
                    <a:pt x="2802" y="121"/>
                  </a:cubicBezTo>
                  <a:close/>
                  <a:moveTo>
                    <a:pt x="3697" y="941"/>
                  </a:moveTo>
                  <a:lnTo>
                    <a:pt x="3697" y="941"/>
                  </a:lnTo>
                  <a:cubicBezTo>
                    <a:pt x="3633" y="941"/>
                    <a:pt x="3581" y="993"/>
                    <a:pt x="3581" y="1057"/>
                  </a:cubicBezTo>
                  <a:lnTo>
                    <a:pt x="3581" y="1302"/>
                  </a:lnTo>
                  <a:cubicBezTo>
                    <a:pt x="3581" y="1366"/>
                    <a:pt x="3633" y="1418"/>
                    <a:pt x="3697" y="1418"/>
                  </a:cubicBezTo>
                  <a:cubicBezTo>
                    <a:pt x="3761" y="1418"/>
                    <a:pt x="3813" y="1366"/>
                    <a:pt x="3813" y="1302"/>
                  </a:cubicBezTo>
                  <a:lnTo>
                    <a:pt x="3813" y="1057"/>
                  </a:lnTo>
                  <a:cubicBezTo>
                    <a:pt x="3813" y="993"/>
                    <a:pt x="3761" y="941"/>
                    <a:pt x="3697" y="941"/>
                  </a:cubicBezTo>
                  <a:close/>
                  <a:moveTo>
                    <a:pt x="414" y="835"/>
                  </a:moveTo>
                  <a:lnTo>
                    <a:pt x="414" y="835"/>
                  </a:lnTo>
                  <a:cubicBezTo>
                    <a:pt x="350" y="835"/>
                    <a:pt x="299" y="887"/>
                    <a:pt x="299" y="951"/>
                  </a:cubicBezTo>
                  <a:lnTo>
                    <a:pt x="299" y="1408"/>
                  </a:lnTo>
                  <a:cubicBezTo>
                    <a:pt x="299" y="1472"/>
                    <a:pt x="350" y="1524"/>
                    <a:pt x="414" y="1524"/>
                  </a:cubicBezTo>
                  <a:cubicBezTo>
                    <a:pt x="478" y="1524"/>
                    <a:pt x="530" y="1472"/>
                    <a:pt x="530" y="1408"/>
                  </a:cubicBezTo>
                  <a:lnTo>
                    <a:pt x="530" y="951"/>
                  </a:lnTo>
                  <a:cubicBezTo>
                    <a:pt x="530" y="887"/>
                    <a:pt x="478" y="835"/>
                    <a:pt x="414" y="835"/>
                  </a:cubicBezTo>
                  <a:close/>
                  <a:moveTo>
                    <a:pt x="1608" y="692"/>
                  </a:moveTo>
                  <a:lnTo>
                    <a:pt x="1608" y="692"/>
                  </a:lnTo>
                  <a:cubicBezTo>
                    <a:pt x="1544" y="692"/>
                    <a:pt x="1492" y="744"/>
                    <a:pt x="1492" y="808"/>
                  </a:cubicBezTo>
                  <a:lnTo>
                    <a:pt x="1492" y="1551"/>
                  </a:lnTo>
                  <a:cubicBezTo>
                    <a:pt x="1492" y="1615"/>
                    <a:pt x="1544" y="1667"/>
                    <a:pt x="1608" y="1667"/>
                  </a:cubicBezTo>
                  <a:cubicBezTo>
                    <a:pt x="1672" y="1667"/>
                    <a:pt x="1724" y="1615"/>
                    <a:pt x="1724" y="1551"/>
                  </a:cubicBezTo>
                  <a:lnTo>
                    <a:pt x="1724" y="808"/>
                  </a:lnTo>
                  <a:cubicBezTo>
                    <a:pt x="1724" y="744"/>
                    <a:pt x="1672" y="692"/>
                    <a:pt x="1608" y="692"/>
                  </a:cubicBezTo>
                  <a:close/>
                  <a:moveTo>
                    <a:pt x="116" y="941"/>
                  </a:moveTo>
                  <a:lnTo>
                    <a:pt x="116" y="941"/>
                  </a:lnTo>
                  <a:cubicBezTo>
                    <a:pt x="52" y="941"/>
                    <a:pt x="0" y="993"/>
                    <a:pt x="0" y="1057"/>
                  </a:cubicBezTo>
                  <a:lnTo>
                    <a:pt x="0" y="1302"/>
                  </a:lnTo>
                  <a:cubicBezTo>
                    <a:pt x="0" y="1366"/>
                    <a:pt x="52" y="1418"/>
                    <a:pt x="116" y="1418"/>
                  </a:cubicBezTo>
                  <a:cubicBezTo>
                    <a:pt x="180" y="1418"/>
                    <a:pt x="232" y="1366"/>
                    <a:pt x="232" y="1302"/>
                  </a:cubicBezTo>
                  <a:lnTo>
                    <a:pt x="232" y="1057"/>
                  </a:lnTo>
                  <a:cubicBezTo>
                    <a:pt x="232" y="993"/>
                    <a:pt x="180" y="941"/>
                    <a:pt x="116" y="941"/>
                  </a:cubicBezTo>
                  <a:close/>
                  <a:moveTo>
                    <a:pt x="1310" y="288"/>
                  </a:moveTo>
                  <a:lnTo>
                    <a:pt x="1310" y="288"/>
                  </a:lnTo>
                  <a:cubicBezTo>
                    <a:pt x="1246" y="288"/>
                    <a:pt x="1194" y="339"/>
                    <a:pt x="1194" y="403"/>
                  </a:cubicBezTo>
                  <a:lnTo>
                    <a:pt x="1194" y="1955"/>
                  </a:lnTo>
                  <a:cubicBezTo>
                    <a:pt x="1194" y="2019"/>
                    <a:pt x="1246" y="2071"/>
                    <a:pt x="1310" y="2071"/>
                  </a:cubicBezTo>
                  <a:cubicBezTo>
                    <a:pt x="1374" y="2071"/>
                    <a:pt x="1426" y="2019"/>
                    <a:pt x="1426" y="1955"/>
                  </a:cubicBezTo>
                  <a:lnTo>
                    <a:pt x="1426" y="403"/>
                  </a:lnTo>
                  <a:cubicBezTo>
                    <a:pt x="1426" y="339"/>
                    <a:pt x="1374" y="288"/>
                    <a:pt x="1310" y="288"/>
                  </a:cubicBezTo>
                  <a:close/>
                  <a:moveTo>
                    <a:pt x="1011" y="0"/>
                  </a:moveTo>
                  <a:lnTo>
                    <a:pt x="1011" y="0"/>
                  </a:lnTo>
                  <a:cubicBezTo>
                    <a:pt x="947" y="0"/>
                    <a:pt x="896" y="52"/>
                    <a:pt x="896" y="116"/>
                  </a:cubicBezTo>
                  <a:lnTo>
                    <a:pt x="896" y="2242"/>
                  </a:lnTo>
                  <a:cubicBezTo>
                    <a:pt x="896" y="2306"/>
                    <a:pt x="947" y="2358"/>
                    <a:pt x="1011" y="2358"/>
                  </a:cubicBezTo>
                  <a:cubicBezTo>
                    <a:pt x="1075" y="2358"/>
                    <a:pt x="1127" y="2306"/>
                    <a:pt x="1127" y="2242"/>
                  </a:cubicBezTo>
                  <a:lnTo>
                    <a:pt x="1127" y="116"/>
                  </a:lnTo>
                  <a:cubicBezTo>
                    <a:pt x="1127" y="52"/>
                    <a:pt x="1075" y="0"/>
                    <a:pt x="1011" y="0"/>
                  </a:cubicBezTo>
                  <a:close/>
                  <a:moveTo>
                    <a:pt x="713" y="536"/>
                  </a:moveTo>
                  <a:lnTo>
                    <a:pt x="713" y="536"/>
                  </a:lnTo>
                  <a:cubicBezTo>
                    <a:pt x="649" y="536"/>
                    <a:pt x="597" y="588"/>
                    <a:pt x="597" y="652"/>
                  </a:cubicBezTo>
                  <a:lnTo>
                    <a:pt x="597" y="1707"/>
                  </a:lnTo>
                  <a:cubicBezTo>
                    <a:pt x="597" y="1771"/>
                    <a:pt x="649" y="1823"/>
                    <a:pt x="713" y="1823"/>
                  </a:cubicBezTo>
                  <a:cubicBezTo>
                    <a:pt x="777" y="1823"/>
                    <a:pt x="829" y="1771"/>
                    <a:pt x="829" y="1707"/>
                  </a:cubicBezTo>
                  <a:lnTo>
                    <a:pt x="829" y="652"/>
                  </a:lnTo>
                  <a:cubicBezTo>
                    <a:pt x="829" y="588"/>
                    <a:pt x="777" y="536"/>
                    <a:pt x="713" y="536"/>
                  </a:cubicBezTo>
                  <a:close/>
                </a:path>
              </a:pathLst>
            </a:custGeom>
            <a:solidFill>
              <a:schemeClr val="bg1"/>
            </a:solidFill>
            <a:ln w="57150">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39"/>
                </a:lnSpc>
              </a:pPr>
              <a:endParaRPr lang="en-US" sz="1581" dirty="0">
                <a:solidFill>
                  <a:schemeClr val="bg1"/>
                </a:solidFill>
                <a:latin typeface="微软雅黑" panose="020B0503020204020204" pitchFamily="34" charset="-122"/>
                <a:ea typeface="微软雅黑" panose="020B0503020204020204" pitchFamily="34" charset="-122"/>
                <a:cs typeface="Gotham Light"/>
              </a:endParaRPr>
            </a:p>
          </p:txBody>
        </p:sp>
      </p:grpSp>
      <p:grpSp>
        <p:nvGrpSpPr>
          <p:cNvPr id="12" name="Group 14"/>
          <p:cNvGrpSpPr>
            <a:grpSpLocks noChangeAspect="1"/>
          </p:cNvGrpSpPr>
          <p:nvPr/>
        </p:nvGrpSpPr>
        <p:grpSpPr bwMode="auto">
          <a:xfrm>
            <a:off x="2621218" y="3704931"/>
            <a:ext cx="1922903" cy="1922903"/>
            <a:chOff x="1726" y="1097"/>
            <a:chExt cx="1012" cy="1012"/>
          </a:xfrm>
        </p:grpSpPr>
        <p:sp>
          <p:nvSpPr>
            <p:cNvPr id="13" name="Freeform 15"/>
            <p:cNvSpPr>
              <a:spLocks/>
            </p:cNvSpPr>
            <p:nvPr/>
          </p:nvSpPr>
          <p:spPr bwMode="auto">
            <a:xfrm>
              <a:off x="1726" y="1097"/>
              <a:ext cx="1012" cy="1012"/>
            </a:xfrm>
            <a:custGeom>
              <a:avLst/>
              <a:gdLst>
                <a:gd name="T0" fmla="*/ 0 w 5347"/>
                <a:gd name="T1" fmla="*/ 2673 h 5347"/>
                <a:gd name="T2" fmla="*/ 0 w 5347"/>
                <a:gd name="T3" fmla="*/ 2673 h 5347"/>
                <a:gd name="T4" fmla="*/ 2673 w 5347"/>
                <a:gd name="T5" fmla="*/ 0 h 5347"/>
                <a:gd name="T6" fmla="*/ 5347 w 5347"/>
                <a:gd name="T7" fmla="*/ 2673 h 5347"/>
                <a:gd name="T8" fmla="*/ 2673 w 5347"/>
                <a:gd name="T9" fmla="*/ 5347 h 5347"/>
                <a:gd name="T10" fmla="*/ 0 w 5347"/>
                <a:gd name="T11" fmla="*/ 2673 h 5347"/>
              </a:gdLst>
              <a:ahLst/>
              <a:cxnLst>
                <a:cxn ang="0">
                  <a:pos x="T0" y="T1"/>
                </a:cxn>
                <a:cxn ang="0">
                  <a:pos x="T2" y="T3"/>
                </a:cxn>
                <a:cxn ang="0">
                  <a:pos x="T4" y="T5"/>
                </a:cxn>
                <a:cxn ang="0">
                  <a:pos x="T6" y="T7"/>
                </a:cxn>
                <a:cxn ang="0">
                  <a:pos x="T8" y="T9"/>
                </a:cxn>
                <a:cxn ang="0">
                  <a:pos x="T10" y="T11"/>
                </a:cxn>
              </a:cxnLst>
              <a:rect l="0" t="0" r="r" b="b"/>
              <a:pathLst>
                <a:path w="5347" h="5347">
                  <a:moveTo>
                    <a:pt x="0" y="2673"/>
                  </a:moveTo>
                  <a:lnTo>
                    <a:pt x="0" y="2673"/>
                  </a:lnTo>
                  <a:cubicBezTo>
                    <a:pt x="0" y="1196"/>
                    <a:pt x="1196" y="0"/>
                    <a:pt x="2673" y="0"/>
                  </a:cubicBezTo>
                  <a:cubicBezTo>
                    <a:pt x="4150" y="0"/>
                    <a:pt x="5347" y="1196"/>
                    <a:pt x="5347" y="2673"/>
                  </a:cubicBezTo>
                  <a:cubicBezTo>
                    <a:pt x="5347" y="4150"/>
                    <a:pt x="4150" y="5347"/>
                    <a:pt x="2673" y="5347"/>
                  </a:cubicBezTo>
                  <a:cubicBezTo>
                    <a:pt x="1196" y="5347"/>
                    <a:pt x="0" y="4150"/>
                    <a:pt x="0" y="2673"/>
                  </a:cubicBezTo>
                  <a:close/>
                </a:path>
              </a:pathLst>
            </a:custGeom>
            <a:solidFill>
              <a:schemeClr val="accent2"/>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39"/>
                </a:lnSpc>
              </a:pPr>
              <a:endParaRPr lang="en-US" sz="1581" dirty="0">
                <a:solidFill>
                  <a:schemeClr val="bg1"/>
                </a:solidFill>
                <a:latin typeface="微软雅黑" panose="020B0503020204020204" pitchFamily="34" charset="-122"/>
                <a:ea typeface="微软雅黑" panose="020B0503020204020204" pitchFamily="34" charset="-122"/>
                <a:cs typeface="Gotham Light"/>
              </a:endParaRPr>
            </a:p>
          </p:txBody>
        </p:sp>
        <p:sp>
          <p:nvSpPr>
            <p:cNvPr id="14" name="Freeform 16"/>
            <p:cNvSpPr>
              <a:spLocks noEditPoints="1"/>
            </p:cNvSpPr>
            <p:nvPr/>
          </p:nvSpPr>
          <p:spPr bwMode="auto">
            <a:xfrm>
              <a:off x="1886" y="1413"/>
              <a:ext cx="685" cy="346"/>
            </a:xfrm>
            <a:custGeom>
              <a:avLst/>
              <a:gdLst>
                <a:gd name="T0" fmla="*/ 4042 w 4475"/>
                <a:gd name="T1" fmla="*/ 1513 h 2259"/>
                <a:gd name="T2" fmla="*/ 4042 w 4475"/>
                <a:gd name="T3" fmla="*/ 1513 h 2259"/>
                <a:gd name="T4" fmla="*/ 3853 w 4475"/>
                <a:gd name="T5" fmla="*/ 1328 h 2259"/>
                <a:gd name="T6" fmla="*/ 4042 w 4475"/>
                <a:gd name="T7" fmla="*/ 1143 h 2259"/>
                <a:gd name="T8" fmla="*/ 4231 w 4475"/>
                <a:gd name="T9" fmla="*/ 1328 h 2259"/>
                <a:gd name="T10" fmla="*/ 4042 w 4475"/>
                <a:gd name="T11" fmla="*/ 1513 h 2259"/>
                <a:gd name="T12" fmla="*/ 3661 w 4475"/>
                <a:gd name="T13" fmla="*/ 1051 h 2259"/>
                <a:gd name="T14" fmla="*/ 3661 w 4475"/>
                <a:gd name="T15" fmla="*/ 1051 h 2259"/>
                <a:gd name="T16" fmla="*/ 3472 w 4475"/>
                <a:gd name="T17" fmla="*/ 866 h 2259"/>
                <a:gd name="T18" fmla="*/ 3661 w 4475"/>
                <a:gd name="T19" fmla="*/ 681 h 2259"/>
                <a:gd name="T20" fmla="*/ 3850 w 4475"/>
                <a:gd name="T21" fmla="*/ 866 h 2259"/>
                <a:gd name="T22" fmla="*/ 3661 w 4475"/>
                <a:gd name="T23" fmla="*/ 1051 h 2259"/>
                <a:gd name="T24" fmla="*/ 3634 w 4475"/>
                <a:gd name="T25" fmla="*/ 1921 h 2259"/>
                <a:gd name="T26" fmla="*/ 3634 w 4475"/>
                <a:gd name="T27" fmla="*/ 1921 h 2259"/>
                <a:gd name="T28" fmla="*/ 3445 w 4475"/>
                <a:gd name="T29" fmla="*/ 1736 h 2259"/>
                <a:gd name="T30" fmla="*/ 3634 w 4475"/>
                <a:gd name="T31" fmla="*/ 1551 h 2259"/>
                <a:gd name="T32" fmla="*/ 3823 w 4475"/>
                <a:gd name="T33" fmla="*/ 1736 h 2259"/>
                <a:gd name="T34" fmla="*/ 3634 w 4475"/>
                <a:gd name="T35" fmla="*/ 1921 h 2259"/>
                <a:gd name="T36" fmla="*/ 3214 w 4475"/>
                <a:gd name="T37" fmla="*/ 1490 h 2259"/>
                <a:gd name="T38" fmla="*/ 3214 w 4475"/>
                <a:gd name="T39" fmla="*/ 1490 h 2259"/>
                <a:gd name="T40" fmla="*/ 3025 w 4475"/>
                <a:gd name="T41" fmla="*/ 1306 h 2259"/>
                <a:gd name="T42" fmla="*/ 3214 w 4475"/>
                <a:gd name="T43" fmla="*/ 1121 h 2259"/>
                <a:gd name="T44" fmla="*/ 3403 w 4475"/>
                <a:gd name="T45" fmla="*/ 1306 h 2259"/>
                <a:gd name="T46" fmla="*/ 3214 w 4475"/>
                <a:gd name="T47" fmla="*/ 1490 h 2259"/>
                <a:gd name="T48" fmla="*/ 1432 w 4475"/>
                <a:gd name="T49" fmla="*/ 1310 h 2259"/>
                <a:gd name="T50" fmla="*/ 1432 w 4475"/>
                <a:gd name="T51" fmla="*/ 1310 h 2259"/>
                <a:gd name="T52" fmla="*/ 1036 w 4475"/>
                <a:gd name="T53" fmla="*/ 1310 h 2259"/>
                <a:gd name="T54" fmla="*/ 1036 w 4475"/>
                <a:gd name="T55" fmla="*/ 1697 h 2259"/>
                <a:gd name="T56" fmla="*/ 758 w 4475"/>
                <a:gd name="T57" fmla="*/ 1697 h 2259"/>
                <a:gd name="T58" fmla="*/ 758 w 4475"/>
                <a:gd name="T59" fmla="*/ 1310 h 2259"/>
                <a:gd name="T60" fmla="*/ 404 w 4475"/>
                <a:gd name="T61" fmla="*/ 1310 h 2259"/>
                <a:gd name="T62" fmla="*/ 404 w 4475"/>
                <a:gd name="T63" fmla="*/ 1033 h 2259"/>
                <a:gd name="T64" fmla="*/ 758 w 4475"/>
                <a:gd name="T65" fmla="*/ 1033 h 2259"/>
                <a:gd name="T66" fmla="*/ 758 w 4475"/>
                <a:gd name="T67" fmla="*/ 670 h 2259"/>
                <a:gd name="T68" fmla="*/ 1036 w 4475"/>
                <a:gd name="T69" fmla="*/ 670 h 2259"/>
                <a:gd name="T70" fmla="*/ 1036 w 4475"/>
                <a:gd name="T71" fmla="*/ 1033 h 2259"/>
                <a:gd name="T72" fmla="*/ 1432 w 4475"/>
                <a:gd name="T73" fmla="*/ 1033 h 2259"/>
                <a:gd name="T74" fmla="*/ 1432 w 4475"/>
                <a:gd name="T75" fmla="*/ 1310 h 2259"/>
                <a:gd name="T76" fmla="*/ 3584 w 4475"/>
                <a:gd name="T77" fmla="*/ 179 h 2259"/>
                <a:gd name="T78" fmla="*/ 3584 w 4475"/>
                <a:gd name="T79" fmla="*/ 179 h 2259"/>
                <a:gd name="T80" fmla="*/ 2562 w 4475"/>
                <a:gd name="T81" fmla="*/ 116 h 2259"/>
                <a:gd name="T82" fmla="*/ 2399 w 4475"/>
                <a:gd name="T83" fmla="*/ 0 h 2259"/>
                <a:gd name="T84" fmla="*/ 2076 w 4475"/>
                <a:gd name="T85" fmla="*/ 0 h 2259"/>
                <a:gd name="T86" fmla="*/ 1917 w 4475"/>
                <a:gd name="T87" fmla="*/ 104 h 2259"/>
                <a:gd name="T88" fmla="*/ 617 w 4475"/>
                <a:gd name="T89" fmla="*/ 226 h 2259"/>
                <a:gd name="T90" fmla="*/ 0 w 4475"/>
                <a:gd name="T91" fmla="*/ 1208 h 2259"/>
                <a:gd name="T92" fmla="*/ 922 w 4475"/>
                <a:gd name="T93" fmla="*/ 2249 h 2259"/>
                <a:gd name="T94" fmla="*/ 1767 w 4475"/>
                <a:gd name="T95" fmla="*/ 1622 h 2259"/>
                <a:gd name="T96" fmla="*/ 2703 w 4475"/>
                <a:gd name="T97" fmla="*/ 1617 h 2259"/>
                <a:gd name="T98" fmla="*/ 3555 w 4475"/>
                <a:gd name="T99" fmla="*/ 2259 h 2259"/>
                <a:gd name="T100" fmla="*/ 4475 w 4475"/>
                <a:gd name="T101" fmla="*/ 1219 h 2259"/>
                <a:gd name="T102" fmla="*/ 3584 w 4475"/>
                <a:gd name="T103" fmla="*/ 179 h 2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75" h="2259">
                  <a:moveTo>
                    <a:pt x="4042" y="1513"/>
                  </a:moveTo>
                  <a:lnTo>
                    <a:pt x="4042" y="1513"/>
                  </a:lnTo>
                  <a:cubicBezTo>
                    <a:pt x="3938" y="1513"/>
                    <a:pt x="3853" y="1430"/>
                    <a:pt x="3853" y="1328"/>
                  </a:cubicBezTo>
                  <a:cubicBezTo>
                    <a:pt x="3853" y="1226"/>
                    <a:pt x="3938" y="1143"/>
                    <a:pt x="4042" y="1143"/>
                  </a:cubicBezTo>
                  <a:cubicBezTo>
                    <a:pt x="4147" y="1143"/>
                    <a:pt x="4231" y="1226"/>
                    <a:pt x="4231" y="1328"/>
                  </a:cubicBezTo>
                  <a:cubicBezTo>
                    <a:pt x="4231" y="1430"/>
                    <a:pt x="4147" y="1513"/>
                    <a:pt x="4042" y="1513"/>
                  </a:cubicBezTo>
                  <a:close/>
                  <a:moveTo>
                    <a:pt x="3661" y="1051"/>
                  </a:moveTo>
                  <a:lnTo>
                    <a:pt x="3661" y="1051"/>
                  </a:lnTo>
                  <a:cubicBezTo>
                    <a:pt x="3557" y="1051"/>
                    <a:pt x="3472" y="968"/>
                    <a:pt x="3472" y="866"/>
                  </a:cubicBezTo>
                  <a:cubicBezTo>
                    <a:pt x="3472" y="764"/>
                    <a:pt x="3557" y="681"/>
                    <a:pt x="3661" y="681"/>
                  </a:cubicBezTo>
                  <a:cubicBezTo>
                    <a:pt x="3765" y="681"/>
                    <a:pt x="3850" y="764"/>
                    <a:pt x="3850" y="866"/>
                  </a:cubicBezTo>
                  <a:cubicBezTo>
                    <a:pt x="3850" y="968"/>
                    <a:pt x="3765" y="1051"/>
                    <a:pt x="3661" y="1051"/>
                  </a:cubicBezTo>
                  <a:close/>
                  <a:moveTo>
                    <a:pt x="3634" y="1921"/>
                  </a:moveTo>
                  <a:lnTo>
                    <a:pt x="3634" y="1921"/>
                  </a:lnTo>
                  <a:cubicBezTo>
                    <a:pt x="3530" y="1921"/>
                    <a:pt x="3445" y="1838"/>
                    <a:pt x="3445" y="1736"/>
                  </a:cubicBezTo>
                  <a:cubicBezTo>
                    <a:pt x="3445" y="1634"/>
                    <a:pt x="3530" y="1551"/>
                    <a:pt x="3634" y="1551"/>
                  </a:cubicBezTo>
                  <a:cubicBezTo>
                    <a:pt x="3738" y="1551"/>
                    <a:pt x="3823" y="1634"/>
                    <a:pt x="3823" y="1736"/>
                  </a:cubicBezTo>
                  <a:cubicBezTo>
                    <a:pt x="3823" y="1838"/>
                    <a:pt x="3738" y="1921"/>
                    <a:pt x="3634" y="1921"/>
                  </a:cubicBezTo>
                  <a:close/>
                  <a:moveTo>
                    <a:pt x="3214" y="1490"/>
                  </a:moveTo>
                  <a:lnTo>
                    <a:pt x="3214" y="1490"/>
                  </a:lnTo>
                  <a:cubicBezTo>
                    <a:pt x="3109" y="1490"/>
                    <a:pt x="3025" y="1408"/>
                    <a:pt x="3025" y="1306"/>
                  </a:cubicBezTo>
                  <a:cubicBezTo>
                    <a:pt x="3025" y="1204"/>
                    <a:pt x="3109" y="1121"/>
                    <a:pt x="3214" y="1121"/>
                  </a:cubicBezTo>
                  <a:cubicBezTo>
                    <a:pt x="3318" y="1121"/>
                    <a:pt x="3403" y="1204"/>
                    <a:pt x="3403" y="1306"/>
                  </a:cubicBezTo>
                  <a:cubicBezTo>
                    <a:pt x="3403" y="1408"/>
                    <a:pt x="3318" y="1490"/>
                    <a:pt x="3214" y="1490"/>
                  </a:cubicBezTo>
                  <a:close/>
                  <a:moveTo>
                    <a:pt x="1432" y="1310"/>
                  </a:moveTo>
                  <a:lnTo>
                    <a:pt x="1432" y="1310"/>
                  </a:lnTo>
                  <a:lnTo>
                    <a:pt x="1036" y="1310"/>
                  </a:lnTo>
                  <a:lnTo>
                    <a:pt x="1036" y="1697"/>
                  </a:lnTo>
                  <a:lnTo>
                    <a:pt x="758" y="1697"/>
                  </a:lnTo>
                  <a:lnTo>
                    <a:pt x="758" y="1310"/>
                  </a:lnTo>
                  <a:lnTo>
                    <a:pt x="404" y="1310"/>
                  </a:lnTo>
                  <a:lnTo>
                    <a:pt x="404" y="1033"/>
                  </a:lnTo>
                  <a:lnTo>
                    <a:pt x="758" y="1033"/>
                  </a:lnTo>
                  <a:lnTo>
                    <a:pt x="758" y="670"/>
                  </a:lnTo>
                  <a:lnTo>
                    <a:pt x="1036" y="670"/>
                  </a:lnTo>
                  <a:lnTo>
                    <a:pt x="1036" y="1033"/>
                  </a:lnTo>
                  <a:lnTo>
                    <a:pt x="1432" y="1033"/>
                  </a:lnTo>
                  <a:lnTo>
                    <a:pt x="1432" y="1310"/>
                  </a:lnTo>
                  <a:close/>
                  <a:moveTo>
                    <a:pt x="3584" y="179"/>
                  </a:moveTo>
                  <a:lnTo>
                    <a:pt x="3584" y="179"/>
                  </a:lnTo>
                  <a:cubicBezTo>
                    <a:pt x="3360" y="154"/>
                    <a:pt x="2979" y="130"/>
                    <a:pt x="2562" y="116"/>
                  </a:cubicBezTo>
                  <a:cubicBezTo>
                    <a:pt x="2538" y="49"/>
                    <a:pt x="2475" y="0"/>
                    <a:pt x="2399" y="0"/>
                  </a:cubicBezTo>
                  <a:lnTo>
                    <a:pt x="2076" y="0"/>
                  </a:lnTo>
                  <a:cubicBezTo>
                    <a:pt x="2005" y="0"/>
                    <a:pt x="1943" y="43"/>
                    <a:pt x="1917" y="104"/>
                  </a:cubicBezTo>
                  <a:cubicBezTo>
                    <a:pt x="1300" y="103"/>
                    <a:pt x="740" y="134"/>
                    <a:pt x="617" y="226"/>
                  </a:cubicBezTo>
                  <a:cubicBezTo>
                    <a:pt x="258" y="369"/>
                    <a:pt x="0" y="754"/>
                    <a:pt x="0" y="1208"/>
                  </a:cubicBezTo>
                  <a:cubicBezTo>
                    <a:pt x="0" y="1783"/>
                    <a:pt x="413" y="2249"/>
                    <a:pt x="922" y="2249"/>
                  </a:cubicBezTo>
                  <a:cubicBezTo>
                    <a:pt x="1300" y="2249"/>
                    <a:pt x="1625" y="1991"/>
                    <a:pt x="1767" y="1622"/>
                  </a:cubicBezTo>
                  <a:cubicBezTo>
                    <a:pt x="2028" y="1594"/>
                    <a:pt x="2439" y="1590"/>
                    <a:pt x="2703" y="1617"/>
                  </a:cubicBezTo>
                  <a:cubicBezTo>
                    <a:pt x="2842" y="1994"/>
                    <a:pt x="3171" y="2259"/>
                    <a:pt x="3555" y="2259"/>
                  </a:cubicBezTo>
                  <a:cubicBezTo>
                    <a:pt x="4063" y="2259"/>
                    <a:pt x="4475" y="1794"/>
                    <a:pt x="4475" y="1219"/>
                  </a:cubicBezTo>
                  <a:cubicBezTo>
                    <a:pt x="4475" y="655"/>
                    <a:pt x="4078" y="197"/>
                    <a:pt x="3584" y="179"/>
                  </a:cubicBezTo>
                  <a:close/>
                </a:path>
              </a:pathLst>
            </a:custGeom>
            <a:solidFill>
              <a:schemeClr val="bg1"/>
            </a:solidFill>
            <a:ln w="57150">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39"/>
                </a:lnSpc>
              </a:pPr>
              <a:endParaRPr lang="en-US" sz="1581" dirty="0">
                <a:solidFill>
                  <a:schemeClr val="bg1"/>
                </a:solidFill>
                <a:latin typeface="微软雅黑" panose="020B0503020204020204" pitchFamily="34" charset="-122"/>
                <a:ea typeface="微软雅黑" panose="020B0503020204020204" pitchFamily="34" charset="-122"/>
                <a:cs typeface="Gotham Light"/>
              </a:endParaRPr>
            </a:p>
          </p:txBody>
        </p:sp>
      </p:grpSp>
      <p:grpSp>
        <p:nvGrpSpPr>
          <p:cNvPr id="15" name="Group 19"/>
          <p:cNvGrpSpPr>
            <a:grpSpLocks noChangeAspect="1"/>
          </p:cNvGrpSpPr>
          <p:nvPr/>
        </p:nvGrpSpPr>
        <p:grpSpPr bwMode="auto">
          <a:xfrm>
            <a:off x="5541754" y="3415424"/>
            <a:ext cx="2295324" cy="2293427"/>
            <a:chOff x="745" y="1793"/>
            <a:chExt cx="1208" cy="1207"/>
          </a:xfrm>
        </p:grpSpPr>
        <p:sp>
          <p:nvSpPr>
            <p:cNvPr id="16" name="Freeform 20"/>
            <p:cNvSpPr>
              <a:spLocks/>
            </p:cNvSpPr>
            <p:nvPr/>
          </p:nvSpPr>
          <p:spPr bwMode="auto">
            <a:xfrm>
              <a:off x="745" y="1793"/>
              <a:ext cx="1208" cy="1207"/>
            </a:xfrm>
            <a:custGeom>
              <a:avLst/>
              <a:gdLst>
                <a:gd name="T0" fmla="*/ 1476 w 2953"/>
                <a:gd name="T1" fmla="*/ 0 h 2952"/>
                <a:gd name="T2" fmla="*/ 1476 w 2953"/>
                <a:gd name="T3" fmla="*/ 0 h 2952"/>
                <a:gd name="T4" fmla="*/ 0 w 2953"/>
                <a:gd name="T5" fmla="*/ 1476 h 2952"/>
                <a:gd name="T6" fmla="*/ 1476 w 2953"/>
                <a:gd name="T7" fmla="*/ 2952 h 2952"/>
                <a:gd name="T8" fmla="*/ 2953 w 2953"/>
                <a:gd name="T9" fmla="*/ 1476 h 2952"/>
                <a:gd name="T10" fmla="*/ 1476 w 2953"/>
                <a:gd name="T11" fmla="*/ 0 h 2952"/>
              </a:gdLst>
              <a:ahLst/>
              <a:cxnLst>
                <a:cxn ang="0">
                  <a:pos x="T0" y="T1"/>
                </a:cxn>
                <a:cxn ang="0">
                  <a:pos x="T2" y="T3"/>
                </a:cxn>
                <a:cxn ang="0">
                  <a:pos x="T4" y="T5"/>
                </a:cxn>
                <a:cxn ang="0">
                  <a:pos x="T6" y="T7"/>
                </a:cxn>
                <a:cxn ang="0">
                  <a:pos x="T8" y="T9"/>
                </a:cxn>
                <a:cxn ang="0">
                  <a:pos x="T10" y="T11"/>
                </a:cxn>
              </a:cxnLst>
              <a:rect l="0" t="0" r="r" b="b"/>
              <a:pathLst>
                <a:path w="2953" h="2952">
                  <a:moveTo>
                    <a:pt x="1476" y="0"/>
                  </a:moveTo>
                  <a:lnTo>
                    <a:pt x="1476" y="0"/>
                  </a:lnTo>
                  <a:cubicBezTo>
                    <a:pt x="661" y="0"/>
                    <a:pt x="0" y="660"/>
                    <a:pt x="0" y="1476"/>
                  </a:cubicBezTo>
                  <a:cubicBezTo>
                    <a:pt x="0" y="2291"/>
                    <a:pt x="661" y="2952"/>
                    <a:pt x="1476" y="2952"/>
                  </a:cubicBezTo>
                  <a:cubicBezTo>
                    <a:pt x="2292" y="2952"/>
                    <a:pt x="2953" y="2291"/>
                    <a:pt x="2953" y="1476"/>
                  </a:cubicBezTo>
                  <a:cubicBezTo>
                    <a:pt x="2953" y="660"/>
                    <a:pt x="2292" y="0"/>
                    <a:pt x="1476" y="0"/>
                  </a:cubicBezTo>
                  <a:close/>
                </a:path>
              </a:pathLst>
            </a:custGeom>
            <a:solidFill>
              <a:schemeClr val="accent1"/>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39"/>
                </a:lnSpc>
              </a:pPr>
              <a:endParaRPr lang="en-US" sz="1581" dirty="0">
                <a:solidFill>
                  <a:schemeClr val="bg1"/>
                </a:solidFill>
                <a:latin typeface="微软雅黑" panose="020B0503020204020204" pitchFamily="34" charset="-122"/>
                <a:ea typeface="微软雅黑" panose="020B0503020204020204" pitchFamily="34" charset="-122"/>
                <a:cs typeface="Gotham Light"/>
              </a:endParaRPr>
            </a:p>
          </p:txBody>
        </p:sp>
        <p:sp>
          <p:nvSpPr>
            <p:cNvPr id="17" name="Freeform 21"/>
            <p:cNvSpPr>
              <a:spLocks noEditPoints="1"/>
            </p:cNvSpPr>
            <p:nvPr/>
          </p:nvSpPr>
          <p:spPr bwMode="auto">
            <a:xfrm>
              <a:off x="969" y="2130"/>
              <a:ext cx="806" cy="678"/>
            </a:xfrm>
            <a:custGeom>
              <a:avLst/>
              <a:gdLst>
                <a:gd name="T0" fmla="*/ 577 w 1969"/>
                <a:gd name="T1" fmla="*/ 581 h 1660"/>
                <a:gd name="T2" fmla="*/ 477 w 1969"/>
                <a:gd name="T3" fmla="*/ 388 h 1660"/>
                <a:gd name="T4" fmla="*/ 335 w 1969"/>
                <a:gd name="T5" fmla="*/ 422 h 1660"/>
                <a:gd name="T6" fmla="*/ 253 w 1969"/>
                <a:gd name="T7" fmla="*/ 450 h 1660"/>
                <a:gd name="T8" fmla="*/ 381 w 1969"/>
                <a:gd name="T9" fmla="*/ 709 h 1660"/>
                <a:gd name="T10" fmla="*/ 528 w 1969"/>
                <a:gd name="T11" fmla="*/ 671 h 1660"/>
                <a:gd name="T12" fmla="*/ 628 w 1969"/>
                <a:gd name="T13" fmla="*/ 670 h 1660"/>
                <a:gd name="T14" fmla="*/ 668 w 1969"/>
                <a:gd name="T15" fmla="*/ 388 h 1660"/>
                <a:gd name="T16" fmla="*/ 1621 w 1969"/>
                <a:gd name="T17" fmla="*/ 388 h 1660"/>
                <a:gd name="T18" fmla="*/ 1480 w 1969"/>
                <a:gd name="T19" fmla="*/ 423 h 1660"/>
                <a:gd name="T20" fmla="*/ 1384 w 1969"/>
                <a:gd name="T21" fmla="*/ 423 h 1660"/>
                <a:gd name="T22" fmla="*/ 1245 w 1969"/>
                <a:gd name="T23" fmla="*/ 388 h 1660"/>
                <a:gd name="T24" fmla="*/ 1283 w 1969"/>
                <a:gd name="T25" fmla="*/ 670 h 1660"/>
                <a:gd name="T26" fmla="*/ 1382 w 1969"/>
                <a:gd name="T27" fmla="*/ 671 h 1660"/>
                <a:gd name="T28" fmla="*/ 1529 w 1969"/>
                <a:gd name="T29" fmla="*/ 709 h 1660"/>
                <a:gd name="T30" fmla="*/ 1659 w 1969"/>
                <a:gd name="T31" fmla="*/ 447 h 1660"/>
                <a:gd name="T32" fmla="*/ 1102 w 1969"/>
                <a:gd name="T33" fmla="*/ 422 h 1660"/>
                <a:gd name="T34" fmla="*/ 1004 w 1969"/>
                <a:gd name="T35" fmla="*/ 423 h 1660"/>
                <a:gd name="T36" fmla="*/ 908 w 1969"/>
                <a:gd name="T37" fmla="*/ 423 h 1660"/>
                <a:gd name="T38" fmla="*/ 768 w 1969"/>
                <a:gd name="T39" fmla="*/ 388 h 1660"/>
                <a:gd name="T40" fmla="*/ 806 w 1969"/>
                <a:gd name="T41" fmla="*/ 670 h 1660"/>
                <a:gd name="T42" fmla="*/ 905 w 1969"/>
                <a:gd name="T43" fmla="*/ 671 h 1660"/>
                <a:gd name="T44" fmla="*/ 1053 w 1969"/>
                <a:gd name="T45" fmla="*/ 709 h 1660"/>
                <a:gd name="T46" fmla="*/ 1183 w 1969"/>
                <a:gd name="T47" fmla="*/ 447 h 1660"/>
                <a:gd name="T48" fmla="*/ 1102 w 1969"/>
                <a:gd name="T49" fmla="*/ 422 h 1660"/>
                <a:gd name="T50" fmla="*/ 1761 w 1969"/>
                <a:gd name="T51" fmla="*/ 657 h 1660"/>
                <a:gd name="T52" fmla="*/ 1660 w 1969"/>
                <a:gd name="T53" fmla="*/ 656 h 1660"/>
                <a:gd name="T54" fmla="*/ 1486 w 1969"/>
                <a:gd name="T55" fmla="*/ 1183 h 1660"/>
                <a:gd name="T56" fmla="*/ 1485 w 1969"/>
                <a:gd name="T57" fmla="*/ 1194 h 1660"/>
                <a:gd name="T58" fmla="*/ 1479 w 1969"/>
                <a:gd name="T59" fmla="*/ 1530 h 1660"/>
                <a:gd name="T60" fmla="*/ 1359 w 1969"/>
                <a:gd name="T61" fmla="*/ 1596 h 1660"/>
                <a:gd name="T62" fmla="*/ 1049 w 1969"/>
                <a:gd name="T63" fmla="*/ 1444 h 1660"/>
                <a:gd name="T64" fmla="*/ 975 w 1969"/>
                <a:gd name="T65" fmla="*/ 821 h 1660"/>
                <a:gd name="T66" fmla="*/ 1486 w 1969"/>
                <a:gd name="T67" fmla="*/ 1183 h 1660"/>
                <a:gd name="T68" fmla="*/ 1302 w 1969"/>
                <a:gd name="T69" fmla="*/ 968 h 1660"/>
                <a:gd name="T70" fmla="*/ 911 w 1969"/>
                <a:gd name="T71" fmla="*/ 827 h 1660"/>
                <a:gd name="T72" fmla="*/ 129 w 1969"/>
                <a:gd name="T73" fmla="*/ 129 h 1660"/>
                <a:gd name="T74" fmla="*/ 1905 w 1969"/>
                <a:gd name="T75" fmla="*/ 0 h 1660"/>
                <a:gd name="T76" fmla="*/ 0 w 1969"/>
                <a:gd name="T77" fmla="*/ 1032 h 1660"/>
                <a:gd name="T78" fmla="*/ 975 w 1969"/>
                <a:gd name="T79" fmla="*/ 1445 h 1660"/>
                <a:gd name="T80" fmla="*/ 1080 w 1969"/>
                <a:gd name="T81" fmla="*/ 1500 h 1660"/>
                <a:gd name="T82" fmla="*/ 1359 w 1969"/>
                <a:gd name="T83" fmla="*/ 1660 h 1660"/>
                <a:gd name="T84" fmla="*/ 1540 w 1969"/>
                <a:gd name="T85" fmla="*/ 1548 h 1660"/>
                <a:gd name="T86" fmla="*/ 1519 w 1969"/>
                <a:gd name="T87" fmla="*/ 1249 h 1660"/>
                <a:gd name="T88" fmla="*/ 1476 w 1969"/>
                <a:gd name="T89" fmla="*/ 1097 h 1660"/>
                <a:gd name="T90" fmla="*/ 1905 w 1969"/>
                <a:gd name="T91" fmla="*/ 968 h 1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69" h="1660">
                  <a:moveTo>
                    <a:pt x="625" y="422"/>
                  </a:moveTo>
                  <a:lnTo>
                    <a:pt x="625" y="422"/>
                  </a:lnTo>
                  <a:lnTo>
                    <a:pt x="577" y="581"/>
                  </a:lnTo>
                  <a:lnTo>
                    <a:pt x="527" y="423"/>
                  </a:lnTo>
                  <a:cubicBezTo>
                    <a:pt x="521" y="402"/>
                    <a:pt x="504" y="388"/>
                    <a:pt x="482" y="388"/>
                  </a:cubicBezTo>
                  <a:lnTo>
                    <a:pt x="477" y="388"/>
                  </a:lnTo>
                  <a:cubicBezTo>
                    <a:pt x="454" y="388"/>
                    <a:pt x="438" y="402"/>
                    <a:pt x="431" y="423"/>
                  </a:cubicBezTo>
                  <a:lnTo>
                    <a:pt x="382" y="581"/>
                  </a:lnTo>
                  <a:lnTo>
                    <a:pt x="335" y="422"/>
                  </a:lnTo>
                  <a:cubicBezTo>
                    <a:pt x="328" y="402"/>
                    <a:pt x="314" y="388"/>
                    <a:pt x="292" y="388"/>
                  </a:cubicBezTo>
                  <a:cubicBezTo>
                    <a:pt x="265" y="388"/>
                    <a:pt x="249" y="408"/>
                    <a:pt x="249" y="428"/>
                  </a:cubicBezTo>
                  <a:cubicBezTo>
                    <a:pt x="249" y="436"/>
                    <a:pt x="251" y="445"/>
                    <a:pt x="253" y="450"/>
                  </a:cubicBezTo>
                  <a:lnTo>
                    <a:pt x="329" y="670"/>
                  </a:lnTo>
                  <a:cubicBezTo>
                    <a:pt x="339" y="697"/>
                    <a:pt x="357" y="709"/>
                    <a:pt x="378" y="709"/>
                  </a:cubicBezTo>
                  <a:lnTo>
                    <a:pt x="381" y="709"/>
                  </a:lnTo>
                  <a:cubicBezTo>
                    <a:pt x="403" y="709"/>
                    <a:pt x="421" y="697"/>
                    <a:pt x="429" y="671"/>
                  </a:cubicBezTo>
                  <a:lnTo>
                    <a:pt x="479" y="514"/>
                  </a:lnTo>
                  <a:lnTo>
                    <a:pt x="528" y="671"/>
                  </a:lnTo>
                  <a:cubicBezTo>
                    <a:pt x="536" y="697"/>
                    <a:pt x="555" y="709"/>
                    <a:pt x="576" y="709"/>
                  </a:cubicBezTo>
                  <a:lnTo>
                    <a:pt x="579" y="709"/>
                  </a:lnTo>
                  <a:cubicBezTo>
                    <a:pt x="600" y="709"/>
                    <a:pt x="618" y="697"/>
                    <a:pt x="628" y="670"/>
                  </a:cubicBezTo>
                  <a:lnTo>
                    <a:pt x="706" y="447"/>
                  </a:lnTo>
                  <a:cubicBezTo>
                    <a:pt x="707" y="443"/>
                    <a:pt x="709" y="435"/>
                    <a:pt x="709" y="429"/>
                  </a:cubicBezTo>
                  <a:cubicBezTo>
                    <a:pt x="709" y="407"/>
                    <a:pt x="692" y="388"/>
                    <a:pt x="668" y="388"/>
                  </a:cubicBezTo>
                  <a:cubicBezTo>
                    <a:pt x="645" y="388"/>
                    <a:pt x="631" y="403"/>
                    <a:pt x="625" y="422"/>
                  </a:cubicBezTo>
                  <a:close/>
                  <a:moveTo>
                    <a:pt x="1621" y="388"/>
                  </a:moveTo>
                  <a:lnTo>
                    <a:pt x="1621" y="388"/>
                  </a:lnTo>
                  <a:cubicBezTo>
                    <a:pt x="1598" y="388"/>
                    <a:pt x="1584" y="403"/>
                    <a:pt x="1579" y="422"/>
                  </a:cubicBezTo>
                  <a:lnTo>
                    <a:pt x="1530" y="581"/>
                  </a:lnTo>
                  <a:lnTo>
                    <a:pt x="1480" y="423"/>
                  </a:lnTo>
                  <a:cubicBezTo>
                    <a:pt x="1474" y="402"/>
                    <a:pt x="1458" y="388"/>
                    <a:pt x="1435" y="388"/>
                  </a:cubicBezTo>
                  <a:lnTo>
                    <a:pt x="1430" y="388"/>
                  </a:lnTo>
                  <a:cubicBezTo>
                    <a:pt x="1407" y="388"/>
                    <a:pt x="1391" y="402"/>
                    <a:pt x="1384" y="423"/>
                  </a:cubicBezTo>
                  <a:lnTo>
                    <a:pt x="1335" y="581"/>
                  </a:lnTo>
                  <a:lnTo>
                    <a:pt x="1288" y="422"/>
                  </a:lnTo>
                  <a:cubicBezTo>
                    <a:pt x="1281" y="402"/>
                    <a:pt x="1267" y="388"/>
                    <a:pt x="1245" y="388"/>
                  </a:cubicBezTo>
                  <a:cubicBezTo>
                    <a:pt x="1219" y="388"/>
                    <a:pt x="1202" y="408"/>
                    <a:pt x="1202" y="428"/>
                  </a:cubicBezTo>
                  <a:cubicBezTo>
                    <a:pt x="1202" y="436"/>
                    <a:pt x="1205" y="445"/>
                    <a:pt x="1206" y="450"/>
                  </a:cubicBezTo>
                  <a:lnTo>
                    <a:pt x="1283" y="670"/>
                  </a:lnTo>
                  <a:cubicBezTo>
                    <a:pt x="1292" y="697"/>
                    <a:pt x="1310" y="709"/>
                    <a:pt x="1331" y="709"/>
                  </a:cubicBezTo>
                  <a:lnTo>
                    <a:pt x="1334" y="709"/>
                  </a:lnTo>
                  <a:cubicBezTo>
                    <a:pt x="1356" y="709"/>
                    <a:pt x="1374" y="697"/>
                    <a:pt x="1382" y="671"/>
                  </a:cubicBezTo>
                  <a:lnTo>
                    <a:pt x="1432" y="514"/>
                  </a:lnTo>
                  <a:lnTo>
                    <a:pt x="1481" y="671"/>
                  </a:lnTo>
                  <a:cubicBezTo>
                    <a:pt x="1490" y="697"/>
                    <a:pt x="1508" y="709"/>
                    <a:pt x="1529" y="709"/>
                  </a:cubicBezTo>
                  <a:lnTo>
                    <a:pt x="1532" y="709"/>
                  </a:lnTo>
                  <a:cubicBezTo>
                    <a:pt x="1554" y="709"/>
                    <a:pt x="1572" y="697"/>
                    <a:pt x="1581" y="670"/>
                  </a:cubicBezTo>
                  <a:lnTo>
                    <a:pt x="1659" y="447"/>
                  </a:lnTo>
                  <a:cubicBezTo>
                    <a:pt x="1661" y="443"/>
                    <a:pt x="1662" y="435"/>
                    <a:pt x="1662" y="429"/>
                  </a:cubicBezTo>
                  <a:cubicBezTo>
                    <a:pt x="1662" y="407"/>
                    <a:pt x="1646" y="388"/>
                    <a:pt x="1621" y="388"/>
                  </a:cubicBezTo>
                  <a:close/>
                  <a:moveTo>
                    <a:pt x="1102" y="422"/>
                  </a:moveTo>
                  <a:lnTo>
                    <a:pt x="1102" y="422"/>
                  </a:lnTo>
                  <a:lnTo>
                    <a:pt x="1053" y="581"/>
                  </a:lnTo>
                  <a:lnTo>
                    <a:pt x="1004" y="423"/>
                  </a:lnTo>
                  <a:cubicBezTo>
                    <a:pt x="997" y="402"/>
                    <a:pt x="981" y="388"/>
                    <a:pt x="958" y="388"/>
                  </a:cubicBezTo>
                  <a:lnTo>
                    <a:pt x="953" y="388"/>
                  </a:lnTo>
                  <a:cubicBezTo>
                    <a:pt x="930" y="388"/>
                    <a:pt x="914" y="402"/>
                    <a:pt x="908" y="423"/>
                  </a:cubicBezTo>
                  <a:lnTo>
                    <a:pt x="859" y="581"/>
                  </a:lnTo>
                  <a:lnTo>
                    <a:pt x="811" y="422"/>
                  </a:lnTo>
                  <a:cubicBezTo>
                    <a:pt x="805" y="402"/>
                    <a:pt x="790" y="388"/>
                    <a:pt x="768" y="388"/>
                  </a:cubicBezTo>
                  <a:cubicBezTo>
                    <a:pt x="742" y="388"/>
                    <a:pt x="726" y="408"/>
                    <a:pt x="726" y="428"/>
                  </a:cubicBezTo>
                  <a:cubicBezTo>
                    <a:pt x="726" y="436"/>
                    <a:pt x="728" y="445"/>
                    <a:pt x="730" y="450"/>
                  </a:cubicBezTo>
                  <a:lnTo>
                    <a:pt x="806" y="670"/>
                  </a:lnTo>
                  <a:cubicBezTo>
                    <a:pt x="815" y="697"/>
                    <a:pt x="833" y="709"/>
                    <a:pt x="855" y="709"/>
                  </a:cubicBezTo>
                  <a:lnTo>
                    <a:pt x="858" y="709"/>
                  </a:lnTo>
                  <a:cubicBezTo>
                    <a:pt x="879" y="709"/>
                    <a:pt x="897" y="697"/>
                    <a:pt x="905" y="671"/>
                  </a:cubicBezTo>
                  <a:lnTo>
                    <a:pt x="955" y="514"/>
                  </a:lnTo>
                  <a:lnTo>
                    <a:pt x="1005" y="671"/>
                  </a:lnTo>
                  <a:cubicBezTo>
                    <a:pt x="1013" y="697"/>
                    <a:pt x="1031" y="709"/>
                    <a:pt x="1053" y="709"/>
                  </a:cubicBezTo>
                  <a:lnTo>
                    <a:pt x="1056" y="709"/>
                  </a:lnTo>
                  <a:cubicBezTo>
                    <a:pt x="1077" y="709"/>
                    <a:pt x="1095" y="697"/>
                    <a:pt x="1104" y="670"/>
                  </a:cubicBezTo>
                  <a:lnTo>
                    <a:pt x="1183" y="447"/>
                  </a:lnTo>
                  <a:cubicBezTo>
                    <a:pt x="1184" y="443"/>
                    <a:pt x="1186" y="435"/>
                    <a:pt x="1186" y="429"/>
                  </a:cubicBezTo>
                  <a:cubicBezTo>
                    <a:pt x="1186" y="407"/>
                    <a:pt x="1169" y="388"/>
                    <a:pt x="1145" y="388"/>
                  </a:cubicBezTo>
                  <a:cubicBezTo>
                    <a:pt x="1121" y="388"/>
                    <a:pt x="1108" y="403"/>
                    <a:pt x="1102" y="422"/>
                  </a:cubicBezTo>
                  <a:close/>
                  <a:moveTo>
                    <a:pt x="1710" y="707"/>
                  </a:moveTo>
                  <a:lnTo>
                    <a:pt x="1710" y="707"/>
                  </a:lnTo>
                  <a:cubicBezTo>
                    <a:pt x="1739" y="707"/>
                    <a:pt x="1761" y="685"/>
                    <a:pt x="1761" y="657"/>
                  </a:cubicBezTo>
                  <a:lnTo>
                    <a:pt x="1761" y="656"/>
                  </a:lnTo>
                  <a:cubicBezTo>
                    <a:pt x="1761" y="628"/>
                    <a:pt x="1739" y="607"/>
                    <a:pt x="1710" y="607"/>
                  </a:cubicBezTo>
                  <a:cubicBezTo>
                    <a:pt x="1681" y="607"/>
                    <a:pt x="1660" y="628"/>
                    <a:pt x="1660" y="656"/>
                  </a:cubicBezTo>
                  <a:lnTo>
                    <a:pt x="1660" y="657"/>
                  </a:lnTo>
                  <a:cubicBezTo>
                    <a:pt x="1660" y="685"/>
                    <a:pt x="1681" y="707"/>
                    <a:pt x="1710" y="707"/>
                  </a:cubicBezTo>
                  <a:close/>
                  <a:moveTo>
                    <a:pt x="1486" y="1183"/>
                  </a:moveTo>
                  <a:lnTo>
                    <a:pt x="1486" y="1183"/>
                  </a:lnTo>
                  <a:cubicBezTo>
                    <a:pt x="1487" y="1184"/>
                    <a:pt x="1488" y="1187"/>
                    <a:pt x="1488" y="1189"/>
                  </a:cubicBezTo>
                  <a:cubicBezTo>
                    <a:pt x="1488" y="1191"/>
                    <a:pt x="1487" y="1193"/>
                    <a:pt x="1485" y="1194"/>
                  </a:cubicBezTo>
                  <a:lnTo>
                    <a:pt x="1338" y="1284"/>
                  </a:lnTo>
                  <a:lnTo>
                    <a:pt x="1478" y="1525"/>
                  </a:lnTo>
                  <a:cubicBezTo>
                    <a:pt x="1479" y="1527"/>
                    <a:pt x="1479" y="1529"/>
                    <a:pt x="1479" y="1530"/>
                  </a:cubicBezTo>
                  <a:cubicBezTo>
                    <a:pt x="1478" y="1532"/>
                    <a:pt x="1477" y="1533"/>
                    <a:pt x="1475" y="1534"/>
                  </a:cubicBezTo>
                  <a:lnTo>
                    <a:pt x="1362" y="1596"/>
                  </a:lnTo>
                  <a:cubicBezTo>
                    <a:pt x="1361" y="1596"/>
                    <a:pt x="1360" y="1596"/>
                    <a:pt x="1359" y="1596"/>
                  </a:cubicBezTo>
                  <a:cubicBezTo>
                    <a:pt x="1358" y="1596"/>
                    <a:pt x="1355" y="1596"/>
                    <a:pt x="1353" y="1593"/>
                  </a:cubicBezTo>
                  <a:lnTo>
                    <a:pt x="1214" y="1351"/>
                  </a:lnTo>
                  <a:lnTo>
                    <a:pt x="1049" y="1444"/>
                  </a:lnTo>
                  <a:cubicBezTo>
                    <a:pt x="1048" y="1444"/>
                    <a:pt x="1047" y="1445"/>
                    <a:pt x="1042" y="1444"/>
                  </a:cubicBezTo>
                  <a:cubicBezTo>
                    <a:pt x="1041" y="1443"/>
                    <a:pt x="1039" y="1441"/>
                    <a:pt x="1039" y="1439"/>
                  </a:cubicBezTo>
                  <a:lnTo>
                    <a:pt x="975" y="821"/>
                  </a:lnTo>
                  <a:cubicBezTo>
                    <a:pt x="975" y="818"/>
                    <a:pt x="976" y="816"/>
                    <a:pt x="978" y="814"/>
                  </a:cubicBezTo>
                  <a:cubicBezTo>
                    <a:pt x="980" y="813"/>
                    <a:pt x="982" y="813"/>
                    <a:pt x="985" y="815"/>
                  </a:cubicBezTo>
                  <a:lnTo>
                    <a:pt x="1486" y="1183"/>
                  </a:lnTo>
                  <a:close/>
                  <a:moveTo>
                    <a:pt x="1905" y="968"/>
                  </a:moveTo>
                  <a:lnTo>
                    <a:pt x="1905" y="968"/>
                  </a:lnTo>
                  <a:lnTo>
                    <a:pt x="1302" y="968"/>
                  </a:lnTo>
                  <a:lnTo>
                    <a:pt x="1023" y="763"/>
                  </a:lnTo>
                  <a:cubicBezTo>
                    <a:pt x="1001" y="747"/>
                    <a:pt x="970" y="745"/>
                    <a:pt x="946" y="759"/>
                  </a:cubicBezTo>
                  <a:cubicBezTo>
                    <a:pt x="922" y="773"/>
                    <a:pt x="908" y="799"/>
                    <a:pt x="911" y="827"/>
                  </a:cubicBezTo>
                  <a:lnTo>
                    <a:pt x="926" y="968"/>
                  </a:lnTo>
                  <a:lnTo>
                    <a:pt x="129" y="968"/>
                  </a:lnTo>
                  <a:lnTo>
                    <a:pt x="129" y="129"/>
                  </a:lnTo>
                  <a:lnTo>
                    <a:pt x="1905" y="129"/>
                  </a:lnTo>
                  <a:cubicBezTo>
                    <a:pt x="1940" y="129"/>
                    <a:pt x="1969" y="100"/>
                    <a:pt x="1969" y="64"/>
                  </a:cubicBezTo>
                  <a:cubicBezTo>
                    <a:pt x="1969" y="29"/>
                    <a:pt x="1940" y="0"/>
                    <a:pt x="1905" y="0"/>
                  </a:cubicBezTo>
                  <a:lnTo>
                    <a:pt x="64" y="0"/>
                  </a:lnTo>
                  <a:cubicBezTo>
                    <a:pt x="29" y="0"/>
                    <a:pt x="0" y="29"/>
                    <a:pt x="0" y="64"/>
                  </a:cubicBezTo>
                  <a:lnTo>
                    <a:pt x="0" y="1032"/>
                  </a:lnTo>
                  <a:cubicBezTo>
                    <a:pt x="0" y="1068"/>
                    <a:pt x="29" y="1097"/>
                    <a:pt x="64" y="1097"/>
                  </a:cubicBezTo>
                  <a:lnTo>
                    <a:pt x="939" y="1097"/>
                  </a:lnTo>
                  <a:lnTo>
                    <a:pt x="975" y="1445"/>
                  </a:lnTo>
                  <a:cubicBezTo>
                    <a:pt x="978" y="1469"/>
                    <a:pt x="992" y="1490"/>
                    <a:pt x="1013" y="1501"/>
                  </a:cubicBezTo>
                  <a:cubicBezTo>
                    <a:pt x="1023" y="1506"/>
                    <a:pt x="1034" y="1509"/>
                    <a:pt x="1046" y="1509"/>
                  </a:cubicBezTo>
                  <a:cubicBezTo>
                    <a:pt x="1058" y="1509"/>
                    <a:pt x="1070" y="1506"/>
                    <a:pt x="1080" y="1500"/>
                  </a:cubicBezTo>
                  <a:lnTo>
                    <a:pt x="1190" y="1438"/>
                  </a:lnTo>
                  <a:lnTo>
                    <a:pt x="1298" y="1625"/>
                  </a:lnTo>
                  <a:cubicBezTo>
                    <a:pt x="1310" y="1647"/>
                    <a:pt x="1334" y="1660"/>
                    <a:pt x="1359" y="1660"/>
                  </a:cubicBezTo>
                  <a:cubicBezTo>
                    <a:pt x="1371" y="1660"/>
                    <a:pt x="1383" y="1657"/>
                    <a:pt x="1393" y="1652"/>
                  </a:cubicBezTo>
                  <a:lnTo>
                    <a:pt x="1506" y="1591"/>
                  </a:lnTo>
                  <a:cubicBezTo>
                    <a:pt x="1523" y="1582"/>
                    <a:pt x="1535" y="1566"/>
                    <a:pt x="1540" y="1548"/>
                  </a:cubicBezTo>
                  <a:cubicBezTo>
                    <a:pt x="1545" y="1529"/>
                    <a:pt x="1543" y="1510"/>
                    <a:pt x="1534" y="1493"/>
                  </a:cubicBezTo>
                  <a:lnTo>
                    <a:pt x="1425" y="1306"/>
                  </a:lnTo>
                  <a:lnTo>
                    <a:pt x="1519" y="1249"/>
                  </a:lnTo>
                  <a:cubicBezTo>
                    <a:pt x="1539" y="1237"/>
                    <a:pt x="1552" y="1215"/>
                    <a:pt x="1553" y="1192"/>
                  </a:cubicBezTo>
                  <a:cubicBezTo>
                    <a:pt x="1554" y="1168"/>
                    <a:pt x="1543" y="1145"/>
                    <a:pt x="1524" y="1131"/>
                  </a:cubicBezTo>
                  <a:lnTo>
                    <a:pt x="1476" y="1097"/>
                  </a:lnTo>
                  <a:lnTo>
                    <a:pt x="1905" y="1097"/>
                  </a:lnTo>
                  <a:cubicBezTo>
                    <a:pt x="1940" y="1097"/>
                    <a:pt x="1969" y="1068"/>
                    <a:pt x="1969" y="1032"/>
                  </a:cubicBezTo>
                  <a:cubicBezTo>
                    <a:pt x="1969" y="997"/>
                    <a:pt x="1940" y="968"/>
                    <a:pt x="1905" y="968"/>
                  </a:cubicBezTo>
                  <a:close/>
                </a:path>
              </a:pathLst>
            </a:custGeom>
            <a:solidFill>
              <a:schemeClr val="bg1"/>
            </a:solidFill>
            <a:ln w="57150">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39"/>
                </a:lnSpc>
              </a:pPr>
              <a:endParaRPr lang="en-US" sz="1581" dirty="0">
                <a:solidFill>
                  <a:schemeClr val="bg1"/>
                </a:solidFill>
                <a:latin typeface="微软雅黑" panose="020B0503020204020204" pitchFamily="34" charset="-122"/>
                <a:ea typeface="微软雅黑" panose="020B0503020204020204" pitchFamily="34" charset="-122"/>
                <a:cs typeface="Gotham Light"/>
              </a:endParaRPr>
            </a:p>
          </p:txBody>
        </p:sp>
      </p:grpSp>
      <p:grpSp>
        <p:nvGrpSpPr>
          <p:cNvPr id="18" name="Group 24"/>
          <p:cNvGrpSpPr>
            <a:grpSpLocks noChangeAspect="1"/>
          </p:cNvGrpSpPr>
          <p:nvPr/>
        </p:nvGrpSpPr>
        <p:grpSpPr bwMode="auto">
          <a:xfrm>
            <a:off x="8222225" y="3347999"/>
            <a:ext cx="1921006" cy="1921006"/>
            <a:chOff x="4081" y="1709"/>
            <a:chExt cx="1011" cy="1011"/>
          </a:xfrm>
        </p:grpSpPr>
        <p:sp>
          <p:nvSpPr>
            <p:cNvPr id="19" name="Freeform 25"/>
            <p:cNvSpPr>
              <a:spLocks/>
            </p:cNvSpPr>
            <p:nvPr/>
          </p:nvSpPr>
          <p:spPr bwMode="auto">
            <a:xfrm>
              <a:off x="4081" y="1709"/>
              <a:ext cx="1011" cy="1011"/>
            </a:xfrm>
            <a:custGeom>
              <a:avLst/>
              <a:gdLst>
                <a:gd name="T0" fmla="*/ 0 w 3899"/>
                <a:gd name="T1" fmla="*/ 1949 h 3899"/>
                <a:gd name="T2" fmla="*/ 0 w 3899"/>
                <a:gd name="T3" fmla="*/ 1949 h 3899"/>
                <a:gd name="T4" fmla="*/ 1949 w 3899"/>
                <a:gd name="T5" fmla="*/ 0 h 3899"/>
                <a:gd name="T6" fmla="*/ 3899 w 3899"/>
                <a:gd name="T7" fmla="*/ 1949 h 3899"/>
                <a:gd name="T8" fmla="*/ 1949 w 3899"/>
                <a:gd name="T9" fmla="*/ 3899 h 3899"/>
                <a:gd name="T10" fmla="*/ 0 w 3899"/>
                <a:gd name="T11" fmla="*/ 1949 h 3899"/>
              </a:gdLst>
              <a:ahLst/>
              <a:cxnLst>
                <a:cxn ang="0">
                  <a:pos x="T0" y="T1"/>
                </a:cxn>
                <a:cxn ang="0">
                  <a:pos x="T2" y="T3"/>
                </a:cxn>
                <a:cxn ang="0">
                  <a:pos x="T4" y="T5"/>
                </a:cxn>
                <a:cxn ang="0">
                  <a:pos x="T6" y="T7"/>
                </a:cxn>
                <a:cxn ang="0">
                  <a:pos x="T8" y="T9"/>
                </a:cxn>
                <a:cxn ang="0">
                  <a:pos x="T10" y="T11"/>
                </a:cxn>
              </a:cxnLst>
              <a:rect l="0" t="0" r="r" b="b"/>
              <a:pathLst>
                <a:path w="3899" h="3899">
                  <a:moveTo>
                    <a:pt x="0" y="1949"/>
                  </a:moveTo>
                  <a:lnTo>
                    <a:pt x="0" y="1949"/>
                  </a:lnTo>
                  <a:cubicBezTo>
                    <a:pt x="0" y="872"/>
                    <a:pt x="872" y="0"/>
                    <a:pt x="1949" y="0"/>
                  </a:cubicBezTo>
                  <a:cubicBezTo>
                    <a:pt x="3026" y="0"/>
                    <a:pt x="3899" y="872"/>
                    <a:pt x="3899" y="1949"/>
                  </a:cubicBezTo>
                  <a:cubicBezTo>
                    <a:pt x="3899" y="3026"/>
                    <a:pt x="3026" y="3899"/>
                    <a:pt x="1949" y="3899"/>
                  </a:cubicBezTo>
                  <a:cubicBezTo>
                    <a:pt x="872" y="3899"/>
                    <a:pt x="0" y="3026"/>
                    <a:pt x="0" y="1949"/>
                  </a:cubicBezTo>
                  <a:close/>
                </a:path>
              </a:pathLst>
            </a:custGeom>
            <a:solidFill>
              <a:schemeClr val="accent5"/>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39"/>
                </a:lnSpc>
              </a:pPr>
              <a:endParaRPr lang="en-US" sz="1581" dirty="0">
                <a:solidFill>
                  <a:schemeClr val="bg1"/>
                </a:solidFill>
                <a:latin typeface="微软雅黑" panose="020B0503020204020204" pitchFamily="34" charset="-122"/>
                <a:ea typeface="微软雅黑" panose="020B0503020204020204" pitchFamily="34" charset="-122"/>
                <a:cs typeface="Gotham Light"/>
              </a:endParaRPr>
            </a:p>
          </p:txBody>
        </p:sp>
        <p:sp>
          <p:nvSpPr>
            <p:cNvPr id="20" name="Freeform 26"/>
            <p:cNvSpPr>
              <a:spLocks noEditPoints="1"/>
            </p:cNvSpPr>
            <p:nvPr/>
          </p:nvSpPr>
          <p:spPr bwMode="auto">
            <a:xfrm>
              <a:off x="4329" y="2020"/>
              <a:ext cx="514" cy="435"/>
            </a:xfrm>
            <a:custGeom>
              <a:avLst/>
              <a:gdLst>
                <a:gd name="T0" fmla="*/ 317 w 1982"/>
                <a:gd name="T1" fmla="*/ 1406 h 1677"/>
                <a:gd name="T2" fmla="*/ 1136 w 1982"/>
                <a:gd name="T3" fmla="*/ 1360 h 1677"/>
                <a:gd name="T4" fmla="*/ 317 w 1982"/>
                <a:gd name="T5" fmla="*/ 1314 h 1677"/>
                <a:gd name="T6" fmla="*/ 317 w 1982"/>
                <a:gd name="T7" fmla="*/ 1406 h 1677"/>
                <a:gd name="T8" fmla="*/ 317 w 1982"/>
                <a:gd name="T9" fmla="*/ 959 h 1677"/>
                <a:gd name="T10" fmla="*/ 1730 w 1982"/>
                <a:gd name="T11" fmla="*/ 913 h 1677"/>
                <a:gd name="T12" fmla="*/ 317 w 1982"/>
                <a:gd name="T13" fmla="*/ 867 h 1677"/>
                <a:gd name="T14" fmla="*/ 317 w 1982"/>
                <a:gd name="T15" fmla="*/ 959 h 1677"/>
                <a:gd name="T16" fmla="*/ 1891 w 1982"/>
                <a:gd name="T17" fmla="*/ 298 h 1677"/>
                <a:gd name="T18" fmla="*/ 1668 w 1982"/>
                <a:gd name="T19" fmla="*/ 92 h 1677"/>
                <a:gd name="T20" fmla="*/ 1891 w 1982"/>
                <a:gd name="T21" fmla="*/ 174 h 1677"/>
                <a:gd name="T22" fmla="*/ 1891 w 1982"/>
                <a:gd name="T23" fmla="*/ 590 h 1677"/>
                <a:gd name="T24" fmla="*/ 1648 w 1982"/>
                <a:gd name="T25" fmla="*/ 590 h 1677"/>
                <a:gd name="T26" fmla="*/ 1891 w 1982"/>
                <a:gd name="T27" fmla="*/ 390 h 1677"/>
                <a:gd name="T28" fmla="*/ 1891 w 1982"/>
                <a:gd name="T29" fmla="*/ 1476 h 1677"/>
                <a:gd name="T30" fmla="*/ 1809 w 1982"/>
                <a:gd name="T31" fmla="*/ 1586 h 1677"/>
                <a:gd name="T32" fmla="*/ 92 w 1982"/>
                <a:gd name="T33" fmla="*/ 1476 h 1677"/>
                <a:gd name="T34" fmla="*/ 1891 w 1982"/>
                <a:gd name="T35" fmla="*/ 682 h 1677"/>
                <a:gd name="T36" fmla="*/ 92 w 1982"/>
                <a:gd name="T37" fmla="*/ 390 h 1677"/>
                <a:gd name="T38" fmla="*/ 321 w 1982"/>
                <a:gd name="T39" fmla="*/ 390 h 1677"/>
                <a:gd name="T40" fmla="*/ 92 w 1982"/>
                <a:gd name="T41" fmla="*/ 590 h 1677"/>
                <a:gd name="T42" fmla="*/ 92 w 1982"/>
                <a:gd name="T43" fmla="*/ 174 h 1677"/>
                <a:gd name="T44" fmla="*/ 171 w 1982"/>
                <a:gd name="T45" fmla="*/ 92 h 1677"/>
                <a:gd name="T46" fmla="*/ 92 w 1982"/>
                <a:gd name="T47" fmla="*/ 298 h 1677"/>
                <a:gd name="T48" fmla="*/ 536 w 1982"/>
                <a:gd name="T49" fmla="*/ 390 h 1677"/>
                <a:gd name="T50" fmla="*/ 748 w 1982"/>
                <a:gd name="T51" fmla="*/ 390 h 1677"/>
                <a:gd name="T52" fmla="*/ 367 w 1982"/>
                <a:gd name="T53" fmla="*/ 590 h 1677"/>
                <a:gd name="T54" fmla="*/ 598 w 1982"/>
                <a:gd name="T55" fmla="*/ 92 h 1677"/>
                <a:gd name="T56" fmla="*/ 753 w 1982"/>
                <a:gd name="T57" fmla="*/ 298 h 1677"/>
                <a:gd name="T58" fmla="*/ 387 w 1982"/>
                <a:gd name="T59" fmla="*/ 92 h 1677"/>
                <a:gd name="T60" fmla="*/ 963 w 1982"/>
                <a:gd name="T61" fmla="*/ 390 h 1677"/>
                <a:gd name="T62" fmla="*/ 1175 w 1982"/>
                <a:gd name="T63" fmla="*/ 390 h 1677"/>
                <a:gd name="T64" fmla="*/ 794 w 1982"/>
                <a:gd name="T65" fmla="*/ 590 h 1677"/>
                <a:gd name="T66" fmla="*/ 1025 w 1982"/>
                <a:gd name="T67" fmla="*/ 92 h 1677"/>
                <a:gd name="T68" fmla="*/ 1180 w 1982"/>
                <a:gd name="T69" fmla="*/ 298 h 1677"/>
                <a:gd name="T70" fmla="*/ 814 w 1982"/>
                <a:gd name="T71" fmla="*/ 92 h 1677"/>
                <a:gd name="T72" fmla="*/ 1390 w 1982"/>
                <a:gd name="T73" fmla="*/ 390 h 1677"/>
                <a:gd name="T74" fmla="*/ 1602 w 1982"/>
                <a:gd name="T75" fmla="*/ 390 h 1677"/>
                <a:gd name="T76" fmla="*/ 1221 w 1982"/>
                <a:gd name="T77" fmla="*/ 590 h 1677"/>
                <a:gd name="T78" fmla="*/ 1452 w 1982"/>
                <a:gd name="T79" fmla="*/ 92 h 1677"/>
                <a:gd name="T80" fmla="*/ 1607 w 1982"/>
                <a:gd name="T81" fmla="*/ 298 h 1677"/>
                <a:gd name="T82" fmla="*/ 1241 w 1982"/>
                <a:gd name="T83" fmla="*/ 92 h 1677"/>
                <a:gd name="T84" fmla="*/ 1809 w 1982"/>
                <a:gd name="T85" fmla="*/ 0 h 1677"/>
                <a:gd name="T86" fmla="*/ 174 w 1982"/>
                <a:gd name="T87" fmla="*/ 0 h 1677"/>
                <a:gd name="T88" fmla="*/ 0 w 1982"/>
                <a:gd name="T89" fmla="*/ 1476 h 1677"/>
                <a:gd name="T90" fmla="*/ 1809 w 1982"/>
                <a:gd name="T91" fmla="*/ 1677 h 1677"/>
                <a:gd name="T92" fmla="*/ 1982 w 1982"/>
                <a:gd name="T93" fmla="*/ 174 h 1677"/>
                <a:gd name="T94" fmla="*/ 317 w 1982"/>
                <a:gd name="T95" fmla="*/ 1182 h 1677"/>
                <a:gd name="T96" fmla="*/ 1566 w 1982"/>
                <a:gd name="T97" fmla="*/ 1182 h 1677"/>
                <a:gd name="T98" fmla="*/ 1566 w 1982"/>
                <a:gd name="T99" fmla="*/ 1091 h 1677"/>
                <a:gd name="T100" fmla="*/ 271 w 1982"/>
                <a:gd name="T101" fmla="*/ 1136 h 1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2" h="1677">
                  <a:moveTo>
                    <a:pt x="317" y="1406"/>
                  </a:moveTo>
                  <a:lnTo>
                    <a:pt x="317" y="1406"/>
                  </a:lnTo>
                  <a:lnTo>
                    <a:pt x="1091" y="1406"/>
                  </a:lnTo>
                  <a:cubicBezTo>
                    <a:pt x="1116" y="1406"/>
                    <a:pt x="1136" y="1385"/>
                    <a:pt x="1136" y="1360"/>
                  </a:cubicBezTo>
                  <a:cubicBezTo>
                    <a:pt x="1136" y="1335"/>
                    <a:pt x="1116" y="1314"/>
                    <a:pt x="1091" y="1314"/>
                  </a:cubicBezTo>
                  <a:lnTo>
                    <a:pt x="317" y="1314"/>
                  </a:lnTo>
                  <a:cubicBezTo>
                    <a:pt x="291" y="1314"/>
                    <a:pt x="271" y="1335"/>
                    <a:pt x="271" y="1360"/>
                  </a:cubicBezTo>
                  <a:cubicBezTo>
                    <a:pt x="271" y="1385"/>
                    <a:pt x="291" y="1406"/>
                    <a:pt x="317" y="1406"/>
                  </a:cubicBezTo>
                  <a:close/>
                  <a:moveTo>
                    <a:pt x="317" y="959"/>
                  </a:moveTo>
                  <a:lnTo>
                    <a:pt x="317" y="959"/>
                  </a:lnTo>
                  <a:lnTo>
                    <a:pt x="1685" y="959"/>
                  </a:lnTo>
                  <a:cubicBezTo>
                    <a:pt x="1710" y="959"/>
                    <a:pt x="1730" y="938"/>
                    <a:pt x="1730" y="913"/>
                  </a:cubicBezTo>
                  <a:cubicBezTo>
                    <a:pt x="1730" y="888"/>
                    <a:pt x="1710" y="867"/>
                    <a:pt x="1685" y="867"/>
                  </a:cubicBezTo>
                  <a:lnTo>
                    <a:pt x="317" y="867"/>
                  </a:lnTo>
                  <a:cubicBezTo>
                    <a:pt x="291" y="867"/>
                    <a:pt x="271" y="888"/>
                    <a:pt x="271" y="913"/>
                  </a:cubicBezTo>
                  <a:cubicBezTo>
                    <a:pt x="271" y="938"/>
                    <a:pt x="291" y="959"/>
                    <a:pt x="317" y="959"/>
                  </a:cubicBezTo>
                  <a:close/>
                  <a:moveTo>
                    <a:pt x="1891" y="298"/>
                  </a:moveTo>
                  <a:lnTo>
                    <a:pt x="1891" y="298"/>
                  </a:lnTo>
                  <a:lnTo>
                    <a:pt x="1822" y="298"/>
                  </a:lnTo>
                  <a:lnTo>
                    <a:pt x="1668" y="92"/>
                  </a:lnTo>
                  <a:lnTo>
                    <a:pt x="1809" y="92"/>
                  </a:lnTo>
                  <a:cubicBezTo>
                    <a:pt x="1854" y="92"/>
                    <a:pt x="1891" y="129"/>
                    <a:pt x="1891" y="174"/>
                  </a:cubicBezTo>
                  <a:lnTo>
                    <a:pt x="1891" y="298"/>
                  </a:lnTo>
                  <a:close/>
                  <a:moveTo>
                    <a:pt x="1891" y="590"/>
                  </a:moveTo>
                  <a:lnTo>
                    <a:pt x="1891" y="590"/>
                  </a:lnTo>
                  <a:lnTo>
                    <a:pt x="1648" y="590"/>
                  </a:lnTo>
                  <a:lnTo>
                    <a:pt x="1817" y="390"/>
                  </a:lnTo>
                  <a:lnTo>
                    <a:pt x="1891" y="390"/>
                  </a:lnTo>
                  <a:lnTo>
                    <a:pt x="1891" y="590"/>
                  </a:lnTo>
                  <a:close/>
                  <a:moveTo>
                    <a:pt x="1891" y="1476"/>
                  </a:moveTo>
                  <a:lnTo>
                    <a:pt x="1891" y="1476"/>
                  </a:lnTo>
                  <a:cubicBezTo>
                    <a:pt x="1891" y="1574"/>
                    <a:pt x="1847" y="1586"/>
                    <a:pt x="1809" y="1586"/>
                  </a:cubicBezTo>
                  <a:lnTo>
                    <a:pt x="174" y="1586"/>
                  </a:lnTo>
                  <a:cubicBezTo>
                    <a:pt x="136" y="1586"/>
                    <a:pt x="92" y="1574"/>
                    <a:pt x="92" y="1476"/>
                  </a:cubicBezTo>
                  <a:lnTo>
                    <a:pt x="92" y="682"/>
                  </a:lnTo>
                  <a:lnTo>
                    <a:pt x="1891" y="682"/>
                  </a:lnTo>
                  <a:lnTo>
                    <a:pt x="1891" y="1476"/>
                  </a:lnTo>
                  <a:close/>
                  <a:moveTo>
                    <a:pt x="92" y="390"/>
                  </a:moveTo>
                  <a:lnTo>
                    <a:pt x="92" y="390"/>
                  </a:lnTo>
                  <a:lnTo>
                    <a:pt x="321" y="390"/>
                  </a:lnTo>
                  <a:lnTo>
                    <a:pt x="152" y="590"/>
                  </a:lnTo>
                  <a:lnTo>
                    <a:pt x="92" y="590"/>
                  </a:lnTo>
                  <a:lnTo>
                    <a:pt x="92" y="390"/>
                  </a:lnTo>
                  <a:close/>
                  <a:moveTo>
                    <a:pt x="92" y="174"/>
                  </a:moveTo>
                  <a:lnTo>
                    <a:pt x="92" y="174"/>
                  </a:lnTo>
                  <a:cubicBezTo>
                    <a:pt x="92" y="130"/>
                    <a:pt x="127" y="93"/>
                    <a:pt x="171" y="92"/>
                  </a:cubicBezTo>
                  <a:lnTo>
                    <a:pt x="326" y="298"/>
                  </a:lnTo>
                  <a:lnTo>
                    <a:pt x="92" y="298"/>
                  </a:lnTo>
                  <a:lnTo>
                    <a:pt x="92" y="174"/>
                  </a:lnTo>
                  <a:close/>
                  <a:moveTo>
                    <a:pt x="536" y="390"/>
                  </a:moveTo>
                  <a:lnTo>
                    <a:pt x="536" y="390"/>
                  </a:lnTo>
                  <a:lnTo>
                    <a:pt x="748" y="390"/>
                  </a:lnTo>
                  <a:lnTo>
                    <a:pt x="579" y="590"/>
                  </a:lnTo>
                  <a:lnTo>
                    <a:pt x="367" y="590"/>
                  </a:lnTo>
                  <a:lnTo>
                    <a:pt x="536" y="390"/>
                  </a:lnTo>
                  <a:close/>
                  <a:moveTo>
                    <a:pt x="598" y="92"/>
                  </a:moveTo>
                  <a:lnTo>
                    <a:pt x="598" y="92"/>
                  </a:lnTo>
                  <a:lnTo>
                    <a:pt x="753" y="298"/>
                  </a:lnTo>
                  <a:lnTo>
                    <a:pt x="541" y="298"/>
                  </a:lnTo>
                  <a:lnTo>
                    <a:pt x="387" y="92"/>
                  </a:lnTo>
                  <a:lnTo>
                    <a:pt x="598" y="92"/>
                  </a:lnTo>
                  <a:close/>
                  <a:moveTo>
                    <a:pt x="963" y="390"/>
                  </a:moveTo>
                  <a:lnTo>
                    <a:pt x="963" y="390"/>
                  </a:lnTo>
                  <a:lnTo>
                    <a:pt x="1175" y="390"/>
                  </a:lnTo>
                  <a:lnTo>
                    <a:pt x="1006" y="590"/>
                  </a:lnTo>
                  <a:lnTo>
                    <a:pt x="794" y="590"/>
                  </a:lnTo>
                  <a:lnTo>
                    <a:pt x="963" y="390"/>
                  </a:lnTo>
                  <a:close/>
                  <a:moveTo>
                    <a:pt x="1025" y="92"/>
                  </a:moveTo>
                  <a:lnTo>
                    <a:pt x="1025" y="92"/>
                  </a:lnTo>
                  <a:lnTo>
                    <a:pt x="1180" y="298"/>
                  </a:lnTo>
                  <a:lnTo>
                    <a:pt x="968" y="298"/>
                  </a:lnTo>
                  <a:lnTo>
                    <a:pt x="814" y="92"/>
                  </a:lnTo>
                  <a:lnTo>
                    <a:pt x="1025" y="92"/>
                  </a:lnTo>
                  <a:close/>
                  <a:moveTo>
                    <a:pt x="1390" y="390"/>
                  </a:moveTo>
                  <a:lnTo>
                    <a:pt x="1390" y="390"/>
                  </a:lnTo>
                  <a:lnTo>
                    <a:pt x="1602" y="390"/>
                  </a:lnTo>
                  <a:lnTo>
                    <a:pt x="1433" y="590"/>
                  </a:lnTo>
                  <a:lnTo>
                    <a:pt x="1221" y="590"/>
                  </a:lnTo>
                  <a:lnTo>
                    <a:pt x="1390" y="390"/>
                  </a:lnTo>
                  <a:close/>
                  <a:moveTo>
                    <a:pt x="1452" y="92"/>
                  </a:moveTo>
                  <a:lnTo>
                    <a:pt x="1452" y="92"/>
                  </a:lnTo>
                  <a:lnTo>
                    <a:pt x="1607" y="298"/>
                  </a:lnTo>
                  <a:lnTo>
                    <a:pt x="1395" y="298"/>
                  </a:lnTo>
                  <a:lnTo>
                    <a:pt x="1241" y="92"/>
                  </a:lnTo>
                  <a:lnTo>
                    <a:pt x="1452" y="92"/>
                  </a:lnTo>
                  <a:close/>
                  <a:moveTo>
                    <a:pt x="1809" y="0"/>
                  </a:moveTo>
                  <a:lnTo>
                    <a:pt x="1809" y="0"/>
                  </a:lnTo>
                  <a:lnTo>
                    <a:pt x="174" y="0"/>
                  </a:lnTo>
                  <a:cubicBezTo>
                    <a:pt x="78" y="0"/>
                    <a:pt x="0" y="78"/>
                    <a:pt x="0" y="174"/>
                  </a:cubicBezTo>
                  <a:lnTo>
                    <a:pt x="0" y="1476"/>
                  </a:lnTo>
                  <a:cubicBezTo>
                    <a:pt x="0" y="1602"/>
                    <a:pt x="65" y="1677"/>
                    <a:pt x="174" y="1677"/>
                  </a:cubicBezTo>
                  <a:lnTo>
                    <a:pt x="1809" y="1677"/>
                  </a:lnTo>
                  <a:cubicBezTo>
                    <a:pt x="1917" y="1677"/>
                    <a:pt x="1982" y="1602"/>
                    <a:pt x="1982" y="1476"/>
                  </a:cubicBezTo>
                  <a:lnTo>
                    <a:pt x="1982" y="174"/>
                  </a:lnTo>
                  <a:cubicBezTo>
                    <a:pt x="1982" y="78"/>
                    <a:pt x="1904" y="0"/>
                    <a:pt x="1809" y="0"/>
                  </a:cubicBezTo>
                  <a:close/>
                  <a:moveTo>
                    <a:pt x="317" y="1182"/>
                  </a:moveTo>
                  <a:lnTo>
                    <a:pt x="317" y="1182"/>
                  </a:lnTo>
                  <a:lnTo>
                    <a:pt x="1566" y="1182"/>
                  </a:lnTo>
                  <a:cubicBezTo>
                    <a:pt x="1591" y="1182"/>
                    <a:pt x="1612" y="1162"/>
                    <a:pt x="1612" y="1136"/>
                  </a:cubicBezTo>
                  <a:cubicBezTo>
                    <a:pt x="1612" y="1111"/>
                    <a:pt x="1591" y="1091"/>
                    <a:pt x="1566" y="1091"/>
                  </a:cubicBezTo>
                  <a:lnTo>
                    <a:pt x="317" y="1091"/>
                  </a:lnTo>
                  <a:cubicBezTo>
                    <a:pt x="291" y="1091"/>
                    <a:pt x="271" y="1111"/>
                    <a:pt x="271" y="1136"/>
                  </a:cubicBezTo>
                  <a:cubicBezTo>
                    <a:pt x="271" y="1162"/>
                    <a:pt x="291" y="1182"/>
                    <a:pt x="317" y="1182"/>
                  </a:cubicBezTo>
                  <a:close/>
                </a:path>
              </a:pathLst>
            </a:custGeom>
            <a:solidFill>
              <a:schemeClr val="bg1"/>
            </a:solidFill>
            <a:ln w="57150">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739"/>
                </a:lnSpc>
              </a:pPr>
              <a:endParaRPr lang="en-US" sz="1581" dirty="0">
                <a:solidFill>
                  <a:schemeClr val="bg1"/>
                </a:solidFill>
                <a:latin typeface="微软雅黑" panose="020B0503020204020204" pitchFamily="34" charset="-122"/>
                <a:ea typeface="微软雅黑" panose="020B0503020204020204" pitchFamily="34" charset="-122"/>
                <a:cs typeface="Gotham Light"/>
              </a:endParaRPr>
            </a:p>
          </p:txBody>
        </p:sp>
      </p:grpSp>
      <p:sp>
        <p:nvSpPr>
          <p:cNvPr id="25" name="Text Placeholder 38"/>
          <p:cNvSpPr txBox="1">
            <a:spLocks/>
          </p:cNvSpPr>
          <p:nvPr/>
        </p:nvSpPr>
        <p:spPr>
          <a:xfrm>
            <a:off x="672565" y="1265767"/>
            <a:ext cx="2324814" cy="741934"/>
          </a:xfrm>
          <a:prstGeom prst="rect">
            <a:avLst/>
          </a:prstGeom>
        </p:spPr>
        <p:txBody>
          <a:bodyPr wrap="square" anchor="b" anchorCtr="0">
            <a:spAutoFit/>
          </a:bodyPr>
          <a:lstStyle>
            <a:lvl1pPr marL="173038"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1pPr>
            <a:lvl2pPr marL="346075"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2pPr>
            <a:lvl3pPr marL="517525" indent="-171450" algn="l" defTabSz="457200" rtl="0" eaLnBrk="1" latinLnBrk="0" hangingPunct="1">
              <a:lnSpc>
                <a:spcPct val="89000"/>
              </a:lnSpc>
              <a:spcBef>
                <a:spcPts val="1100"/>
              </a:spcBef>
              <a:buClrTx/>
              <a:buFont typeface="Arial"/>
              <a:buChar char="•"/>
              <a:defRPr sz="1600" b="0" i="0" kern="1200" spc="-20">
                <a:solidFill>
                  <a:schemeClr val="bg1"/>
                </a:solidFill>
                <a:latin typeface="Gotham Book"/>
                <a:ea typeface="+mn-ea"/>
                <a:cs typeface="Gotham Book"/>
              </a:defRPr>
            </a:lvl3pPr>
            <a:lvl4pPr marL="690563" indent="-173038"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4pPr>
            <a:lvl5pPr marL="854075" indent="-163513"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4743" spc="-198" dirty="0">
                <a:solidFill>
                  <a:schemeClr val="tx1">
                    <a:lumMod val="75000"/>
                    <a:lumOff val="25000"/>
                  </a:schemeClr>
                </a:solidFill>
                <a:latin typeface="微软雅黑" panose="020B0503020204020204" pitchFamily="34" charset="-122"/>
                <a:ea typeface="微软雅黑" panose="020B0503020204020204" pitchFamily="34" charset="-122"/>
                <a:cs typeface="Gotham Medium"/>
              </a:rPr>
              <a:t>96%</a:t>
            </a:r>
          </a:p>
        </p:txBody>
      </p:sp>
      <p:sp>
        <p:nvSpPr>
          <p:cNvPr id="26" name="Text Placeholder 65"/>
          <p:cNvSpPr txBox="1">
            <a:spLocks/>
          </p:cNvSpPr>
          <p:nvPr/>
        </p:nvSpPr>
        <p:spPr>
          <a:xfrm>
            <a:off x="672565" y="1807694"/>
            <a:ext cx="2324814" cy="344903"/>
          </a:xfrm>
          <a:prstGeom prst="rect">
            <a:avLst/>
          </a:prstGeom>
        </p:spPr>
        <p:txBody>
          <a:bodyPr>
            <a:spAutoFit/>
          </a:bodyPr>
          <a:lstStyle>
            <a:lvl1pPr marL="173038"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1pPr>
            <a:lvl2pPr marL="346075"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2pPr>
            <a:lvl3pPr marL="517525" indent="-171450" algn="l" defTabSz="457200" rtl="0" eaLnBrk="1" latinLnBrk="0" hangingPunct="1">
              <a:lnSpc>
                <a:spcPct val="89000"/>
              </a:lnSpc>
              <a:spcBef>
                <a:spcPts val="1100"/>
              </a:spcBef>
              <a:buClrTx/>
              <a:buFont typeface="Arial"/>
              <a:buChar char="•"/>
              <a:defRPr sz="1600" b="0" i="0" kern="1200" spc="-20">
                <a:solidFill>
                  <a:schemeClr val="bg1"/>
                </a:solidFill>
                <a:latin typeface="Gotham Book"/>
                <a:ea typeface="+mn-ea"/>
                <a:cs typeface="Gotham Book"/>
              </a:defRPr>
            </a:lvl3pPr>
            <a:lvl4pPr marL="690563" indent="-173038"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4pPr>
            <a:lvl5pPr marL="854075" indent="-163513"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zh-CN" altLang="en-US" sz="1844" dirty="0">
                <a:solidFill>
                  <a:schemeClr val="tx1">
                    <a:lumMod val="75000"/>
                    <a:lumOff val="25000"/>
                  </a:schemeClr>
                </a:solidFill>
                <a:latin typeface="微软雅黑" panose="020B0503020204020204" pitchFamily="34" charset="-122"/>
                <a:ea typeface="微软雅黑" panose="020B0503020204020204" pitchFamily="34" charset="-122"/>
              </a:rPr>
              <a:t>社交平台多媒体</a:t>
            </a:r>
            <a:endParaRPr lang="en-US" sz="1844"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Text Placeholder 38"/>
          <p:cNvSpPr txBox="1">
            <a:spLocks/>
          </p:cNvSpPr>
          <p:nvPr/>
        </p:nvSpPr>
        <p:spPr>
          <a:xfrm>
            <a:off x="8057409" y="5609731"/>
            <a:ext cx="2324814" cy="741934"/>
          </a:xfrm>
          <a:prstGeom prst="rect">
            <a:avLst/>
          </a:prstGeom>
        </p:spPr>
        <p:txBody>
          <a:bodyPr wrap="square" anchor="b" anchorCtr="0">
            <a:spAutoFit/>
          </a:bodyPr>
          <a:lstStyle>
            <a:lvl1pPr marL="173038"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1pPr>
            <a:lvl2pPr marL="346075"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2pPr>
            <a:lvl3pPr marL="517525" indent="-171450" algn="l" defTabSz="457200" rtl="0" eaLnBrk="1" latinLnBrk="0" hangingPunct="1">
              <a:lnSpc>
                <a:spcPct val="89000"/>
              </a:lnSpc>
              <a:spcBef>
                <a:spcPts val="1100"/>
              </a:spcBef>
              <a:buClrTx/>
              <a:buFont typeface="Arial"/>
              <a:buChar char="•"/>
              <a:defRPr sz="1600" b="0" i="0" kern="1200" spc="-20">
                <a:solidFill>
                  <a:schemeClr val="bg1"/>
                </a:solidFill>
                <a:latin typeface="Gotham Book"/>
                <a:ea typeface="+mn-ea"/>
                <a:cs typeface="Gotham Book"/>
              </a:defRPr>
            </a:lvl3pPr>
            <a:lvl4pPr marL="690563" indent="-173038"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4pPr>
            <a:lvl5pPr marL="854075" indent="-163513"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4743" spc="-198" dirty="0">
                <a:solidFill>
                  <a:schemeClr val="tx1">
                    <a:lumMod val="75000"/>
                    <a:lumOff val="25000"/>
                  </a:schemeClr>
                </a:solidFill>
                <a:latin typeface="微软雅黑" panose="020B0503020204020204" pitchFamily="34" charset="-122"/>
                <a:ea typeface="微软雅黑" panose="020B0503020204020204" pitchFamily="34" charset="-122"/>
                <a:cs typeface="Gotham Medium"/>
              </a:rPr>
              <a:t>74%</a:t>
            </a:r>
          </a:p>
        </p:txBody>
      </p:sp>
      <p:sp>
        <p:nvSpPr>
          <p:cNvPr id="29" name="Text Placeholder 65"/>
          <p:cNvSpPr txBox="1">
            <a:spLocks/>
          </p:cNvSpPr>
          <p:nvPr/>
        </p:nvSpPr>
        <p:spPr>
          <a:xfrm>
            <a:off x="8057408" y="6151657"/>
            <a:ext cx="2324814" cy="344903"/>
          </a:xfrm>
          <a:prstGeom prst="rect">
            <a:avLst/>
          </a:prstGeom>
        </p:spPr>
        <p:txBody>
          <a:bodyPr>
            <a:spAutoFit/>
          </a:bodyPr>
          <a:lstStyle>
            <a:lvl1pPr marL="173038"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1pPr>
            <a:lvl2pPr marL="346075"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2pPr>
            <a:lvl3pPr marL="517525" indent="-171450" algn="l" defTabSz="457200" rtl="0" eaLnBrk="1" latinLnBrk="0" hangingPunct="1">
              <a:lnSpc>
                <a:spcPct val="89000"/>
              </a:lnSpc>
              <a:spcBef>
                <a:spcPts val="1100"/>
              </a:spcBef>
              <a:buClrTx/>
              <a:buFont typeface="Arial"/>
              <a:buChar char="•"/>
              <a:defRPr sz="1600" b="0" i="0" kern="1200" spc="-20">
                <a:solidFill>
                  <a:schemeClr val="bg1"/>
                </a:solidFill>
                <a:latin typeface="Gotham Book"/>
                <a:ea typeface="+mn-ea"/>
                <a:cs typeface="Gotham Book"/>
              </a:defRPr>
            </a:lvl3pPr>
            <a:lvl4pPr marL="690563" indent="-173038"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4pPr>
            <a:lvl5pPr marL="854075" indent="-163513"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sz="1844" dirty="0">
                <a:solidFill>
                  <a:schemeClr val="tx1">
                    <a:lumMod val="75000"/>
                    <a:lumOff val="25000"/>
                  </a:schemeClr>
                </a:solidFill>
                <a:latin typeface="微软雅黑" panose="020B0503020204020204" pitchFamily="34" charset="-122"/>
                <a:ea typeface="微软雅黑" panose="020B0503020204020204" pitchFamily="34" charset="-122"/>
              </a:rPr>
              <a:t>搜索引擎</a:t>
            </a:r>
            <a:endParaRPr lang="en-US" sz="1844"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 Placeholder 38"/>
          <p:cNvSpPr txBox="1">
            <a:spLocks/>
          </p:cNvSpPr>
          <p:nvPr/>
        </p:nvSpPr>
        <p:spPr>
          <a:xfrm>
            <a:off x="677794" y="3444147"/>
            <a:ext cx="1549075" cy="741934"/>
          </a:xfrm>
          <a:prstGeom prst="rect">
            <a:avLst/>
          </a:prstGeom>
        </p:spPr>
        <p:txBody>
          <a:bodyPr wrap="square" anchor="b" anchorCtr="0">
            <a:spAutoFit/>
          </a:bodyPr>
          <a:lstStyle>
            <a:lvl1pPr marL="173038"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1pPr>
            <a:lvl2pPr marL="346075"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2pPr>
            <a:lvl3pPr marL="517525" indent="-171450" algn="l" defTabSz="457200" rtl="0" eaLnBrk="1" latinLnBrk="0" hangingPunct="1">
              <a:lnSpc>
                <a:spcPct val="89000"/>
              </a:lnSpc>
              <a:spcBef>
                <a:spcPts val="1100"/>
              </a:spcBef>
              <a:buClrTx/>
              <a:buFont typeface="Arial"/>
              <a:buChar char="•"/>
              <a:defRPr sz="1600" b="0" i="0" kern="1200" spc="-20">
                <a:solidFill>
                  <a:schemeClr val="bg1"/>
                </a:solidFill>
                <a:latin typeface="Gotham Book"/>
                <a:ea typeface="+mn-ea"/>
                <a:cs typeface="Gotham Book"/>
              </a:defRPr>
            </a:lvl3pPr>
            <a:lvl4pPr marL="690563" indent="-173038"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4pPr>
            <a:lvl5pPr marL="854075" indent="-163513"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4743" spc="-198" dirty="0">
                <a:solidFill>
                  <a:schemeClr val="tx1">
                    <a:lumMod val="75000"/>
                    <a:lumOff val="25000"/>
                  </a:schemeClr>
                </a:solidFill>
                <a:latin typeface="微软雅黑" panose="020B0503020204020204" pitchFamily="34" charset="-122"/>
                <a:ea typeface="微软雅黑" panose="020B0503020204020204" pitchFamily="34" charset="-122"/>
                <a:cs typeface="Gotham Medium"/>
              </a:rPr>
              <a:t>69%</a:t>
            </a:r>
          </a:p>
        </p:txBody>
      </p:sp>
      <p:sp>
        <p:nvSpPr>
          <p:cNvPr id="36" name="Text Placeholder 65"/>
          <p:cNvSpPr txBox="1">
            <a:spLocks/>
          </p:cNvSpPr>
          <p:nvPr/>
        </p:nvSpPr>
        <p:spPr>
          <a:xfrm>
            <a:off x="677794" y="3986073"/>
            <a:ext cx="1549075" cy="344903"/>
          </a:xfrm>
          <a:prstGeom prst="rect">
            <a:avLst/>
          </a:prstGeom>
        </p:spPr>
        <p:txBody>
          <a:bodyPr wrap="square">
            <a:spAutoFit/>
          </a:bodyPr>
          <a:lstStyle>
            <a:lvl1pPr marL="173038"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1pPr>
            <a:lvl2pPr marL="346075"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2pPr>
            <a:lvl3pPr marL="517525" indent="-171450" algn="l" defTabSz="457200" rtl="0" eaLnBrk="1" latinLnBrk="0" hangingPunct="1">
              <a:lnSpc>
                <a:spcPct val="89000"/>
              </a:lnSpc>
              <a:spcBef>
                <a:spcPts val="1100"/>
              </a:spcBef>
              <a:buClrTx/>
              <a:buFont typeface="Arial"/>
              <a:buChar char="•"/>
              <a:defRPr sz="1600" b="0" i="0" kern="1200" spc="-20">
                <a:solidFill>
                  <a:schemeClr val="bg1"/>
                </a:solidFill>
                <a:latin typeface="Gotham Book"/>
                <a:ea typeface="+mn-ea"/>
                <a:cs typeface="Gotham Book"/>
              </a:defRPr>
            </a:lvl3pPr>
            <a:lvl4pPr marL="690563" indent="-173038"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4pPr>
            <a:lvl5pPr marL="854075" indent="-163513"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zh-CN" altLang="en-US" sz="1844" dirty="0">
                <a:solidFill>
                  <a:schemeClr val="tx1">
                    <a:lumMod val="75000"/>
                    <a:lumOff val="25000"/>
                  </a:schemeClr>
                </a:solidFill>
                <a:latin typeface="微软雅黑" panose="020B0503020204020204" pitchFamily="34" charset="-122"/>
                <a:ea typeface="微软雅黑" panose="020B0503020204020204" pitchFamily="34" charset="-122"/>
              </a:rPr>
              <a:t>娱乐游戏</a:t>
            </a:r>
            <a:endParaRPr lang="en-US" sz="1844"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Text Placeholder 38"/>
          <p:cNvSpPr txBox="1">
            <a:spLocks/>
          </p:cNvSpPr>
          <p:nvPr/>
        </p:nvSpPr>
        <p:spPr>
          <a:xfrm>
            <a:off x="9124359" y="1292959"/>
            <a:ext cx="2324814" cy="741934"/>
          </a:xfrm>
          <a:prstGeom prst="rect">
            <a:avLst/>
          </a:prstGeom>
        </p:spPr>
        <p:txBody>
          <a:bodyPr wrap="square" anchor="b" anchorCtr="0">
            <a:spAutoFit/>
          </a:bodyPr>
          <a:lstStyle>
            <a:lvl1pPr marL="173038"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1pPr>
            <a:lvl2pPr marL="346075"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2pPr>
            <a:lvl3pPr marL="517525" indent="-171450" algn="l" defTabSz="457200" rtl="0" eaLnBrk="1" latinLnBrk="0" hangingPunct="1">
              <a:lnSpc>
                <a:spcPct val="89000"/>
              </a:lnSpc>
              <a:spcBef>
                <a:spcPts val="1100"/>
              </a:spcBef>
              <a:buClrTx/>
              <a:buFont typeface="Arial"/>
              <a:buChar char="•"/>
              <a:defRPr sz="1600" b="0" i="0" kern="1200" spc="-20">
                <a:solidFill>
                  <a:schemeClr val="bg1"/>
                </a:solidFill>
                <a:latin typeface="Gotham Book"/>
                <a:ea typeface="+mn-ea"/>
                <a:cs typeface="Gotham Book"/>
              </a:defRPr>
            </a:lvl3pPr>
            <a:lvl4pPr marL="690563" indent="-173038"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4pPr>
            <a:lvl5pPr marL="854075" indent="-163513"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4743" spc="-198" dirty="0">
                <a:solidFill>
                  <a:schemeClr val="tx1">
                    <a:lumMod val="75000"/>
                    <a:lumOff val="25000"/>
                  </a:schemeClr>
                </a:solidFill>
                <a:latin typeface="微软雅黑" panose="020B0503020204020204" pitchFamily="34" charset="-122"/>
                <a:ea typeface="微软雅黑" panose="020B0503020204020204" pitchFamily="34" charset="-122"/>
                <a:cs typeface="Gotham Medium"/>
              </a:rPr>
              <a:t>83%</a:t>
            </a:r>
          </a:p>
        </p:txBody>
      </p:sp>
      <p:sp>
        <p:nvSpPr>
          <p:cNvPr id="39" name="Text Placeholder 65"/>
          <p:cNvSpPr txBox="1">
            <a:spLocks/>
          </p:cNvSpPr>
          <p:nvPr/>
        </p:nvSpPr>
        <p:spPr>
          <a:xfrm>
            <a:off x="9124359" y="1834887"/>
            <a:ext cx="2324814" cy="344903"/>
          </a:xfrm>
          <a:prstGeom prst="rect">
            <a:avLst/>
          </a:prstGeom>
        </p:spPr>
        <p:txBody>
          <a:bodyPr>
            <a:spAutoFit/>
          </a:bodyPr>
          <a:lstStyle>
            <a:lvl1pPr marL="173038"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1pPr>
            <a:lvl2pPr marL="346075"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2pPr>
            <a:lvl3pPr marL="517525" indent="-171450" algn="l" defTabSz="457200" rtl="0" eaLnBrk="1" latinLnBrk="0" hangingPunct="1">
              <a:lnSpc>
                <a:spcPct val="89000"/>
              </a:lnSpc>
              <a:spcBef>
                <a:spcPts val="1100"/>
              </a:spcBef>
              <a:buClrTx/>
              <a:buFont typeface="Arial"/>
              <a:buChar char="•"/>
              <a:defRPr sz="1600" b="0" i="0" kern="1200" spc="-20">
                <a:solidFill>
                  <a:schemeClr val="bg1"/>
                </a:solidFill>
                <a:latin typeface="Gotham Book"/>
                <a:ea typeface="+mn-ea"/>
                <a:cs typeface="Gotham Book"/>
              </a:defRPr>
            </a:lvl3pPr>
            <a:lvl4pPr marL="690563" indent="-173038"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4pPr>
            <a:lvl5pPr marL="854075" indent="-163513"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sz="1844" dirty="0">
                <a:solidFill>
                  <a:schemeClr val="tx1">
                    <a:lumMod val="75000"/>
                    <a:lumOff val="25000"/>
                  </a:schemeClr>
                </a:solidFill>
                <a:latin typeface="微软雅黑" panose="020B0503020204020204" pitchFamily="34" charset="-122"/>
                <a:ea typeface="微软雅黑" panose="020B0503020204020204" pitchFamily="34" charset="-122"/>
              </a:rPr>
              <a:t>音乐</a:t>
            </a:r>
            <a:endParaRPr lang="en-US" sz="1844"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Text Placeholder 38"/>
          <p:cNvSpPr txBox="1">
            <a:spLocks/>
          </p:cNvSpPr>
          <p:nvPr/>
        </p:nvSpPr>
        <p:spPr>
          <a:xfrm>
            <a:off x="10061116" y="2677259"/>
            <a:ext cx="1547036" cy="741934"/>
          </a:xfrm>
          <a:prstGeom prst="rect">
            <a:avLst/>
          </a:prstGeom>
        </p:spPr>
        <p:txBody>
          <a:bodyPr wrap="square" anchor="b" anchorCtr="0">
            <a:spAutoFit/>
          </a:bodyPr>
          <a:lstStyle>
            <a:lvl1pPr marL="173038"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1pPr>
            <a:lvl2pPr marL="346075"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2pPr>
            <a:lvl3pPr marL="517525" indent="-171450" algn="l" defTabSz="457200" rtl="0" eaLnBrk="1" latinLnBrk="0" hangingPunct="1">
              <a:lnSpc>
                <a:spcPct val="89000"/>
              </a:lnSpc>
              <a:spcBef>
                <a:spcPts val="1100"/>
              </a:spcBef>
              <a:buClrTx/>
              <a:buFont typeface="Arial"/>
              <a:buChar char="•"/>
              <a:defRPr sz="1600" b="0" i="0" kern="1200" spc="-20">
                <a:solidFill>
                  <a:schemeClr val="bg1"/>
                </a:solidFill>
                <a:latin typeface="Gotham Book"/>
                <a:ea typeface="+mn-ea"/>
                <a:cs typeface="Gotham Book"/>
              </a:defRPr>
            </a:lvl3pPr>
            <a:lvl4pPr marL="690563" indent="-173038"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4pPr>
            <a:lvl5pPr marL="854075" indent="-163513"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4743" spc="-198" dirty="0">
                <a:solidFill>
                  <a:schemeClr val="tx1">
                    <a:lumMod val="75000"/>
                    <a:lumOff val="25000"/>
                  </a:schemeClr>
                </a:solidFill>
                <a:latin typeface="微软雅黑" panose="020B0503020204020204" pitchFamily="34" charset="-122"/>
                <a:ea typeface="微软雅黑" panose="020B0503020204020204" pitchFamily="34" charset="-122"/>
                <a:cs typeface="Gotham Medium"/>
              </a:rPr>
              <a:t>61%</a:t>
            </a:r>
          </a:p>
        </p:txBody>
      </p:sp>
      <p:sp>
        <p:nvSpPr>
          <p:cNvPr id="44" name="Text Placeholder 65"/>
          <p:cNvSpPr txBox="1">
            <a:spLocks/>
          </p:cNvSpPr>
          <p:nvPr/>
        </p:nvSpPr>
        <p:spPr>
          <a:xfrm>
            <a:off x="10061116" y="3219186"/>
            <a:ext cx="1547036" cy="344903"/>
          </a:xfrm>
          <a:prstGeom prst="rect">
            <a:avLst/>
          </a:prstGeom>
        </p:spPr>
        <p:txBody>
          <a:bodyPr wrap="square">
            <a:spAutoFit/>
          </a:bodyPr>
          <a:lstStyle>
            <a:lvl1pPr marL="173038"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1pPr>
            <a:lvl2pPr marL="346075"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2pPr>
            <a:lvl3pPr marL="517525" indent="-171450" algn="l" defTabSz="457200" rtl="0" eaLnBrk="1" latinLnBrk="0" hangingPunct="1">
              <a:lnSpc>
                <a:spcPct val="89000"/>
              </a:lnSpc>
              <a:spcBef>
                <a:spcPts val="1100"/>
              </a:spcBef>
              <a:buClrTx/>
              <a:buFont typeface="Arial"/>
              <a:buChar char="•"/>
              <a:defRPr sz="1600" b="0" i="0" kern="1200" spc="-20">
                <a:solidFill>
                  <a:schemeClr val="bg1"/>
                </a:solidFill>
                <a:latin typeface="Gotham Book"/>
                <a:ea typeface="+mn-ea"/>
                <a:cs typeface="Gotham Book"/>
              </a:defRPr>
            </a:lvl3pPr>
            <a:lvl4pPr marL="690563" indent="-173038"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4pPr>
            <a:lvl5pPr marL="854075" indent="-163513"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sz="1844" dirty="0">
                <a:solidFill>
                  <a:schemeClr val="tx1">
                    <a:lumMod val="75000"/>
                    <a:lumOff val="25000"/>
                  </a:schemeClr>
                </a:solidFill>
                <a:latin typeface="微软雅黑" panose="020B0503020204020204" pitchFamily="34" charset="-122"/>
                <a:ea typeface="微软雅黑" panose="020B0503020204020204" pitchFamily="34" charset="-122"/>
              </a:rPr>
              <a:t>视频</a:t>
            </a:r>
            <a:endParaRPr lang="en-US" sz="1844"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045426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fade">
                                      <p:cBhvr>
                                        <p:cTn id="66" dur="500"/>
                                        <p:tgtEl>
                                          <p:spTgt spid="4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30" grpId="0" animBg="1"/>
      <p:bldP spid="37" grpId="0" animBg="1"/>
      <p:bldP spid="42" grpId="0" animBg="1"/>
      <p:bldP spid="25" grpId="0"/>
      <p:bldP spid="26" grpId="0"/>
      <p:bldP spid="28" grpId="0"/>
      <p:bldP spid="29" grpId="0"/>
      <p:bldP spid="35" grpId="0"/>
      <p:bldP spid="36" grpId="0"/>
      <p:bldP spid="38" grpId="0"/>
      <p:bldP spid="39" grpId="0"/>
      <p:bldP spid="43" grpId="0"/>
      <p:bldP spid="44"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4771017" y="488872"/>
            <a:ext cx="2656319" cy="405496"/>
          </a:xfrm>
          <a:prstGeom prst="rect">
            <a:avLst/>
          </a:prstGeom>
          <a:noFill/>
        </p:spPr>
        <p:txBody>
          <a:bodyPr wrap="square" lIns="0" tIns="0" rIns="0" bIns="0" rtlCol="0">
            <a:spAutoFit/>
          </a:bodyPr>
          <a:lstStyle/>
          <a:p>
            <a:pPr algn="ctr"/>
            <a:r>
              <a:rPr lang="zh-CN" altLang="en-US" sz="2635" b="1" dirty="0">
                <a:solidFill>
                  <a:schemeClr val="tx1">
                    <a:lumMod val="65000"/>
                    <a:lumOff val="35000"/>
                  </a:schemeClr>
                </a:solidFill>
                <a:latin typeface="微软雅黑" pitchFamily="34" charset="-122"/>
                <a:ea typeface="微软雅黑" pitchFamily="34" charset="-122"/>
              </a:rPr>
              <a:t>填加标题</a:t>
            </a:r>
            <a:endParaRPr lang="zh-CN" altLang="en-US" sz="1317" dirty="0">
              <a:solidFill>
                <a:schemeClr val="tx1">
                  <a:lumMod val="65000"/>
                  <a:lumOff val="35000"/>
                </a:schemeClr>
              </a:solidFill>
              <a:latin typeface="微软雅黑" pitchFamily="34" charset="-122"/>
              <a:ea typeface="微软雅黑" pitchFamily="34" charset="-122"/>
            </a:endParaRPr>
          </a:p>
        </p:txBody>
      </p:sp>
      <p:pic>
        <p:nvPicPr>
          <p:cNvPr id="9" name="Image 12" descr="Divider Righ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3063381" y="644390"/>
            <a:ext cx="2006987" cy="69458"/>
          </a:xfrm>
          <a:prstGeom prst="rect">
            <a:avLst/>
          </a:prstGeom>
        </p:spPr>
      </p:pic>
      <p:sp>
        <p:nvSpPr>
          <p:cNvPr id="10" name="ZoneTexte 17"/>
          <p:cNvSpPr txBox="1"/>
          <p:nvPr/>
        </p:nvSpPr>
        <p:spPr>
          <a:xfrm>
            <a:off x="4471477" y="909896"/>
            <a:ext cx="3159839" cy="315343"/>
          </a:xfrm>
          <a:prstGeom prst="rect">
            <a:avLst/>
          </a:prstGeom>
          <a:noFill/>
        </p:spPr>
        <p:txBody>
          <a:bodyPr wrap="none" rtlCol="0">
            <a:spAutoFit/>
          </a:bodyPr>
          <a:lstStyle/>
          <a:p>
            <a:pPr algn="ctr"/>
            <a:r>
              <a:rPr lang="zh-CN" altLang="en-US" sz="1449" b="1" i="1" dirty="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449" b="1" i="1" dirty="0">
              <a:solidFill>
                <a:srgbClr val="58595B"/>
              </a:solidFill>
              <a:latin typeface="微软雅黑" panose="020B0503020204020204" pitchFamily="34" charset="-122"/>
              <a:ea typeface="微软雅黑" panose="020B0503020204020204" pitchFamily="34" charset="-122"/>
            </a:endParaRPr>
          </a:p>
        </p:txBody>
      </p:sp>
      <p:pic>
        <p:nvPicPr>
          <p:cNvPr id="11" name="Image 12" descr="Divider Righ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0800000" flipH="1">
            <a:off x="7047860" y="644390"/>
            <a:ext cx="2006987" cy="69458"/>
          </a:xfrm>
          <a:prstGeom prst="rect">
            <a:avLst/>
          </a:prstGeom>
        </p:spPr>
      </p:pic>
      <p:pic>
        <p:nvPicPr>
          <p:cNvPr id="6" name="图片 5"/>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245360" y="1532424"/>
            <a:ext cx="2814434" cy="21108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245360" y="3904137"/>
            <a:ext cx="2814434" cy="21108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图片 11"/>
          <p:cNvPicPr>
            <a:picLocks noChangeAspect="1"/>
          </p:cNvPicPr>
          <p:nvPr/>
        </p:nvPicPr>
        <p:blipFill rotWithShape="1">
          <a:blip r:embed="rId6" cstate="email">
            <a:extLst>
              <a:ext uri="{28A0092B-C50C-407E-A947-70E740481C1C}">
                <a14:useLocalDpi xmlns:a14="http://schemas.microsoft.com/office/drawing/2010/main"/>
              </a:ext>
            </a:extLst>
          </a:blip>
          <a:srcRect b="-351"/>
          <a:stretch/>
        </p:blipFill>
        <p:spPr>
          <a:xfrm>
            <a:off x="8312773" y="3904137"/>
            <a:ext cx="2814434" cy="21108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图片 12"/>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8312773" y="1532424"/>
            <a:ext cx="2814434" cy="21108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Rectangle 6"/>
          <p:cNvSpPr>
            <a:spLocks/>
          </p:cNvSpPr>
          <p:nvPr/>
        </p:nvSpPr>
        <p:spPr bwMode="auto">
          <a:xfrm>
            <a:off x="1135241" y="1512472"/>
            <a:ext cx="4072322" cy="158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zh-CN" altLang="en-US" sz="3162" dirty="0">
                <a:solidFill>
                  <a:schemeClr val="tx1">
                    <a:lumMod val="50000"/>
                    <a:lumOff val="50000"/>
                  </a:schemeClr>
                </a:solidFill>
                <a:latin typeface="微软雅黑" panose="020B0503020204020204" pitchFamily="34" charset="-122"/>
                <a:ea typeface="微软雅黑" panose="020B0503020204020204" pitchFamily="34" charset="-122"/>
                <a:sym typeface="Lato Hairline" pitchFamily="34" charset="0"/>
              </a:rPr>
              <a:t>单击</a:t>
            </a:r>
            <a:r>
              <a:rPr lang="zh-CN" altLang="en-US" sz="3162" dirty="0">
                <a:solidFill>
                  <a:schemeClr val="tx1">
                    <a:lumMod val="50000"/>
                    <a:lumOff val="50000"/>
                  </a:schemeClr>
                </a:solidFill>
                <a:latin typeface="微软雅黑" panose="020B0503020204020204" pitchFamily="34" charset="-122"/>
                <a:ea typeface="微软雅黑" panose="020B0503020204020204" pitchFamily="34" charset="-122"/>
                <a:sym typeface="Lato Light" pitchFamily="34" charset="0"/>
              </a:rPr>
              <a:t>此处</a:t>
            </a:r>
            <a:endParaRPr lang="en-US" altLang="zh-CN" sz="3162" dirty="0">
              <a:solidFill>
                <a:schemeClr val="tx1">
                  <a:lumMod val="50000"/>
                  <a:lumOff val="50000"/>
                </a:schemeClr>
              </a:solidFill>
              <a:latin typeface="微软雅黑" panose="020B0503020204020204" pitchFamily="34" charset="-122"/>
              <a:ea typeface="微软雅黑" panose="020B0503020204020204" pitchFamily="34" charset="-122"/>
              <a:sym typeface="Lato Light" pitchFamily="34" charset="0"/>
            </a:endParaRPr>
          </a:p>
          <a:p>
            <a:pPr algn="l"/>
            <a:r>
              <a:rPr lang="zh-CN" altLang="en-US" sz="3689" b="1" dirty="0">
                <a:solidFill>
                  <a:schemeClr val="accent3"/>
                </a:solidFill>
                <a:latin typeface="微软雅黑" panose="020B0503020204020204" pitchFamily="34" charset="-122"/>
                <a:ea typeface="微软雅黑" panose="020B0503020204020204" pitchFamily="34" charset="-122"/>
                <a:sym typeface="Lato Light" pitchFamily="34" charset="0"/>
              </a:rPr>
              <a:t>添加主标题</a:t>
            </a:r>
            <a:endParaRPr lang="en-US" sz="3689" b="1" dirty="0">
              <a:solidFill>
                <a:schemeClr val="accent3"/>
              </a:solidFill>
              <a:latin typeface="微软雅黑" panose="020B0503020204020204" pitchFamily="34" charset="-122"/>
              <a:ea typeface="微软雅黑" panose="020B0503020204020204" pitchFamily="34" charset="-122"/>
              <a:sym typeface="Lato Hairline" pitchFamily="34" charset="0"/>
            </a:endParaRPr>
          </a:p>
        </p:txBody>
      </p:sp>
      <p:sp>
        <p:nvSpPr>
          <p:cNvPr id="15" name="Rectangle 12"/>
          <p:cNvSpPr/>
          <p:nvPr/>
        </p:nvSpPr>
        <p:spPr>
          <a:xfrm>
            <a:off x="1200970" y="3054573"/>
            <a:ext cx="3552521" cy="47429"/>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3">
              <a:latin typeface="微软雅黑" panose="020B0503020204020204" pitchFamily="34" charset="-122"/>
              <a:ea typeface="微软雅黑" panose="020B0503020204020204" pitchFamily="34" charset="-122"/>
            </a:endParaRPr>
          </a:p>
        </p:txBody>
      </p:sp>
      <p:sp>
        <p:nvSpPr>
          <p:cNvPr id="16" name="TextBox 15"/>
          <p:cNvSpPr txBox="1"/>
          <p:nvPr/>
        </p:nvSpPr>
        <p:spPr>
          <a:xfrm>
            <a:off x="1071145" y="3286545"/>
            <a:ext cx="3662318" cy="1233030"/>
          </a:xfrm>
          <a:prstGeom prst="rect">
            <a:avLst/>
          </a:prstGeom>
          <a:noFill/>
        </p:spPr>
        <p:txBody>
          <a:bodyPr wrap="square" rtlCol="0">
            <a:spAutoFit/>
          </a:bodyPr>
          <a:lstStyle/>
          <a:p>
            <a:pPr>
              <a:lnSpc>
                <a:spcPct val="150000"/>
              </a:lnSpc>
            </a:pPr>
            <a:r>
              <a:rPr lang="zh-CN" altLang="en-US" sz="1647" dirty="0">
                <a:solidFill>
                  <a:schemeClr val="tx1">
                    <a:lumMod val="75000"/>
                    <a:lumOff val="25000"/>
                  </a:schemeClr>
                </a:solidFill>
                <a:latin typeface="微软雅黑" pitchFamily="34" charset="-122"/>
                <a:ea typeface="微软雅黑" panose="020B0503020204020204" pitchFamily="34" charset="-122"/>
              </a:rPr>
              <a:t>单击此处添加文本单击此处添加文本</a:t>
            </a:r>
            <a:endParaRPr lang="en-US" altLang="zh-CN" sz="1647" dirty="0">
              <a:solidFill>
                <a:schemeClr val="tx1">
                  <a:lumMod val="75000"/>
                  <a:lumOff val="25000"/>
                </a:schemeClr>
              </a:solidFill>
              <a:latin typeface="微软雅黑" pitchFamily="34" charset="-122"/>
              <a:ea typeface="微软雅黑" panose="020B0503020204020204" pitchFamily="34" charset="-122"/>
            </a:endParaRPr>
          </a:p>
          <a:p>
            <a:pPr>
              <a:lnSpc>
                <a:spcPct val="150000"/>
              </a:lnSpc>
            </a:pPr>
            <a:r>
              <a:rPr lang="zh-CN" altLang="en-US" sz="1647" dirty="0">
                <a:solidFill>
                  <a:schemeClr val="tx1">
                    <a:lumMod val="75000"/>
                    <a:lumOff val="25000"/>
                  </a:schemeClr>
                </a:solidFill>
                <a:latin typeface="微软雅黑" pitchFamily="34" charset="-122"/>
                <a:ea typeface="微软雅黑" panose="020B0503020204020204" pitchFamily="34" charset="-122"/>
              </a:rPr>
              <a:t>单击此处添加文本单击此处添加文本</a:t>
            </a:r>
            <a:endParaRPr lang="en-US" altLang="zh-CN" sz="1647" dirty="0">
              <a:solidFill>
                <a:schemeClr val="tx1">
                  <a:lumMod val="75000"/>
                  <a:lumOff val="25000"/>
                </a:schemeClr>
              </a:solidFill>
              <a:latin typeface="微软雅黑" pitchFamily="34" charset="-122"/>
              <a:ea typeface="微软雅黑" panose="020B0503020204020204" pitchFamily="34" charset="-122"/>
            </a:endParaRPr>
          </a:p>
          <a:p>
            <a:pPr>
              <a:lnSpc>
                <a:spcPct val="150000"/>
              </a:lnSpc>
            </a:pPr>
            <a:r>
              <a:rPr lang="zh-CN" altLang="en-US" sz="1647" dirty="0">
                <a:solidFill>
                  <a:schemeClr val="tx1">
                    <a:lumMod val="75000"/>
                    <a:lumOff val="25000"/>
                  </a:schemeClr>
                </a:solidFill>
                <a:latin typeface="微软雅黑" pitchFamily="34" charset="-122"/>
                <a:ea typeface="微软雅黑" panose="020B0503020204020204" pitchFamily="34" charset="-122"/>
              </a:rPr>
              <a:t>单击此处添加文本单击此处添加文本</a:t>
            </a:r>
            <a:endParaRPr lang="en-US" altLang="zh-CN" sz="1647" dirty="0">
              <a:solidFill>
                <a:schemeClr val="tx1">
                  <a:lumMod val="75000"/>
                  <a:lumOff val="25000"/>
                </a:schemeClr>
              </a:solidFill>
              <a:latin typeface="微软雅黑" pitchFamily="34" charset="-122"/>
              <a:ea typeface="微软雅黑" panose="020B0503020204020204" pitchFamily="34" charset="-122"/>
            </a:endParaRPr>
          </a:p>
        </p:txBody>
      </p:sp>
      <p:sp>
        <p:nvSpPr>
          <p:cNvPr id="17" name="TextBox 16"/>
          <p:cNvSpPr txBox="1"/>
          <p:nvPr/>
        </p:nvSpPr>
        <p:spPr>
          <a:xfrm>
            <a:off x="1071145" y="4710525"/>
            <a:ext cx="3662318" cy="852798"/>
          </a:xfrm>
          <a:prstGeom prst="rect">
            <a:avLst/>
          </a:prstGeom>
          <a:noFill/>
        </p:spPr>
        <p:txBody>
          <a:bodyPr wrap="square" rtlCol="0">
            <a:spAutoFit/>
          </a:bodyPr>
          <a:lstStyle/>
          <a:p>
            <a:pPr>
              <a:lnSpc>
                <a:spcPct val="150000"/>
              </a:lnSpc>
            </a:pPr>
            <a:r>
              <a:rPr lang="zh-CN" altLang="en-US" sz="1647" dirty="0">
                <a:solidFill>
                  <a:schemeClr val="tx1">
                    <a:lumMod val="75000"/>
                    <a:lumOff val="25000"/>
                  </a:schemeClr>
                </a:solidFill>
                <a:latin typeface="微软雅黑" pitchFamily="34" charset="-122"/>
                <a:ea typeface="微软雅黑" panose="020B0503020204020204" pitchFamily="34" charset="-122"/>
              </a:rPr>
              <a:t>单击此处添加文本单击此处添加文本</a:t>
            </a:r>
            <a:endParaRPr lang="en-US" altLang="zh-CN" sz="1647" dirty="0">
              <a:solidFill>
                <a:schemeClr val="tx1">
                  <a:lumMod val="75000"/>
                  <a:lumOff val="25000"/>
                </a:schemeClr>
              </a:solidFill>
              <a:latin typeface="微软雅黑" pitchFamily="34" charset="-122"/>
              <a:ea typeface="微软雅黑" panose="020B0503020204020204" pitchFamily="34" charset="-122"/>
            </a:endParaRPr>
          </a:p>
          <a:p>
            <a:pPr>
              <a:lnSpc>
                <a:spcPct val="150000"/>
              </a:lnSpc>
            </a:pPr>
            <a:r>
              <a:rPr lang="zh-CN" altLang="en-US" sz="1647" dirty="0">
                <a:solidFill>
                  <a:schemeClr val="tx1">
                    <a:lumMod val="75000"/>
                    <a:lumOff val="25000"/>
                  </a:schemeClr>
                </a:solidFill>
                <a:latin typeface="微软雅黑" pitchFamily="34" charset="-122"/>
                <a:ea typeface="微软雅黑" panose="020B0503020204020204" pitchFamily="34" charset="-122"/>
              </a:rPr>
              <a:t>单击此处添加文本单击此处添加文本</a:t>
            </a:r>
            <a:endParaRPr lang="en-US" altLang="zh-CN" sz="1647" dirty="0">
              <a:solidFill>
                <a:schemeClr val="tx1">
                  <a:lumMod val="75000"/>
                  <a:lumOff val="25000"/>
                </a:schemeClr>
              </a:solidFill>
              <a:latin typeface="微软雅黑" pitchFamily="34" charset="-122"/>
              <a:ea typeface="微软雅黑" panose="020B0503020204020204" pitchFamily="34" charset="-122"/>
            </a:endParaRPr>
          </a:p>
        </p:txBody>
      </p:sp>
      <p:sp>
        <p:nvSpPr>
          <p:cNvPr id="18" name="Rectangle 12"/>
          <p:cNvSpPr/>
          <p:nvPr/>
        </p:nvSpPr>
        <p:spPr>
          <a:xfrm>
            <a:off x="1200970" y="5754079"/>
            <a:ext cx="3552521" cy="47429"/>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3">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774346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nodeType="withEffect">
                                  <p:stCondLst>
                                    <p:cond delay="25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par>
                                <p:cTn id="35" presetID="53" presetClass="entr" presetSubtype="16" fill="hold" nodeType="withEffect">
                                  <p:stCondLst>
                                    <p:cond delay="50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Effect transition="in" filter="fade">
                                      <p:cBhvr>
                                        <p:cTn id="39" dur="500"/>
                                        <p:tgtEl>
                                          <p:spTgt spid="7"/>
                                        </p:tgtEl>
                                      </p:cBhvr>
                                    </p:animEffect>
                                  </p:childTnLst>
                                </p:cTn>
                              </p:par>
                              <p:par>
                                <p:cTn id="40" presetID="53" presetClass="entr" presetSubtype="16" fill="hold" nodeType="withEffect">
                                  <p:stCondLst>
                                    <p:cond delay="75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17" grpId="0"/>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rot="5400000">
            <a:off x="636871" y="1681818"/>
            <a:ext cx="1143262" cy="666977"/>
          </a:xfrm>
          <a:prstGeom prst="rect">
            <a:avLst/>
          </a:prstGeom>
          <a:noFill/>
        </p:spPr>
        <p:txBody>
          <a:bodyPr wrap="none" rtlCol="0">
            <a:spAutoFit/>
          </a:bodyPr>
          <a:lstStyle/>
          <a:p>
            <a:r>
              <a:rPr lang="zh-CN" altLang="en-US" sz="3734" dirty="0">
                <a:solidFill>
                  <a:srgbClr val="01458E"/>
                </a:solidFill>
                <a:latin typeface="微软雅黑" panose="020B0503020204020204" pitchFamily="34" charset="-122"/>
                <a:ea typeface="微软雅黑" panose="020B0503020204020204" pitchFamily="34" charset="-122"/>
              </a:rPr>
              <a:t>目录</a:t>
            </a:r>
          </a:p>
        </p:txBody>
      </p:sp>
      <p:sp>
        <p:nvSpPr>
          <p:cNvPr id="140" name="TextBox 139"/>
          <p:cNvSpPr txBox="1"/>
          <p:nvPr/>
        </p:nvSpPr>
        <p:spPr>
          <a:xfrm rot="5400000">
            <a:off x="-168443" y="3851185"/>
            <a:ext cx="2753895" cy="666977"/>
          </a:xfrm>
          <a:prstGeom prst="rect">
            <a:avLst/>
          </a:prstGeom>
          <a:noFill/>
        </p:spPr>
        <p:txBody>
          <a:bodyPr wrap="none" rtlCol="0">
            <a:spAutoFit/>
          </a:bodyPr>
          <a:lstStyle/>
          <a:p>
            <a:r>
              <a:rPr lang="en-US" altLang="zh-CN" sz="3734" dirty="0">
                <a:solidFill>
                  <a:srgbClr val="01458E"/>
                </a:solidFill>
                <a:latin typeface="微软雅黑" panose="020B0503020204020204" pitchFamily="34" charset="-122"/>
                <a:ea typeface="微软雅黑" panose="020B0503020204020204" pitchFamily="34" charset="-122"/>
              </a:rPr>
              <a:t>CONTENTS</a:t>
            </a:r>
            <a:endParaRPr lang="zh-CN" altLang="en-US" sz="3734" dirty="0">
              <a:solidFill>
                <a:srgbClr val="01458E"/>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738477" y="464"/>
            <a:ext cx="0" cy="6858662"/>
          </a:xfrm>
          <a:prstGeom prst="line">
            <a:avLst/>
          </a:prstGeom>
          <a:ln w="15875">
            <a:solidFill>
              <a:srgbClr val="01458E"/>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2450418" y="1221335"/>
            <a:ext cx="576120" cy="576120"/>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1</a:t>
            </a:r>
            <a:endParaRPr lang="zh-CN" altLang="en-US" sz="3200" dirty="0">
              <a:latin typeface="微软雅黑" panose="020B0503020204020204" pitchFamily="34" charset="-122"/>
              <a:ea typeface="微软雅黑" panose="020B0503020204020204" pitchFamily="34" charset="-122"/>
            </a:endParaRPr>
          </a:p>
        </p:txBody>
      </p:sp>
      <p:sp>
        <p:nvSpPr>
          <p:cNvPr id="141" name="椭圆 140"/>
          <p:cNvSpPr/>
          <p:nvPr/>
        </p:nvSpPr>
        <p:spPr>
          <a:xfrm>
            <a:off x="2450418" y="2565614"/>
            <a:ext cx="576120" cy="576120"/>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2</a:t>
            </a:r>
            <a:endParaRPr lang="zh-CN" altLang="en-US" sz="3200" dirty="0">
              <a:latin typeface="微软雅黑" panose="020B0503020204020204" pitchFamily="34" charset="-122"/>
              <a:ea typeface="微软雅黑" panose="020B0503020204020204" pitchFamily="34" charset="-122"/>
            </a:endParaRPr>
          </a:p>
        </p:txBody>
      </p:sp>
      <p:sp>
        <p:nvSpPr>
          <p:cNvPr id="142" name="椭圆 141"/>
          <p:cNvSpPr/>
          <p:nvPr/>
        </p:nvSpPr>
        <p:spPr>
          <a:xfrm>
            <a:off x="2450418" y="3909895"/>
            <a:ext cx="576120" cy="576120"/>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3</a:t>
            </a:r>
            <a:endParaRPr lang="zh-CN" altLang="en-US" sz="3200" dirty="0">
              <a:latin typeface="微软雅黑" panose="020B0503020204020204" pitchFamily="34" charset="-122"/>
              <a:ea typeface="微软雅黑" panose="020B0503020204020204" pitchFamily="34" charset="-122"/>
            </a:endParaRPr>
          </a:p>
        </p:txBody>
      </p:sp>
      <p:sp>
        <p:nvSpPr>
          <p:cNvPr id="143" name="椭圆 142"/>
          <p:cNvSpPr/>
          <p:nvPr/>
        </p:nvSpPr>
        <p:spPr>
          <a:xfrm>
            <a:off x="2450418" y="5254174"/>
            <a:ext cx="576120" cy="576120"/>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4</a:t>
            </a:r>
            <a:endParaRPr lang="zh-CN" altLang="en-US" sz="3200" dirty="0">
              <a:latin typeface="微软雅黑" panose="020B0503020204020204" pitchFamily="34" charset="-122"/>
              <a:ea typeface="微软雅黑" panose="020B0503020204020204" pitchFamily="34" charset="-122"/>
            </a:endParaRPr>
          </a:p>
        </p:txBody>
      </p:sp>
      <p:sp>
        <p:nvSpPr>
          <p:cNvPr id="144" name="TextBox 143"/>
          <p:cNvSpPr txBox="1"/>
          <p:nvPr/>
        </p:nvSpPr>
        <p:spPr>
          <a:xfrm>
            <a:off x="3658662" y="975865"/>
            <a:ext cx="4744993" cy="1036246"/>
          </a:xfrm>
          <a:prstGeom prst="rect">
            <a:avLst/>
          </a:prstGeom>
          <a:noFill/>
        </p:spPr>
        <p:txBody>
          <a:bodyPr wrap="square" rtlCol="0">
            <a:spAutoFit/>
          </a:bodyPr>
          <a:lstStyle/>
          <a:p>
            <a:pPr>
              <a:lnSpc>
                <a:spcPct val="150000"/>
              </a:lnSpc>
            </a:pPr>
            <a:r>
              <a:rPr lang="zh-CN" altLang="en-US" sz="2133" dirty="0">
                <a:solidFill>
                  <a:srgbClr val="01458E"/>
                </a:solidFill>
                <a:latin typeface="微软雅黑" panose="020B0503020204020204" pitchFamily="34" charset="-122"/>
                <a:ea typeface="微软雅黑" panose="020B0503020204020204" pitchFamily="34" charset="-122"/>
              </a:rPr>
              <a:t>点击此处添加标题</a:t>
            </a:r>
            <a:endParaRPr lang="en-US" altLang="zh-CN" sz="2133" dirty="0">
              <a:solidFill>
                <a:srgbClr val="01458E"/>
              </a:solidFill>
              <a:latin typeface="微软雅黑" panose="020B0503020204020204" pitchFamily="34" charset="-122"/>
              <a:ea typeface="微软雅黑" panose="020B0503020204020204" pitchFamily="34" charset="-122"/>
            </a:endParaRPr>
          </a:p>
          <a:p>
            <a:r>
              <a:rPr lang="zh-CN" altLang="en-US" sz="1467" dirty="0">
                <a:solidFill>
                  <a:schemeClr val="bg1">
                    <a:lumMod val="50000"/>
                  </a:schemeClr>
                </a:solidFill>
                <a:latin typeface="微软雅黑" panose="020B0503020204020204" pitchFamily="34" charset="-122"/>
                <a:ea typeface="微软雅黑" panose="020B0503020204020204" pitchFamily="34" charset="-122"/>
              </a:rPr>
              <a:t>在此处添加详细描述文本，尽量与标题文本语言风格相符，语言描述尽量简洁生动，尽可能概括出段落内容。</a:t>
            </a:r>
          </a:p>
        </p:txBody>
      </p:sp>
      <p:sp>
        <p:nvSpPr>
          <p:cNvPr id="145" name="TextBox 144"/>
          <p:cNvSpPr txBox="1"/>
          <p:nvPr/>
        </p:nvSpPr>
        <p:spPr>
          <a:xfrm>
            <a:off x="3658662" y="2320144"/>
            <a:ext cx="4744993" cy="1036246"/>
          </a:xfrm>
          <a:prstGeom prst="rect">
            <a:avLst/>
          </a:prstGeom>
          <a:noFill/>
        </p:spPr>
        <p:txBody>
          <a:bodyPr wrap="square" rtlCol="0">
            <a:spAutoFit/>
          </a:bodyPr>
          <a:lstStyle/>
          <a:p>
            <a:pPr>
              <a:lnSpc>
                <a:spcPct val="150000"/>
              </a:lnSpc>
            </a:pPr>
            <a:r>
              <a:rPr lang="zh-CN" altLang="en-US" sz="2133" dirty="0">
                <a:solidFill>
                  <a:srgbClr val="01458E"/>
                </a:solidFill>
                <a:latin typeface="微软雅黑" panose="020B0503020204020204" pitchFamily="34" charset="-122"/>
                <a:ea typeface="微软雅黑" panose="020B0503020204020204" pitchFamily="34" charset="-122"/>
              </a:rPr>
              <a:t>点击此处添加标题</a:t>
            </a:r>
            <a:endParaRPr lang="en-US" altLang="zh-CN" sz="2133" dirty="0">
              <a:solidFill>
                <a:srgbClr val="01458E"/>
              </a:solidFill>
              <a:latin typeface="微软雅黑" panose="020B0503020204020204" pitchFamily="34" charset="-122"/>
              <a:ea typeface="微软雅黑" panose="020B0503020204020204" pitchFamily="34" charset="-122"/>
            </a:endParaRPr>
          </a:p>
          <a:p>
            <a:r>
              <a:rPr lang="zh-CN" altLang="en-US" sz="1467" dirty="0">
                <a:solidFill>
                  <a:schemeClr val="bg1">
                    <a:lumMod val="50000"/>
                  </a:schemeClr>
                </a:solidFill>
                <a:latin typeface="微软雅黑" panose="020B0503020204020204" pitchFamily="34" charset="-122"/>
                <a:ea typeface="微软雅黑" panose="020B0503020204020204" pitchFamily="34" charset="-122"/>
              </a:rPr>
              <a:t>在此处添加详细描述文本，尽量与标题文本语言风格相符，语言描述尽量简洁生动，尽可能概括出段落内容。</a:t>
            </a:r>
          </a:p>
        </p:txBody>
      </p:sp>
      <p:sp>
        <p:nvSpPr>
          <p:cNvPr id="146" name="TextBox 145"/>
          <p:cNvSpPr txBox="1"/>
          <p:nvPr/>
        </p:nvSpPr>
        <p:spPr>
          <a:xfrm>
            <a:off x="3658662" y="3685809"/>
            <a:ext cx="4744993" cy="1036246"/>
          </a:xfrm>
          <a:prstGeom prst="rect">
            <a:avLst/>
          </a:prstGeom>
          <a:noFill/>
        </p:spPr>
        <p:txBody>
          <a:bodyPr wrap="square" rtlCol="0">
            <a:spAutoFit/>
          </a:bodyPr>
          <a:lstStyle/>
          <a:p>
            <a:pPr>
              <a:lnSpc>
                <a:spcPct val="150000"/>
              </a:lnSpc>
            </a:pPr>
            <a:r>
              <a:rPr lang="zh-CN" altLang="en-US" sz="2133" dirty="0">
                <a:solidFill>
                  <a:srgbClr val="01458E"/>
                </a:solidFill>
                <a:latin typeface="微软雅黑" panose="020B0503020204020204" pitchFamily="34" charset="-122"/>
                <a:ea typeface="微软雅黑" panose="020B0503020204020204" pitchFamily="34" charset="-122"/>
              </a:rPr>
              <a:t>点击此处添加标题</a:t>
            </a:r>
            <a:endParaRPr lang="en-US" altLang="zh-CN" sz="2133" dirty="0">
              <a:solidFill>
                <a:srgbClr val="01458E"/>
              </a:solidFill>
              <a:latin typeface="微软雅黑" panose="020B0503020204020204" pitchFamily="34" charset="-122"/>
              <a:ea typeface="微软雅黑" panose="020B0503020204020204" pitchFamily="34" charset="-122"/>
            </a:endParaRPr>
          </a:p>
          <a:p>
            <a:r>
              <a:rPr lang="zh-CN" altLang="en-US" sz="1467" dirty="0">
                <a:solidFill>
                  <a:schemeClr val="bg1">
                    <a:lumMod val="50000"/>
                  </a:schemeClr>
                </a:solidFill>
                <a:latin typeface="微软雅黑" panose="020B0503020204020204" pitchFamily="34" charset="-122"/>
                <a:ea typeface="微软雅黑" panose="020B0503020204020204" pitchFamily="34" charset="-122"/>
              </a:rPr>
              <a:t>在此处添加详细描述文本，尽量与标题文本语言风格相符，语言描述尽量简洁生动，尽可能概括出段落内容。</a:t>
            </a:r>
          </a:p>
        </p:txBody>
      </p:sp>
      <p:sp>
        <p:nvSpPr>
          <p:cNvPr id="147" name="TextBox 146"/>
          <p:cNvSpPr txBox="1"/>
          <p:nvPr/>
        </p:nvSpPr>
        <p:spPr>
          <a:xfrm>
            <a:off x="3658662" y="5051292"/>
            <a:ext cx="4744993" cy="1036246"/>
          </a:xfrm>
          <a:prstGeom prst="rect">
            <a:avLst/>
          </a:prstGeom>
          <a:noFill/>
        </p:spPr>
        <p:txBody>
          <a:bodyPr wrap="square" rtlCol="0">
            <a:spAutoFit/>
          </a:bodyPr>
          <a:lstStyle/>
          <a:p>
            <a:pPr>
              <a:lnSpc>
                <a:spcPct val="150000"/>
              </a:lnSpc>
            </a:pPr>
            <a:r>
              <a:rPr lang="zh-CN" altLang="en-US" sz="2133" dirty="0">
                <a:solidFill>
                  <a:srgbClr val="01458E"/>
                </a:solidFill>
                <a:latin typeface="微软雅黑" panose="020B0503020204020204" pitchFamily="34" charset="-122"/>
                <a:ea typeface="微软雅黑" panose="020B0503020204020204" pitchFamily="34" charset="-122"/>
              </a:rPr>
              <a:t>点击此处添加标题</a:t>
            </a:r>
            <a:endParaRPr lang="en-US" altLang="zh-CN" sz="2133" dirty="0">
              <a:solidFill>
                <a:srgbClr val="01458E"/>
              </a:solidFill>
              <a:latin typeface="微软雅黑" panose="020B0503020204020204" pitchFamily="34" charset="-122"/>
              <a:ea typeface="微软雅黑" panose="020B0503020204020204" pitchFamily="34" charset="-122"/>
            </a:endParaRPr>
          </a:p>
          <a:p>
            <a:r>
              <a:rPr lang="zh-CN" altLang="en-US" sz="1467" dirty="0">
                <a:solidFill>
                  <a:schemeClr val="bg1">
                    <a:lumMod val="50000"/>
                  </a:schemeClr>
                </a:solidFill>
                <a:latin typeface="微软雅黑" panose="020B0503020204020204" pitchFamily="34" charset="-122"/>
                <a:ea typeface="微软雅黑" panose="020B0503020204020204" pitchFamily="34" charset="-122"/>
              </a:rPr>
              <a:t>在此处添加详细描述文本，尽量与标题文本语言风格相符，语言描述尽量简洁生动，尽可能概括出段落内容。</a:t>
            </a:r>
          </a:p>
        </p:txBody>
      </p:sp>
    </p:spTree>
    <p:extLst>
      <p:ext uri="{BB962C8B-B14F-4D97-AF65-F5344CB8AC3E}">
        <p14:creationId xmlns:p14="http://schemas.microsoft.com/office/powerpoint/2010/main" val="3980355102"/>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0"/>
                                        </p:tgtEl>
                                        <p:attrNameLst>
                                          <p:attrName>style.visibility</p:attrName>
                                        </p:attrNameLst>
                                      </p:cBhvr>
                                      <p:to>
                                        <p:strVal val="visible"/>
                                      </p:to>
                                    </p:set>
                                    <p:animEffect transition="in" filter="wipe(up)">
                                      <p:cBhvr>
                                        <p:cTn id="11" dur="500"/>
                                        <p:tgtEl>
                                          <p:spTgt spid="140"/>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44"/>
                                        </p:tgtEl>
                                        <p:attrNameLst>
                                          <p:attrName>style.visibility</p:attrName>
                                        </p:attrNameLst>
                                      </p:cBhvr>
                                      <p:to>
                                        <p:strVal val="visible"/>
                                      </p:to>
                                    </p:set>
                                    <p:animEffect transition="in" filter="wipe(left)">
                                      <p:cBhvr>
                                        <p:cTn id="23" dur="500"/>
                                        <p:tgtEl>
                                          <p:spTgt spid="14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1"/>
                                        </p:tgtEl>
                                        <p:attrNameLst>
                                          <p:attrName>style.visibility</p:attrName>
                                        </p:attrNameLst>
                                      </p:cBhvr>
                                      <p:to>
                                        <p:strVal val="visible"/>
                                      </p:to>
                                    </p:set>
                                    <p:animEffect transition="in" filter="fade">
                                      <p:cBhvr>
                                        <p:cTn id="27" dur="500"/>
                                        <p:tgtEl>
                                          <p:spTgt spid="14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45"/>
                                        </p:tgtEl>
                                        <p:attrNameLst>
                                          <p:attrName>style.visibility</p:attrName>
                                        </p:attrNameLst>
                                      </p:cBhvr>
                                      <p:to>
                                        <p:strVal val="visible"/>
                                      </p:to>
                                    </p:set>
                                    <p:animEffect transition="in" filter="wipe(left)">
                                      <p:cBhvr>
                                        <p:cTn id="31" dur="500"/>
                                        <p:tgtEl>
                                          <p:spTgt spid="14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2"/>
                                        </p:tgtEl>
                                        <p:attrNameLst>
                                          <p:attrName>style.visibility</p:attrName>
                                        </p:attrNameLst>
                                      </p:cBhvr>
                                      <p:to>
                                        <p:strVal val="visible"/>
                                      </p:to>
                                    </p:set>
                                    <p:animEffect transition="in" filter="fade">
                                      <p:cBhvr>
                                        <p:cTn id="35" dur="500"/>
                                        <p:tgtEl>
                                          <p:spTgt spid="142"/>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46"/>
                                        </p:tgtEl>
                                        <p:attrNameLst>
                                          <p:attrName>style.visibility</p:attrName>
                                        </p:attrNameLst>
                                      </p:cBhvr>
                                      <p:to>
                                        <p:strVal val="visible"/>
                                      </p:to>
                                    </p:set>
                                    <p:animEffect transition="in" filter="wipe(left)">
                                      <p:cBhvr>
                                        <p:cTn id="39" dur="500"/>
                                        <p:tgtEl>
                                          <p:spTgt spid="146"/>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43"/>
                                        </p:tgtEl>
                                        <p:attrNameLst>
                                          <p:attrName>style.visibility</p:attrName>
                                        </p:attrNameLst>
                                      </p:cBhvr>
                                      <p:to>
                                        <p:strVal val="visible"/>
                                      </p:to>
                                    </p:set>
                                    <p:animEffect transition="in" filter="fade">
                                      <p:cBhvr>
                                        <p:cTn id="43" dur="500"/>
                                        <p:tgtEl>
                                          <p:spTgt spid="143"/>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147"/>
                                        </p:tgtEl>
                                        <p:attrNameLst>
                                          <p:attrName>style.visibility</p:attrName>
                                        </p:attrNameLst>
                                      </p:cBhvr>
                                      <p:to>
                                        <p:strVal val="visible"/>
                                      </p:to>
                                    </p:set>
                                    <p:animEffect transition="in" filter="wipe(left)">
                                      <p:cBhvr>
                                        <p:cTn id="47"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0" grpId="0"/>
      <p:bldP spid="5" grpId="0" animBg="1"/>
      <p:bldP spid="141" grpId="0" animBg="1"/>
      <p:bldP spid="142" grpId="0" animBg="1"/>
      <p:bldP spid="143" grpId="0" animBg="1"/>
      <p:bldP spid="144" grpId="0"/>
      <p:bldP spid="145" grpId="0"/>
      <p:bldP spid="146" grpId="0"/>
      <p:bldP spid="147"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4" name="组合 63"/>
          <p:cNvGrpSpPr/>
          <p:nvPr/>
        </p:nvGrpSpPr>
        <p:grpSpPr>
          <a:xfrm>
            <a:off x="7722421" y="1572554"/>
            <a:ext cx="2957656" cy="2957656"/>
            <a:chOff x="1403648" y="1115468"/>
            <a:chExt cx="1294414" cy="1294414"/>
          </a:xfrm>
        </p:grpSpPr>
        <p:sp>
          <p:nvSpPr>
            <p:cNvPr id="65" name="椭圆 64"/>
            <p:cNvSpPr/>
            <p:nvPr/>
          </p:nvSpPr>
          <p:spPr>
            <a:xfrm>
              <a:off x="1539485" y="1259632"/>
              <a:ext cx="1022740" cy="10227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6">
                <a:latin typeface="微软雅黑" panose="020B0503020204020204" pitchFamily="34" charset="-122"/>
                <a:ea typeface="微软雅黑" panose="020B0503020204020204" pitchFamily="34" charset="-122"/>
              </a:endParaRPr>
            </a:p>
          </p:txBody>
        </p:sp>
        <p:grpSp>
          <p:nvGrpSpPr>
            <p:cNvPr id="66" name="组合 65"/>
            <p:cNvGrpSpPr/>
            <p:nvPr/>
          </p:nvGrpSpPr>
          <p:grpSpPr>
            <a:xfrm>
              <a:off x="1403648" y="1115468"/>
              <a:ext cx="1294414" cy="1294414"/>
              <a:chOff x="2555776" y="915566"/>
              <a:chExt cx="1944216" cy="1944216"/>
            </a:xfrm>
            <a:effectLst>
              <a:outerShdw blurRad="63500" dist="50800" dir="8100000" algn="tr" rotWithShape="0">
                <a:prstClr val="black">
                  <a:alpha val="35000"/>
                </a:prstClr>
              </a:outerShdw>
            </a:effectLst>
          </p:grpSpPr>
          <p:sp>
            <p:nvSpPr>
              <p:cNvPr id="68" name="同心圆 67"/>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6">
                  <a:solidFill>
                    <a:schemeClr val="tx1"/>
                  </a:solidFill>
                  <a:latin typeface="微软雅黑" panose="020B0503020204020204" pitchFamily="34" charset="-122"/>
                  <a:ea typeface="微软雅黑" panose="020B0503020204020204" pitchFamily="34" charset="-122"/>
                </a:endParaRPr>
              </a:p>
            </p:txBody>
          </p:sp>
          <p:sp>
            <p:nvSpPr>
              <p:cNvPr id="69" name="同心圆 68"/>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6">
                  <a:solidFill>
                    <a:schemeClr val="tx1"/>
                  </a:solidFill>
                  <a:latin typeface="微软雅黑" panose="020B0503020204020204" pitchFamily="34" charset="-122"/>
                  <a:ea typeface="微软雅黑" panose="020B0503020204020204" pitchFamily="34" charset="-122"/>
                </a:endParaRPr>
              </a:p>
            </p:txBody>
          </p:sp>
        </p:grpSp>
      </p:grpSp>
      <p:grpSp>
        <p:nvGrpSpPr>
          <p:cNvPr id="70" name="组合 69"/>
          <p:cNvGrpSpPr/>
          <p:nvPr/>
        </p:nvGrpSpPr>
        <p:grpSpPr>
          <a:xfrm>
            <a:off x="4625121" y="1572554"/>
            <a:ext cx="2957656" cy="2957656"/>
            <a:chOff x="1403648" y="1115468"/>
            <a:chExt cx="1294414" cy="1294414"/>
          </a:xfrm>
        </p:grpSpPr>
        <p:sp>
          <p:nvSpPr>
            <p:cNvPr id="71" name="椭圆 70"/>
            <p:cNvSpPr/>
            <p:nvPr/>
          </p:nvSpPr>
          <p:spPr>
            <a:xfrm>
              <a:off x="1539485" y="1259632"/>
              <a:ext cx="1022740" cy="10227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6">
                <a:latin typeface="微软雅黑" panose="020B0503020204020204" pitchFamily="34" charset="-122"/>
                <a:ea typeface="微软雅黑" panose="020B0503020204020204" pitchFamily="34" charset="-122"/>
              </a:endParaRPr>
            </a:p>
          </p:txBody>
        </p:sp>
        <p:grpSp>
          <p:nvGrpSpPr>
            <p:cNvPr id="72" name="组合 71"/>
            <p:cNvGrpSpPr/>
            <p:nvPr/>
          </p:nvGrpSpPr>
          <p:grpSpPr>
            <a:xfrm>
              <a:off x="1403648" y="1115468"/>
              <a:ext cx="1294414" cy="1294414"/>
              <a:chOff x="2555776" y="915566"/>
              <a:chExt cx="1944216" cy="1944216"/>
            </a:xfrm>
            <a:effectLst>
              <a:outerShdw blurRad="63500" dist="50800" dir="8100000" algn="tr" rotWithShape="0">
                <a:prstClr val="black">
                  <a:alpha val="35000"/>
                </a:prstClr>
              </a:outerShdw>
            </a:effectLst>
          </p:grpSpPr>
          <p:sp>
            <p:nvSpPr>
              <p:cNvPr id="73" name="同心圆 72"/>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6">
                  <a:solidFill>
                    <a:schemeClr val="tx1"/>
                  </a:solidFill>
                  <a:latin typeface="微软雅黑" panose="020B0503020204020204" pitchFamily="34" charset="-122"/>
                  <a:ea typeface="微软雅黑" panose="020B0503020204020204" pitchFamily="34" charset="-122"/>
                </a:endParaRPr>
              </a:p>
            </p:txBody>
          </p:sp>
          <p:sp>
            <p:nvSpPr>
              <p:cNvPr id="74" name="同心圆 73"/>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6">
                  <a:solidFill>
                    <a:schemeClr val="tx1"/>
                  </a:solidFill>
                  <a:latin typeface="微软雅黑" panose="020B0503020204020204" pitchFamily="34" charset="-122"/>
                  <a:ea typeface="微软雅黑" panose="020B0503020204020204" pitchFamily="34" charset="-122"/>
                </a:endParaRPr>
              </a:p>
            </p:txBody>
          </p:sp>
        </p:grpSp>
      </p:grpSp>
      <p:grpSp>
        <p:nvGrpSpPr>
          <p:cNvPr id="75" name="组合 74"/>
          <p:cNvGrpSpPr/>
          <p:nvPr/>
        </p:nvGrpSpPr>
        <p:grpSpPr>
          <a:xfrm>
            <a:off x="1505741" y="1572554"/>
            <a:ext cx="2957656" cy="2957656"/>
            <a:chOff x="1403648" y="1115468"/>
            <a:chExt cx="1294414" cy="1294414"/>
          </a:xfrm>
          <a:effectLst>
            <a:outerShdw blurRad="241300" dist="190500" dir="8100000" algn="tr" rotWithShape="0">
              <a:prstClr val="black">
                <a:alpha val="19000"/>
              </a:prstClr>
            </a:outerShdw>
          </a:effectLst>
        </p:grpSpPr>
        <p:sp>
          <p:nvSpPr>
            <p:cNvPr id="76" name="椭圆 75"/>
            <p:cNvSpPr/>
            <p:nvPr/>
          </p:nvSpPr>
          <p:spPr>
            <a:xfrm>
              <a:off x="1539485" y="1259632"/>
              <a:ext cx="1022740" cy="10227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6">
                <a:latin typeface="微软雅黑" panose="020B0503020204020204" pitchFamily="34" charset="-122"/>
                <a:ea typeface="微软雅黑" panose="020B0503020204020204" pitchFamily="34" charset="-122"/>
              </a:endParaRPr>
            </a:p>
          </p:txBody>
        </p:sp>
        <p:grpSp>
          <p:nvGrpSpPr>
            <p:cNvPr id="77" name="组合 76"/>
            <p:cNvGrpSpPr/>
            <p:nvPr/>
          </p:nvGrpSpPr>
          <p:grpSpPr>
            <a:xfrm>
              <a:off x="1403648" y="1115468"/>
              <a:ext cx="1294414" cy="1294414"/>
              <a:chOff x="2555776" y="915566"/>
              <a:chExt cx="1944215" cy="1944216"/>
            </a:xfrm>
            <a:effectLst>
              <a:outerShdw blurRad="63500" dist="50800" dir="8100000" algn="tr" rotWithShape="0">
                <a:prstClr val="black">
                  <a:alpha val="35000"/>
                </a:prstClr>
              </a:outerShdw>
            </a:effectLst>
          </p:grpSpPr>
          <p:sp>
            <p:nvSpPr>
              <p:cNvPr id="78" name="同心圆 77"/>
              <p:cNvSpPr/>
              <p:nvPr/>
            </p:nvSpPr>
            <p:spPr>
              <a:xfrm>
                <a:off x="2555776" y="915566"/>
                <a:ext cx="1944215"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6">
                  <a:solidFill>
                    <a:schemeClr val="tx1"/>
                  </a:solidFill>
                  <a:latin typeface="微软雅黑" panose="020B0503020204020204" pitchFamily="34" charset="-122"/>
                  <a:ea typeface="微软雅黑" panose="020B0503020204020204" pitchFamily="34" charset="-122"/>
                </a:endParaRPr>
              </a:p>
            </p:txBody>
          </p:sp>
          <p:sp>
            <p:nvSpPr>
              <p:cNvPr id="79" name="同心圆 78"/>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16">
                  <a:solidFill>
                    <a:schemeClr val="tx1"/>
                  </a:solidFill>
                  <a:latin typeface="微软雅黑" panose="020B0503020204020204" pitchFamily="34" charset="-122"/>
                  <a:ea typeface="微软雅黑" panose="020B0503020204020204" pitchFamily="34" charset="-122"/>
                </a:endParaRPr>
              </a:p>
            </p:txBody>
          </p:sp>
        </p:grpSp>
      </p:grpSp>
      <p:sp>
        <p:nvSpPr>
          <p:cNvPr id="51" name="Right Arrow 30"/>
          <p:cNvSpPr/>
          <p:nvPr/>
        </p:nvSpPr>
        <p:spPr>
          <a:xfrm>
            <a:off x="7582783" y="4583451"/>
            <a:ext cx="3386561" cy="1168605"/>
          </a:xfrm>
          <a:prstGeom prst="rightArrow">
            <a:avLst/>
          </a:prstGeom>
          <a:solidFill>
            <a:schemeClr val="accent5"/>
          </a:solidFill>
          <a:ln>
            <a:solidFill>
              <a:srgbClr val="F7F7F0"/>
            </a:solidFill>
          </a:ln>
        </p:spPr>
        <p:style>
          <a:lnRef idx="2">
            <a:schemeClr val="accent1">
              <a:shade val="50000"/>
            </a:schemeClr>
          </a:lnRef>
          <a:fillRef idx="1">
            <a:schemeClr val="accent1"/>
          </a:fillRef>
          <a:effectRef idx="0">
            <a:schemeClr val="accent1"/>
          </a:effectRef>
          <a:fontRef idx="minor">
            <a:schemeClr val="lt1"/>
          </a:fontRef>
        </p:style>
        <p:txBody>
          <a:bodyPr lIns="90485" tIns="45242" rIns="90485" bIns="45242" rtlCol="0" anchor="ctr"/>
          <a:lstStyle/>
          <a:p>
            <a:pPr algn="ctr"/>
            <a:endParaRPr lang="en-US" sz="2503" b="1">
              <a:latin typeface="微软雅黑" panose="020B0503020204020204" pitchFamily="34" charset="-122"/>
              <a:ea typeface="微软雅黑" panose="020B0503020204020204" pitchFamily="34" charset="-122"/>
            </a:endParaRPr>
          </a:p>
        </p:txBody>
      </p:sp>
      <p:sp>
        <p:nvSpPr>
          <p:cNvPr id="52" name="Right Arrow 29"/>
          <p:cNvSpPr/>
          <p:nvPr/>
        </p:nvSpPr>
        <p:spPr>
          <a:xfrm>
            <a:off x="4463403" y="4583451"/>
            <a:ext cx="3386561" cy="1168605"/>
          </a:xfrm>
          <a:prstGeom prst="rightArrow">
            <a:avLst/>
          </a:prstGeom>
          <a:solidFill>
            <a:schemeClr val="accent2"/>
          </a:solidFill>
          <a:ln>
            <a:solidFill>
              <a:srgbClr val="F7F7F0"/>
            </a:solidFill>
          </a:ln>
        </p:spPr>
        <p:style>
          <a:lnRef idx="2">
            <a:schemeClr val="accent1">
              <a:shade val="50000"/>
            </a:schemeClr>
          </a:lnRef>
          <a:fillRef idx="1">
            <a:schemeClr val="accent1"/>
          </a:fillRef>
          <a:effectRef idx="0">
            <a:schemeClr val="accent1"/>
          </a:effectRef>
          <a:fontRef idx="minor">
            <a:schemeClr val="lt1"/>
          </a:fontRef>
        </p:style>
        <p:txBody>
          <a:bodyPr lIns="90485" tIns="45242" rIns="90485" bIns="45242" rtlCol="0" anchor="ctr"/>
          <a:lstStyle/>
          <a:p>
            <a:pPr algn="ctr"/>
            <a:endParaRPr lang="en-US" sz="2503" b="1">
              <a:latin typeface="微软雅黑" panose="020B0503020204020204" pitchFamily="34" charset="-122"/>
              <a:ea typeface="微软雅黑" panose="020B0503020204020204" pitchFamily="34" charset="-122"/>
            </a:endParaRPr>
          </a:p>
        </p:txBody>
      </p:sp>
      <p:sp>
        <p:nvSpPr>
          <p:cNvPr id="55" name="Right Arrow 2"/>
          <p:cNvSpPr/>
          <p:nvPr/>
        </p:nvSpPr>
        <p:spPr>
          <a:xfrm>
            <a:off x="1437602" y="4568218"/>
            <a:ext cx="3386561" cy="1168605"/>
          </a:xfrm>
          <a:prstGeom prst="rightArrow">
            <a:avLst/>
          </a:prstGeom>
          <a:solidFill>
            <a:schemeClr val="accent5"/>
          </a:solidFill>
          <a:ln>
            <a:solidFill>
              <a:srgbClr val="F7F7F0"/>
            </a:solidFill>
          </a:ln>
        </p:spPr>
        <p:style>
          <a:lnRef idx="2">
            <a:schemeClr val="accent1">
              <a:shade val="50000"/>
            </a:schemeClr>
          </a:lnRef>
          <a:fillRef idx="1">
            <a:schemeClr val="accent1"/>
          </a:fillRef>
          <a:effectRef idx="0">
            <a:schemeClr val="accent1"/>
          </a:effectRef>
          <a:fontRef idx="minor">
            <a:schemeClr val="lt1"/>
          </a:fontRef>
        </p:style>
        <p:txBody>
          <a:bodyPr lIns="90485" tIns="45242" rIns="90485" bIns="45242" rtlCol="0" anchor="ctr"/>
          <a:lstStyle/>
          <a:p>
            <a:pPr algn="ctr"/>
            <a:endParaRPr lang="en-US" sz="2503" b="1">
              <a:latin typeface="微软雅黑" panose="020B0503020204020204" pitchFamily="34" charset="-122"/>
              <a:ea typeface="微软雅黑" panose="020B0503020204020204" pitchFamily="34" charset="-122"/>
            </a:endParaRPr>
          </a:p>
        </p:txBody>
      </p:sp>
      <p:pic>
        <p:nvPicPr>
          <p:cNvPr id="57" name="Picture 3" descr="C:\Users\User\Desktop\Espadka\Icons\businessman57.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318140" y="2233138"/>
            <a:ext cx="1571618" cy="1567729"/>
          </a:xfrm>
          <a:prstGeom prst="rect">
            <a:avLst/>
          </a:prstGeom>
          <a:noFill/>
          <a:effectLst>
            <a:innerShdw blurRad="1270000" dist="2540000">
              <a:srgbClr val="F7F7F0"/>
            </a:innerShdw>
          </a:effectLst>
          <a:extLst>
            <a:ext uri="{909E8E84-426E-40DD-AFC4-6F175D3DCCD1}">
              <a14:hiddenFill xmlns:a14="http://schemas.microsoft.com/office/drawing/2010/main">
                <a:solidFill>
                  <a:srgbClr val="FFFFFF"/>
                </a:solidFill>
              </a14:hiddenFill>
            </a:ext>
          </a:extLst>
        </p:spPr>
      </p:pic>
      <p:pic>
        <p:nvPicPr>
          <p:cNvPr id="58" name="Picture 4" descr="C:\Users\User\Desktop\Espadka\Icons\businessmen10.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302514" y="2087061"/>
            <a:ext cx="1863364" cy="1858753"/>
          </a:xfrm>
          <a:prstGeom prst="rect">
            <a:avLst/>
          </a:prstGeom>
          <a:noFill/>
          <a:effectLst>
            <a:innerShdw blurRad="1270000" dist="2540000">
              <a:srgbClr val="F7F7F0"/>
            </a:innerShdw>
          </a:effectLst>
          <a:extLst>
            <a:ext uri="{909E8E84-426E-40DD-AFC4-6F175D3DCCD1}">
              <a14:hiddenFill xmlns:a14="http://schemas.microsoft.com/office/drawing/2010/main">
                <a:solidFill>
                  <a:srgbClr val="FFFFFF"/>
                </a:solidFill>
              </a14:hiddenFill>
            </a:ext>
          </a:extLst>
        </p:spPr>
      </p:pic>
      <p:pic>
        <p:nvPicPr>
          <p:cNvPr id="59" name="Picture 5" descr="C:\Users\User\Desktop\Espadka\Icons\businessman46.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191342" y="2276953"/>
            <a:ext cx="1536120" cy="1532318"/>
          </a:xfrm>
          <a:prstGeom prst="rect">
            <a:avLst/>
          </a:prstGeom>
          <a:noFill/>
          <a:effectLst>
            <a:innerShdw blurRad="1270000" dist="2540000">
              <a:srgbClr val="F7F7F0"/>
            </a:innerShdw>
          </a:effectLst>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1536768" y="4891029"/>
            <a:ext cx="2665036" cy="517190"/>
          </a:xfrm>
          <a:prstGeom prst="rect">
            <a:avLst/>
          </a:prstGeom>
          <a:noFill/>
        </p:spPr>
        <p:txBody>
          <a:bodyPr wrap="square" lIns="90485" tIns="45242" rIns="90485" bIns="45242" rtlCol="0">
            <a:spAutoFit/>
          </a:bodyPr>
          <a:lstStyle/>
          <a:p>
            <a:pPr algn="ctr"/>
            <a:r>
              <a:rPr lang="zh-CN" altLang="en-US" sz="2767" b="1" dirty="0">
                <a:solidFill>
                  <a:srgbClr val="F7F7F0"/>
                </a:solidFill>
                <a:latin typeface="微软雅黑" panose="020B0503020204020204" pitchFamily="34" charset="-122"/>
                <a:ea typeface="微软雅黑" panose="020B0503020204020204" pitchFamily="34" charset="-122"/>
              </a:rPr>
              <a:t>产品介绍</a:t>
            </a:r>
            <a:endParaRPr lang="en-US" sz="2767" b="1" dirty="0">
              <a:solidFill>
                <a:srgbClr val="F7F7F0"/>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4766651" y="4891029"/>
            <a:ext cx="2665036" cy="517190"/>
          </a:xfrm>
          <a:prstGeom prst="rect">
            <a:avLst/>
          </a:prstGeom>
          <a:noFill/>
        </p:spPr>
        <p:txBody>
          <a:bodyPr wrap="square" lIns="90485" tIns="45242" rIns="90485" bIns="45242" rtlCol="0">
            <a:spAutoFit/>
          </a:bodyPr>
          <a:lstStyle/>
          <a:p>
            <a:pPr algn="ctr"/>
            <a:r>
              <a:rPr lang="zh-CN" altLang="en-US" sz="2767" b="1" dirty="0">
                <a:solidFill>
                  <a:srgbClr val="F7F7F0"/>
                </a:solidFill>
                <a:latin typeface="微软雅黑" panose="020B0503020204020204" pitchFamily="34" charset="-122"/>
                <a:ea typeface="微软雅黑" panose="020B0503020204020204" pitchFamily="34" charset="-122"/>
              </a:rPr>
              <a:t>商务交流</a:t>
            </a:r>
            <a:endParaRPr lang="en-US" sz="2767" b="1" dirty="0">
              <a:solidFill>
                <a:srgbClr val="F7F7F0"/>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7901678" y="4891029"/>
            <a:ext cx="2665036" cy="517190"/>
          </a:xfrm>
          <a:prstGeom prst="rect">
            <a:avLst/>
          </a:prstGeom>
          <a:noFill/>
        </p:spPr>
        <p:txBody>
          <a:bodyPr wrap="square" lIns="90485" tIns="45242" rIns="90485" bIns="45242" rtlCol="0">
            <a:spAutoFit/>
          </a:bodyPr>
          <a:lstStyle/>
          <a:p>
            <a:pPr algn="ctr"/>
            <a:r>
              <a:rPr lang="zh-CN" altLang="en-US" sz="2767" b="1" dirty="0">
                <a:solidFill>
                  <a:srgbClr val="F7F7F0"/>
                </a:solidFill>
                <a:latin typeface="微软雅黑" panose="020B0503020204020204" pitchFamily="34" charset="-122"/>
                <a:ea typeface="微软雅黑" panose="020B0503020204020204" pitchFamily="34" charset="-122"/>
              </a:rPr>
              <a:t>签合同</a:t>
            </a:r>
            <a:endParaRPr lang="en-US" sz="2767" b="1" dirty="0">
              <a:solidFill>
                <a:srgbClr val="F7F7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730397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1000"/>
                                        <p:tgtEl>
                                          <p:spTgt spid="5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wipe(left)">
                                      <p:cBhvr>
                                        <p:cTn id="16" dur="1000"/>
                                        <p:tgtEl>
                                          <p:spTgt spid="6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left)">
                                      <p:cBhvr>
                                        <p:cTn id="19" dur="1000"/>
                                        <p:tgtEl>
                                          <p:spTgt spid="55"/>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p:cTn id="23" dur="500" fill="hold"/>
                                        <p:tgtEl>
                                          <p:spTgt spid="70"/>
                                        </p:tgtEl>
                                        <p:attrNameLst>
                                          <p:attrName>ppt_w</p:attrName>
                                        </p:attrNameLst>
                                      </p:cBhvr>
                                      <p:tavLst>
                                        <p:tav tm="0">
                                          <p:val>
                                            <p:fltVal val="0"/>
                                          </p:val>
                                        </p:tav>
                                        <p:tav tm="100000">
                                          <p:val>
                                            <p:strVal val="#ppt_w"/>
                                          </p:val>
                                        </p:tav>
                                      </p:tavLst>
                                    </p:anim>
                                    <p:anim calcmode="lin" valueType="num">
                                      <p:cBhvr>
                                        <p:cTn id="24" dur="500" fill="hold"/>
                                        <p:tgtEl>
                                          <p:spTgt spid="70"/>
                                        </p:tgtEl>
                                        <p:attrNameLst>
                                          <p:attrName>ppt_h</p:attrName>
                                        </p:attrNameLst>
                                      </p:cBhvr>
                                      <p:tavLst>
                                        <p:tav tm="0">
                                          <p:val>
                                            <p:fltVal val="0"/>
                                          </p:val>
                                        </p:tav>
                                        <p:tav tm="100000">
                                          <p:val>
                                            <p:strVal val="#ppt_h"/>
                                          </p:val>
                                        </p:tav>
                                      </p:tavLst>
                                    </p:anim>
                                    <p:animEffect transition="in" filter="fade">
                                      <p:cBhvr>
                                        <p:cTn id="25" dur="500"/>
                                        <p:tgtEl>
                                          <p:spTgt spid="70"/>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1000"/>
                                        <p:tgtEl>
                                          <p:spTgt spid="5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1000"/>
                                        <p:tgtEl>
                                          <p:spTgt spid="5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left)">
                                      <p:cBhvr>
                                        <p:cTn id="35" dur="1000"/>
                                        <p:tgtEl>
                                          <p:spTgt spid="61"/>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64"/>
                                        </p:tgtEl>
                                        <p:attrNameLst>
                                          <p:attrName>style.visibility</p:attrName>
                                        </p:attrNameLst>
                                      </p:cBhvr>
                                      <p:to>
                                        <p:strVal val="visible"/>
                                      </p:to>
                                    </p:set>
                                    <p:anim calcmode="lin" valueType="num">
                                      <p:cBhvr>
                                        <p:cTn id="39" dur="500" fill="hold"/>
                                        <p:tgtEl>
                                          <p:spTgt spid="64"/>
                                        </p:tgtEl>
                                        <p:attrNameLst>
                                          <p:attrName>ppt_w</p:attrName>
                                        </p:attrNameLst>
                                      </p:cBhvr>
                                      <p:tavLst>
                                        <p:tav tm="0">
                                          <p:val>
                                            <p:fltVal val="0"/>
                                          </p:val>
                                        </p:tav>
                                        <p:tav tm="100000">
                                          <p:val>
                                            <p:strVal val="#ppt_w"/>
                                          </p:val>
                                        </p:tav>
                                      </p:tavLst>
                                    </p:anim>
                                    <p:anim calcmode="lin" valueType="num">
                                      <p:cBhvr>
                                        <p:cTn id="40" dur="500" fill="hold"/>
                                        <p:tgtEl>
                                          <p:spTgt spid="64"/>
                                        </p:tgtEl>
                                        <p:attrNameLst>
                                          <p:attrName>ppt_h</p:attrName>
                                        </p:attrNameLst>
                                      </p:cBhvr>
                                      <p:tavLst>
                                        <p:tav tm="0">
                                          <p:val>
                                            <p:fltVal val="0"/>
                                          </p:val>
                                        </p:tav>
                                        <p:tav tm="100000">
                                          <p:val>
                                            <p:strVal val="#ppt_h"/>
                                          </p:val>
                                        </p:tav>
                                      </p:tavLst>
                                    </p:anim>
                                    <p:animEffect transition="in" filter="fade">
                                      <p:cBhvr>
                                        <p:cTn id="41" dur="500"/>
                                        <p:tgtEl>
                                          <p:spTgt spid="64"/>
                                        </p:tgtEl>
                                      </p:cBhvr>
                                    </p:animEffect>
                                  </p:childTnLst>
                                </p:cTn>
                              </p:par>
                            </p:childTnLst>
                          </p:cTn>
                        </p:par>
                        <p:par>
                          <p:cTn id="42" fill="hold">
                            <p:stCondLst>
                              <p:cond delay="3500"/>
                            </p:stCondLst>
                            <p:childTnLst>
                              <p:par>
                                <p:cTn id="43" presetID="10" presetClass="entr" presetSubtype="0" fill="hold" nodeType="after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fade">
                                      <p:cBhvr>
                                        <p:cTn id="45" dur="1000"/>
                                        <p:tgtEl>
                                          <p:spTgt spid="58"/>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1000"/>
                                        <p:tgtEl>
                                          <p:spTgt spid="5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wipe(left)">
                                      <p:cBhvr>
                                        <p:cTn id="51" dur="1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5" grpId="0" animBg="1"/>
      <p:bldP spid="60" grpId="0"/>
      <p:bldP spid="61" grpId="0"/>
      <p:bldP spid="62"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Rectangle 2"/>
          <p:cNvSpPr/>
          <p:nvPr/>
        </p:nvSpPr>
        <p:spPr>
          <a:xfrm>
            <a:off x="75692" y="41585"/>
            <a:ext cx="12046966" cy="6776418"/>
          </a:xfrm>
          <a:prstGeom prst="rect">
            <a:avLst/>
          </a:prstGeom>
          <a:blipFill>
            <a:blip r:embed="rId3"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0352" tIns="45177" rIns="90352" bIns="45177" rtlCol="0" anchor="ctr"/>
          <a:lstStyle/>
          <a:p>
            <a:pPr algn="ctr"/>
            <a:endParaRPr lang="en-GB" sz="2503">
              <a:latin typeface="+mn-ea"/>
            </a:endParaRPr>
          </a:p>
        </p:txBody>
      </p:sp>
      <p:sp>
        <p:nvSpPr>
          <p:cNvPr id="7" name="Rounded Rectangle 1"/>
          <p:cNvSpPr/>
          <p:nvPr/>
        </p:nvSpPr>
        <p:spPr>
          <a:xfrm>
            <a:off x="8457756" y="1455194"/>
            <a:ext cx="3713006" cy="803041"/>
          </a:xfrm>
          <a:custGeom>
            <a:avLst/>
            <a:gdLst/>
            <a:ahLst/>
            <a:cxnLst/>
            <a:rect l="l" t="t" r="r" b="b"/>
            <a:pathLst>
              <a:path w="2818280" h="609531">
                <a:moveTo>
                  <a:pt x="2818280" y="0"/>
                </a:moveTo>
                <a:lnTo>
                  <a:pt x="2818280" y="598951"/>
                </a:lnTo>
                <a:lnTo>
                  <a:pt x="299453" y="609531"/>
                </a:lnTo>
                <a:cubicBezTo>
                  <a:pt x="134070" y="609531"/>
                  <a:pt x="0" y="475462"/>
                  <a:pt x="0" y="310078"/>
                </a:cubicBezTo>
                <a:cubicBezTo>
                  <a:pt x="0" y="144695"/>
                  <a:pt x="134070" y="10625"/>
                  <a:pt x="299453" y="10625"/>
                </a:cubicBezTo>
                <a:close/>
              </a:path>
            </a:pathLst>
          </a:custGeom>
          <a:solidFill>
            <a:schemeClr val="accent2"/>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503">
              <a:latin typeface="微软雅黑" panose="020B0503020204020204" pitchFamily="34" charset="-122"/>
              <a:ea typeface="微软雅黑" panose="020B0503020204020204" pitchFamily="34" charset="-122"/>
            </a:endParaRPr>
          </a:p>
        </p:txBody>
      </p:sp>
      <p:sp>
        <p:nvSpPr>
          <p:cNvPr id="12" name="Subtitle 2"/>
          <p:cNvSpPr txBox="1">
            <a:spLocks/>
          </p:cNvSpPr>
          <p:nvPr/>
        </p:nvSpPr>
        <p:spPr>
          <a:xfrm>
            <a:off x="9251625" y="1662072"/>
            <a:ext cx="2919138" cy="389282"/>
          </a:xfrm>
          <a:prstGeom prst="rect">
            <a:avLst/>
          </a:prstGeom>
        </p:spPr>
        <p:txBody>
          <a:bodyPr vert="horz" lIns="120470" tIns="60235" rIns="120470" bIns="60235"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120000"/>
              </a:lnSpc>
            </a:pPr>
            <a:r>
              <a:rPr lang="en-US" sz="1581" b="1" dirty="0">
                <a:solidFill>
                  <a:schemeClr val="bg1"/>
                </a:solidFill>
                <a:latin typeface="微软雅黑" panose="020B0503020204020204" pitchFamily="34" charset="-122"/>
                <a:ea typeface="微软雅黑" panose="020B0503020204020204" pitchFamily="34" charset="-122"/>
              </a:rPr>
              <a:t>+000 123 456 7890 </a:t>
            </a:r>
            <a:endParaRPr lang="en-US" sz="1384" b="1" dirty="0">
              <a:solidFill>
                <a:schemeClr val="bg1"/>
              </a:solidFill>
              <a:latin typeface="微软雅黑" panose="020B0503020204020204" pitchFamily="34" charset="-122"/>
              <a:ea typeface="微软雅黑" panose="020B0503020204020204" pitchFamily="34" charset="-122"/>
            </a:endParaRPr>
          </a:p>
        </p:txBody>
      </p:sp>
      <p:sp>
        <p:nvSpPr>
          <p:cNvPr id="13" name="Rounded Rectangle 1"/>
          <p:cNvSpPr/>
          <p:nvPr/>
        </p:nvSpPr>
        <p:spPr>
          <a:xfrm>
            <a:off x="8457756" y="2487018"/>
            <a:ext cx="3713006" cy="803041"/>
          </a:xfrm>
          <a:custGeom>
            <a:avLst/>
            <a:gdLst/>
            <a:ahLst/>
            <a:cxnLst/>
            <a:rect l="l" t="t" r="r" b="b"/>
            <a:pathLst>
              <a:path w="2818280" h="609531">
                <a:moveTo>
                  <a:pt x="2818280" y="0"/>
                </a:moveTo>
                <a:lnTo>
                  <a:pt x="2818280" y="598951"/>
                </a:lnTo>
                <a:lnTo>
                  <a:pt x="299453" y="609531"/>
                </a:lnTo>
                <a:cubicBezTo>
                  <a:pt x="134070" y="609531"/>
                  <a:pt x="0" y="475462"/>
                  <a:pt x="0" y="310078"/>
                </a:cubicBezTo>
                <a:cubicBezTo>
                  <a:pt x="0" y="144695"/>
                  <a:pt x="134070" y="10625"/>
                  <a:pt x="299453" y="10625"/>
                </a:cubicBezTo>
                <a:close/>
              </a:path>
            </a:pathLst>
          </a:custGeom>
          <a:solidFill>
            <a:schemeClr val="accent3"/>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503">
              <a:latin typeface="微软雅黑" panose="020B0503020204020204" pitchFamily="34" charset="-122"/>
              <a:ea typeface="微软雅黑" panose="020B0503020204020204" pitchFamily="34" charset="-122"/>
            </a:endParaRPr>
          </a:p>
        </p:txBody>
      </p:sp>
      <p:sp>
        <p:nvSpPr>
          <p:cNvPr id="14" name="Subtitle 2"/>
          <p:cNvSpPr txBox="1">
            <a:spLocks/>
          </p:cNvSpPr>
          <p:nvPr/>
        </p:nvSpPr>
        <p:spPr>
          <a:xfrm>
            <a:off x="9251625" y="2693897"/>
            <a:ext cx="2919138" cy="389282"/>
          </a:xfrm>
          <a:prstGeom prst="rect">
            <a:avLst/>
          </a:prstGeom>
        </p:spPr>
        <p:txBody>
          <a:bodyPr vert="horz" lIns="120470" tIns="60235" rIns="120470" bIns="60235"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120000"/>
              </a:lnSpc>
            </a:pPr>
            <a:r>
              <a:rPr lang="en-US" sz="1581" b="1" dirty="0">
                <a:solidFill>
                  <a:schemeClr val="bg1"/>
                </a:solidFill>
                <a:latin typeface="微软雅黑" panose="020B0503020204020204" pitchFamily="34" charset="-122"/>
                <a:ea typeface="微软雅黑" panose="020B0503020204020204" pitchFamily="34" charset="-122"/>
              </a:rPr>
              <a:t>www.qiyewang.com</a:t>
            </a:r>
            <a:endParaRPr lang="en-US" sz="1384" b="1" dirty="0">
              <a:solidFill>
                <a:schemeClr val="bg1"/>
              </a:solidFill>
              <a:latin typeface="微软雅黑" panose="020B0503020204020204" pitchFamily="34" charset="-122"/>
              <a:ea typeface="微软雅黑" panose="020B0503020204020204" pitchFamily="34" charset="-122"/>
            </a:endParaRPr>
          </a:p>
        </p:txBody>
      </p:sp>
      <p:sp>
        <p:nvSpPr>
          <p:cNvPr id="15" name="Rounded Rectangle 1"/>
          <p:cNvSpPr/>
          <p:nvPr/>
        </p:nvSpPr>
        <p:spPr>
          <a:xfrm>
            <a:off x="8457756" y="3497901"/>
            <a:ext cx="3713006" cy="803041"/>
          </a:xfrm>
          <a:custGeom>
            <a:avLst/>
            <a:gdLst/>
            <a:ahLst/>
            <a:cxnLst/>
            <a:rect l="l" t="t" r="r" b="b"/>
            <a:pathLst>
              <a:path w="2818280" h="609531">
                <a:moveTo>
                  <a:pt x="2818280" y="0"/>
                </a:moveTo>
                <a:lnTo>
                  <a:pt x="2818280" y="598951"/>
                </a:lnTo>
                <a:lnTo>
                  <a:pt x="299453" y="609531"/>
                </a:lnTo>
                <a:cubicBezTo>
                  <a:pt x="134070" y="609531"/>
                  <a:pt x="0" y="475462"/>
                  <a:pt x="0" y="310078"/>
                </a:cubicBezTo>
                <a:cubicBezTo>
                  <a:pt x="0" y="144695"/>
                  <a:pt x="134070" y="10625"/>
                  <a:pt x="299453" y="10625"/>
                </a:cubicBezTo>
                <a:close/>
              </a:path>
            </a:pathLst>
          </a:custGeom>
          <a:solidFill>
            <a:schemeClr val="accent4"/>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503">
              <a:latin typeface="微软雅黑" panose="020B0503020204020204" pitchFamily="34" charset="-122"/>
              <a:ea typeface="微软雅黑" panose="020B0503020204020204" pitchFamily="34" charset="-122"/>
            </a:endParaRPr>
          </a:p>
        </p:txBody>
      </p:sp>
      <p:sp>
        <p:nvSpPr>
          <p:cNvPr id="16" name="Rounded Rectangle 1"/>
          <p:cNvSpPr/>
          <p:nvPr/>
        </p:nvSpPr>
        <p:spPr>
          <a:xfrm>
            <a:off x="8457756" y="4524125"/>
            <a:ext cx="3713006" cy="803041"/>
          </a:xfrm>
          <a:custGeom>
            <a:avLst/>
            <a:gdLst/>
            <a:ahLst/>
            <a:cxnLst/>
            <a:rect l="l" t="t" r="r" b="b"/>
            <a:pathLst>
              <a:path w="2818280" h="609531">
                <a:moveTo>
                  <a:pt x="2818280" y="0"/>
                </a:moveTo>
                <a:lnTo>
                  <a:pt x="2818280" y="598951"/>
                </a:lnTo>
                <a:lnTo>
                  <a:pt x="299453" y="609531"/>
                </a:lnTo>
                <a:cubicBezTo>
                  <a:pt x="134070" y="609531"/>
                  <a:pt x="0" y="475462"/>
                  <a:pt x="0" y="310078"/>
                </a:cubicBezTo>
                <a:cubicBezTo>
                  <a:pt x="0" y="144695"/>
                  <a:pt x="134070" y="10625"/>
                  <a:pt x="299453" y="10625"/>
                </a:cubicBezTo>
                <a:close/>
              </a:path>
            </a:pathLst>
          </a:custGeom>
          <a:solidFill>
            <a:schemeClr val="accent5"/>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503">
              <a:latin typeface="微软雅黑" panose="020B0503020204020204" pitchFamily="34" charset="-122"/>
              <a:ea typeface="微软雅黑" panose="020B0503020204020204" pitchFamily="34" charset="-122"/>
            </a:endParaRPr>
          </a:p>
        </p:txBody>
      </p:sp>
      <p:pic>
        <p:nvPicPr>
          <p:cNvPr id="17" name="Picture 4" descr="C:\Users\shark\Downloads\1393263116_globe.png"/>
          <p:cNvPicPr>
            <a:picLocks noChangeAspect="1" noChangeArrowheads="1"/>
          </p:cNvPicPr>
          <p:nvPr/>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8715469" y="2654757"/>
            <a:ext cx="467563" cy="4675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5" descr="C:\Users\shark\Downloads\1393263131_phone1.png"/>
          <p:cNvPicPr>
            <a:picLocks noChangeAspect="1" noChangeArrowheads="1"/>
          </p:cNvPicPr>
          <p:nvPr/>
        </p:nvPicPr>
        <p:blipFill>
          <a:blip r:embed="rId6" cstate="email">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8715469" y="1622933"/>
            <a:ext cx="467563" cy="46756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shark\Downloads\1393263032_icon-ios7-location-outline.png"/>
          <p:cNvPicPr>
            <a:picLocks noChangeAspect="1" noChangeArrowheads="1"/>
          </p:cNvPicPr>
          <p:nvPr/>
        </p:nvPicPr>
        <p:blipFill>
          <a:blip r:embed="rId8" cstate="email">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8646878" y="3597049"/>
            <a:ext cx="604747" cy="604747"/>
          </a:xfrm>
          <a:prstGeom prst="rect">
            <a:avLst/>
          </a:prstGeom>
          <a:noFill/>
          <a:extLst>
            <a:ext uri="{909E8E84-426E-40DD-AFC4-6F175D3DCCD1}">
              <a14:hiddenFill xmlns:a14="http://schemas.microsoft.com/office/drawing/2010/main">
                <a:solidFill>
                  <a:srgbClr val="FFFFFF"/>
                </a:solidFill>
              </a14:hiddenFill>
            </a:ext>
          </a:extLst>
        </p:spPr>
      </p:pic>
      <p:sp>
        <p:nvSpPr>
          <p:cNvPr id="20" name="Subtitle 2"/>
          <p:cNvSpPr txBox="1">
            <a:spLocks/>
          </p:cNvSpPr>
          <p:nvPr/>
        </p:nvSpPr>
        <p:spPr>
          <a:xfrm>
            <a:off x="9251624" y="3704779"/>
            <a:ext cx="2904961" cy="389282"/>
          </a:xfrm>
          <a:prstGeom prst="rect">
            <a:avLst/>
          </a:prstGeom>
        </p:spPr>
        <p:txBody>
          <a:bodyPr vert="horz" lIns="120470" tIns="60235" rIns="120470" bIns="60235"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120000"/>
              </a:lnSpc>
            </a:pPr>
            <a:r>
              <a:rPr lang="zh-CN" altLang="en-US" sz="1384" b="1" dirty="0">
                <a:solidFill>
                  <a:schemeClr val="bg1"/>
                </a:solidFill>
                <a:latin typeface="微软雅黑" panose="020B0503020204020204" pitchFamily="34" charset="-122"/>
                <a:ea typeface="微软雅黑" panose="020B0503020204020204" pitchFamily="34" charset="-122"/>
              </a:rPr>
              <a:t>公司地址</a:t>
            </a:r>
            <a:endParaRPr lang="en-US" sz="1384" b="1" dirty="0">
              <a:solidFill>
                <a:schemeClr val="bg1"/>
              </a:solidFill>
              <a:latin typeface="微软雅黑" panose="020B0503020204020204" pitchFamily="34" charset="-122"/>
              <a:ea typeface="微软雅黑" panose="020B0503020204020204" pitchFamily="34" charset="-122"/>
            </a:endParaRPr>
          </a:p>
        </p:txBody>
      </p:sp>
      <p:sp>
        <p:nvSpPr>
          <p:cNvPr id="21" name="Subtitle 2"/>
          <p:cNvSpPr txBox="1">
            <a:spLocks/>
          </p:cNvSpPr>
          <p:nvPr/>
        </p:nvSpPr>
        <p:spPr>
          <a:xfrm>
            <a:off x="9251626" y="4731003"/>
            <a:ext cx="2477002" cy="389282"/>
          </a:xfrm>
          <a:prstGeom prst="rect">
            <a:avLst/>
          </a:prstGeom>
        </p:spPr>
        <p:txBody>
          <a:bodyPr vert="horz" lIns="120470" tIns="60235" rIns="120470" bIns="60235"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120000"/>
              </a:lnSpc>
            </a:pPr>
            <a:r>
              <a:rPr lang="en-US" altLang="zh-CN" sz="1384" b="1" dirty="0">
                <a:solidFill>
                  <a:schemeClr val="bg1"/>
                </a:solidFill>
                <a:latin typeface="微软雅黑" panose="020B0503020204020204" pitchFamily="34" charset="-122"/>
                <a:ea typeface="微软雅黑" panose="020B0503020204020204" pitchFamily="34" charset="-122"/>
              </a:rPr>
              <a:t>Qiyeyouxiang@163.com</a:t>
            </a:r>
            <a:endParaRPr lang="en-US" sz="1384" b="1" dirty="0">
              <a:solidFill>
                <a:schemeClr val="bg1"/>
              </a:solidFill>
              <a:latin typeface="微软雅黑" panose="020B0503020204020204" pitchFamily="34" charset="-122"/>
              <a:ea typeface="微软雅黑" panose="020B0503020204020204" pitchFamily="34" charset="-122"/>
            </a:endParaRPr>
          </a:p>
        </p:txBody>
      </p:sp>
      <p:pic>
        <p:nvPicPr>
          <p:cNvPr id="22" name="Picture 2" descr="C:\Users\shark\Downloads\1393535911_Streamline-58.png"/>
          <p:cNvPicPr>
            <a:picLocks noChangeAspect="1" noChangeArrowheads="1"/>
          </p:cNvPicPr>
          <p:nvPr/>
        </p:nvPicPr>
        <p:blipFill>
          <a:blip r:embed="rId10" cstate="email">
            <a:extLst>
              <a:ext uri="{BEBA8EAE-BF5A-486C-A8C5-ECC9F3942E4B}">
                <a14:imgProps xmlns:a14="http://schemas.microsoft.com/office/drawing/2010/main">
                  <a14:imgLayer r:embed="rId11">
                    <a14:imgEffect>
                      <a14:brightnessContrast bright="100000" contrast="100000"/>
                    </a14:imgEffect>
                  </a14:imgLayer>
                </a14:imgProps>
              </a:ext>
              <a:ext uri="{28A0092B-C50C-407E-A947-70E740481C1C}">
                <a14:useLocalDpi xmlns:a14="http://schemas.microsoft.com/office/drawing/2010/main"/>
              </a:ext>
            </a:extLst>
          </a:blip>
          <a:srcRect/>
          <a:stretch>
            <a:fillRect/>
          </a:stretch>
        </p:blipFill>
        <p:spPr bwMode="auto">
          <a:xfrm>
            <a:off x="8729547" y="4705941"/>
            <a:ext cx="439406" cy="439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49066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par>
                                <p:cTn id="40" presetID="53" presetClass="entr" presetSubtype="16"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p:cTn id="61" dur="500" fill="hold"/>
                                        <p:tgtEl>
                                          <p:spTgt spid="21"/>
                                        </p:tgtEl>
                                        <p:attrNameLst>
                                          <p:attrName>ppt_w</p:attrName>
                                        </p:attrNameLst>
                                      </p:cBhvr>
                                      <p:tavLst>
                                        <p:tav tm="0">
                                          <p:val>
                                            <p:fltVal val="0"/>
                                          </p:val>
                                        </p:tav>
                                        <p:tav tm="100000">
                                          <p:val>
                                            <p:strVal val="#ppt_w"/>
                                          </p:val>
                                        </p:tav>
                                      </p:tavLst>
                                    </p:anim>
                                    <p:anim calcmode="lin" valueType="num">
                                      <p:cBhvr>
                                        <p:cTn id="62" dur="500" fill="hold"/>
                                        <p:tgtEl>
                                          <p:spTgt spid="21"/>
                                        </p:tgtEl>
                                        <p:attrNameLst>
                                          <p:attrName>ppt_h</p:attrName>
                                        </p:attrNameLst>
                                      </p:cBhvr>
                                      <p:tavLst>
                                        <p:tav tm="0">
                                          <p:val>
                                            <p:fltVal val="0"/>
                                          </p:val>
                                        </p:tav>
                                        <p:tav tm="100000">
                                          <p:val>
                                            <p:strVal val="#ppt_h"/>
                                          </p:val>
                                        </p:tav>
                                      </p:tavLst>
                                    </p:anim>
                                    <p:animEffect transition="in" filter="fade">
                                      <p:cBhvr>
                                        <p:cTn id="63" dur="500"/>
                                        <p:tgtEl>
                                          <p:spTgt spid="21"/>
                                        </p:tgtEl>
                                      </p:cBhvr>
                                    </p:animEffect>
                                  </p:childTnLst>
                                </p:cTn>
                              </p:par>
                              <p:par>
                                <p:cTn id="64" presetID="53" presetClass="entr" presetSubtype="16" fill="hold" nodeType="withEffect">
                                  <p:stCondLst>
                                    <p:cond delay="0"/>
                                  </p:stCondLst>
                                  <p:childTnLst>
                                    <p:set>
                                      <p:cBhvr>
                                        <p:cTn id="65" dur="1" fill="hold">
                                          <p:stCondLst>
                                            <p:cond delay="0"/>
                                          </p:stCondLst>
                                        </p:cTn>
                                        <p:tgtEl>
                                          <p:spTgt spid="22"/>
                                        </p:tgtEl>
                                        <p:attrNameLst>
                                          <p:attrName>style.visibility</p:attrName>
                                        </p:attrNameLst>
                                      </p:cBhvr>
                                      <p:to>
                                        <p:strVal val="visible"/>
                                      </p:to>
                                    </p:set>
                                    <p:anim calcmode="lin" valueType="num">
                                      <p:cBhvr>
                                        <p:cTn id="66" dur="500" fill="hold"/>
                                        <p:tgtEl>
                                          <p:spTgt spid="22"/>
                                        </p:tgtEl>
                                        <p:attrNameLst>
                                          <p:attrName>ppt_w</p:attrName>
                                        </p:attrNameLst>
                                      </p:cBhvr>
                                      <p:tavLst>
                                        <p:tav tm="0">
                                          <p:val>
                                            <p:fltVal val="0"/>
                                          </p:val>
                                        </p:tav>
                                        <p:tav tm="100000">
                                          <p:val>
                                            <p:strVal val="#ppt_w"/>
                                          </p:val>
                                        </p:tav>
                                      </p:tavLst>
                                    </p:anim>
                                    <p:anim calcmode="lin" valueType="num">
                                      <p:cBhvr>
                                        <p:cTn id="67" dur="500" fill="hold"/>
                                        <p:tgtEl>
                                          <p:spTgt spid="22"/>
                                        </p:tgtEl>
                                        <p:attrNameLst>
                                          <p:attrName>ppt_h</p:attrName>
                                        </p:attrNameLst>
                                      </p:cBhvr>
                                      <p:tavLst>
                                        <p:tav tm="0">
                                          <p:val>
                                            <p:fltVal val="0"/>
                                          </p:val>
                                        </p:tav>
                                        <p:tav tm="100000">
                                          <p:val>
                                            <p:strVal val="#ppt_h"/>
                                          </p:val>
                                        </p:tav>
                                      </p:tavLst>
                                    </p:anim>
                                    <p:animEffect transition="in" filter="fade">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3" grpId="0" animBg="1"/>
      <p:bldP spid="14" grpId="0"/>
      <p:bldP spid="15" grpId="0" animBg="1"/>
      <p:bldP spid="16" grpId="0" animBg="1"/>
      <p:bldP spid="20"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组合 6"/>
          <p:cNvGrpSpPr/>
          <p:nvPr/>
        </p:nvGrpSpPr>
        <p:grpSpPr>
          <a:xfrm>
            <a:off x="4658877" y="1276548"/>
            <a:ext cx="2880598" cy="636066"/>
            <a:chOff x="3131840" y="987574"/>
            <a:chExt cx="2880320" cy="648072"/>
          </a:xfrm>
        </p:grpSpPr>
        <p:sp>
          <p:nvSpPr>
            <p:cNvPr id="3" name="圆角矩形 2"/>
            <p:cNvSpPr/>
            <p:nvPr/>
          </p:nvSpPr>
          <p:spPr>
            <a:xfrm>
              <a:off x="3131840" y="987574"/>
              <a:ext cx="2880320" cy="648072"/>
            </a:xfrm>
            <a:prstGeom prst="roundRect">
              <a:avLst>
                <a:gd name="adj" fmla="val 50000"/>
              </a:avLst>
            </a:prstGeom>
            <a:noFill/>
            <a:ln>
              <a:solidFill>
                <a:srgbClr val="0145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p>
          </p:txBody>
        </p:sp>
        <p:sp>
          <p:nvSpPr>
            <p:cNvPr id="6" name="TextBox 5"/>
            <p:cNvSpPr txBox="1"/>
            <p:nvPr/>
          </p:nvSpPr>
          <p:spPr>
            <a:xfrm>
              <a:off x="3790746" y="1080778"/>
              <a:ext cx="1550274" cy="512059"/>
            </a:xfrm>
            <a:prstGeom prst="rect">
              <a:avLst/>
            </a:prstGeom>
            <a:noFill/>
          </p:spPr>
          <p:txBody>
            <a:bodyPr wrap="none" rtlCol="0">
              <a:spAutoFit/>
            </a:bodyPr>
            <a:lstStyle/>
            <a:p>
              <a:r>
                <a:rPr lang="zh-CN" altLang="en-US" sz="2666" dirty="0" smtClean="0">
                  <a:solidFill>
                    <a:srgbClr val="01458E"/>
                  </a:solidFill>
                  <a:latin typeface="微软雅黑" panose="020B0503020204020204" pitchFamily="34" charset="-122"/>
                  <a:ea typeface="微软雅黑" panose="020B0503020204020204" pitchFamily="34" charset="-122"/>
                </a:rPr>
                <a:t>第四部分</a:t>
              </a:r>
              <a:endParaRPr lang="zh-CN" altLang="en-US" sz="2666" dirty="0">
                <a:solidFill>
                  <a:srgbClr val="01458E"/>
                </a:solidFill>
                <a:latin typeface="微软雅黑" panose="020B0503020204020204" pitchFamily="34" charset="-122"/>
                <a:ea typeface="微软雅黑" panose="020B0503020204020204" pitchFamily="34" charset="-122"/>
              </a:endParaRPr>
            </a:p>
          </p:txBody>
        </p:sp>
      </p:grpSp>
      <p:cxnSp>
        <p:nvCxnSpPr>
          <p:cNvPr id="16" name="直接连接符 15"/>
          <p:cNvCxnSpPr/>
          <p:nvPr/>
        </p:nvCxnSpPr>
        <p:spPr>
          <a:xfrm flipH="1">
            <a:off x="3154409" y="2469595"/>
            <a:ext cx="5921385" cy="0"/>
          </a:xfrm>
          <a:prstGeom prst="line">
            <a:avLst/>
          </a:prstGeom>
          <a:ln w="15875">
            <a:solidFill>
              <a:srgbClr val="01458E"/>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154409" y="3813874"/>
            <a:ext cx="5921385" cy="0"/>
          </a:xfrm>
          <a:prstGeom prst="line">
            <a:avLst/>
          </a:prstGeom>
          <a:ln w="15875">
            <a:solidFill>
              <a:srgbClr val="01458E"/>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27836" y="2757655"/>
            <a:ext cx="4557658" cy="749116"/>
          </a:xfrm>
          <a:prstGeom prst="rect">
            <a:avLst/>
          </a:prstGeom>
          <a:noFill/>
        </p:spPr>
        <p:txBody>
          <a:bodyPr wrap="none" rtlCol="0">
            <a:spAutoFit/>
          </a:bodyPr>
          <a:lstStyle/>
          <a:p>
            <a:pPr algn="ctr"/>
            <a:r>
              <a:rPr lang="zh-CN" altLang="en-US" sz="4268" dirty="0">
                <a:solidFill>
                  <a:srgbClr val="01458E"/>
                </a:solidFill>
                <a:latin typeface="微软雅黑" panose="020B0503020204020204" pitchFamily="34" charset="-122"/>
                <a:ea typeface="微软雅黑" panose="020B0503020204020204" pitchFamily="34" charset="-122"/>
              </a:rPr>
              <a:t>单击此处添加标题</a:t>
            </a:r>
          </a:p>
        </p:txBody>
      </p:sp>
      <p:sp>
        <p:nvSpPr>
          <p:cNvPr id="14" name="矩形 13"/>
          <p:cNvSpPr/>
          <p:nvPr/>
        </p:nvSpPr>
        <p:spPr>
          <a:xfrm>
            <a:off x="3410617" y="4005913"/>
            <a:ext cx="5545871" cy="543867"/>
          </a:xfrm>
          <a:prstGeom prst="rect">
            <a:avLst/>
          </a:prstGeom>
        </p:spPr>
        <p:txBody>
          <a:bodyPr wrap="square">
            <a:spAutoFit/>
          </a:bodyPr>
          <a:lstStyle/>
          <a:p>
            <a:pPr algn="ctr"/>
            <a:r>
              <a:rPr lang="zh-CN" altLang="en-US" sz="1467" dirty="0">
                <a:solidFill>
                  <a:schemeClr val="bg1">
                    <a:lumMod val="50000"/>
                  </a:schemeClr>
                </a:solidFill>
                <a:latin typeface="微软雅黑" panose="020B0503020204020204" pitchFamily="34" charset="-122"/>
                <a:ea typeface="微软雅黑" panose="020B0503020204020204" pitchFamily="34" charset="-122"/>
              </a:rPr>
              <a:t>在此处添加详细描述文本，尽量与标题文本语言风格相符，语言描述尽量简洁生动，尽可能概括出段落内容。</a:t>
            </a:r>
          </a:p>
        </p:txBody>
      </p:sp>
      <p:sp>
        <p:nvSpPr>
          <p:cNvPr id="26" name="椭圆 25"/>
          <p:cNvSpPr/>
          <p:nvPr/>
        </p:nvSpPr>
        <p:spPr>
          <a:xfrm>
            <a:off x="5810056" y="5350193"/>
            <a:ext cx="576120" cy="576120"/>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4</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3335179"/>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par>
                                <p:cTn id="17" presetID="22" presetClass="entr" presetSubtype="2"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right)">
                                      <p:cBhvr>
                                        <p:cTn id="19" dur="500"/>
                                        <p:tgtEl>
                                          <p:spTgt spid="19"/>
                                        </p:tgtEl>
                                      </p:cBhvr>
                                    </p:animEffect>
                                  </p:childTnLst>
                                </p:cTn>
                              </p:par>
                            </p:childTnLst>
                          </p:cTn>
                        </p:par>
                        <p:par>
                          <p:cTn id="20" fill="hold">
                            <p:stCondLst>
                              <p:cond delay="10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3"/>
                                        </p:tgtEl>
                                        <p:attrNameLst>
                                          <p:attrName>ppt_y</p:attrName>
                                        </p:attrNameLst>
                                      </p:cBhvr>
                                      <p:tavLst>
                                        <p:tav tm="0">
                                          <p:val>
                                            <p:strVal val="#ppt_y"/>
                                          </p:val>
                                        </p:tav>
                                        <p:tav tm="100000">
                                          <p:val>
                                            <p:strVal val="#ppt_y"/>
                                          </p:val>
                                        </p:tav>
                                      </p:tavLst>
                                    </p:anim>
                                    <p:anim calcmode="lin" valueType="num">
                                      <p:cBhvr>
                                        <p:cTn id="25"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3"/>
                                        </p:tgtEl>
                                      </p:cBhvr>
                                    </p:animEffect>
                                  </p:childTnLst>
                                </p:cTn>
                              </p:par>
                            </p:childTnLst>
                          </p:cTn>
                        </p:par>
                        <p:par>
                          <p:cTn id="28" fill="hold">
                            <p:stCondLst>
                              <p:cond delay="185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Freeform 81"/>
          <p:cNvSpPr>
            <a:spLocks/>
          </p:cNvSpPr>
          <p:nvPr/>
        </p:nvSpPr>
        <p:spPr bwMode="auto">
          <a:xfrm>
            <a:off x="2255194" y="2742792"/>
            <a:ext cx="7646309" cy="2210767"/>
          </a:xfrm>
          <a:custGeom>
            <a:avLst/>
            <a:gdLst>
              <a:gd name="T0" fmla="*/ 0 w 5049"/>
              <a:gd name="T1" fmla="*/ 1263 h 1460"/>
              <a:gd name="T2" fmla="*/ 1159 w 5049"/>
              <a:gd name="T3" fmla="*/ 48 h 1460"/>
              <a:gd name="T4" fmla="*/ 2611 w 5049"/>
              <a:gd name="T5" fmla="*/ 1263 h 1460"/>
              <a:gd name="T6" fmla="*/ 2611 w 5049"/>
              <a:gd name="T7" fmla="*/ 1227 h 1460"/>
              <a:gd name="T8" fmla="*/ 3888 w 5049"/>
              <a:gd name="T9" fmla="*/ 15 h 1460"/>
              <a:gd name="T10" fmla="*/ 5049 w 5049"/>
              <a:gd name="T11" fmla="*/ 1138 h 1460"/>
            </a:gdLst>
            <a:ahLst/>
            <a:cxnLst>
              <a:cxn ang="0">
                <a:pos x="T0" y="T1"/>
              </a:cxn>
              <a:cxn ang="0">
                <a:pos x="T2" y="T3"/>
              </a:cxn>
              <a:cxn ang="0">
                <a:pos x="T4" y="T5"/>
              </a:cxn>
              <a:cxn ang="0">
                <a:pos x="T6" y="T7"/>
              </a:cxn>
              <a:cxn ang="0">
                <a:pos x="T8" y="T9"/>
              </a:cxn>
              <a:cxn ang="0">
                <a:pos x="T10" y="T11"/>
              </a:cxn>
            </a:cxnLst>
            <a:rect l="0" t="0" r="r" b="b"/>
            <a:pathLst>
              <a:path w="5049" h="1460">
                <a:moveTo>
                  <a:pt x="0" y="1263"/>
                </a:moveTo>
                <a:cubicBezTo>
                  <a:pt x="192" y="1062"/>
                  <a:pt x="724" y="48"/>
                  <a:pt x="1159" y="48"/>
                </a:cubicBezTo>
                <a:cubicBezTo>
                  <a:pt x="1594" y="48"/>
                  <a:pt x="2369" y="1066"/>
                  <a:pt x="2611" y="1263"/>
                </a:cubicBezTo>
                <a:cubicBezTo>
                  <a:pt x="2853" y="1460"/>
                  <a:pt x="2398" y="1435"/>
                  <a:pt x="2611" y="1227"/>
                </a:cubicBezTo>
                <a:cubicBezTo>
                  <a:pt x="2824" y="1019"/>
                  <a:pt x="3482" y="30"/>
                  <a:pt x="3888" y="15"/>
                </a:cubicBezTo>
                <a:cubicBezTo>
                  <a:pt x="4294" y="0"/>
                  <a:pt x="4807" y="904"/>
                  <a:pt x="5049" y="1138"/>
                </a:cubicBezTo>
              </a:path>
            </a:pathLst>
          </a:custGeom>
          <a:noFill/>
          <a:ln w="50800">
            <a:solidFill>
              <a:schemeClr val="tx1">
                <a:lumMod val="75000"/>
                <a:lumOff val="2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352" tIns="45177" rIns="90352" bIns="45177"/>
          <a:lstStyle/>
          <a:p>
            <a:endParaRPr lang="zh-CN" altLang="en-US" sz="2503">
              <a:latin typeface="微软雅黑" panose="020B0503020204020204" pitchFamily="34" charset="-122"/>
              <a:ea typeface="微软雅黑" panose="020B0503020204020204" pitchFamily="34" charset="-122"/>
            </a:endParaRPr>
          </a:p>
        </p:txBody>
      </p:sp>
      <p:grpSp>
        <p:nvGrpSpPr>
          <p:cNvPr id="11" name="组合 10"/>
          <p:cNvGrpSpPr/>
          <p:nvPr/>
        </p:nvGrpSpPr>
        <p:grpSpPr>
          <a:xfrm>
            <a:off x="1260880" y="2921472"/>
            <a:ext cx="1785500" cy="651971"/>
            <a:chOff x="899592" y="2185916"/>
            <a:chExt cx="1355247" cy="494864"/>
          </a:xfrm>
        </p:grpSpPr>
        <p:sp>
          <p:nvSpPr>
            <p:cNvPr id="34" name="Text Box 16"/>
            <p:cNvSpPr txBox="1">
              <a:spLocks noChangeArrowheads="1"/>
            </p:cNvSpPr>
            <p:nvPr/>
          </p:nvSpPr>
          <p:spPr bwMode="auto">
            <a:xfrm>
              <a:off x="899592" y="2185916"/>
              <a:ext cx="1355247" cy="361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352" tIns="45177" rIns="90352" bIns="45177">
              <a:spAutoFit/>
            </a:bodyPr>
            <a:lstStyle/>
            <a:p>
              <a:pPr algn="ctr"/>
              <a:r>
                <a:rPr lang="zh-CN" altLang="en-US" sz="2503" dirty="0">
                  <a:solidFill>
                    <a:schemeClr val="tx1">
                      <a:lumMod val="75000"/>
                      <a:lumOff val="25000"/>
                    </a:schemeClr>
                  </a:solidFill>
                  <a:latin typeface="微软雅黑" panose="020B0503020204020204" pitchFamily="34" charset="-122"/>
                  <a:ea typeface="微软雅黑" panose="020B0503020204020204" pitchFamily="34" charset="-122"/>
                </a:rPr>
                <a:t>工作概述</a:t>
              </a:r>
            </a:p>
          </p:txBody>
        </p:sp>
        <p:sp>
          <p:nvSpPr>
            <p:cNvPr id="35" name="Text Box 17"/>
            <p:cNvSpPr txBox="1">
              <a:spLocks noChangeArrowheads="1"/>
            </p:cNvSpPr>
            <p:nvPr/>
          </p:nvSpPr>
          <p:spPr bwMode="auto">
            <a:xfrm>
              <a:off x="1082881" y="2473017"/>
              <a:ext cx="988668" cy="20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352" tIns="45177" rIns="90352" bIns="45177">
              <a:spAutoFit/>
            </a:bodyPr>
            <a:lstStyle/>
            <a:p>
              <a:pPr algn="ctr"/>
              <a:r>
                <a:rPr lang="en-US" altLang="zh-CN" sz="1186" dirty="0">
                  <a:solidFill>
                    <a:schemeClr val="tx1">
                      <a:lumMod val="75000"/>
                      <a:lumOff val="25000"/>
                    </a:schemeClr>
                  </a:solidFill>
                  <a:latin typeface="微软雅黑" panose="020B0503020204020204" pitchFamily="34" charset="-122"/>
                  <a:ea typeface="微软雅黑" panose="020B0503020204020204" pitchFamily="34" charset="-122"/>
                </a:rPr>
                <a:t>Work content</a:t>
              </a:r>
              <a:endParaRPr lang="zh-CN" altLang="en-US" sz="1186"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3392524" y="3937512"/>
            <a:ext cx="1465811" cy="861575"/>
            <a:chOff x="2517572" y="2957122"/>
            <a:chExt cx="1112593" cy="653961"/>
          </a:xfrm>
        </p:grpSpPr>
        <p:sp>
          <p:nvSpPr>
            <p:cNvPr id="36" name="Text Box 38"/>
            <p:cNvSpPr txBox="1">
              <a:spLocks noChangeArrowheads="1"/>
            </p:cNvSpPr>
            <p:nvPr/>
          </p:nvSpPr>
          <p:spPr bwMode="auto">
            <a:xfrm>
              <a:off x="2535333" y="2957122"/>
              <a:ext cx="1077071" cy="653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352" tIns="45177" rIns="90352" bIns="45177">
              <a:spAutoFit/>
            </a:bodyPr>
            <a:lstStyle/>
            <a:p>
              <a:pPr algn="ctr"/>
              <a:r>
                <a:rPr lang="zh-CN" altLang="en-US" sz="2503" dirty="0">
                  <a:solidFill>
                    <a:schemeClr val="tx1">
                      <a:lumMod val="75000"/>
                      <a:lumOff val="25000"/>
                    </a:schemeClr>
                  </a:solidFill>
                  <a:latin typeface="微软雅黑" panose="020B0503020204020204" pitchFamily="34" charset="-122"/>
                  <a:ea typeface="微软雅黑" panose="020B0503020204020204" pitchFamily="34" charset="-122"/>
                </a:rPr>
                <a:t>完成情况</a:t>
              </a:r>
            </a:p>
          </p:txBody>
        </p:sp>
        <p:sp>
          <p:nvSpPr>
            <p:cNvPr id="37" name="Text Box 39"/>
            <p:cNvSpPr txBox="1">
              <a:spLocks noChangeArrowheads="1"/>
            </p:cNvSpPr>
            <p:nvPr/>
          </p:nvSpPr>
          <p:spPr bwMode="auto">
            <a:xfrm>
              <a:off x="2517572" y="3241924"/>
              <a:ext cx="1112593" cy="20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352" tIns="45177" rIns="90352" bIns="45177">
              <a:spAutoFit/>
            </a:bodyPr>
            <a:lstStyle/>
            <a:p>
              <a:pPr algn="ctr"/>
              <a:r>
                <a:rPr lang="en-US" altLang="zh-CN" sz="1186" dirty="0">
                  <a:solidFill>
                    <a:schemeClr val="tx1">
                      <a:lumMod val="75000"/>
                      <a:lumOff val="25000"/>
                    </a:schemeClr>
                  </a:solidFill>
                  <a:latin typeface="微软雅黑" panose="020B0503020204020204" pitchFamily="34" charset="-122"/>
                  <a:ea typeface="微软雅黑" panose="020B0503020204020204" pitchFamily="34" charset="-122"/>
                </a:rPr>
                <a:t>Work content</a:t>
              </a:r>
              <a:endParaRPr lang="zh-CN" altLang="en-US" sz="1186"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5315838" y="2770046"/>
            <a:ext cx="1649205" cy="626228"/>
            <a:chOff x="3977423" y="2070981"/>
            <a:chExt cx="1251795" cy="475325"/>
          </a:xfrm>
        </p:grpSpPr>
        <p:sp>
          <p:nvSpPr>
            <p:cNvPr id="38" name="Text Box 40"/>
            <p:cNvSpPr txBox="1">
              <a:spLocks noChangeArrowheads="1"/>
            </p:cNvSpPr>
            <p:nvPr/>
          </p:nvSpPr>
          <p:spPr bwMode="auto">
            <a:xfrm>
              <a:off x="3977423" y="2070981"/>
              <a:ext cx="1251795" cy="361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352" tIns="45177" rIns="90352" bIns="45177">
              <a:spAutoFit/>
            </a:bodyPr>
            <a:lstStyle/>
            <a:p>
              <a:pPr algn="ctr"/>
              <a:r>
                <a:rPr lang="zh-CN" altLang="en-US" sz="2503" dirty="0">
                  <a:solidFill>
                    <a:schemeClr val="tx1">
                      <a:lumMod val="75000"/>
                      <a:lumOff val="25000"/>
                    </a:schemeClr>
                  </a:solidFill>
                  <a:latin typeface="微软雅黑" panose="020B0503020204020204" pitchFamily="34" charset="-122"/>
                  <a:ea typeface="微软雅黑" panose="020B0503020204020204" pitchFamily="34" charset="-122"/>
                </a:rPr>
                <a:t>成果展示</a:t>
              </a:r>
            </a:p>
          </p:txBody>
        </p:sp>
        <p:sp>
          <p:nvSpPr>
            <p:cNvPr id="39" name="Text Box 41"/>
            <p:cNvSpPr txBox="1">
              <a:spLocks noChangeArrowheads="1"/>
            </p:cNvSpPr>
            <p:nvPr/>
          </p:nvSpPr>
          <p:spPr bwMode="auto">
            <a:xfrm>
              <a:off x="4082028" y="2338543"/>
              <a:ext cx="1042586" cy="20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352" tIns="45177" rIns="90352" bIns="45177">
              <a:spAutoFit/>
            </a:bodyPr>
            <a:lstStyle/>
            <a:p>
              <a:pPr algn="ctr"/>
              <a:r>
                <a:rPr lang="en-US" altLang="zh-CN" sz="1186" dirty="0">
                  <a:solidFill>
                    <a:schemeClr val="tx1">
                      <a:lumMod val="75000"/>
                      <a:lumOff val="25000"/>
                    </a:schemeClr>
                  </a:solidFill>
                  <a:latin typeface="微软雅黑" panose="020B0503020204020204" pitchFamily="34" charset="-122"/>
                  <a:ea typeface="微软雅黑" panose="020B0503020204020204" pitchFamily="34" charset="-122"/>
                </a:rPr>
                <a:t>Work content</a:t>
              </a:r>
              <a:endParaRPr lang="zh-CN" altLang="en-US" sz="1186"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7427336" y="4187357"/>
            <a:ext cx="1579540" cy="861575"/>
            <a:chOff x="5580112" y="3146763"/>
            <a:chExt cx="1198917" cy="653961"/>
          </a:xfrm>
        </p:grpSpPr>
        <p:sp>
          <p:nvSpPr>
            <p:cNvPr id="40" name="Text Box 42"/>
            <p:cNvSpPr txBox="1">
              <a:spLocks noChangeArrowheads="1"/>
            </p:cNvSpPr>
            <p:nvPr/>
          </p:nvSpPr>
          <p:spPr bwMode="auto">
            <a:xfrm>
              <a:off x="5641034" y="3146763"/>
              <a:ext cx="1077071" cy="653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352" tIns="45177" rIns="90352" bIns="45177">
              <a:spAutoFit/>
            </a:bodyPr>
            <a:lstStyle/>
            <a:p>
              <a:pPr algn="ctr"/>
              <a:r>
                <a:rPr lang="zh-CN" altLang="en-US" sz="2503" dirty="0">
                  <a:solidFill>
                    <a:schemeClr val="tx1">
                      <a:lumMod val="75000"/>
                      <a:lumOff val="25000"/>
                    </a:schemeClr>
                  </a:solidFill>
                  <a:latin typeface="微软雅黑" panose="020B0503020204020204" pitchFamily="34" charset="-122"/>
                  <a:ea typeface="微软雅黑" panose="020B0503020204020204" pitchFamily="34" charset="-122"/>
                </a:rPr>
                <a:t>工作不足</a:t>
              </a:r>
            </a:p>
          </p:txBody>
        </p:sp>
        <p:sp>
          <p:nvSpPr>
            <p:cNvPr id="41" name="Text Box 43"/>
            <p:cNvSpPr txBox="1">
              <a:spLocks noChangeArrowheads="1"/>
            </p:cNvSpPr>
            <p:nvPr/>
          </p:nvSpPr>
          <p:spPr bwMode="auto">
            <a:xfrm>
              <a:off x="5580112" y="3432715"/>
              <a:ext cx="1198917" cy="20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352" tIns="45177" rIns="90352" bIns="45177">
              <a:spAutoFit/>
            </a:bodyPr>
            <a:lstStyle/>
            <a:p>
              <a:pPr algn="ctr"/>
              <a:r>
                <a:rPr lang="en-US" altLang="zh-CN" sz="1186" dirty="0">
                  <a:solidFill>
                    <a:schemeClr val="tx1">
                      <a:lumMod val="75000"/>
                      <a:lumOff val="25000"/>
                    </a:schemeClr>
                  </a:solidFill>
                  <a:latin typeface="微软雅黑" panose="020B0503020204020204" pitchFamily="34" charset="-122"/>
                  <a:ea typeface="微软雅黑" panose="020B0503020204020204" pitchFamily="34" charset="-122"/>
                </a:rPr>
                <a:t>Work content</a:t>
              </a:r>
              <a:endParaRPr lang="zh-CN" altLang="en-US" sz="1186"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9229838" y="2813965"/>
            <a:ext cx="1785500" cy="623616"/>
            <a:chOff x="6948264" y="2104313"/>
            <a:chExt cx="1355247" cy="473342"/>
          </a:xfrm>
        </p:grpSpPr>
        <p:sp>
          <p:nvSpPr>
            <p:cNvPr id="42" name="Text Box 44"/>
            <p:cNvSpPr txBox="1">
              <a:spLocks noChangeArrowheads="1"/>
            </p:cNvSpPr>
            <p:nvPr/>
          </p:nvSpPr>
          <p:spPr bwMode="auto">
            <a:xfrm>
              <a:off x="6948264" y="2104313"/>
              <a:ext cx="1355247" cy="361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352" tIns="45177" rIns="90352" bIns="45177">
              <a:spAutoFit/>
            </a:bodyPr>
            <a:lstStyle/>
            <a:p>
              <a:pPr algn="ctr"/>
              <a:r>
                <a:rPr lang="zh-CN" altLang="en-US" sz="2503" dirty="0">
                  <a:solidFill>
                    <a:schemeClr val="tx1">
                      <a:lumMod val="75000"/>
                      <a:lumOff val="25000"/>
                    </a:schemeClr>
                  </a:solidFill>
                  <a:latin typeface="微软雅黑" panose="020B0503020204020204" pitchFamily="34" charset="-122"/>
                  <a:ea typeface="微软雅黑" panose="020B0503020204020204" pitchFamily="34" charset="-122"/>
                </a:rPr>
                <a:t>明年计划</a:t>
              </a:r>
            </a:p>
          </p:txBody>
        </p:sp>
        <p:sp>
          <p:nvSpPr>
            <p:cNvPr id="43" name="Text Box 45"/>
            <p:cNvSpPr txBox="1">
              <a:spLocks noChangeArrowheads="1"/>
            </p:cNvSpPr>
            <p:nvPr/>
          </p:nvSpPr>
          <p:spPr bwMode="auto">
            <a:xfrm>
              <a:off x="7078155" y="2369892"/>
              <a:ext cx="1095464" cy="20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352" tIns="45177" rIns="90352" bIns="45177">
              <a:spAutoFit/>
            </a:bodyPr>
            <a:lstStyle/>
            <a:p>
              <a:pPr algn="ctr"/>
              <a:r>
                <a:rPr lang="en-US" altLang="zh-CN" sz="1186" dirty="0">
                  <a:solidFill>
                    <a:schemeClr val="tx1">
                      <a:lumMod val="75000"/>
                      <a:lumOff val="25000"/>
                    </a:schemeClr>
                  </a:solidFill>
                  <a:latin typeface="微软雅黑" panose="020B0503020204020204" pitchFamily="34" charset="-122"/>
                  <a:ea typeface="微软雅黑" panose="020B0503020204020204" pitchFamily="34" charset="-122"/>
                </a:rPr>
                <a:t>Work content</a:t>
              </a:r>
              <a:endParaRPr lang="zh-CN" altLang="en-US" sz="1186"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3371670" y="2196503"/>
            <a:ext cx="1365245" cy="1365584"/>
            <a:chOff x="2501743" y="1635646"/>
            <a:chExt cx="1036261" cy="1036518"/>
          </a:xfrm>
        </p:grpSpPr>
        <p:sp>
          <p:nvSpPr>
            <p:cNvPr id="29" name="Oval 53"/>
            <p:cNvSpPr>
              <a:spLocks noChangeArrowheads="1"/>
            </p:cNvSpPr>
            <p:nvPr/>
          </p:nvSpPr>
          <p:spPr bwMode="auto">
            <a:xfrm>
              <a:off x="2501743" y="1635646"/>
              <a:ext cx="1036261" cy="1036518"/>
            </a:xfrm>
            <a:prstGeom prst="ellipse">
              <a:avLst/>
            </a:prstGeom>
            <a:solidFill>
              <a:schemeClr val="accent2"/>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0352" tIns="45177" rIns="90352" bIns="45177" anchor="ctr"/>
            <a:lstStyle/>
            <a:p>
              <a:pPr algn="ctr">
                <a:defRPr/>
              </a:pPr>
              <a:endParaRPr lang="zh-CN" altLang="en-US" sz="2503">
                <a:latin typeface="微软雅黑" panose="020B0503020204020204" pitchFamily="34" charset="-122"/>
                <a:ea typeface="微软雅黑" panose="020B0503020204020204" pitchFamily="34" charset="-122"/>
              </a:endParaRPr>
            </a:p>
          </p:txBody>
        </p:sp>
        <p:sp>
          <p:nvSpPr>
            <p:cNvPr id="44" name="Text Box 59"/>
            <p:cNvSpPr txBox="1">
              <a:spLocks noChangeArrowheads="1"/>
            </p:cNvSpPr>
            <p:nvPr/>
          </p:nvSpPr>
          <p:spPr bwMode="auto">
            <a:xfrm>
              <a:off x="2639226" y="1835816"/>
              <a:ext cx="782803" cy="653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352" tIns="45177" rIns="90352" bIns="45177">
              <a:spAutoFit/>
            </a:bodyPr>
            <a:lstStyle/>
            <a:p>
              <a:pPr algn="ctr"/>
              <a:r>
                <a:rPr lang="en-US" altLang="zh-CN" sz="5006" b="1" dirty="0">
                  <a:solidFill>
                    <a:schemeClr val="bg1"/>
                  </a:solidFill>
                  <a:latin typeface="微软雅黑" panose="020B0503020204020204" pitchFamily="34" charset="-122"/>
                  <a:ea typeface="微软雅黑" panose="020B0503020204020204" pitchFamily="34" charset="-122"/>
                </a:rPr>
                <a:t>02</a:t>
              </a:r>
            </a:p>
          </p:txBody>
        </p:sp>
      </p:grpSp>
      <p:grpSp>
        <p:nvGrpSpPr>
          <p:cNvPr id="8" name="组合 7"/>
          <p:cNvGrpSpPr/>
          <p:nvPr/>
        </p:nvGrpSpPr>
        <p:grpSpPr>
          <a:xfrm>
            <a:off x="5570608" y="3913632"/>
            <a:ext cx="1365245" cy="1365584"/>
            <a:chOff x="4170801" y="2938997"/>
            <a:chExt cx="1036261" cy="1036518"/>
          </a:xfrm>
        </p:grpSpPr>
        <p:sp>
          <p:nvSpPr>
            <p:cNvPr id="30" name="Oval 53"/>
            <p:cNvSpPr>
              <a:spLocks noChangeArrowheads="1"/>
            </p:cNvSpPr>
            <p:nvPr/>
          </p:nvSpPr>
          <p:spPr bwMode="auto">
            <a:xfrm>
              <a:off x="4170801" y="2938997"/>
              <a:ext cx="1036261" cy="1036518"/>
            </a:xfrm>
            <a:prstGeom prst="ellipse">
              <a:avLst/>
            </a:prstGeom>
            <a:solidFill>
              <a:schemeClr val="accent3"/>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0352" tIns="45177" rIns="90352" bIns="45177" anchor="ctr"/>
            <a:lstStyle/>
            <a:p>
              <a:pPr algn="ctr">
                <a:defRPr/>
              </a:pPr>
              <a:endParaRPr lang="zh-CN" altLang="en-US" sz="2503">
                <a:latin typeface="微软雅黑" panose="020B0503020204020204" pitchFamily="34" charset="-122"/>
                <a:ea typeface="微软雅黑" panose="020B0503020204020204" pitchFamily="34" charset="-122"/>
              </a:endParaRPr>
            </a:p>
          </p:txBody>
        </p:sp>
        <p:sp>
          <p:nvSpPr>
            <p:cNvPr id="45" name="Text Box 60"/>
            <p:cNvSpPr txBox="1">
              <a:spLocks noChangeArrowheads="1"/>
            </p:cNvSpPr>
            <p:nvPr/>
          </p:nvSpPr>
          <p:spPr bwMode="auto">
            <a:xfrm>
              <a:off x="4292373" y="3105837"/>
              <a:ext cx="782803" cy="653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352" tIns="45177" rIns="90352" bIns="45177">
              <a:spAutoFit/>
            </a:bodyPr>
            <a:lstStyle/>
            <a:p>
              <a:pPr algn="ctr"/>
              <a:r>
                <a:rPr lang="en-US" altLang="zh-CN" sz="5006" b="1" dirty="0">
                  <a:solidFill>
                    <a:schemeClr val="bg1"/>
                  </a:solidFill>
                  <a:latin typeface="微软雅黑" panose="020B0503020204020204" pitchFamily="34" charset="-122"/>
                  <a:ea typeface="微软雅黑" panose="020B0503020204020204" pitchFamily="34" charset="-122"/>
                </a:rPr>
                <a:t>03</a:t>
              </a:r>
            </a:p>
          </p:txBody>
        </p:sp>
      </p:grpSp>
      <p:grpSp>
        <p:nvGrpSpPr>
          <p:cNvPr id="9" name="组合 8"/>
          <p:cNvGrpSpPr/>
          <p:nvPr/>
        </p:nvGrpSpPr>
        <p:grpSpPr>
          <a:xfrm>
            <a:off x="7425773" y="2196503"/>
            <a:ext cx="1365245" cy="1365584"/>
            <a:chOff x="5578926" y="1635646"/>
            <a:chExt cx="1036261" cy="1036518"/>
          </a:xfrm>
        </p:grpSpPr>
        <p:sp>
          <p:nvSpPr>
            <p:cNvPr id="31" name="Oval 53"/>
            <p:cNvSpPr>
              <a:spLocks noChangeArrowheads="1"/>
            </p:cNvSpPr>
            <p:nvPr/>
          </p:nvSpPr>
          <p:spPr bwMode="auto">
            <a:xfrm>
              <a:off x="5578926" y="1635646"/>
              <a:ext cx="1036261" cy="1036518"/>
            </a:xfrm>
            <a:prstGeom prst="ellipse">
              <a:avLst/>
            </a:prstGeom>
            <a:solidFill>
              <a:schemeClr val="accent4"/>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0352" tIns="45177" rIns="90352" bIns="45177" anchor="ctr"/>
            <a:lstStyle/>
            <a:p>
              <a:pPr algn="ctr">
                <a:defRPr/>
              </a:pPr>
              <a:endParaRPr lang="zh-CN" altLang="en-US" sz="2503">
                <a:latin typeface="微软雅黑" panose="020B0503020204020204" pitchFamily="34" charset="-122"/>
                <a:ea typeface="微软雅黑" panose="020B0503020204020204" pitchFamily="34" charset="-122"/>
              </a:endParaRPr>
            </a:p>
          </p:txBody>
        </p:sp>
        <p:sp>
          <p:nvSpPr>
            <p:cNvPr id="46" name="Text Box 61"/>
            <p:cNvSpPr txBox="1">
              <a:spLocks noChangeArrowheads="1"/>
            </p:cNvSpPr>
            <p:nvPr/>
          </p:nvSpPr>
          <p:spPr bwMode="auto">
            <a:xfrm>
              <a:off x="5721148" y="1835816"/>
              <a:ext cx="782803" cy="653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352" tIns="45177" rIns="90352" bIns="45177">
              <a:spAutoFit/>
            </a:bodyPr>
            <a:lstStyle/>
            <a:p>
              <a:pPr algn="ctr"/>
              <a:r>
                <a:rPr lang="en-US" altLang="zh-CN" sz="5006" b="1" dirty="0">
                  <a:solidFill>
                    <a:schemeClr val="bg1"/>
                  </a:solidFill>
                  <a:latin typeface="微软雅黑" panose="020B0503020204020204" pitchFamily="34" charset="-122"/>
                  <a:ea typeface="微软雅黑" panose="020B0503020204020204" pitchFamily="34" charset="-122"/>
                </a:rPr>
                <a:t>04</a:t>
              </a:r>
            </a:p>
          </p:txBody>
        </p:sp>
      </p:grpSp>
      <p:grpSp>
        <p:nvGrpSpPr>
          <p:cNvPr id="10" name="组合 9"/>
          <p:cNvGrpSpPr/>
          <p:nvPr/>
        </p:nvGrpSpPr>
        <p:grpSpPr>
          <a:xfrm>
            <a:off x="9417235" y="3853063"/>
            <a:ext cx="1365245" cy="1365584"/>
            <a:chOff x="7090504" y="2893023"/>
            <a:chExt cx="1036261" cy="1036518"/>
          </a:xfrm>
        </p:grpSpPr>
        <p:sp>
          <p:nvSpPr>
            <p:cNvPr id="32" name="Oval 53"/>
            <p:cNvSpPr>
              <a:spLocks noChangeArrowheads="1"/>
            </p:cNvSpPr>
            <p:nvPr/>
          </p:nvSpPr>
          <p:spPr bwMode="auto">
            <a:xfrm>
              <a:off x="7090504" y="2893023"/>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0352" tIns="45177" rIns="90352" bIns="45177" anchor="ctr"/>
            <a:lstStyle/>
            <a:p>
              <a:pPr algn="ctr">
                <a:defRPr/>
              </a:pPr>
              <a:endParaRPr lang="zh-CN" altLang="en-US" sz="2503">
                <a:latin typeface="微软雅黑" panose="020B0503020204020204" pitchFamily="34" charset="-122"/>
                <a:ea typeface="微软雅黑" panose="020B0503020204020204" pitchFamily="34" charset="-122"/>
              </a:endParaRPr>
            </a:p>
          </p:txBody>
        </p:sp>
        <p:sp>
          <p:nvSpPr>
            <p:cNvPr id="47" name="Text Box 62"/>
            <p:cNvSpPr txBox="1">
              <a:spLocks noChangeArrowheads="1"/>
            </p:cNvSpPr>
            <p:nvPr/>
          </p:nvSpPr>
          <p:spPr bwMode="auto">
            <a:xfrm>
              <a:off x="7225896" y="3105837"/>
              <a:ext cx="782803" cy="653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352" tIns="45177" rIns="90352" bIns="45177">
              <a:spAutoFit/>
            </a:bodyPr>
            <a:lstStyle/>
            <a:p>
              <a:pPr algn="ctr"/>
              <a:r>
                <a:rPr lang="en-US" altLang="zh-CN" sz="5006" b="1" dirty="0">
                  <a:solidFill>
                    <a:schemeClr val="bg1"/>
                  </a:solidFill>
                  <a:latin typeface="微软雅黑" panose="020B0503020204020204" pitchFamily="34" charset="-122"/>
                  <a:ea typeface="微软雅黑" panose="020B0503020204020204" pitchFamily="34" charset="-122"/>
                </a:rPr>
                <a:t>05</a:t>
              </a:r>
            </a:p>
          </p:txBody>
        </p:sp>
      </p:grpSp>
      <p:grpSp>
        <p:nvGrpSpPr>
          <p:cNvPr id="5" name="组合 4"/>
          <p:cNvGrpSpPr/>
          <p:nvPr/>
        </p:nvGrpSpPr>
        <p:grpSpPr>
          <a:xfrm>
            <a:off x="1448355" y="3845492"/>
            <a:ext cx="1365245" cy="1365584"/>
            <a:chOff x="1041891" y="2887277"/>
            <a:chExt cx="1036261" cy="1036518"/>
          </a:xfrm>
        </p:grpSpPr>
        <p:sp>
          <p:nvSpPr>
            <p:cNvPr id="33"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0352" tIns="45177" rIns="90352" bIns="45177" anchor="ctr"/>
            <a:lstStyle/>
            <a:p>
              <a:pPr algn="ctr">
                <a:defRPr/>
              </a:pPr>
              <a:endParaRPr lang="zh-CN" altLang="en-US" sz="2503">
                <a:latin typeface="微软雅黑" panose="020B0503020204020204" pitchFamily="34" charset="-122"/>
                <a:ea typeface="微软雅黑" panose="020B0503020204020204" pitchFamily="34" charset="-122"/>
              </a:endParaRPr>
            </a:p>
          </p:txBody>
        </p:sp>
        <p:sp>
          <p:nvSpPr>
            <p:cNvPr id="48" name="Text Box 58"/>
            <p:cNvSpPr txBox="1">
              <a:spLocks noChangeArrowheads="1"/>
            </p:cNvSpPr>
            <p:nvPr/>
          </p:nvSpPr>
          <p:spPr bwMode="auto">
            <a:xfrm>
              <a:off x="1177282" y="3105837"/>
              <a:ext cx="782803" cy="653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352" tIns="45177" rIns="90352" bIns="45177">
              <a:spAutoFit/>
            </a:bodyPr>
            <a:lstStyle/>
            <a:p>
              <a:pPr algn="ctr"/>
              <a:r>
                <a:rPr lang="en-US" altLang="zh-CN" sz="5006" b="1" dirty="0">
                  <a:solidFill>
                    <a:schemeClr val="bg1"/>
                  </a:solidFill>
                  <a:latin typeface="微软雅黑" panose="020B0503020204020204" pitchFamily="34" charset="-122"/>
                  <a:ea typeface="微软雅黑" panose="020B0503020204020204" pitchFamily="34" charset="-122"/>
                </a:rPr>
                <a:t>01</a:t>
              </a:r>
            </a:p>
          </p:txBody>
        </p:sp>
      </p:grpSp>
    </p:spTree>
    <p:extLst>
      <p:ext uri="{BB962C8B-B14F-4D97-AF65-F5344CB8AC3E}">
        <p14:creationId xmlns:p14="http://schemas.microsoft.com/office/powerpoint/2010/main" val="360240837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2500"/>
                                        <p:tgtEl>
                                          <p:spTgt spid="28"/>
                                        </p:tgtEl>
                                      </p:cBhvr>
                                    </p:animEffect>
                                  </p:childTnLst>
                                </p:cTn>
                              </p:par>
                              <p:par>
                                <p:cTn id="8" presetID="53"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par>
                                <p:cTn id="13" presetID="53" presetClass="entr" presetSubtype="16" fill="hold"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53" presetClass="entr" presetSubtype="16" fill="hold" nodeType="withEffect">
                                  <p:stCondLst>
                                    <p:cond delay="100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par>
                                <p:cTn id="23" presetID="53" presetClass="entr" presetSubtype="16" fill="hold" nodeType="withEffect">
                                  <p:stCondLst>
                                    <p:cond delay="150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53" presetClass="entr" presetSubtype="16" fill="hold" nodeType="withEffect">
                                  <p:stCondLst>
                                    <p:cond delay="200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animEffect transition="in" filter="fade">
                                      <p:cBhvr>
                                        <p:cTn id="32" dur="500"/>
                                        <p:tgtEl>
                                          <p:spTgt spid="10"/>
                                        </p:tgtEl>
                                      </p:cBhvr>
                                    </p:animEffect>
                                  </p:childTnLst>
                                </p:cTn>
                              </p:par>
                            </p:childTnLst>
                          </p:cTn>
                        </p:par>
                        <p:par>
                          <p:cTn id="33" fill="hold">
                            <p:stCondLst>
                              <p:cond delay="2500"/>
                            </p:stCondLst>
                            <p:childTnLst>
                              <p:par>
                                <p:cTn id="34" presetID="42" presetClass="entr" presetSubtype="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par>
                                <p:cTn id="39" presetID="47" presetClass="entr" presetSubtype="0" fill="hold" nodeType="withEffect">
                                  <p:stCondLst>
                                    <p:cond delay="30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60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par>
                                <p:cTn id="49" presetID="47" presetClass="entr" presetSubtype="0" fill="hold" nodeType="withEffect">
                                  <p:stCondLst>
                                    <p:cond delay="90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anim calcmode="lin" valueType="num">
                                      <p:cBhvr>
                                        <p:cTn id="52" dur="1000" fill="hold"/>
                                        <p:tgtEl>
                                          <p:spTgt spid="14"/>
                                        </p:tgtEl>
                                        <p:attrNameLst>
                                          <p:attrName>ppt_x</p:attrName>
                                        </p:attrNameLst>
                                      </p:cBhvr>
                                      <p:tavLst>
                                        <p:tav tm="0">
                                          <p:val>
                                            <p:strVal val="#ppt_x"/>
                                          </p:val>
                                        </p:tav>
                                        <p:tav tm="100000">
                                          <p:val>
                                            <p:strVal val="#ppt_x"/>
                                          </p:val>
                                        </p:tav>
                                      </p:tavLst>
                                    </p:anim>
                                    <p:anim calcmode="lin" valueType="num">
                                      <p:cBhvr>
                                        <p:cTn id="53" dur="1000" fill="hold"/>
                                        <p:tgtEl>
                                          <p:spTgt spid="14"/>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120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矩形 26"/>
          <p:cNvSpPr/>
          <p:nvPr/>
        </p:nvSpPr>
        <p:spPr>
          <a:xfrm>
            <a:off x="823037" y="1591484"/>
            <a:ext cx="10561041" cy="822148"/>
          </a:xfrm>
          <a:prstGeom prst="rect">
            <a:avLst/>
          </a:prstGeom>
        </p:spPr>
        <p:txBody>
          <a:bodyPr wrap="square">
            <a:spAutoFit/>
          </a:bodyPr>
          <a:lstStyle/>
          <a:p>
            <a:pPr>
              <a:lnSpc>
                <a:spcPct val="150000"/>
              </a:lnSpc>
              <a:spcBef>
                <a:spcPts val="790"/>
              </a:spcBef>
              <a:spcAft>
                <a:spcPts val="790"/>
              </a:spcAft>
              <a:defRPr/>
            </a:pPr>
            <a:r>
              <a:rPr lang="zh-CN" altLang="en-US" sz="1581" dirty="0">
                <a:solidFill>
                  <a:schemeClr val="tx1">
                    <a:lumMod val="85000"/>
                    <a:lumOff val="15000"/>
                  </a:schemeClr>
                </a:solidFill>
                <a:latin typeface="微软雅黑" pitchFamily="34" charset="-122"/>
                <a:ea typeface="微软雅黑" pitchFamily="34" charset="-122"/>
              </a:rPr>
              <a:t>请在此处输入您的文本或者复制您的文本粘贴到此处，请在此处输入您的文本或者复制您的文本粘贴到此处。请在此处输入您的文本或者复制您的文本粘贴到此处，请在此处输入您的文本或者复制您的文本粘贴到此处。</a:t>
            </a:r>
          </a:p>
        </p:txBody>
      </p:sp>
      <p:pic>
        <p:nvPicPr>
          <p:cNvPr id="28" name="图片 2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36239" y="2816747"/>
            <a:ext cx="6987240" cy="3188267"/>
          </a:xfrm>
          <a:prstGeom prst="rect">
            <a:avLst/>
          </a:prstGeom>
        </p:spPr>
      </p:pic>
      <p:grpSp>
        <p:nvGrpSpPr>
          <p:cNvPr id="7" name="组合 6"/>
          <p:cNvGrpSpPr/>
          <p:nvPr/>
        </p:nvGrpSpPr>
        <p:grpSpPr>
          <a:xfrm>
            <a:off x="8138954" y="2860583"/>
            <a:ext cx="546114" cy="546114"/>
            <a:chOff x="3543574" y="4265651"/>
            <a:chExt cx="414516" cy="414516"/>
          </a:xfrm>
        </p:grpSpPr>
        <p:sp>
          <p:nvSpPr>
            <p:cNvPr id="9" name="椭圆 8"/>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503">
                <a:solidFill>
                  <a:srgbClr val="FFFFFF"/>
                </a:solidFill>
                <a:latin typeface="Calibri"/>
                <a:ea typeface="宋体" panose="02010600030101010101" pitchFamily="2" charset="-122"/>
              </a:endParaRPr>
            </a:p>
          </p:txBody>
        </p:sp>
        <p:grpSp>
          <p:nvGrpSpPr>
            <p:cNvPr id="10" name="组合 9"/>
            <p:cNvGrpSpPr/>
            <p:nvPr/>
          </p:nvGrpSpPr>
          <p:grpSpPr>
            <a:xfrm>
              <a:off x="3629640" y="4325788"/>
              <a:ext cx="259976" cy="261734"/>
              <a:chOff x="5042691" y="2273922"/>
              <a:chExt cx="702937" cy="707690"/>
            </a:xfrm>
            <a:solidFill>
              <a:schemeClr val="bg1"/>
            </a:solidFill>
          </p:grpSpPr>
          <p:sp>
            <p:nvSpPr>
              <p:cNvPr id="11"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chemeClr val="bg1"/>
                  </a:solidFill>
                </a:endParaRPr>
              </a:p>
            </p:txBody>
          </p:sp>
          <p:sp>
            <p:nvSpPr>
              <p:cNvPr id="12"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chemeClr val="bg1"/>
                  </a:solidFill>
                </a:endParaRPr>
              </a:p>
            </p:txBody>
          </p:sp>
        </p:grpSp>
      </p:grpSp>
      <p:grpSp>
        <p:nvGrpSpPr>
          <p:cNvPr id="13" name="组合 12"/>
          <p:cNvGrpSpPr/>
          <p:nvPr/>
        </p:nvGrpSpPr>
        <p:grpSpPr>
          <a:xfrm>
            <a:off x="8138954" y="3737498"/>
            <a:ext cx="546114" cy="546114"/>
            <a:chOff x="4102125" y="4265651"/>
            <a:chExt cx="414516" cy="414516"/>
          </a:xfrm>
        </p:grpSpPr>
        <p:sp>
          <p:nvSpPr>
            <p:cNvPr id="14" name="椭圆 13"/>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503">
                <a:solidFill>
                  <a:srgbClr val="FFFFFF"/>
                </a:solidFill>
                <a:latin typeface="Calibri"/>
                <a:ea typeface="宋体" panose="02010600030101010101" pitchFamily="2" charset="-122"/>
              </a:endParaRPr>
            </a:p>
          </p:txBody>
        </p:sp>
        <p:grpSp>
          <p:nvGrpSpPr>
            <p:cNvPr id="15" name="组合 14"/>
            <p:cNvGrpSpPr/>
            <p:nvPr/>
          </p:nvGrpSpPr>
          <p:grpSpPr>
            <a:xfrm>
              <a:off x="4199233" y="4358783"/>
              <a:ext cx="238761" cy="198211"/>
              <a:chOff x="3132963" y="3140191"/>
              <a:chExt cx="645573" cy="535933"/>
            </a:xfrm>
            <a:solidFill>
              <a:schemeClr val="bg1"/>
            </a:solidFill>
          </p:grpSpPr>
          <p:sp>
            <p:nvSpPr>
              <p:cNvPr id="16"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chemeClr val="bg1"/>
                  </a:solidFill>
                </a:endParaRPr>
              </a:p>
            </p:txBody>
          </p:sp>
          <p:sp>
            <p:nvSpPr>
              <p:cNvPr id="17"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chemeClr val="bg1"/>
                  </a:solidFill>
                </a:endParaRPr>
              </a:p>
            </p:txBody>
          </p:sp>
          <p:sp>
            <p:nvSpPr>
              <p:cNvPr id="18"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chemeClr val="bg1"/>
                  </a:solidFill>
                </a:endParaRPr>
              </a:p>
            </p:txBody>
          </p:sp>
          <p:sp>
            <p:nvSpPr>
              <p:cNvPr id="19"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chemeClr val="bg1"/>
                  </a:solidFill>
                </a:endParaRPr>
              </a:p>
            </p:txBody>
          </p:sp>
          <p:sp>
            <p:nvSpPr>
              <p:cNvPr id="20"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chemeClr val="bg1"/>
                  </a:solidFill>
                </a:endParaRPr>
              </a:p>
            </p:txBody>
          </p:sp>
          <p:sp>
            <p:nvSpPr>
              <p:cNvPr id="21"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chemeClr val="bg1"/>
                  </a:solidFill>
                </a:endParaRPr>
              </a:p>
            </p:txBody>
          </p:sp>
        </p:grpSp>
      </p:grpSp>
      <p:grpSp>
        <p:nvGrpSpPr>
          <p:cNvPr id="22" name="组合 21"/>
          <p:cNvGrpSpPr/>
          <p:nvPr/>
        </p:nvGrpSpPr>
        <p:grpSpPr>
          <a:xfrm>
            <a:off x="8138954" y="5445131"/>
            <a:ext cx="546114" cy="546114"/>
            <a:chOff x="5181486" y="4265651"/>
            <a:chExt cx="414516" cy="414516"/>
          </a:xfrm>
        </p:grpSpPr>
        <p:sp>
          <p:nvSpPr>
            <p:cNvPr id="23" name="椭圆 22"/>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503">
                <a:solidFill>
                  <a:srgbClr val="FFFFFF"/>
                </a:solidFill>
                <a:latin typeface="Calibri"/>
                <a:ea typeface="宋体" panose="02010600030101010101" pitchFamily="2" charset="-122"/>
              </a:endParaRPr>
            </a:p>
          </p:txBody>
        </p:sp>
        <p:grpSp>
          <p:nvGrpSpPr>
            <p:cNvPr id="24" name="组合 23"/>
            <p:cNvGrpSpPr/>
            <p:nvPr/>
          </p:nvGrpSpPr>
          <p:grpSpPr>
            <a:xfrm>
              <a:off x="5287222" y="4375239"/>
              <a:ext cx="253419" cy="172633"/>
              <a:chOff x="4895160" y="4287159"/>
              <a:chExt cx="571418" cy="389258"/>
            </a:xfrm>
            <a:solidFill>
              <a:schemeClr val="bg1"/>
            </a:solidFill>
          </p:grpSpPr>
          <p:sp>
            <p:nvSpPr>
              <p:cNvPr id="25"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chemeClr val="bg1"/>
                  </a:solidFill>
                </a:endParaRPr>
              </a:p>
            </p:txBody>
          </p:sp>
          <p:sp>
            <p:nvSpPr>
              <p:cNvPr id="26"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chemeClr val="bg1"/>
                  </a:solidFill>
                </a:endParaRPr>
              </a:p>
            </p:txBody>
          </p:sp>
          <p:sp>
            <p:nvSpPr>
              <p:cNvPr id="3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chemeClr val="bg1"/>
                  </a:solidFill>
                </a:endParaRPr>
              </a:p>
            </p:txBody>
          </p:sp>
          <p:sp>
            <p:nvSpPr>
              <p:cNvPr id="3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chemeClr val="bg1"/>
                  </a:solidFill>
                </a:endParaRPr>
              </a:p>
            </p:txBody>
          </p:sp>
          <p:sp>
            <p:nvSpPr>
              <p:cNvPr id="3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chemeClr val="bg1"/>
                  </a:solidFill>
                </a:endParaRPr>
              </a:p>
            </p:txBody>
          </p:sp>
          <p:sp>
            <p:nvSpPr>
              <p:cNvPr id="3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chemeClr val="bg1"/>
                  </a:solidFill>
                </a:endParaRPr>
              </a:p>
            </p:txBody>
          </p:sp>
          <p:sp>
            <p:nvSpPr>
              <p:cNvPr id="3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chemeClr val="bg1"/>
                  </a:solidFill>
                </a:endParaRPr>
              </a:p>
            </p:txBody>
          </p:sp>
          <p:sp>
            <p:nvSpPr>
              <p:cNvPr id="3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chemeClr val="bg1"/>
                  </a:solidFill>
                </a:endParaRPr>
              </a:p>
            </p:txBody>
          </p:sp>
          <p:sp>
            <p:nvSpPr>
              <p:cNvPr id="3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chemeClr val="bg1"/>
                  </a:solidFill>
                </a:endParaRPr>
              </a:p>
            </p:txBody>
          </p:sp>
        </p:grpSp>
      </p:grpSp>
      <p:grpSp>
        <p:nvGrpSpPr>
          <p:cNvPr id="38" name="组合 37"/>
          <p:cNvGrpSpPr/>
          <p:nvPr/>
        </p:nvGrpSpPr>
        <p:grpSpPr>
          <a:xfrm>
            <a:off x="8138954" y="4591314"/>
            <a:ext cx="546114" cy="546114"/>
            <a:chOff x="4626437" y="4265651"/>
            <a:chExt cx="414516" cy="414516"/>
          </a:xfrm>
        </p:grpSpPr>
        <p:sp>
          <p:nvSpPr>
            <p:cNvPr id="39" name="椭圆 3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503">
                <a:solidFill>
                  <a:schemeClr val="bg1"/>
                </a:solidFill>
                <a:latin typeface="Calibri"/>
                <a:ea typeface="宋体" panose="02010600030101010101" pitchFamily="2" charset="-122"/>
              </a:endParaRPr>
            </a:p>
          </p:txBody>
        </p:sp>
        <p:grpSp>
          <p:nvGrpSpPr>
            <p:cNvPr id="40" name="组合 39"/>
            <p:cNvGrpSpPr/>
            <p:nvPr/>
          </p:nvGrpSpPr>
          <p:grpSpPr>
            <a:xfrm>
              <a:off x="4710891" y="4356960"/>
              <a:ext cx="232896" cy="199705"/>
              <a:chOff x="3546346" y="2339026"/>
              <a:chExt cx="897787" cy="769842"/>
            </a:xfrm>
            <a:solidFill>
              <a:schemeClr val="bg1"/>
            </a:solidFill>
          </p:grpSpPr>
          <p:sp>
            <p:nvSpPr>
              <p:cNvPr id="41"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rgbClr val="000000"/>
                  </a:solidFill>
                </a:endParaRPr>
              </a:p>
            </p:txBody>
          </p:sp>
          <p:sp>
            <p:nvSpPr>
              <p:cNvPr id="42"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rgbClr val="000000"/>
                  </a:solidFill>
                </a:endParaRPr>
              </a:p>
            </p:txBody>
          </p:sp>
          <p:sp>
            <p:nvSpPr>
              <p:cNvPr id="43"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rgbClr val="000000"/>
                  </a:solidFill>
                </a:endParaRPr>
              </a:p>
            </p:txBody>
          </p:sp>
          <p:sp>
            <p:nvSpPr>
              <p:cNvPr id="44"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rgbClr val="000000"/>
                  </a:solidFill>
                </a:endParaRPr>
              </a:p>
            </p:txBody>
          </p:sp>
          <p:sp>
            <p:nvSpPr>
              <p:cNvPr id="45"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rgbClr val="000000"/>
                  </a:solidFill>
                </a:endParaRPr>
              </a:p>
            </p:txBody>
          </p:sp>
          <p:sp>
            <p:nvSpPr>
              <p:cNvPr id="46"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rgbClr val="000000"/>
                  </a:solidFill>
                </a:endParaRPr>
              </a:p>
            </p:txBody>
          </p:sp>
          <p:sp>
            <p:nvSpPr>
              <p:cNvPr id="47"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470" tIns="60235" rIns="120470" bIns="60235" numCol="1" anchor="t" anchorCtr="0" compatLnSpc="1">
                <a:prstTxWarp prst="textNoShape">
                  <a:avLst/>
                </a:prstTxWarp>
              </a:bodyPr>
              <a:lstStyle/>
              <a:p>
                <a:endParaRPr lang="zh-CN" altLang="en-US" sz="2503">
                  <a:solidFill>
                    <a:srgbClr val="000000"/>
                  </a:solidFill>
                </a:endParaRPr>
              </a:p>
            </p:txBody>
          </p:sp>
        </p:grpSp>
      </p:grpSp>
      <p:sp>
        <p:nvSpPr>
          <p:cNvPr id="48" name="Content Placeholder 2"/>
          <p:cNvSpPr txBox="1">
            <a:spLocks/>
          </p:cNvSpPr>
          <p:nvPr/>
        </p:nvSpPr>
        <p:spPr>
          <a:xfrm>
            <a:off x="8904175" y="2842770"/>
            <a:ext cx="2602508" cy="569211"/>
          </a:xfrm>
          <a:prstGeom prst="rect">
            <a:avLst/>
          </a:prstGeom>
        </p:spPr>
        <p:txBody>
          <a:bodyPr vert="horz" lIns="120470" tIns="60235" rIns="120470" bIns="60235"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449" dirty="0">
                <a:solidFill>
                  <a:schemeClr val="tx1">
                    <a:lumMod val="75000"/>
                    <a:lumOff val="25000"/>
                  </a:schemeClr>
                </a:solidFill>
                <a:latin typeface="微软雅黑" pitchFamily="34" charset="-122"/>
                <a:ea typeface="微软雅黑" panose="020B0503020204020204" pitchFamily="34" charset="-122"/>
              </a:rPr>
              <a:t>单击添加文本单击添加文本单击添加文本单击添加文本</a:t>
            </a:r>
            <a:endParaRPr lang="en-US" altLang="zh-CN" sz="1449" dirty="0">
              <a:solidFill>
                <a:schemeClr val="tx1">
                  <a:lumMod val="75000"/>
                  <a:lumOff val="25000"/>
                </a:schemeClr>
              </a:solidFill>
              <a:latin typeface="微软雅黑" pitchFamily="34" charset="-122"/>
              <a:ea typeface="微软雅黑" panose="020B0503020204020204" pitchFamily="34" charset="-122"/>
            </a:endParaRPr>
          </a:p>
        </p:txBody>
      </p:sp>
      <p:sp>
        <p:nvSpPr>
          <p:cNvPr id="49" name="Content Placeholder 2"/>
          <p:cNvSpPr txBox="1">
            <a:spLocks/>
          </p:cNvSpPr>
          <p:nvPr/>
        </p:nvSpPr>
        <p:spPr>
          <a:xfrm>
            <a:off x="8904175" y="3682780"/>
            <a:ext cx="2602508" cy="569211"/>
          </a:xfrm>
          <a:prstGeom prst="rect">
            <a:avLst/>
          </a:prstGeom>
        </p:spPr>
        <p:txBody>
          <a:bodyPr vert="horz" lIns="120470" tIns="60235" rIns="120470" bIns="60235"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449" dirty="0">
                <a:solidFill>
                  <a:schemeClr val="tx1">
                    <a:lumMod val="75000"/>
                    <a:lumOff val="25000"/>
                  </a:schemeClr>
                </a:solidFill>
                <a:latin typeface="微软雅黑" pitchFamily="34" charset="-122"/>
                <a:ea typeface="微软雅黑" panose="020B0503020204020204" pitchFamily="34" charset="-122"/>
              </a:rPr>
              <a:t>单击添加文本单击添加文本单击添加文本单击添加文本</a:t>
            </a:r>
            <a:endParaRPr lang="en-US" altLang="zh-CN" sz="1449" dirty="0">
              <a:solidFill>
                <a:schemeClr val="tx1">
                  <a:lumMod val="75000"/>
                  <a:lumOff val="25000"/>
                </a:schemeClr>
              </a:solidFill>
              <a:latin typeface="微软雅黑" pitchFamily="34" charset="-122"/>
              <a:ea typeface="微软雅黑" panose="020B0503020204020204" pitchFamily="34" charset="-122"/>
            </a:endParaRPr>
          </a:p>
        </p:txBody>
      </p:sp>
      <p:sp>
        <p:nvSpPr>
          <p:cNvPr id="50" name="Content Placeholder 2"/>
          <p:cNvSpPr txBox="1">
            <a:spLocks/>
          </p:cNvSpPr>
          <p:nvPr/>
        </p:nvSpPr>
        <p:spPr>
          <a:xfrm>
            <a:off x="8904175" y="4573502"/>
            <a:ext cx="2602508" cy="569211"/>
          </a:xfrm>
          <a:prstGeom prst="rect">
            <a:avLst/>
          </a:prstGeom>
        </p:spPr>
        <p:txBody>
          <a:bodyPr vert="horz" lIns="120470" tIns="60235" rIns="120470" bIns="60235"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449" dirty="0">
                <a:solidFill>
                  <a:schemeClr val="tx1">
                    <a:lumMod val="75000"/>
                    <a:lumOff val="25000"/>
                  </a:schemeClr>
                </a:solidFill>
                <a:latin typeface="微软雅黑" pitchFamily="34" charset="-122"/>
                <a:ea typeface="微软雅黑" panose="020B0503020204020204" pitchFamily="34" charset="-122"/>
              </a:rPr>
              <a:t>单击添加文本单击添加文本单击添加文本单击添加文本</a:t>
            </a:r>
            <a:endParaRPr lang="en-US" altLang="zh-CN" sz="1449" dirty="0">
              <a:solidFill>
                <a:schemeClr val="tx1">
                  <a:lumMod val="75000"/>
                  <a:lumOff val="25000"/>
                </a:schemeClr>
              </a:solidFill>
              <a:latin typeface="微软雅黑" pitchFamily="34" charset="-122"/>
              <a:ea typeface="微软雅黑" panose="020B0503020204020204" pitchFamily="34" charset="-122"/>
            </a:endParaRPr>
          </a:p>
        </p:txBody>
      </p:sp>
      <p:sp>
        <p:nvSpPr>
          <p:cNvPr id="51" name="Content Placeholder 2"/>
          <p:cNvSpPr txBox="1">
            <a:spLocks/>
          </p:cNvSpPr>
          <p:nvPr/>
        </p:nvSpPr>
        <p:spPr>
          <a:xfrm>
            <a:off x="8904175" y="5422034"/>
            <a:ext cx="2602508" cy="569211"/>
          </a:xfrm>
          <a:prstGeom prst="rect">
            <a:avLst/>
          </a:prstGeom>
        </p:spPr>
        <p:txBody>
          <a:bodyPr vert="horz" lIns="120470" tIns="60235" rIns="120470" bIns="60235"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449" dirty="0">
                <a:solidFill>
                  <a:schemeClr val="tx1">
                    <a:lumMod val="75000"/>
                    <a:lumOff val="25000"/>
                  </a:schemeClr>
                </a:solidFill>
                <a:latin typeface="微软雅黑" pitchFamily="34" charset="-122"/>
                <a:ea typeface="微软雅黑" panose="020B0503020204020204" pitchFamily="34" charset="-122"/>
              </a:rPr>
              <a:t>单击添加文本单击添加文本单击添加文本单击添加文本</a:t>
            </a:r>
            <a:endParaRPr lang="en-US" altLang="zh-CN" sz="1449" dirty="0">
              <a:solidFill>
                <a:schemeClr val="tx1">
                  <a:lumMod val="75000"/>
                  <a:lumOff val="25000"/>
                </a:schemeClr>
              </a:solidFill>
              <a:latin typeface="微软雅黑" pitchFamily="34" charset="-122"/>
              <a:ea typeface="微软雅黑" panose="020B0503020204020204" pitchFamily="34" charset="-122"/>
            </a:endParaRPr>
          </a:p>
        </p:txBody>
      </p:sp>
    </p:spTree>
    <p:extLst>
      <p:ext uri="{BB962C8B-B14F-4D97-AF65-F5344CB8AC3E}">
        <p14:creationId xmlns:p14="http://schemas.microsoft.com/office/powerpoint/2010/main" val="2978026101"/>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8000"/>
                                  </p:iterate>
                                  <p:childTnLst>
                                    <p:set>
                                      <p:cBhvr>
                                        <p:cTn id="6" dur="1" fill="hold">
                                          <p:stCondLst>
                                            <p:cond delay="0"/>
                                          </p:stCondLst>
                                        </p:cTn>
                                        <p:tgtEl>
                                          <p:spTgt spid="27"/>
                                        </p:tgtEl>
                                        <p:attrNameLst>
                                          <p:attrName>style.visibility</p:attrName>
                                        </p:attrNameLst>
                                      </p:cBhvr>
                                      <p:to>
                                        <p:strVal val="visible"/>
                                      </p:to>
                                    </p:set>
                                    <p:animEffect transition="in" filter="wipe(left)">
                                      <p:cBhvr>
                                        <p:cTn id="7" dur="300"/>
                                        <p:tgtEl>
                                          <p:spTgt spid="27"/>
                                        </p:tgtEl>
                                      </p:cBhvr>
                                    </p:animEffect>
                                  </p:childTnLst>
                                </p:cTn>
                              </p:par>
                            </p:childTnLst>
                          </p:cTn>
                        </p:par>
                        <p:par>
                          <p:cTn id="8" fill="hold">
                            <p:stCondLst>
                              <p:cond delay="2580"/>
                            </p:stCondLst>
                            <p:childTnLst>
                              <p:par>
                                <p:cTn id="9" presetID="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3080"/>
                            </p:stCondLst>
                            <p:childTnLst>
                              <p:par>
                                <p:cTn id="14" presetID="53" presetClass="entr" presetSubtype="1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53" presetClass="entr" presetSubtype="16" fill="hold" nodeType="withEffect">
                                  <p:stCondLst>
                                    <p:cond delay="30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par>
                                <p:cTn id="24" presetID="53" presetClass="entr" presetSubtype="16" fill="hold" nodeType="withEffect">
                                  <p:stCondLst>
                                    <p:cond delay="600"/>
                                  </p:stCondLst>
                                  <p:childTnLst>
                                    <p:set>
                                      <p:cBhvr>
                                        <p:cTn id="25" dur="1" fill="hold">
                                          <p:stCondLst>
                                            <p:cond delay="0"/>
                                          </p:stCondLst>
                                        </p:cTn>
                                        <p:tgtEl>
                                          <p:spTgt spid="38"/>
                                        </p:tgtEl>
                                        <p:attrNameLst>
                                          <p:attrName>style.visibility</p:attrName>
                                        </p:attrNameLst>
                                      </p:cBhvr>
                                      <p:to>
                                        <p:strVal val="visible"/>
                                      </p:to>
                                    </p:set>
                                    <p:anim calcmode="lin" valueType="num">
                                      <p:cBhvr>
                                        <p:cTn id="26" dur="500" fill="hold"/>
                                        <p:tgtEl>
                                          <p:spTgt spid="38"/>
                                        </p:tgtEl>
                                        <p:attrNameLst>
                                          <p:attrName>ppt_w</p:attrName>
                                        </p:attrNameLst>
                                      </p:cBhvr>
                                      <p:tavLst>
                                        <p:tav tm="0">
                                          <p:val>
                                            <p:fltVal val="0"/>
                                          </p:val>
                                        </p:tav>
                                        <p:tav tm="100000">
                                          <p:val>
                                            <p:strVal val="#ppt_w"/>
                                          </p:val>
                                        </p:tav>
                                      </p:tavLst>
                                    </p:anim>
                                    <p:anim calcmode="lin" valueType="num">
                                      <p:cBhvr>
                                        <p:cTn id="27" dur="500" fill="hold"/>
                                        <p:tgtEl>
                                          <p:spTgt spid="38"/>
                                        </p:tgtEl>
                                        <p:attrNameLst>
                                          <p:attrName>ppt_h</p:attrName>
                                        </p:attrNameLst>
                                      </p:cBhvr>
                                      <p:tavLst>
                                        <p:tav tm="0">
                                          <p:val>
                                            <p:fltVal val="0"/>
                                          </p:val>
                                        </p:tav>
                                        <p:tav tm="100000">
                                          <p:val>
                                            <p:strVal val="#ppt_h"/>
                                          </p:val>
                                        </p:tav>
                                      </p:tavLst>
                                    </p:anim>
                                    <p:animEffect transition="in" filter="fade">
                                      <p:cBhvr>
                                        <p:cTn id="28" dur="500"/>
                                        <p:tgtEl>
                                          <p:spTgt spid="38"/>
                                        </p:tgtEl>
                                      </p:cBhvr>
                                    </p:animEffect>
                                  </p:childTnLst>
                                </p:cTn>
                              </p:par>
                              <p:par>
                                <p:cTn id="29" presetID="53" presetClass="entr" presetSubtype="16" fill="hold" nodeType="withEffect">
                                  <p:stCondLst>
                                    <p:cond delay="90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childTnLst>
                          </p:cTn>
                        </p:par>
                        <p:par>
                          <p:cTn id="34" fill="hold">
                            <p:stCondLst>
                              <p:cond delay="4480"/>
                            </p:stCondLst>
                            <p:childTnLst>
                              <p:par>
                                <p:cTn id="35" presetID="2" presetClass="entr" presetSubtype="2" fill="hold" grpId="0"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additive="base">
                                        <p:cTn id="37" dur="500" fill="hold"/>
                                        <p:tgtEl>
                                          <p:spTgt spid="48"/>
                                        </p:tgtEl>
                                        <p:attrNameLst>
                                          <p:attrName>ppt_x</p:attrName>
                                        </p:attrNameLst>
                                      </p:cBhvr>
                                      <p:tavLst>
                                        <p:tav tm="0">
                                          <p:val>
                                            <p:strVal val="1+#ppt_w/2"/>
                                          </p:val>
                                        </p:tav>
                                        <p:tav tm="100000">
                                          <p:val>
                                            <p:strVal val="#ppt_x"/>
                                          </p:val>
                                        </p:tav>
                                      </p:tavLst>
                                    </p:anim>
                                    <p:anim calcmode="lin" valueType="num">
                                      <p:cBhvr additive="base">
                                        <p:cTn id="38" dur="500" fill="hold"/>
                                        <p:tgtEl>
                                          <p:spTgt spid="48"/>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additive="base">
                                        <p:cTn id="41" dur="500" fill="hold"/>
                                        <p:tgtEl>
                                          <p:spTgt spid="49"/>
                                        </p:tgtEl>
                                        <p:attrNameLst>
                                          <p:attrName>ppt_x</p:attrName>
                                        </p:attrNameLst>
                                      </p:cBhvr>
                                      <p:tavLst>
                                        <p:tav tm="0">
                                          <p:val>
                                            <p:strVal val="1+#ppt_w/2"/>
                                          </p:val>
                                        </p:tav>
                                        <p:tav tm="100000">
                                          <p:val>
                                            <p:strVal val="#ppt_x"/>
                                          </p:val>
                                        </p:tav>
                                      </p:tavLst>
                                    </p:anim>
                                    <p:anim calcmode="lin" valueType="num">
                                      <p:cBhvr additive="base">
                                        <p:cTn id="42" dur="500" fill="hold"/>
                                        <p:tgtEl>
                                          <p:spTgt spid="49"/>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500" fill="hold"/>
                                        <p:tgtEl>
                                          <p:spTgt spid="50"/>
                                        </p:tgtEl>
                                        <p:attrNameLst>
                                          <p:attrName>ppt_x</p:attrName>
                                        </p:attrNameLst>
                                      </p:cBhvr>
                                      <p:tavLst>
                                        <p:tav tm="0">
                                          <p:val>
                                            <p:strVal val="1+#ppt_w/2"/>
                                          </p:val>
                                        </p:tav>
                                        <p:tav tm="100000">
                                          <p:val>
                                            <p:strVal val="#ppt_x"/>
                                          </p:val>
                                        </p:tav>
                                      </p:tavLst>
                                    </p:anim>
                                    <p:anim calcmode="lin" valueType="num">
                                      <p:cBhvr additive="base">
                                        <p:cTn id="46" dur="500" fill="hold"/>
                                        <p:tgtEl>
                                          <p:spTgt spid="50"/>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additive="base">
                                        <p:cTn id="49" dur="500" fill="hold"/>
                                        <p:tgtEl>
                                          <p:spTgt spid="51"/>
                                        </p:tgtEl>
                                        <p:attrNameLst>
                                          <p:attrName>ppt_x</p:attrName>
                                        </p:attrNameLst>
                                      </p:cBhvr>
                                      <p:tavLst>
                                        <p:tav tm="0">
                                          <p:val>
                                            <p:strVal val="1+#ppt_w/2"/>
                                          </p:val>
                                        </p:tav>
                                        <p:tav tm="100000">
                                          <p:val>
                                            <p:strVal val="#ppt_x"/>
                                          </p:val>
                                        </p:tav>
                                      </p:tavLst>
                                    </p:anim>
                                    <p:anim calcmode="lin" valueType="num">
                                      <p:cBhvr additive="base">
                                        <p:cTn id="50"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8" grpId="0"/>
      <p:bldP spid="49" grpId="0"/>
      <p:bldP spid="50" grpId="0"/>
      <p:bldP spid="51"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圆角矩形 2"/>
          <p:cNvSpPr/>
          <p:nvPr/>
        </p:nvSpPr>
        <p:spPr>
          <a:xfrm>
            <a:off x="1260311" y="1686004"/>
            <a:ext cx="9677729" cy="183865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sp>
        <p:nvSpPr>
          <p:cNvPr id="4" name="TextBox 3"/>
          <p:cNvSpPr txBox="1"/>
          <p:nvPr/>
        </p:nvSpPr>
        <p:spPr>
          <a:xfrm>
            <a:off x="1652212" y="2006767"/>
            <a:ext cx="8893926" cy="1167756"/>
          </a:xfrm>
          <a:prstGeom prst="rect">
            <a:avLst/>
          </a:prstGeom>
          <a:noFill/>
        </p:spPr>
        <p:txBody>
          <a:bodyPr wrap="square" lIns="0" tIns="0" rIns="0" bIns="0" rtlCol="0">
            <a:spAutoFit/>
          </a:bodyPr>
          <a:lstStyle/>
          <a:p>
            <a:pPr algn="just">
              <a:lnSpc>
                <a:spcPct val="120000"/>
              </a:lnSpc>
            </a:pPr>
            <a:r>
              <a:rPr lang="zh-CN" altLang="en-US" sz="1581" dirty="0">
                <a:solidFill>
                  <a:schemeClr val="tx1">
                    <a:lumMod val="75000"/>
                    <a:lumOff val="25000"/>
                  </a:schemeClr>
                </a:solidFill>
                <a:latin typeface="微软雅黑" pitchFamily="34" charset="-122"/>
                <a:ea typeface="微软雅黑" pitchFamily="34" charset="-122"/>
              </a:rPr>
              <a:t>写内容</a:t>
            </a:r>
            <a:r>
              <a:rPr lang="en-US" altLang="zh-CN" sz="1581" dirty="0">
                <a:solidFill>
                  <a:schemeClr val="tx1">
                    <a:lumMod val="75000"/>
                    <a:lumOff val="25000"/>
                  </a:schemeClr>
                </a:solidFill>
                <a:latin typeface="微软雅黑" pitchFamily="34" charset="-122"/>
                <a:ea typeface="微软雅黑" pitchFamily="34" charset="-122"/>
              </a:rPr>
              <a:t>……</a:t>
            </a:r>
            <a:r>
              <a:rPr lang="zh-CN" altLang="en-US" sz="1581"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点击输入本栏的具体文字，简明扼要的说明分项内容，此为概念图解，请根据您的具体内容酌情修改。写内容</a:t>
            </a:r>
            <a:r>
              <a:rPr lang="en-US" altLang="zh-CN" sz="1581" dirty="0">
                <a:solidFill>
                  <a:schemeClr val="tx1">
                    <a:lumMod val="75000"/>
                    <a:lumOff val="25000"/>
                  </a:schemeClr>
                </a:solidFill>
                <a:latin typeface="微软雅黑" pitchFamily="34" charset="-122"/>
                <a:ea typeface="微软雅黑" pitchFamily="34" charset="-122"/>
              </a:rPr>
              <a:t>……</a:t>
            </a:r>
            <a:r>
              <a:rPr lang="zh-CN" altLang="en-US" sz="1581"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点击输入本栏的具体文字，简明扼要的说明分项内容，此为概念图解，请根据您的具体内容酌情修改。写内容</a:t>
            </a:r>
            <a:r>
              <a:rPr lang="en-US" altLang="zh-CN" sz="1581" dirty="0">
                <a:solidFill>
                  <a:schemeClr val="tx1">
                    <a:lumMod val="75000"/>
                    <a:lumOff val="25000"/>
                  </a:schemeClr>
                </a:solidFill>
                <a:latin typeface="微软雅黑" pitchFamily="34" charset="-122"/>
                <a:ea typeface="微软雅黑" pitchFamily="34" charset="-122"/>
              </a:rPr>
              <a:t>……</a:t>
            </a:r>
            <a:r>
              <a:rPr lang="zh-CN" altLang="en-US" sz="1581"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581" dirty="0">
              <a:solidFill>
                <a:schemeClr val="tx1">
                  <a:lumMod val="75000"/>
                  <a:lumOff val="25000"/>
                </a:schemeClr>
              </a:solidFill>
              <a:latin typeface="微软雅黑" pitchFamily="34" charset="-122"/>
              <a:ea typeface="微软雅黑" pitchFamily="34" charset="-122"/>
            </a:endParaRPr>
          </a:p>
        </p:txBody>
      </p:sp>
      <p:sp>
        <p:nvSpPr>
          <p:cNvPr id="5" name="矩形 93"/>
          <p:cNvSpPr/>
          <p:nvPr/>
        </p:nvSpPr>
        <p:spPr>
          <a:xfrm>
            <a:off x="1210683" y="1627291"/>
            <a:ext cx="379475" cy="3794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sp>
        <p:nvSpPr>
          <p:cNvPr id="6" name="矩形 93"/>
          <p:cNvSpPr/>
          <p:nvPr/>
        </p:nvSpPr>
        <p:spPr>
          <a:xfrm rot="10800000">
            <a:off x="10610820" y="3203652"/>
            <a:ext cx="379475" cy="3794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sp>
        <p:nvSpPr>
          <p:cNvPr id="7" name="Freeform 5"/>
          <p:cNvSpPr>
            <a:spLocks/>
          </p:cNvSpPr>
          <p:nvPr/>
        </p:nvSpPr>
        <p:spPr bwMode="auto">
          <a:xfrm>
            <a:off x="4034665" y="3999007"/>
            <a:ext cx="1934033" cy="17437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2"/>
          </a:solidFill>
          <a:ln w="63500" cap="flat">
            <a:solidFill>
              <a:schemeClr val="bg1"/>
            </a:solidFill>
            <a:prstDash val="solid"/>
            <a:miter lim="800000"/>
            <a:headEnd/>
            <a:tailEnd/>
          </a:ln>
          <a:effectLst>
            <a:outerShdw blurRad="127000" dist="63500" dir="6600000" algn="t" rotWithShape="0">
              <a:prstClr val="black">
                <a:alpha val="40000"/>
              </a:prstClr>
            </a:outerShdw>
          </a:effectLst>
          <a:extLst/>
        </p:spPr>
        <p:txBody>
          <a:bodyPr vert="horz" wrap="square" lIns="120470" tIns="60235" rIns="120470" bIns="60235" numCol="1" anchor="t" anchorCtr="0" compatLnSpc="1">
            <a:prstTxWarp prst="textNoShape">
              <a:avLst/>
            </a:prstTxWarp>
          </a:bodyPr>
          <a:lstStyle/>
          <a:p>
            <a:endParaRPr lang="zh-CN" altLang="en-US" sz="2503">
              <a:solidFill>
                <a:schemeClr val="bg1"/>
              </a:solidFill>
            </a:endParaRPr>
          </a:p>
        </p:txBody>
      </p:sp>
      <p:sp>
        <p:nvSpPr>
          <p:cNvPr id="8" name="TextBox 7"/>
          <p:cNvSpPr txBox="1"/>
          <p:nvPr/>
        </p:nvSpPr>
        <p:spPr>
          <a:xfrm>
            <a:off x="4341583" y="4502420"/>
            <a:ext cx="1276678" cy="729687"/>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371" b="1" dirty="0"/>
              <a:t>添加</a:t>
            </a:r>
            <a:endParaRPr lang="en-US" altLang="zh-CN" sz="2371" b="1" dirty="0"/>
          </a:p>
          <a:p>
            <a:pPr algn="ctr"/>
            <a:r>
              <a:rPr lang="zh-CN" altLang="en-US" sz="2371" b="1" dirty="0"/>
              <a:t>关键字</a:t>
            </a:r>
          </a:p>
        </p:txBody>
      </p:sp>
      <p:sp>
        <p:nvSpPr>
          <p:cNvPr id="9" name="Freeform 5"/>
          <p:cNvSpPr>
            <a:spLocks/>
          </p:cNvSpPr>
          <p:nvPr/>
        </p:nvSpPr>
        <p:spPr bwMode="auto">
          <a:xfrm>
            <a:off x="1934545" y="3999007"/>
            <a:ext cx="1934033" cy="17437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63500" cap="flat">
            <a:solidFill>
              <a:schemeClr val="bg1"/>
            </a:solidFill>
            <a:prstDash val="solid"/>
            <a:miter lim="800000"/>
            <a:headEnd/>
            <a:tailEnd/>
          </a:ln>
          <a:effectLst>
            <a:outerShdw blurRad="127000" dist="63500" dir="6600000" algn="t" rotWithShape="0">
              <a:prstClr val="black">
                <a:alpha val="40000"/>
              </a:prstClr>
            </a:outerShdw>
          </a:effectLst>
          <a:extLst/>
        </p:spPr>
        <p:txBody>
          <a:bodyPr vert="horz" wrap="square" lIns="120470" tIns="60235" rIns="120470" bIns="60235" numCol="1" anchor="t" anchorCtr="0" compatLnSpc="1">
            <a:prstTxWarp prst="textNoShape">
              <a:avLst/>
            </a:prstTxWarp>
          </a:bodyPr>
          <a:lstStyle/>
          <a:p>
            <a:endParaRPr lang="zh-CN" altLang="en-US" sz="2503">
              <a:solidFill>
                <a:schemeClr val="bg1"/>
              </a:solidFill>
            </a:endParaRPr>
          </a:p>
        </p:txBody>
      </p:sp>
      <p:sp>
        <p:nvSpPr>
          <p:cNvPr id="10" name="Freeform 5"/>
          <p:cNvSpPr>
            <a:spLocks/>
          </p:cNvSpPr>
          <p:nvPr/>
        </p:nvSpPr>
        <p:spPr bwMode="auto">
          <a:xfrm>
            <a:off x="6134785" y="3999007"/>
            <a:ext cx="1934033" cy="17437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63500" cap="flat">
            <a:solidFill>
              <a:schemeClr val="bg1"/>
            </a:solidFill>
            <a:prstDash val="solid"/>
            <a:miter lim="800000"/>
            <a:headEnd/>
            <a:tailEnd/>
          </a:ln>
          <a:effectLst>
            <a:outerShdw blurRad="127000" dist="63500" dir="6600000" algn="t" rotWithShape="0">
              <a:prstClr val="black">
                <a:alpha val="40000"/>
              </a:prstClr>
            </a:outerShdw>
          </a:effectLst>
          <a:extLst/>
        </p:spPr>
        <p:txBody>
          <a:bodyPr vert="horz" wrap="square" lIns="120470" tIns="60235" rIns="120470" bIns="60235" numCol="1" anchor="t" anchorCtr="0" compatLnSpc="1">
            <a:prstTxWarp prst="textNoShape">
              <a:avLst/>
            </a:prstTxWarp>
          </a:bodyPr>
          <a:lstStyle/>
          <a:p>
            <a:endParaRPr lang="zh-CN" altLang="en-US" sz="2503">
              <a:solidFill>
                <a:schemeClr val="bg1"/>
              </a:solidFill>
            </a:endParaRPr>
          </a:p>
        </p:txBody>
      </p:sp>
      <p:sp>
        <p:nvSpPr>
          <p:cNvPr id="11" name="Freeform 5"/>
          <p:cNvSpPr>
            <a:spLocks/>
          </p:cNvSpPr>
          <p:nvPr/>
        </p:nvSpPr>
        <p:spPr bwMode="auto">
          <a:xfrm>
            <a:off x="8234903" y="3999007"/>
            <a:ext cx="1934033" cy="17437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2"/>
          </a:solidFill>
          <a:ln w="63500" cap="flat">
            <a:solidFill>
              <a:schemeClr val="bg1"/>
            </a:solidFill>
            <a:prstDash val="solid"/>
            <a:miter lim="800000"/>
            <a:headEnd/>
            <a:tailEnd/>
          </a:ln>
          <a:effectLst>
            <a:outerShdw blurRad="127000" dist="63500" dir="6600000" algn="t" rotWithShape="0">
              <a:prstClr val="black">
                <a:alpha val="40000"/>
              </a:prstClr>
            </a:outerShdw>
          </a:effectLst>
          <a:extLst/>
        </p:spPr>
        <p:txBody>
          <a:bodyPr vert="horz" wrap="square" lIns="120470" tIns="60235" rIns="120470" bIns="60235" numCol="1" anchor="t" anchorCtr="0" compatLnSpc="1">
            <a:prstTxWarp prst="textNoShape">
              <a:avLst/>
            </a:prstTxWarp>
          </a:bodyPr>
          <a:lstStyle/>
          <a:p>
            <a:endParaRPr lang="zh-CN" altLang="en-US" sz="2503">
              <a:solidFill>
                <a:schemeClr val="bg1"/>
              </a:solidFill>
            </a:endParaRPr>
          </a:p>
        </p:txBody>
      </p:sp>
      <p:sp>
        <p:nvSpPr>
          <p:cNvPr id="12" name="TextBox 11"/>
          <p:cNvSpPr txBox="1"/>
          <p:nvPr/>
        </p:nvSpPr>
        <p:spPr>
          <a:xfrm>
            <a:off x="2263223" y="4502420"/>
            <a:ext cx="1276678" cy="729687"/>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371" b="1" dirty="0"/>
              <a:t>添加</a:t>
            </a:r>
            <a:endParaRPr lang="en-US" altLang="zh-CN" sz="2371" b="1" dirty="0"/>
          </a:p>
          <a:p>
            <a:pPr algn="ctr"/>
            <a:r>
              <a:rPr lang="zh-CN" altLang="en-US" sz="2371" b="1" dirty="0"/>
              <a:t>关键字</a:t>
            </a:r>
          </a:p>
        </p:txBody>
      </p:sp>
      <p:sp>
        <p:nvSpPr>
          <p:cNvPr id="13" name="TextBox 12"/>
          <p:cNvSpPr txBox="1"/>
          <p:nvPr/>
        </p:nvSpPr>
        <p:spPr>
          <a:xfrm>
            <a:off x="6463461" y="4502420"/>
            <a:ext cx="1276678" cy="729687"/>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371" b="1" dirty="0"/>
              <a:t>添加</a:t>
            </a:r>
            <a:endParaRPr lang="en-US" altLang="zh-CN" sz="2371" b="1" dirty="0"/>
          </a:p>
          <a:p>
            <a:pPr algn="ctr"/>
            <a:r>
              <a:rPr lang="zh-CN" altLang="en-US" sz="2371" b="1" dirty="0"/>
              <a:t>关键字</a:t>
            </a:r>
          </a:p>
        </p:txBody>
      </p:sp>
      <p:sp>
        <p:nvSpPr>
          <p:cNvPr id="14" name="TextBox 13"/>
          <p:cNvSpPr txBox="1"/>
          <p:nvPr/>
        </p:nvSpPr>
        <p:spPr>
          <a:xfrm>
            <a:off x="8563581" y="4502420"/>
            <a:ext cx="1276678" cy="729687"/>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371" b="1" dirty="0"/>
              <a:t>添加</a:t>
            </a:r>
            <a:endParaRPr lang="en-US" altLang="zh-CN" sz="2371" b="1" dirty="0"/>
          </a:p>
          <a:p>
            <a:pPr algn="ctr"/>
            <a:r>
              <a:rPr lang="zh-CN" altLang="en-US" sz="2371" b="1" dirty="0"/>
              <a:t>关键字</a:t>
            </a:r>
          </a:p>
        </p:txBody>
      </p:sp>
    </p:spTree>
    <p:extLst>
      <p:ext uri="{BB962C8B-B14F-4D97-AF65-F5344CB8AC3E}">
        <p14:creationId xmlns:p14="http://schemas.microsoft.com/office/powerpoint/2010/main" val="102375160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anim calcmode="lin" valueType="num">
                                      <p:cBhvr>
                                        <p:cTn id="17" dur="500" fill="hold"/>
                                        <p:tgtEl>
                                          <p:spTgt spid="6"/>
                                        </p:tgtEl>
                                        <p:attrNameLst>
                                          <p:attrName>ppt_x</p:attrName>
                                        </p:attrNameLst>
                                      </p:cBhvr>
                                      <p:tavLst>
                                        <p:tav tm="0">
                                          <p:val>
                                            <p:fltVal val="0.5"/>
                                          </p:val>
                                        </p:tav>
                                        <p:tav tm="100000">
                                          <p:val>
                                            <p:strVal val="#ppt_x"/>
                                          </p:val>
                                        </p:tav>
                                      </p:tavLst>
                                    </p:anim>
                                    <p:anim calcmode="lin" valueType="num">
                                      <p:cBhvr>
                                        <p:cTn id="18" dur="500" fill="hold"/>
                                        <p:tgtEl>
                                          <p:spTgt spid="6"/>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30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grpId="0" nodeType="withEffect">
                                  <p:stCondLst>
                                    <p:cond delay="30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60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grpId="0" nodeType="withEffect">
                                  <p:stCondLst>
                                    <p:cond delay="60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grpId="0" nodeType="withEffect">
                                  <p:stCondLst>
                                    <p:cond delay="90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grpId="0" nodeType="withEffect">
                                  <p:stCondLst>
                                    <p:cond delay="90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p:bldP spid="9" grpId="0" animBg="1"/>
      <p:bldP spid="10" grpId="0" animBg="1"/>
      <p:bldP spid="11" grpId="0" animBg="1"/>
      <p:bldP spid="12" grpId="0"/>
      <p:bldP spid="13"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5692" y="2726313"/>
            <a:ext cx="12046966" cy="4091692"/>
          </a:xfrm>
          <a:prstGeom prst="rect">
            <a:avLst/>
          </a:prstGeom>
        </p:spPr>
      </p:pic>
      <p:grpSp>
        <p:nvGrpSpPr>
          <p:cNvPr id="7" name="组合 6"/>
          <p:cNvGrpSpPr/>
          <p:nvPr/>
        </p:nvGrpSpPr>
        <p:grpSpPr>
          <a:xfrm rot="1534880">
            <a:off x="668699" y="3423592"/>
            <a:ext cx="1307290" cy="1512601"/>
            <a:chOff x="450109" y="2513252"/>
            <a:chExt cx="992271" cy="1148109"/>
          </a:xfrm>
        </p:grpSpPr>
        <p:sp>
          <p:nvSpPr>
            <p:cNvPr id="10" name="等腰三角形 2"/>
            <p:cNvSpPr/>
            <p:nvPr/>
          </p:nvSpPr>
          <p:spPr bwMode="auto">
            <a:xfrm rot="9051066">
              <a:off x="450109" y="2513252"/>
              <a:ext cx="992271" cy="114810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w="63500">
              <a:solidFill>
                <a:schemeClr val="bg1"/>
              </a:solidFill>
            </a:ln>
            <a:effectLst>
              <a:outerShdw blurRad="127000" dist="50800" dir="5400000" sx="98000" sy="98000" algn="t" rotWithShape="0">
                <a:prstClr val="black">
                  <a:alpha val="40000"/>
                </a:prstClr>
              </a:outerShdw>
            </a:effectLst>
            <a:extLst/>
          </p:spPr>
          <p:txBody>
            <a:bodyPr wrap="none" lIns="90352" tIns="45177" rIns="90352" bIns="45177" anchor="ctr"/>
            <a:lstStyle/>
            <a:p>
              <a:pPr algn="ctr"/>
              <a:endParaRPr lang="zh-CN" altLang="en-US" sz="1449" kern="0" dirty="0">
                <a:solidFill>
                  <a:srgbClr val="FFFFFF"/>
                </a:solidFill>
                <a:latin typeface="微软雅黑" pitchFamily="34" charset="-122"/>
                <a:ea typeface="微软雅黑" pitchFamily="34" charset="-122"/>
              </a:endParaRPr>
            </a:p>
          </p:txBody>
        </p:sp>
        <p:sp>
          <p:nvSpPr>
            <p:cNvPr id="5" name="TextBox 4"/>
            <p:cNvSpPr txBox="1"/>
            <p:nvPr/>
          </p:nvSpPr>
          <p:spPr>
            <a:xfrm rot="20065120">
              <a:off x="532651" y="2829864"/>
              <a:ext cx="743663" cy="377867"/>
            </a:xfrm>
            <a:prstGeom prst="rect">
              <a:avLst/>
            </a:prstGeom>
            <a:noFill/>
          </p:spPr>
          <p:txBody>
            <a:bodyPr wrap="none" rtlCol="0">
              <a:spAutoFit/>
            </a:bodyPr>
            <a:lstStyle/>
            <a:p>
              <a:r>
                <a:rPr lang="en-US" altLang="zh-CN" sz="2635" dirty="0">
                  <a:solidFill>
                    <a:schemeClr val="bg1"/>
                  </a:solidFill>
                  <a:latin typeface="微软雅黑" panose="020B0503020204020204" pitchFamily="34" charset="-122"/>
                  <a:ea typeface="微软雅黑" panose="020B0503020204020204" pitchFamily="34" charset="-122"/>
                </a:rPr>
                <a:t>2010</a:t>
              </a:r>
              <a:endParaRPr lang="zh-CN" altLang="en-US" sz="2635"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242352" y="4398407"/>
            <a:ext cx="1307290" cy="1512601"/>
            <a:chOff x="2385656" y="3199375"/>
            <a:chExt cx="992271" cy="1148109"/>
          </a:xfrm>
        </p:grpSpPr>
        <p:sp>
          <p:nvSpPr>
            <p:cNvPr id="13" name="等腰三角形 2"/>
            <p:cNvSpPr/>
            <p:nvPr/>
          </p:nvSpPr>
          <p:spPr bwMode="auto">
            <a:xfrm rot="19861646">
              <a:off x="2385656" y="3199375"/>
              <a:ext cx="992271" cy="114810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2"/>
            </a:solidFill>
            <a:ln w="63500">
              <a:solidFill>
                <a:schemeClr val="bg1"/>
              </a:solidFill>
            </a:ln>
            <a:effectLst>
              <a:outerShdw blurRad="127000" dist="50800" dir="5400000" sx="98000" sy="98000" algn="t" rotWithShape="0">
                <a:prstClr val="black">
                  <a:alpha val="40000"/>
                </a:prstClr>
              </a:outerShdw>
            </a:effectLst>
            <a:extLst/>
          </p:spPr>
          <p:txBody>
            <a:bodyPr wrap="none" lIns="90352" tIns="45177" rIns="90352" bIns="45177" anchor="ctr"/>
            <a:lstStyle/>
            <a:p>
              <a:pPr algn="ctr"/>
              <a:endParaRPr lang="zh-CN" altLang="en-US" sz="1449" kern="0" dirty="0">
                <a:solidFill>
                  <a:srgbClr val="FFFFFF"/>
                </a:solidFill>
                <a:latin typeface="微软雅黑" pitchFamily="34" charset="-122"/>
                <a:ea typeface="微软雅黑" pitchFamily="34" charset="-122"/>
              </a:endParaRPr>
            </a:p>
          </p:txBody>
        </p:sp>
        <p:sp>
          <p:nvSpPr>
            <p:cNvPr id="17" name="TextBox 16"/>
            <p:cNvSpPr txBox="1"/>
            <p:nvPr/>
          </p:nvSpPr>
          <p:spPr>
            <a:xfrm>
              <a:off x="2519628" y="3642553"/>
              <a:ext cx="743663" cy="377867"/>
            </a:xfrm>
            <a:prstGeom prst="rect">
              <a:avLst/>
            </a:prstGeom>
            <a:noFill/>
          </p:spPr>
          <p:txBody>
            <a:bodyPr wrap="none" rtlCol="0">
              <a:spAutoFit/>
            </a:bodyPr>
            <a:lstStyle/>
            <a:p>
              <a:r>
                <a:rPr lang="en-US" altLang="zh-CN" sz="2635" dirty="0">
                  <a:solidFill>
                    <a:schemeClr val="bg1"/>
                  </a:solidFill>
                  <a:latin typeface="微软雅黑" panose="020B0503020204020204" pitchFamily="34" charset="-122"/>
                  <a:ea typeface="微软雅黑" panose="020B0503020204020204" pitchFamily="34" charset="-122"/>
                </a:rPr>
                <a:t>2011</a:t>
              </a:r>
              <a:endParaRPr lang="zh-CN" altLang="en-US" sz="2635"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4139618" y="1805219"/>
            <a:ext cx="1307291" cy="1512601"/>
            <a:chOff x="3132595" y="1372556"/>
            <a:chExt cx="992271" cy="1148109"/>
          </a:xfrm>
        </p:grpSpPr>
        <p:sp>
          <p:nvSpPr>
            <p:cNvPr id="11" name="等腰三角形 2"/>
            <p:cNvSpPr/>
            <p:nvPr/>
          </p:nvSpPr>
          <p:spPr bwMode="auto">
            <a:xfrm rot="9725433">
              <a:off x="3132595" y="1372556"/>
              <a:ext cx="992271" cy="114810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3"/>
            </a:solidFill>
            <a:ln w="63500">
              <a:solidFill>
                <a:schemeClr val="bg1"/>
              </a:solidFill>
            </a:ln>
            <a:effectLst>
              <a:outerShdw blurRad="127000" dist="50800" dir="5400000" sx="98000" sy="98000" algn="t" rotWithShape="0">
                <a:prstClr val="black">
                  <a:alpha val="40000"/>
                </a:prstClr>
              </a:outerShdw>
            </a:effectLst>
            <a:extLst/>
          </p:spPr>
          <p:txBody>
            <a:bodyPr wrap="none" lIns="90352" tIns="45177" rIns="90352" bIns="45177" anchor="ctr"/>
            <a:lstStyle/>
            <a:p>
              <a:pPr algn="ctr"/>
              <a:endParaRPr lang="zh-CN" altLang="en-US" sz="1449" kern="0" dirty="0">
                <a:solidFill>
                  <a:srgbClr val="FFFFFF"/>
                </a:solidFill>
                <a:latin typeface="微软雅黑" pitchFamily="34" charset="-122"/>
                <a:ea typeface="微软雅黑" pitchFamily="34" charset="-122"/>
              </a:endParaRPr>
            </a:p>
          </p:txBody>
        </p:sp>
        <p:sp>
          <p:nvSpPr>
            <p:cNvPr id="18" name="TextBox 17"/>
            <p:cNvSpPr txBox="1"/>
            <p:nvPr/>
          </p:nvSpPr>
          <p:spPr>
            <a:xfrm>
              <a:off x="3236759" y="1671584"/>
              <a:ext cx="743662" cy="377867"/>
            </a:xfrm>
            <a:prstGeom prst="rect">
              <a:avLst/>
            </a:prstGeom>
            <a:noFill/>
          </p:spPr>
          <p:txBody>
            <a:bodyPr wrap="none" rtlCol="0">
              <a:spAutoFit/>
            </a:bodyPr>
            <a:lstStyle/>
            <a:p>
              <a:r>
                <a:rPr lang="en-US" altLang="zh-CN" sz="2635" dirty="0">
                  <a:solidFill>
                    <a:schemeClr val="bg1"/>
                  </a:solidFill>
                  <a:latin typeface="微软雅黑" panose="020B0503020204020204" pitchFamily="34" charset="-122"/>
                  <a:ea typeface="微软雅黑" panose="020B0503020204020204" pitchFamily="34" charset="-122"/>
                </a:rPr>
                <a:t>2012</a:t>
              </a:r>
              <a:endParaRPr lang="zh-CN" altLang="en-US" sz="2635"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6462770" y="3439206"/>
            <a:ext cx="1307290" cy="1512601"/>
            <a:chOff x="4856942" y="2489243"/>
            <a:chExt cx="992271" cy="1148109"/>
          </a:xfrm>
        </p:grpSpPr>
        <p:sp>
          <p:nvSpPr>
            <p:cNvPr id="14" name="等腰三角形 2"/>
            <p:cNvSpPr/>
            <p:nvPr/>
          </p:nvSpPr>
          <p:spPr bwMode="auto">
            <a:xfrm rot="20624090">
              <a:off x="4856942" y="2489243"/>
              <a:ext cx="992271" cy="114810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4"/>
            </a:solidFill>
            <a:ln w="63500">
              <a:solidFill>
                <a:schemeClr val="bg1"/>
              </a:solidFill>
            </a:ln>
            <a:effectLst>
              <a:outerShdw blurRad="127000" dist="50800" dir="5400000" sx="98000" sy="98000" algn="t" rotWithShape="0">
                <a:prstClr val="black">
                  <a:alpha val="40000"/>
                </a:prstClr>
              </a:outerShdw>
            </a:effectLst>
            <a:extLst/>
          </p:spPr>
          <p:txBody>
            <a:bodyPr wrap="none" lIns="90352" tIns="45177" rIns="90352" bIns="45177" anchor="ctr"/>
            <a:lstStyle/>
            <a:p>
              <a:pPr algn="ctr"/>
              <a:endParaRPr lang="zh-CN" altLang="en-US" sz="1449" kern="0" dirty="0">
                <a:solidFill>
                  <a:srgbClr val="FFFFFF"/>
                </a:solidFill>
                <a:latin typeface="微软雅黑" pitchFamily="34" charset="-122"/>
                <a:ea typeface="微软雅黑" pitchFamily="34" charset="-122"/>
              </a:endParaRPr>
            </a:p>
          </p:txBody>
        </p:sp>
        <p:sp>
          <p:nvSpPr>
            <p:cNvPr id="19" name="TextBox 18"/>
            <p:cNvSpPr txBox="1"/>
            <p:nvPr/>
          </p:nvSpPr>
          <p:spPr>
            <a:xfrm>
              <a:off x="4995932" y="2947465"/>
              <a:ext cx="743663" cy="377867"/>
            </a:xfrm>
            <a:prstGeom prst="rect">
              <a:avLst/>
            </a:prstGeom>
            <a:noFill/>
          </p:spPr>
          <p:txBody>
            <a:bodyPr wrap="none" rtlCol="0">
              <a:spAutoFit/>
            </a:bodyPr>
            <a:lstStyle/>
            <a:p>
              <a:r>
                <a:rPr lang="en-US" altLang="zh-CN" sz="2635" dirty="0">
                  <a:solidFill>
                    <a:schemeClr val="bg1"/>
                  </a:solidFill>
                  <a:latin typeface="微软雅黑" panose="020B0503020204020204" pitchFamily="34" charset="-122"/>
                  <a:ea typeface="微软雅黑" panose="020B0503020204020204" pitchFamily="34" charset="-122"/>
                </a:rPr>
                <a:t>2013</a:t>
              </a:r>
              <a:endParaRPr lang="zh-CN" altLang="en-US" sz="2635" dirty="0">
                <a:solidFill>
                  <a:schemeClr val="bg1"/>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8247092" y="1162567"/>
            <a:ext cx="1307290" cy="1512601"/>
            <a:chOff x="6300947" y="940508"/>
            <a:chExt cx="992271" cy="1148109"/>
          </a:xfrm>
        </p:grpSpPr>
        <p:sp>
          <p:nvSpPr>
            <p:cNvPr id="12" name="等腰三角形 2"/>
            <p:cNvSpPr/>
            <p:nvPr/>
          </p:nvSpPr>
          <p:spPr bwMode="auto">
            <a:xfrm rot="10800000">
              <a:off x="6300947" y="940508"/>
              <a:ext cx="992271" cy="114810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w="63500">
              <a:solidFill>
                <a:schemeClr val="bg1"/>
              </a:solidFill>
            </a:ln>
            <a:effectLst>
              <a:outerShdw blurRad="127000" dist="50800" dir="5400000" sx="98000" sy="98000" algn="t" rotWithShape="0">
                <a:prstClr val="black">
                  <a:alpha val="40000"/>
                </a:prstClr>
              </a:outerShdw>
            </a:effectLst>
            <a:extLst/>
          </p:spPr>
          <p:txBody>
            <a:bodyPr wrap="none" lIns="90352" tIns="45177" rIns="90352" bIns="45177" anchor="ctr"/>
            <a:lstStyle/>
            <a:p>
              <a:pPr algn="ctr"/>
              <a:endParaRPr lang="zh-CN" altLang="en-US" sz="1449" kern="0" dirty="0">
                <a:solidFill>
                  <a:srgbClr val="FFFFFF"/>
                </a:solidFill>
                <a:latin typeface="微软雅黑" pitchFamily="34" charset="-122"/>
                <a:ea typeface="微软雅黑" pitchFamily="34" charset="-122"/>
              </a:endParaRPr>
            </a:p>
          </p:txBody>
        </p:sp>
        <p:sp>
          <p:nvSpPr>
            <p:cNvPr id="20" name="TextBox 19"/>
            <p:cNvSpPr txBox="1"/>
            <p:nvPr/>
          </p:nvSpPr>
          <p:spPr>
            <a:xfrm>
              <a:off x="6413042" y="1227242"/>
              <a:ext cx="743662" cy="377867"/>
            </a:xfrm>
            <a:prstGeom prst="rect">
              <a:avLst/>
            </a:prstGeom>
            <a:noFill/>
          </p:spPr>
          <p:txBody>
            <a:bodyPr wrap="none" rtlCol="0">
              <a:spAutoFit/>
            </a:bodyPr>
            <a:lstStyle/>
            <a:p>
              <a:r>
                <a:rPr lang="en-US" altLang="zh-CN" sz="2635" dirty="0">
                  <a:solidFill>
                    <a:schemeClr val="bg1"/>
                  </a:solidFill>
                  <a:latin typeface="微软雅黑" panose="020B0503020204020204" pitchFamily="34" charset="-122"/>
                  <a:ea typeface="微软雅黑" panose="020B0503020204020204" pitchFamily="34" charset="-122"/>
                </a:rPr>
                <a:t>2014</a:t>
              </a:r>
              <a:endParaRPr lang="zh-CN" altLang="en-US" sz="2635" dirty="0">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9883476" y="3407780"/>
            <a:ext cx="1307290" cy="1512601"/>
            <a:chOff x="7525082" y="2483320"/>
            <a:chExt cx="992271" cy="1148109"/>
          </a:xfrm>
        </p:grpSpPr>
        <p:sp>
          <p:nvSpPr>
            <p:cNvPr id="15" name="等腰三角形 2"/>
            <p:cNvSpPr/>
            <p:nvPr/>
          </p:nvSpPr>
          <p:spPr bwMode="auto">
            <a:xfrm rot="430599">
              <a:off x="7525082" y="2483320"/>
              <a:ext cx="992271" cy="114810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2"/>
            </a:solidFill>
            <a:ln w="63500">
              <a:solidFill>
                <a:schemeClr val="bg1"/>
              </a:solidFill>
            </a:ln>
            <a:effectLst>
              <a:outerShdw blurRad="127000" dist="50800" dir="5400000" sx="98000" sy="98000" algn="t" rotWithShape="0">
                <a:prstClr val="black">
                  <a:alpha val="40000"/>
                </a:prstClr>
              </a:outerShdw>
            </a:effectLst>
            <a:extLst/>
          </p:spPr>
          <p:txBody>
            <a:bodyPr wrap="none" lIns="90352" tIns="45177" rIns="90352" bIns="45177" anchor="ctr"/>
            <a:lstStyle/>
            <a:p>
              <a:pPr algn="ctr"/>
              <a:endParaRPr lang="zh-CN" altLang="en-US" sz="1449" kern="0" dirty="0">
                <a:solidFill>
                  <a:srgbClr val="FFFFFF"/>
                </a:solidFill>
                <a:latin typeface="微软雅黑" pitchFamily="34" charset="-122"/>
                <a:ea typeface="微软雅黑" pitchFamily="34" charset="-122"/>
              </a:endParaRPr>
            </a:p>
          </p:txBody>
        </p:sp>
        <p:sp>
          <p:nvSpPr>
            <p:cNvPr id="21" name="TextBox 20"/>
            <p:cNvSpPr txBox="1"/>
            <p:nvPr/>
          </p:nvSpPr>
          <p:spPr>
            <a:xfrm>
              <a:off x="7628212" y="2933985"/>
              <a:ext cx="743662" cy="377867"/>
            </a:xfrm>
            <a:prstGeom prst="rect">
              <a:avLst/>
            </a:prstGeom>
            <a:noFill/>
          </p:spPr>
          <p:txBody>
            <a:bodyPr wrap="none" rtlCol="0">
              <a:spAutoFit/>
            </a:bodyPr>
            <a:lstStyle/>
            <a:p>
              <a:r>
                <a:rPr lang="en-US" altLang="zh-CN" sz="2635" dirty="0">
                  <a:solidFill>
                    <a:schemeClr val="bg1"/>
                  </a:solidFill>
                  <a:latin typeface="微软雅黑" panose="020B0503020204020204" pitchFamily="34" charset="-122"/>
                  <a:ea typeface="微软雅黑" panose="020B0503020204020204" pitchFamily="34" charset="-122"/>
                </a:rPr>
                <a:t>2015</a:t>
              </a:r>
              <a:endParaRPr lang="zh-CN" altLang="en-US" sz="2635" dirty="0">
                <a:solidFill>
                  <a:schemeClr val="bg1"/>
                </a:solidFill>
                <a:latin typeface="微软雅黑" panose="020B0503020204020204" pitchFamily="34" charset="-122"/>
                <a:ea typeface="微软雅黑" panose="020B0503020204020204" pitchFamily="34" charset="-122"/>
              </a:endParaRPr>
            </a:p>
          </p:txBody>
        </p:sp>
      </p:grpSp>
      <p:sp>
        <p:nvSpPr>
          <p:cNvPr id="6" name="椭圆 5"/>
          <p:cNvSpPr/>
          <p:nvPr/>
        </p:nvSpPr>
        <p:spPr>
          <a:xfrm>
            <a:off x="1306232" y="5367113"/>
            <a:ext cx="284605" cy="284605"/>
          </a:xfrm>
          <a:prstGeom prst="ellipse">
            <a:avLst/>
          </a:prstGeom>
          <a:ln>
            <a:no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sp>
        <p:nvSpPr>
          <p:cNvPr id="24" name="椭圆 23"/>
          <p:cNvSpPr/>
          <p:nvPr/>
        </p:nvSpPr>
        <p:spPr>
          <a:xfrm>
            <a:off x="3252930" y="4084834"/>
            <a:ext cx="284605" cy="284605"/>
          </a:xfrm>
          <a:prstGeom prst="ellipse">
            <a:avLst/>
          </a:prstGeom>
          <a:solidFill>
            <a:schemeClr val="accent2"/>
          </a:solidFill>
          <a:ln>
            <a:no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sp>
        <p:nvSpPr>
          <p:cNvPr id="25" name="椭圆 24"/>
          <p:cNvSpPr/>
          <p:nvPr/>
        </p:nvSpPr>
        <p:spPr>
          <a:xfrm>
            <a:off x="4999029" y="3408168"/>
            <a:ext cx="284605" cy="284605"/>
          </a:xfrm>
          <a:prstGeom prst="ellipse">
            <a:avLst/>
          </a:prstGeom>
          <a:solidFill>
            <a:schemeClr val="accent3"/>
          </a:solidFill>
          <a:ln>
            <a:no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sp>
        <p:nvSpPr>
          <p:cNvPr id="26" name="椭圆 25"/>
          <p:cNvSpPr/>
          <p:nvPr/>
        </p:nvSpPr>
        <p:spPr>
          <a:xfrm>
            <a:off x="6668190" y="3014694"/>
            <a:ext cx="284605" cy="284605"/>
          </a:xfrm>
          <a:prstGeom prst="ellipse">
            <a:avLst/>
          </a:prstGeom>
          <a:solidFill>
            <a:schemeClr val="accent4"/>
          </a:solidFill>
          <a:ln>
            <a:no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sp>
        <p:nvSpPr>
          <p:cNvPr id="31" name="椭圆 30"/>
          <p:cNvSpPr/>
          <p:nvPr/>
        </p:nvSpPr>
        <p:spPr>
          <a:xfrm>
            <a:off x="8759345" y="2874657"/>
            <a:ext cx="284605" cy="284605"/>
          </a:xfrm>
          <a:prstGeom prst="ellipse">
            <a:avLst/>
          </a:prstGeom>
          <a:ln>
            <a:no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sp>
        <p:nvSpPr>
          <p:cNvPr id="32" name="椭圆 31"/>
          <p:cNvSpPr/>
          <p:nvPr/>
        </p:nvSpPr>
        <p:spPr>
          <a:xfrm>
            <a:off x="10560745" y="2954550"/>
            <a:ext cx="284605" cy="284605"/>
          </a:xfrm>
          <a:prstGeom prst="ellipse">
            <a:avLst/>
          </a:prstGeom>
          <a:solidFill>
            <a:schemeClr val="accent2"/>
          </a:solidFill>
          <a:ln>
            <a:no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sp>
        <p:nvSpPr>
          <p:cNvPr id="35" name="TextBox 34"/>
          <p:cNvSpPr txBox="1"/>
          <p:nvPr/>
        </p:nvSpPr>
        <p:spPr>
          <a:xfrm>
            <a:off x="1384635" y="5735711"/>
            <a:ext cx="1870571" cy="700385"/>
          </a:xfrm>
          <a:prstGeom prst="rect">
            <a:avLst/>
          </a:prstGeom>
          <a:noFill/>
        </p:spPr>
        <p:txBody>
          <a:bodyPr wrap="square" rtlCol="0">
            <a:spAutoFit/>
          </a:bodyPr>
          <a:lstStyle/>
          <a:p>
            <a:r>
              <a:rPr lang="zh-CN" altLang="en-US" sz="1317" dirty="0">
                <a:solidFill>
                  <a:schemeClr val="tx1">
                    <a:lumMod val="75000"/>
                    <a:lumOff val="25000"/>
                  </a:schemeClr>
                </a:solidFill>
                <a:latin typeface="微软雅黑" pitchFamily="34" charset="-122"/>
                <a:ea typeface="微软雅黑" pitchFamily="34" charset="-122"/>
              </a:rPr>
              <a:t>点击输入本栏的具体文字，请根据您的具体内容酌情修改。</a:t>
            </a:r>
            <a:endParaRPr lang="zh-CN" altLang="en-US" sz="1317" dirty="0">
              <a:solidFill>
                <a:schemeClr val="tx1">
                  <a:lumMod val="75000"/>
                  <a:lumOff val="25000"/>
                </a:schemeClr>
              </a:solidFill>
            </a:endParaRPr>
          </a:p>
        </p:txBody>
      </p:sp>
      <p:sp>
        <p:nvSpPr>
          <p:cNvPr id="36" name="TextBox 35"/>
          <p:cNvSpPr txBox="1"/>
          <p:nvPr/>
        </p:nvSpPr>
        <p:spPr>
          <a:xfrm>
            <a:off x="2238452" y="3079392"/>
            <a:ext cx="1870571" cy="700385"/>
          </a:xfrm>
          <a:prstGeom prst="rect">
            <a:avLst/>
          </a:prstGeom>
          <a:noFill/>
        </p:spPr>
        <p:txBody>
          <a:bodyPr wrap="square" rtlCol="0">
            <a:spAutoFit/>
          </a:bodyPr>
          <a:lstStyle/>
          <a:p>
            <a:r>
              <a:rPr lang="zh-CN" altLang="en-US" sz="1317" dirty="0">
                <a:solidFill>
                  <a:schemeClr val="tx1">
                    <a:lumMod val="75000"/>
                    <a:lumOff val="25000"/>
                  </a:schemeClr>
                </a:solidFill>
                <a:latin typeface="微软雅黑" pitchFamily="34" charset="-122"/>
                <a:ea typeface="微软雅黑" pitchFamily="34" charset="-122"/>
              </a:rPr>
              <a:t>点击输入本栏的具体文字，请根据您的具体内容酌情修改。</a:t>
            </a:r>
            <a:endParaRPr lang="zh-CN" altLang="en-US" sz="1317" dirty="0">
              <a:solidFill>
                <a:schemeClr val="tx1">
                  <a:lumMod val="75000"/>
                  <a:lumOff val="25000"/>
                </a:schemeClr>
              </a:solidFill>
            </a:endParaRPr>
          </a:p>
        </p:txBody>
      </p:sp>
      <p:sp>
        <p:nvSpPr>
          <p:cNvPr id="37" name="TextBox 36"/>
          <p:cNvSpPr txBox="1"/>
          <p:nvPr/>
        </p:nvSpPr>
        <p:spPr>
          <a:xfrm>
            <a:off x="4374095" y="3900147"/>
            <a:ext cx="1870571" cy="700385"/>
          </a:xfrm>
          <a:prstGeom prst="rect">
            <a:avLst/>
          </a:prstGeom>
          <a:noFill/>
        </p:spPr>
        <p:txBody>
          <a:bodyPr wrap="square" rtlCol="0">
            <a:spAutoFit/>
          </a:bodyPr>
          <a:lstStyle/>
          <a:p>
            <a:r>
              <a:rPr lang="zh-CN" altLang="en-US" sz="1317" dirty="0">
                <a:solidFill>
                  <a:schemeClr val="tx1">
                    <a:lumMod val="75000"/>
                    <a:lumOff val="25000"/>
                  </a:schemeClr>
                </a:solidFill>
                <a:latin typeface="微软雅黑" pitchFamily="34" charset="-122"/>
                <a:ea typeface="微软雅黑" pitchFamily="34" charset="-122"/>
              </a:rPr>
              <a:t>点击输入本栏的具体文字，请根据您的具体内容酌情修改。</a:t>
            </a:r>
            <a:endParaRPr lang="zh-CN" altLang="en-US" sz="1317" dirty="0">
              <a:solidFill>
                <a:schemeClr val="tx1">
                  <a:lumMod val="75000"/>
                  <a:lumOff val="25000"/>
                </a:schemeClr>
              </a:solidFill>
            </a:endParaRPr>
          </a:p>
        </p:txBody>
      </p:sp>
      <p:sp>
        <p:nvSpPr>
          <p:cNvPr id="38" name="TextBox 37"/>
          <p:cNvSpPr txBox="1"/>
          <p:nvPr/>
        </p:nvSpPr>
        <p:spPr>
          <a:xfrm>
            <a:off x="5814770" y="2097808"/>
            <a:ext cx="1870571" cy="700385"/>
          </a:xfrm>
          <a:prstGeom prst="rect">
            <a:avLst/>
          </a:prstGeom>
          <a:noFill/>
        </p:spPr>
        <p:txBody>
          <a:bodyPr wrap="square" rtlCol="0">
            <a:spAutoFit/>
          </a:bodyPr>
          <a:lstStyle/>
          <a:p>
            <a:r>
              <a:rPr lang="zh-CN" altLang="en-US" sz="1317" dirty="0">
                <a:solidFill>
                  <a:schemeClr val="tx1">
                    <a:lumMod val="75000"/>
                    <a:lumOff val="25000"/>
                  </a:schemeClr>
                </a:solidFill>
                <a:latin typeface="微软雅黑" pitchFamily="34" charset="-122"/>
                <a:ea typeface="微软雅黑" pitchFamily="34" charset="-122"/>
              </a:rPr>
              <a:t>点击输入本栏的具体文字，请根据您的具体内容酌情修改。</a:t>
            </a:r>
            <a:endParaRPr lang="zh-CN" altLang="en-US" sz="1317" dirty="0">
              <a:solidFill>
                <a:schemeClr val="tx1">
                  <a:lumMod val="75000"/>
                  <a:lumOff val="25000"/>
                </a:schemeClr>
              </a:solidFill>
            </a:endParaRPr>
          </a:p>
        </p:txBody>
      </p:sp>
      <p:sp>
        <p:nvSpPr>
          <p:cNvPr id="39" name="TextBox 38"/>
          <p:cNvSpPr txBox="1"/>
          <p:nvPr/>
        </p:nvSpPr>
        <p:spPr>
          <a:xfrm>
            <a:off x="7925631" y="3313024"/>
            <a:ext cx="1870571" cy="700385"/>
          </a:xfrm>
          <a:prstGeom prst="rect">
            <a:avLst/>
          </a:prstGeom>
          <a:noFill/>
        </p:spPr>
        <p:txBody>
          <a:bodyPr wrap="square" rtlCol="0">
            <a:spAutoFit/>
          </a:bodyPr>
          <a:lstStyle/>
          <a:p>
            <a:r>
              <a:rPr lang="zh-CN" altLang="en-US" sz="1317" dirty="0">
                <a:solidFill>
                  <a:schemeClr val="tx1">
                    <a:lumMod val="75000"/>
                    <a:lumOff val="25000"/>
                  </a:schemeClr>
                </a:solidFill>
                <a:latin typeface="微软雅黑" pitchFamily="34" charset="-122"/>
                <a:ea typeface="微软雅黑" pitchFamily="34" charset="-122"/>
              </a:rPr>
              <a:t>点击输入本栏的具体文字，请根据您的具体内容酌情修改。</a:t>
            </a:r>
            <a:endParaRPr lang="zh-CN" altLang="en-US" sz="1317" dirty="0">
              <a:solidFill>
                <a:schemeClr val="tx1">
                  <a:lumMod val="75000"/>
                  <a:lumOff val="25000"/>
                </a:schemeClr>
              </a:solidFill>
            </a:endParaRPr>
          </a:p>
        </p:txBody>
      </p:sp>
      <p:sp>
        <p:nvSpPr>
          <p:cNvPr id="40" name="TextBox 39"/>
          <p:cNvSpPr txBox="1"/>
          <p:nvPr/>
        </p:nvSpPr>
        <p:spPr>
          <a:xfrm>
            <a:off x="9922804" y="1945151"/>
            <a:ext cx="1870571" cy="700385"/>
          </a:xfrm>
          <a:prstGeom prst="rect">
            <a:avLst/>
          </a:prstGeom>
          <a:noFill/>
        </p:spPr>
        <p:txBody>
          <a:bodyPr wrap="square" rtlCol="0">
            <a:spAutoFit/>
          </a:bodyPr>
          <a:lstStyle/>
          <a:p>
            <a:r>
              <a:rPr lang="zh-CN" altLang="en-US" sz="1317" dirty="0">
                <a:solidFill>
                  <a:schemeClr val="tx1">
                    <a:lumMod val="75000"/>
                    <a:lumOff val="25000"/>
                  </a:schemeClr>
                </a:solidFill>
                <a:latin typeface="微软雅黑" pitchFamily="34" charset="-122"/>
                <a:ea typeface="微软雅黑" pitchFamily="34" charset="-122"/>
              </a:rPr>
              <a:t>点击输入本栏的具体文字，请根据您的具体内容酌情修改。</a:t>
            </a:r>
            <a:endParaRPr lang="zh-CN" altLang="en-US" sz="1317" dirty="0">
              <a:solidFill>
                <a:schemeClr val="tx1">
                  <a:lumMod val="75000"/>
                  <a:lumOff val="25000"/>
                </a:schemeClr>
              </a:solidFill>
            </a:endParaRPr>
          </a:p>
        </p:txBody>
      </p:sp>
    </p:spTree>
    <p:extLst>
      <p:ext uri="{BB962C8B-B14F-4D97-AF65-F5344CB8AC3E}">
        <p14:creationId xmlns:p14="http://schemas.microsoft.com/office/powerpoint/2010/main" val="186432964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par>
                          <p:cTn id="26" fill="hold">
                            <p:stCondLst>
                              <p:cond delay="3000"/>
                            </p:stCondLst>
                            <p:childTnLst>
                              <p:par>
                                <p:cTn id="27" presetID="47"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left)">
                                      <p:cBhvr>
                                        <p:cTn id="35" dur="500"/>
                                        <p:tgtEl>
                                          <p:spTgt spid="36"/>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par>
                          <p:cTn id="40" fill="hold">
                            <p:stCondLst>
                              <p:cond delay="5000"/>
                            </p:stCondLst>
                            <p:childTnLst>
                              <p:par>
                                <p:cTn id="41" presetID="42" presetClass="entr" presetSubtype="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childTnLst>
                          </p:cTn>
                        </p:par>
                        <p:par>
                          <p:cTn id="46" fill="hold">
                            <p:stCondLst>
                              <p:cond delay="6000"/>
                            </p:stCondLst>
                            <p:childTnLst>
                              <p:par>
                                <p:cTn id="47" presetID="22" presetClass="entr" presetSubtype="8" fill="hold" grpId="0" nodeType="after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left)">
                                      <p:cBhvr>
                                        <p:cTn id="49" dur="500"/>
                                        <p:tgtEl>
                                          <p:spTgt spid="37"/>
                                        </p:tgtEl>
                                      </p:cBhvr>
                                    </p:animEffect>
                                  </p:childTnLst>
                                </p:cTn>
                              </p:par>
                            </p:childTnLst>
                          </p:cTn>
                        </p:par>
                        <p:par>
                          <p:cTn id="50" fill="hold">
                            <p:stCondLst>
                              <p:cond delay="6500"/>
                            </p:stCondLst>
                            <p:childTnLst>
                              <p:par>
                                <p:cTn id="51" presetID="10" presetClass="entr" presetSubtype="0"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par>
                          <p:cTn id="54" fill="hold">
                            <p:stCondLst>
                              <p:cond delay="7000"/>
                            </p:stCondLst>
                            <p:childTnLst>
                              <p:par>
                                <p:cTn id="55" presetID="47" presetClass="entr" presetSubtype="0" fill="hold"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1000"/>
                                        <p:tgtEl>
                                          <p:spTgt spid="22"/>
                                        </p:tgtEl>
                                      </p:cBhvr>
                                    </p:animEffect>
                                    <p:anim calcmode="lin" valueType="num">
                                      <p:cBhvr>
                                        <p:cTn id="58" dur="1000" fill="hold"/>
                                        <p:tgtEl>
                                          <p:spTgt spid="22"/>
                                        </p:tgtEl>
                                        <p:attrNameLst>
                                          <p:attrName>ppt_x</p:attrName>
                                        </p:attrNameLst>
                                      </p:cBhvr>
                                      <p:tavLst>
                                        <p:tav tm="0">
                                          <p:val>
                                            <p:strVal val="#ppt_x"/>
                                          </p:val>
                                        </p:tav>
                                        <p:tav tm="100000">
                                          <p:val>
                                            <p:strVal val="#ppt_x"/>
                                          </p:val>
                                        </p:tav>
                                      </p:tavLst>
                                    </p:anim>
                                    <p:anim calcmode="lin" valueType="num">
                                      <p:cBhvr>
                                        <p:cTn id="59" dur="1000" fill="hold"/>
                                        <p:tgtEl>
                                          <p:spTgt spid="22"/>
                                        </p:tgtEl>
                                        <p:attrNameLst>
                                          <p:attrName>ppt_y</p:attrName>
                                        </p:attrNameLst>
                                      </p:cBhvr>
                                      <p:tavLst>
                                        <p:tav tm="0">
                                          <p:val>
                                            <p:strVal val="#ppt_y-.1"/>
                                          </p:val>
                                        </p:tav>
                                        <p:tav tm="100000">
                                          <p:val>
                                            <p:strVal val="#ppt_y"/>
                                          </p:val>
                                        </p:tav>
                                      </p:tavLst>
                                    </p:anim>
                                  </p:childTnLst>
                                </p:cTn>
                              </p:par>
                            </p:childTnLst>
                          </p:cTn>
                        </p:par>
                        <p:par>
                          <p:cTn id="60" fill="hold">
                            <p:stCondLst>
                              <p:cond delay="8000"/>
                            </p:stCondLst>
                            <p:childTnLst>
                              <p:par>
                                <p:cTn id="61" presetID="22" presetClass="entr" presetSubtype="8" fill="hold" grpId="0"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wipe(left)">
                                      <p:cBhvr>
                                        <p:cTn id="63" dur="500"/>
                                        <p:tgtEl>
                                          <p:spTgt spid="38"/>
                                        </p:tgtEl>
                                      </p:cBhvr>
                                    </p:animEffect>
                                  </p:childTnLst>
                                </p:cTn>
                              </p:par>
                            </p:childTnLst>
                          </p:cTn>
                        </p:par>
                        <p:par>
                          <p:cTn id="64" fill="hold">
                            <p:stCondLst>
                              <p:cond delay="8500"/>
                            </p:stCondLst>
                            <p:childTnLst>
                              <p:par>
                                <p:cTn id="65" presetID="10" presetClass="entr" presetSubtype="0"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childTnLst>
                          </p:cTn>
                        </p:par>
                        <p:par>
                          <p:cTn id="68" fill="hold">
                            <p:stCondLst>
                              <p:cond delay="9000"/>
                            </p:stCondLst>
                            <p:childTnLst>
                              <p:par>
                                <p:cTn id="69" presetID="42" presetClass="entr" presetSubtype="0" fill="hold" nodeType="after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1000"/>
                                        <p:tgtEl>
                                          <p:spTgt spid="33"/>
                                        </p:tgtEl>
                                      </p:cBhvr>
                                    </p:animEffect>
                                    <p:anim calcmode="lin" valueType="num">
                                      <p:cBhvr>
                                        <p:cTn id="72" dur="1000" fill="hold"/>
                                        <p:tgtEl>
                                          <p:spTgt spid="33"/>
                                        </p:tgtEl>
                                        <p:attrNameLst>
                                          <p:attrName>ppt_x</p:attrName>
                                        </p:attrNameLst>
                                      </p:cBhvr>
                                      <p:tavLst>
                                        <p:tav tm="0">
                                          <p:val>
                                            <p:strVal val="#ppt_x"/>
                                          </p:val>
                                        </p:tav>
                                        <p:tav tm="100000">
                                          <p:val>
                                            <p:strVal val="#ppt_x"/>
                                          </p:val>
                                        </p:tav>
                                      </p:tavLst>
                                    </p:anim>
                                    <p:anim calcmode="lin" valueType="num">
                                      <p:cBhvr>
                                        <p:cTn id="73" dur="1000" fill="hold"/>
                                        <p:tgtEl>
                                          <p:spTgt spid="33"/>
                                        </p:tgtEl>
                                        <p:attrNameLst>
                                          <p:attrName>ppt_y</p:attrName>
                                        </p:attrNameLst>
                                      </p:cBhvr>
                                      <p:tavLst>
                                        <p:tav tm="0">
                                          <p:val>
                                            <p:strVal val="#ppt_y+.1"/>
                                          </p:val>
                                        </p:tav>
                                        <p:tav tm="100000">
                                          <p:val>
                                            <p:strVal val="#ppt_y"/>
                                          </p:val>
                                        </p:tav>
                                      </p:tavLst>
                                    </p:anim>
                                  </p:childTnLst>
                                </p:cTn>
                              </p:par>
                            </p:childTnLst>
                          </p:cTn>
                        </p:par>
                        <p:par>
                          <p:cTn id="74" fill="hold">
                            <p:stCondLst>
                              <p:cond delay="10000"/>
                            </p:stCondLst>
                            <p:childTnLst>
                              <p:par>
                                <p:cTn id="75" presetID="22" presetClass="entr" presetSubtype="8" fill="hold" grpId="0" nodeType="after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wipe(left)">
                                      <p:cBhvr>
                                        <p:cTn id="77" dur="500"/>
                                        <p:tgtEl>
                                          <p:spTgt spid="39"/>
                                        </p:tgtEl>
                                      </p:cBhvr>
                                    </p:animEffect>
                                  </p:childTnLst>
                                </p:cTn>
                              </p:par>
                            </p:childTnLst>
                          </p:cTn>
                        </p:par>
                        <p:par>
                          <p:cTn id="78" fill="hold">
                            <p:stCondLst>
                              <p:cond delay="10500"/>
                            </p:stCondLst>
                            <p:childTnLst>
                              <p:par>
                                <p:cTn id="79" presetID="10" presetClass="entr" presetSubtype="0"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childTnLst>
                          </p:cTn>
                        </p:par>
                        <p:par>
                          <p:cTn id="82" fill="hold">
                            <p:stCondLst>
                              <p:cond delay="11000"/>
                            </p:stCondLst>
                            <p:childTnLst>
                              <p:par>
                                <p:cTn id="83" presetID="47" presetClass="entr" presetSubtype="0" fill="hold" nodeType="after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1000"/>
                                        <p:tgtEl>
                                          <p:spTgt spid="34"/>
                                        </p:tgtEl>
                                      </p:cBhvr>
                                    </p:animEffect>
                                    <p:anim calcmode="lin" valueType="num">
                                      <p:cBhvr>
                                        <p:cTn id="86" dur="1000" fill="hold"/>
                                        <p:tgtEl>
                                          <p:spTgt spid="34"/>
                                        </p:tgtEl>
                                        <p:attrNameLst>
                                          <p:attrName>ppt_x</p:attrName>
                                        </p:attrNameLst>
                                      </p:cBhvr>
                                      <p:tavLst>
                                        <p:tav tm="0">
                                          <p:val>
                                            <p:strVal val="#ppt_x"/>
                                          </p:val>
                                        </p:tav>
                                        <p:tav tm="100000">
                                          <p:val>
                                            <p:strVal val="#ppt_x"/>
                                          </p:val>
                                        </p:tav>
                                      </p:tavLst>
                                    </p:anim>
                                    <p:anim calcmode="lin" valueType="num">
                                      <p:cBhvr>
                                        <p:cTn id="87" dur="1000" fill="hold"/>
                                        <p:tgtEl>
                                          <p:spTgt spid="34"/>
                                        </p:tgtEl>
                                        <p:attrNameLst>
                                          <p:attrName>ppt_y</p:attrName>
                                        </p:attrNameLst>
                                      </p:cBhvr>
                                      <p:tavLst>
                                        <p:tav tm="0">
                                          <p:val>
                                            <p:strVal val="#ppt_y-.1"/>
                                          </p:val>
                                        </p:tav>
                                        <p:tav tm="100000">
                                          <p:val>
                                            <p:strVal val="#ppt_y"/>
                                          </p:val>
                                        </p:tav>
                                      </p:tavLst>
                                    </p:anim>
                                  </p:childTnLst>
                                </p:cTn>
                              </p:par>
                            </p:childTnLst>
                          </p:cTn>
                        </p:par>
                        <p:par>
                          <p:cTn id="88" fill="hold">
                            <p:stCondLst>
                              <p:cond delay="12000"/>
                            </p:stCondLst>
                            <p:childTnLst>
                              <p:par>
                                <p:cTn id="89" presetID="22" presetClass="entr" presetSubtype="8" fill="hold" grpId="0" nodeType="after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wipe(left)">
                                      <p:cBhvr>
                                        <p:cTn id="9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25" grpId="0" animBg="1"/>
      <p:bldP spid="26" grpId="0" animBg="1"/>
      <p:bldP spid="31" grpId="0" animBg="1"/>
      <p:bldP spid="32" grpId="0" animBg="1"/>
      <p:bldP spid="35" grpId="0"/>
      <p:bldP spid="36" grpId="0"/>
      <p:bldP spid="37" grpId="0"/>
      <p:bldP spid="38" grpId="0"/>
      <p:bldP spid="39" grpId="0"/>
      <p:bldP spid="40"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 name="Group 66"/>
          <p:cNvGrpSpPr>
            <a:grpSpLocks/>
          </p:cNvGrpSpPr>
          <p:nvPr/>
        </p:nvGrpSpPr>
        <p:grpSpPr bwMode="auto">
          <a:xfrm>
            <a:off x="596940" y="1340988"/>
            <a:ext cx="5867385" cy="4934863"/>
            <a:chOff x="720" y="839"/>
            <a:chExt cx="3740" cy="3146"/>
          </a:xfrm>
          <a:solidFill>
            <a:schemeClr val="bg1">
              <a:lumMod val="75000"/>
            </a:schemeClr>
          </a:solidFill>
        </p:grpSpPr>
        <p:sp>
          <p:nvSpPr>
            <p:cNvPr id="15" name="Freeform 67"/>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16" name="Freeform 68"/>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chemeClr val="bg1">
                  <a:lumMod val="95000"/>
                </a:schemeClr>
              </a:solidFill>
              <a:prstDash val="solid"/>
              <a:round/>
              <a:headEnd/>
              <a:tailEnd/>
            </a:ln>
          </p:spPr>
          <p:txBody>
            <a:bodyPr/>
            <a:lstStyle/>
            <a:p>
              <a:endParaRPr lang="zh-CN" altLang="en-US" sz="2503"/>
            </a:p>
          </p:txBody>
        </p:sp>
        <p:sp>
          <p:nvSpPr>
            <p:cNvPr id="17" name="Freeform 69"/>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18" name="Freeform 70"/>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chemeClr val="bg1">
                  <a:lumMod val="95000"/>
                </a:schemeClr>
              </a:solidFill>
              <a:prstDash val="solid"/>
              <a:round/>
              <a:headEnd/>
              <a:tailEnd/>
            </a:ln>
          </p:spPr>
          <p:txBody>
            <a:bodyPr/>
            <a:lstStyle/>
            <a:p>
              <a:endParaRPr lang="zh-CN" altLang="en-US" sz="2503"/>
            </a:p>
          </p:txBody>
        </p:sp>
        <p:sp>
          <p:nvSpPr>
            <p:cNvPr id="19" name="Freeform 71"/>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32" name="Freeform 72"/>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chemeClr val="bg1">
                  <a:lumMod val="95000"/>
                </a:schemeClr>
              </a:solidFill>
              <a:prstDash val="solid"/>
              <a:round/>
              <a:headEnd/>
              <a:tailEnd/>
            </a:ln>
          </p:spPr>
          <p:txBody>
            <a:bodyPr/>
            <a:lstStyle/>
            <a:p>
              <a:endParaRPr lang="zh-CN" altLang="en-US" sz="2503"/>
            </a:p>
          </p:txBody>
        </p:sp>
        <p:sp>
          <p:nvSpPr>
            <p:cNvPr id="33" name="Freeform 73"/>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34" name="Freeform 74"/>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chemeClr val="bg1">
                  <a:lumMod val="95000"/>
                </a:schemeClr>
              </a:solidFill>
              <a:prstDash val="solid"/>
              <a:round/>
              <a:headEnd/>
              <a:tailEnd/>
            </a:ln>
          </p:spPr>
          <p:txBody>
            <a:bodyPr/>
            <a:lstStyle/>
            <a:p>
              <a:endParaRPr lang="zh-CN" altLang="en-US" sz="2503"/>
            </a:p>
          </p:txBody>
        </p:sp>
        <p:sp>
          <p:nvSpPr>
            <p:cNvPr id="35" name="Freeform 75"/>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36" name="Freeform 76"/>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chemeClr val="bg1">
                  <a:lumMod val="95000"/>
                </a:schemeClr>
              </a:solidFill>
              <a:prstDash val="solid"/>
              <a:round/>
              <a:headEnd/>
              <a:tailEnd/>
            </a:ln>
          </p:spPr>
          <p:txBody>
            <a:bodyPr/>
            <a:lstStyle/>
            <a:p>
              <a:endParaRPr lang="zh-CN" altLang="en-US" sz="2503"/>
            </a:p>
          </p:txBody>
        </p:sp>
        <p:sp>
          <p:nvSpPr>
            <p:cNvPr id="37" name="Freeform 77"/>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38" name="Freeform 78"/>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chemeClr val="bg1">
                  <a:lumMod val="95000"/>
                </a:schemeClr>
              </a:solidFill>
              <a:prstDash val="solid"/>
              <a:round/>
              <a:headEnd/>
              <a:tailEnd/>
            </a:ln>
          </p:spPr>
          <p:txBody>
            <a:bodyPr/>
            <a:lstStyle/>
            <a:p>
              <a:endParaRPr lang="zh-CN" altLang="en-US" sz="2503"/>
            </a:p>
          </p:txBody>
        </p:sp>
        <p:sp>
          <p:nvSpPr>
            <p:cNvPr id="39" name="Freeform 79"/>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40" name="Freeform 80"/>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chemeClr val="bg1">
                  <a:lumMod val="95000"/>
                </a:schemeClr>
              </a:solidFill>
              <a:prstDash val="solid"/>
              <a:round/>
              <a:headEnd/>
              <a:tailEnd/>
            </a:ln>
          </p:spPr>
          <p:txBody>
            <a:bodyPr/>
            <a:lstStyle/>
            <a:p>
              <a:endParaRPr lang="zh-CN" altLang="en-US" sz="2503"/>
            </a:p>
          </p:txBody>
        </p:sp>
        <p:sp>
          <p:nvSpPr>
            <p:cNvPr id="41" name="Freeform 81"/>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42" name="Freeform 82"/>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chemeClr val="bg1">
                  <a:lumMod val="95000"/>
                </a:schemeClr>
              </a:solidFill>
              <a:prstDash val="solid"/>
              <a:round/>
              <a:headEnd/>
              <a:tailEnd/>
            </a:ln>
          </p:spPr>
          <p:txBody>
            <a:bodyPr/>
            <a:lstStyle/>
            <a:p>
              <a:endParaRPr lang="zh-CN" altLang="en-US" sz="2503"/>
            </a:p>
          </p:txBody>
        </p:sp>
        <p:sp>
          <p:nvSpPr>
            <p:cNvPr id="43" name="Freeform 83"/>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44" name="Freeform 84"/>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chemeClr val="bg1">
                  <a:lumMod val="95000"/>
                </a:schemeClr>
              </a:solidFill>
              <a:prstDash val="solid"/>
              <a:round/>
              <a:headEnd/>
              <a:tailEnd/>
            </a:ln>
          </p:spPr>
          <p:txBody>
            <a:bodyPr/>
            <a:lstStyle/>
            <a:p>
              <a:endParaRPr lang="zh-CN" altLang="en-US" sz="2503"/>
            </a:p>
          </p:txBody>
        </p:sp>
        <p:sp>
          <p:nvSpPr>
            <p:cNvPr id="45" name="Freeform 85"/>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46" name="Freeform 86"/>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chemeClr val="bg1">
                  <a:lumMod val="95000"/>
                </a:schemeClr>
              </a:solidFill>
              <a:prstDash val="solid"/>
              <a:round/>
              <a:headEnd/>
              <a:tailEnd/>
            </a:ln>
          </p:spPr>
          <p:txBody>
            <a:bodyPr/>
            <a:lstStyle/>
            <a:p>
              <a:endParaRPr lang="zh-CN" altLang="en-US" sz="2503"/>
            </a:p>
          </p:txBody>
        </p:sp>
        <p:sp>
          <p:nvSpPr>
            <p:cNvPr id="47" name="Freeform 87"/>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48" name="Freeform 88"/>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chemeClr val="bg1">
                  <a:lumMod val="95000"/>
                </a:schemeClr>
              </a:solidFill>
              <a:prstDash val="solid"/>
              <a:round/>
              <a:headEnd/>
              <a:tailEnd/>
            </a:ln>
          </p:spPr>
          <p:txBody>
            <a:bodyPr/>
            <a:lstStyle/>
            <a:p>
              <a:endParaRPr lang="zh-CN" altLang="en-US" sz="2503"/>
            </a:p>
          </p:txBody>
        </p:sp>
        <p:sp>
          <p:nvSpPr>
            <p:cNvPr id="49" name="Freeform 89"/>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50" name="Freeform 90"/>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chemeClr val="bg1">
                  <a:lumMod val="95000"/>
                </a:schemeClr>
              </a:solidFill>
              <a:prstDash val="solid"/>
              <a:round/>
              <a:headEnd/>
              <a:tailEnd/>
            </a:ln>
          </p:spPr>
          <p:txBody>
            <a:bodyPr/>
            <a:lstStyle/>
            <a:p>
              <a:endParaRPr lang="zh-CN" altLang="en-US" sz="2503"/>
            </a:p>
          </p:txBody>
        </p:sp>
        <p:sp>
          <p:nvSpPr>
            <p:cNvPr id="51" name="Freeform 91"/>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52" name="Freeform 92"/>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chemeClr val="bg1">
                  <a:lumMod val="95000"/>
                </a:schemeClr>
              </a:solidFill>
              <a:prstDash val="solid"/>
              <a:round/>
              <a:headEnd/>
              <a:tailEnd/>
            </a:ln>
          </p:spPr>
          <p:txBody>
            <a:bodyPr/>
            <a:lstStyle/>
            <a:p>
              <a:endParaRPr lang="zh-CN" altLang="en-US" sz="2503"/>
            </a:p>
          </p:txBody>
        </p:sp>
        <p:sp>
          <p:nvSpPr>
            <p:cNvPr id="53" name="Freeform 93"/>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54" name="Freeform 94"/>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chemeClr val="bg1">
                  <a:lumMod val="95000"/>
                </a:schemeClr>
              </a:solidFill>
              <a:prstDash val="solid"/>
              <a:round/>
              <a:headEnd/>
              <a:tailEnd/>
            </a:ln>
          </p:spPr>
          <p:txBody>
            <a:bodyPr/>
            <a:lstStyle/>
            <a:p>
              <a:endParaRPr lang="zh-CN" altLang="en-US" sz="2503"/>
            </a:p>
          </p:txBody>
        </p:sp>
        <p:sp>
          <p:nvSpPr>
            <p:cNvPr id="55" name="Freeform 95"/>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56" name="Freeform 96"/>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chemeClr val="bg1">
                  <a:lumMod val="95000"/>
                </a:schemeClr>
              </a:solidFill>
              <a:prstDash val="solid"/>
              <a:round/>
              <a:headEnd/>
              <a:tailEnd/>
            </a:ln>
          </p:spPr>
          <p:txBody>
            <a:bodyPr/>
            <a:lstStyle/>
            <a:p>
              <a:endParaRPr lang="zh-CN" altLang="en-US" sz="2503"/>
            </a:p>
          </p:txBody>
        </p:sp>
        <p:sp>
          <p:nvSpPr>
            <p:cNvPr id="57" name="Freeform 97"/>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58" name="Freeform 98"/>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chemeClr val="bg1">
                  <a:lumMod val="95000"/>
                </a:schemeClr>
              </a:solidFill>
              <a:prstDash val="solid"/>
              <a:round/>
              <a:headEnd/>
              <a:tailEnd/>
            </a:ln>
          </p:spPr>
          <p:txBody>
            <a:bodyPr/>
            <a:lstStyle/>
            <a:p>
              <a:endParaRPr lang="zh-CN" altLang="en-US" sz="2503"/>
            </a:p>
          </p:txBody>
        </p:sp>
        <p:sp>
          <p:nvSpPr>
            <p:cNvPr id="59" name="Freeform 99"/>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60" name="Freeform 100"/>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chemeClr val="bg1">
                  <a:lumMod val="95000"/>
                </a:schemeClr>
              </a:solidFill>
              <a:prstDash val="solid"/>
              <a:round/>
              <a:headEnd/>
              <a:tailEnd/>
            </a:ln>
          </p:spPr>
          <p:txBody>
            <a:bodyPr/>
            <a:lstStyle/>
            <a:p>
              <a:endParaRPr lang="zh-CN" altLang="en-US" sz="2503"/>
            </a:p>
          </p:txBody>
        </p:sp>
        <p:sp>
          <p:nvSpPr>
            <p:cNvPr id="61" name="Freeform 101"/>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62" name="Freeform 102"/>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chemeClr val="bg1">
                  <a:lumMod val="95000"/>
                </a:schemeClr>
              </a:solidFill>
              <a:prstDash val="solid"/>
              <a:round/>
              <a:headEnd/>
              <a:tailEnd/>
            </a:ln>
          </p:spPr>
          <p:txBody>
            <a:bodyPr/>
            <a:lstStyle/>
            <a:p>
              <a:endParaRPr lang="zh-CN" altLang="en-US" sz="2503"/>
            </a:p>
          </p:txBody>
        </p:sp>
        <p:sp>
          <p:nvSpPr>
            <p:cNvPr id="63" name="Freeform 103"/>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64" name="Freeform 104"/>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chemeClr val="bg1">
                  <a:lumMod val="95000"/>
                </a:schemeClr>
              </a:solidFill>
              <a:prstDash val="solid"/>
              <a:round/>
              <a:headEnd/>
              <a:tailEnd/>
            </a:ln>
          </p:spPr>
          <p:txBody>
            <a:bodyPr/>
            <a:lstStyle/>
            <a:p>
              <a:endParaRPr lang="zh-CN" altLang="en-US" sz="2503"/>
            </a:p>
          </p:txBody>
        </p:sp>
        <p:sp>
          <p:nvSpPr>
            <p:cNvPr id="65" name="Freeform 105"/>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66" name="Freeform 106"/>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chemeClr val="bg1">
                  <a:lumMod val="95000"/>
                </a:schemeClr>
              </a:solidFill>
              <a:prstDash val="solid"/>
              <a:round/>
              <a:headEnd/>
              <a:tailEnd/>
            </a:ln>
          </p:spPr>
          <p:txBody>
            <a:bodyPr/>
            <a:lstStyle/>
            <a:p>
              <a:endParaRPr lang="zh-CN" altLang="en-US" sz="2503"/>
            </a:p>
          </p:txBody>
        </p:sp>
        <p:sp>
          <p:nvSpPr>
            <p:cNvPr id="67" name="Freeform 107"/>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68" name="Freeform 108"/>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chemeClr val="bg1">
                  <a:lumMod val="95000"/>
                </a:schemeClr>
              </a:solidFill>
              <a:prstDash val="solid"/>
              <a:round/>
              <a:headEnd/>
              <a:tailEnd/>
            </a:ln>
          </p:spPr>
          <p:txBody>
            <a:bodyPr/>
            <a:lstStyle/>
            <a:p>
              <a:endParaRPr lang="zh-CN" altLang="en-US" sz="2503"/>
            </a:p>
          </p:txBody>
        </p:sp>
        <p:sp>
          <p:nvSpPr>
            <p:cNvPr id="69" name="Freeform 109"/>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70" name="Freeform 110"/>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chemeClr val="bg1">
                  <a:lumMod val="95000"/>
                </a:schemeClr>
              </a:solidFill>
              <a:prstDash val="solid"/>
              <a:round/>
              <a:headEnd/>
              <a:tailEnd/>
            </a:ln>
          </p:spPr>
          <p:txBody>
            <a:bodyPr/>
            <a:lstStyle/>
            <a:p>
              <a:endParaRPr lang="zh-CN" altLang="en-US" sz="2503"/>
            </a:p>
          </p:txBody>
        </p:sp>
        <p:sp>
          <p:nvSpPr>
            <p:cNvPr id="71" name="Freeform 111"/>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72" name="Freeform 112"/>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chemeClr val="bg1">
                  <a:lumMod val="95000"/>
                </a:schemeClr>
              </a:solidFill>
              <a:prstDash val="solid"/>
              <a:round/>
              <a:headEnd/>
              <a:tailEnd/>
            </a:ln>
          </p:spPr>
          <p:txBody>
            <a:bodyPr/>
            <a:lstStyle/>
            <a:p>
              <a:endParaRPr lang="zh-CN" altLang="en-US" sz="2503"/>
            </a:p>
          </p:txBody>
        </p:sp>
        <p:sp>
          <p:nvSpPr>
            <p:cNvPr id="73" name="Freeform 113"/>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74" name="Freeform 114"/>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chemeClr val="bg1">
                  <a:lumMod val="95000"/>
                </a:schemeClr>
              </a:solidFill>
              <a:prstDash val="solid"/>
              <a:round/>
              <a:headEnd/>
              <a:tailEnd/>
            </a:ln>
          </p:spPr>
          <p:txBody>
            <a:bodyPr/>
            <a:lstStyle/>
            <a:p>
              <a:endParaRPr lang="zh-CN" altLang="en-US" sz="2503"/>
            </a:p>
          </p:txBody>
        </p:sp>
        <p:sp>
          <p:nvSpPr>
            <p:cNvPr id="75" name="Freeform 115"/>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76" name="Freeform 116"/>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chemeClr val="bg1">
                  <a:lumMod val="95000"/>
                </a:schemeClr>
              </a:solidFill>
              <a:prstDash val="solid"/>
              <a:round/>
              <a:headEnd/>
              <a:tailEnd/>
            </a:ln>
          </p:spPr>
          <p:txBody>
            <a:bodyPr/>
            <a:lstStyle/>
            <a:p>
              <a:endParaRPr lang="zh-CN" altLang="en-US" sz="2503"/>
            </a:p>
          </p:txBody>
        </p:sp>
        <p:sp>
          <p:nvSpPr>
            <p:cNvPr id="77" name="Freeform 117"/>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78" name="Freeform 118"/>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chemeClr val="bg1">
                  <a:lumMod val="95000"/>
                </a:schemeClr>
              </a:solidFill>
              <a:prstDash val="solid"/>
              <a:round/>
              <a:headEnd/>
              <a:tailEnd/>
            </a:ln>
          </p:spPr>
          <p:txBody>
            <a:bodyPr/>
            <a:lstStyle/>
            <a:p>
              <a:endParaRPr lang="zh-CN" altLang="en-US" sz="2503"/>
            </a:p>
          </p:txBody>
        </p:sp>
        <p:sp>
          <p:nvSpPr>
            <p:cNvPr id="79" name="Freeform 119"/>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80" name="Freeform 120"/>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chemeClr val="bg1">
                  <a:lumMod val="95000"/>
                </a:schemeClr>
              </a:solidFill>
              <a:prstDash val="solid"/>
              <a:round/>
              <a:headEnd/>
              <a:tailEnd/>
            </a:ln>
          </p:spPr>
          <p:txBody>
            <a:bodyPr/>
            <a:lstStyle/>
            <a:p>
              <a:endParaRPr lang="zh-CN" altLang="en-US" sz="2503"/>
            </a:p>
          </p:txBody>
        </p:sp>
        <p:sp>
          <p:nvSpPr>
            <p:cNvPr id="81" name="Freeform 121"/>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82" name="Freeform 122"/>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chemeClr val="bg1">
                  <a:lumMod val="95000"/>
                </a:schemeClr>
              </a:solidFill>
              <a:prstDash val="solid"/>
              <a:round/>
              <a:headEnd/>
              <a:tailEnd/>
            </a:ln>
          </p:spPr>
          <p:txBody>
            <a:bodyPr/>
            <a:lstStyle/>
            <a:p>
              <a:endParaRPr lang="zh-CN" altLang="en-US" sz="2503"/>
            </a:p>
          </p:txBody>
        </p:sp>
        <p:sp>
          <p:nvSpPr>
            <p:cNvPr id="83" name="Freeform 123"/>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84" name="Freeform 124"/>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chemeClr val="bg1">
                  <a:lumMod val="95000"/>
                </a:schemeClr>
              </a:solidFill>
              <a:prstDash val="solid"/>
              <a:round/>
              <a:headEnd/>
              <a:tailEnd/>
            </a:ln>
          </p:spPr>
          <p:txBody>
            <a:bodyPr/>
            <a:lstStyle/>
            <a:p>
              <a:endParaRPr lang="zh-CN" altLang="en-US" sz="2503"/>
            </a:p>
          </p:txBody>
        </p:sp>
        <p:sp>
          <p:nvSpPr>
            <p:cNvPr id="85" name="Freeform 125"/>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chemeClr val="bg1">
                  <a:lumMod val="95000"/>
                </a:schemeClr>
              </a:solidFill>
              <a:prstDash val="solid"/>
              <a:round/>
              <a:headEnd/>
              <a:tailEnd/>
            </a:ln>
          </p:spPr>
          <p:txBody>
            <a:bodyPr/>
            <a:lstStyle/>
            <a:p>
              <a:endParaRPr lang="zh-CN" altLang="en-US" sz="2503"/>
            </a:p>
          </p:txBody>
        </p:sp>
        <p:sp>
          <p:nvSpPr>
            <p:cNvPr id="86" name="Freeform 126"/>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chemeClr val="bg1">
                  <a:lumMod val="95000"/>
                </a:schemeClr>
              </a:solidFill>
              <a:prstDash val="solid"/>
              <a:round/>
              <a:headEnd/>
              <a:tailEnd/>
            </a:ln>
          </p:spPr>
          <p:txBody>
            <a:bodyPr/>
            <a:lstStyle/>
            <a:p>
              <a:endParaRPr lang="zh-CN" altLang="en-US" sz="2503"/>
            </a:p>
          </p:txBody>
        </p:sp>
        <p:sp>
          <p:nvSpPr>
            <p:cNvPr id="87" name="Freeform 127"/>
            <p:cNvSpPr>
              <a:spLocks/>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chemeClr val="bg1">
                  <a:lumMod val="95000"/>
                </a:schemeClr>
              </a:solidFill>
              <a:prstDash val="solid"/>
              <a:round/>
              <a:headEnd/>
              <a:tailEnd/>
            </a:ln>
          </p:spPr>
          <p:txBody>
            <a:bodyPr/>
            <a:lstStyle/>
            <a:p>
              <a:endParaRPr lang="zh-CN" altLang="en-US" sz="2503"/>
            </a:p>
          </p:txBody>
        </p:sp>
        <p:sp>
          <p:nvSpPr>
            <p:cNvPr id="88" name="Freeform 128"/>
            <p:cNvSpPr>
              <a:spLocks/>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chemeClr val="bg1">
                  <a:lumMod val="95000"/>
                </a:schemeClr>
              </a:solidFill>
              <a:prstDash val="solid"/>
              <a:round/>
              <a:headEnd/>
              <a:tailEnd/>
            </a:ln>
          </p:spPr>
          <p:txBody>
            <a:bodyPr/>
            <a:lstStyle/>
            <a:p>
              <a:endParaRPr lang="zh-CN" altLang="en-US" sz="2503"/>
            </a:p>
          </p:txBody>
        </p:sp>
      </p:grpSp>
      <p:sp>
        <p:nvSpPr>
          <p:cNvPr id="89" name="Freeform 78"/>
          <p:cNvSpPr>
            <a:spLocks/>
          </p:cNvSpPr>
          <p:nvPr/>
        </p:nvSpPr>
        <p:spPr bwMode="gray">
          <a:xfrm>
            <a:off x="4468784" y="5231152"/>
            <a:ext cx="884814" cy="752935"/>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chemeClr val="accent4"/>
          </a:solidFill>
          <a:ln w="12700">
            <a:solidFill>
              <a:srgbClr val="FFFFFF"/>
            </a:solidFill>
            <a:prstDash val="solid"/>
            <a:round/>
            <a:headEnd/>
            <a:tailEnd/>
          </a:ln>
          <a:effectLst>
            <a:outerShdw blurRad="50800" dist="38100" dir="5400000" algn="t" rotWithShape="0">
              <a:prstClr val="black">
                <a:alpha val="40000"/>
              </a:prstClr>
            </a:outerShdw>
          </a:effectLst>
        </p:spPr>
        <p:txBody>
          <a:bodyPr lIns="90335" tIns="45168" rIns="90335" bIns="45168"/>
          <a:lstStyle/>
          <a:p>
            <a:endParaRPr lang="zh-CN" altLang="en-US" sz="2503"/>
          </a:p>
        </p:txBody>
      </p:sp>
      <p:sp>
        <p:nvSpPr>
          <p:cNvPr id="90" name="Freeform 92"/>
          <p:cNvSpPr>
            <a:spLocks/>
          </p:cNvSpPr>
          <p:nvPr/>
        </p:nvSpPr>
        <p:spPr bwMode="gray">
          <a:xfrm>
            <a:off x="4881386" y="3486853"/>
            <a:ext cx="773429" cy="519212"/>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chemeClr val="accent2"/>
          </a:solidFill>
          <a:ln w="12700">
            <a:solidFill>
              <a:srgbClr val="FFFFFF"/>
            </a:solidFill>
            <a:prstDash val="solid"/>
            <a:round/>
            <a:headEnd/>
            <a:tailEnd/>
          </a:ln>
          <a:effectLst>
            <a:outerShdw blurRad="50800" dist="38100" dir="5400000" algn="t" rotWithShape="0">
              <a:prstClr val="black">
                <a:alpha val="40000"/>
              </a:prstClr>
            </a:outerShdw>
          </a:effectLst>
        </p:spPr>
        <p:txBody>
          <a:bodyPr lIns="90335" tIns="45168" rIns="90335" bIns="45168"/>
          <a:lstStyle/>
          <a:p>
            <a:endParaRPr lang="zh-CN" altLang="en-US" sz="2503"/>
          </a:p>
        </p:txBody>
      </p:sp>
      <p:sp>
        <p:nvSpPr>
          <p:cNvPr id="91" name="Freeform 100"/>
          <p:cNvSpPr>
            <a:spLocks/>
          </p:cNvSpPr>
          <p:nvPr/>
        </p:nvSpPr>
        <p:spPr bwMode="gray">
          <a:xfrm>
            <a:off x="5182600" y="2689996"/>
            <a:ext cx="674592" cy="672937"/>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chemeClr val="accent1"/>
          </a:solidFill>
          <a:ln w="12700">
            <a:solidFill>
              <a:srgbClr val="FFFFFF"/>
            </a:solidFill>
            <a:prstDash val="solid"/>
            <a:round/>
            <a:headEnd/>
            <a:tailEnd/>
          </a:ln>
          <a:effectLst>
            <a:outerShdw blurRad="50800" dist="38100" dir="5400000" algn="t" rotWithShape="0">
              <a:prstClr val="black">
                <a:alpha val="40000"/>
              </a:prstClr>
            </a:outerShdw>
          </a:effectLst>
        </p:spPr>
        <p:txBody>
          <a:bodyPr lIns="90335" tIns="45168" rIns="90335" bIns="45168"/>
          <a:lstStyle/>
          <a:p>
            <a:endParaRPr lang="zh-CN" altLang="en-US" sz="2503"/>
          </a:p>
        </p:txBody>
      </p:sp>
      <p:sp>
        <p:nvSpPr>
          <p:cNvPr id="92" name="Freeform 82"/>
          <p:cNvSpPr>
            <a:spLocks/>
          </p:cNvSpPr>
          <p:nvPr/>
        </p:nvSpPr>
        <p:spPr bwMode="gray">
          <a:xfrm>
            <a:off x="5347448" y="4380963"/>
            <a:ext cx="443977" cy="498820"/>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chemeClr val="accent3"/>
          </a:solidFill>
          <a:ln w="12700">
            <a:solidFill>
              <a:srgbClr val="FFFFFF"/>
            </a:solidFill>
            <a:prstDash val="solid"/>
            <a:round/>
            <a:headEnd/>
            <a:tailEnd/>
          </a:ln>
          <a:effectLst>
            <a:outerShdw blurRad="50800" dist="38100" dir="5400000" algn="t" rotWithShape="0">
              <a:prstClr val="black">
                <a:alpha val="40000"/>
              </a:prstClr>
            </a:outerShdw>
          </a:effectLst>
        </p:spPr>
        <p:txBody>
          <a:bodyPr lIns="90335" tIns="45168" rIns="90335" bIns="45168"/>
          <a:lstStyle/>
          <a:p>
            <a:endParaRPr lang="zh-CN" altLang="en-US" sz="2503"/>
          </a:p>
        </p:txBody>
      </p:sp>
      <p:cxnSp>
        <p:nvCxnSpPr>
          <p:cNvPr id="93" name="直接连接符 92"/>
          <p:cNvCxnSpPr/>
          <p:nvPr/>
        </p:nvCxnSpPr>
        <p:spPr>
          <a:xfrm>
            <a:off x="5775947" y="3112740"/>
            <a:ext cx="249443" cy="24548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6025390" y="3358226"/>
            <a:ext cx="222515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5565003" y="3616182"/>
            <a:ext cx="249443" cy="24548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5814448" y="3861670"/>
            <a:ext cx="243609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5712860" y="4517433"/>
            <a:ext cx="312528" cy="20235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025390" y="4517434"/>
            <a:ext cx="222515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5061800" y="5655464"/>
            <a:ext cx="249443" cy="24548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5311242" y="5900952"/>
            <a:ext cx="282738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6699354" y="2955452"/>
            <a:ext cx="1394305" cy="334490"/>
          </a:xfrm>
          <a:prstGeom prst="rect">
            <a:avLst/>
          </a:prstGeom>
        </p:spPr>
        <p:txBody>
          <a:bodyPr wrap="none" lIns="90335" tIns="45168" rIns="90335" bIns="45168">
            <a:spAutoFit/>
          </a:bodyPr>
          <a:lstStyle/>
          <a:p>
            <a:r>
              <a:rPr lang="zh-CN" altLang="en-US" sz="1581" dirty="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581" dirty="0">
              <a:solidFill>
                <a:schemeClr val="tx1">
                  <a:lumMod val="85000"/>
                  <a:lumOff val="15000"/>
                </a:schemeClr>
              </a:solidFill>
              <a:latin typeface="微软雅黑" pitchFamily="34" charset="-122"/>
              <a:ea typeface="微软雅黑" pitchFamily="34" charset="-122"/>
            </a:endParaRPr>
          </a:p>
        </p:txBody>
      </p:sp>
      <p:sp>
        <p:nvSpPr>
          <p:cNvPr id="102" name="矩形 101"/>
          <p:cNvSpPr/>
          <p:nvPr/>
        </p:nvSpPr>
        <p:spPr>
          <a:xfrm>
            <a:off x="6699354" y="3524313"/>
            <a:ext cx="1394305" cy="334490"/>
          </a:xfrm>
          <a:prstGeom prst="rect">
            <a:avLst/>
          </a:prstGeom>
        </p:spPr>
        <p:txBody>
          <a:bodyPr wrap="none" lIns="90335" tIns="45168" rIns="90335" bIns="45168">
            <a:spAutoFit/>
          </a:bodyPr>
          <a:lstStyle/>
          <a:p>
            <a:r>
              <a:rPr lang="zh-CN" altLang="en-US" sz="1581">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581">
              <a:solidFill>
                <a:schemeClr val="tx1">
                  <a:lumMod val="85000"/>
                  <a:lumOff val="15000"/>
                </a:schemeClr>
              </a:solidFill>
              <a:latin typeface="微软雅黑" pitchFamily="34" charset="-122"/>
              <a:ea typeface="微软雅黑" pitchFamily="34" charset="-122"/>
            </a:endParaRPr>
          </a:p>
        </p:txBody>
      </p:sp>
      <p:sp>
        <p:nvSpPr>
          <p:cNvPr id="103" name="矩形 102"/>
          <p:cNvSpPr/>
          <p:nvPr/>
        </p:nvSpPr>
        <p:spPr>
          <a:xfrm>
            <a:off x="6699354" y="4181834"/>
            <a:ext cx="1394305" cy="334490"/>
          </a:xfrm>
          <a:prstGeom prst="rect">
            <a:avLst/>
          </a:prstGeom>
        </p:spPr>
        <p:txBody>
          <a:bodyPr wrap="none" lIns="90335" tIns="45168" rIns="90335" bIns="45168">
            <a:spAutoFit/>
          </a:bodyPr>
          <a:lstStyle/>
          <a:p>
            <a:r>
              <a:rPr lang="zh-CN" altLang="en-US" sz="1581">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581">
              <a:solidFill>
                <a:schemeClr val="tx1">
                  <a:lumMod val="85000"/>
                  <a:lumOff val="15000"/>
                </a:schemeClr>
              </a:solidFill>
              <a:latin typeface="微软雅黑" pitchFamily="34" charset="-122"/>
              <a:ea typeface="微软雅黑" pitchFamily="34" charset="-122"/>
            </a:endParaRPr>
          </a:p>
        </p:txBody>
      </p:sp>
      <p:sp>
        <p:nvSpPr>
          <p:cNvPr id="104" name="矩形 103"/>
          <p:cNvSpPr/>
          <p:nvPr/>
        </p:nvSpPr>
        <p:spPr>
          <a:xfrm>
            <a:off x="6654621" y="5495983"/>
            <a:ext cx="1394305" cy="334490"/>
          </a:xfrm>
          <a:prstGeom prst="rect">
            <a:avLst/>
          </a:prstGeom>
        </p:spPr>
        <p:txBody>
          <a:bodyPr wrap="none" lIns="90335" tIns="45168" rIns="90335" bIns="45168">
            <a:spAutoFit/>
          </a:bodyPr>
          <a:lstStyle/>
          <a:p>
            <a:r>
              <a:rPr lang="zh-CN" altLang="en-US" sz="1581" dirty="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581" dirty="0">
              <a:solidFill>
                <a:schemeClr val="tx1">
                  <a:lumMod val="85000"/>
                  <a:lumOff val="15000"/>
                </a:schemeClr>
              </a:solidFill>
              <a:latin typeface="微软雅黑" pitchFamily="34" charset="-122"/>
              <a:ea typeface="微软雅黑" pitchFamily="34" charset="-122"/>
            </a:endParaRPr>
          </a:p>
        </p:txBody>
      </p:sp>
      <p:sp>
        <p:nvSpPr>
          <p:cNvPr id="105" name="矩形标注 104"/>
          <p:cNvSpPr/>
          <p:nvPr/>
        </p:nvSpPr>
        <p:spPr>
          <a:xfrm>
            <a:off x="8780417" y="2015677"/>
            <a:ext cx="2578633" cy="3975569"/>
          </a:xfrm>
          <a:prstGeom prst="wedgeRectCallout">
            <a:avLst>
              <a:gd name="adj1" fmla="val -72333"/>
              <a:gd name="adj2" fmla="val 197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335" tIns="45168" rIns="90335" bIns="45168" rtlCol="0" anchor="ctr"/>
          <a:lstStyle/>
          <a:p>
            <a:pPr algn="ctr"/>
            <a:endParaRPr lang="zh-CN" altLang="en-US" sz="2503"/>
          </a:p>
        </p:txBody>
      </p:sp>
      <p:sp>
        <p:nvSpPr>
          <p:cNvPr id="106" name="TextBox 105"/>
          <p:cNvSpPr txBox="1"/>
          <p:nvPr/>
        </p:nvSpPr>
        <p:spPr>
          <a:xfrm>
            <a:off x="9009730" y="2229605"/>
            <a:ext cx="2181976" cy="3475927"/>
          </a:xfrm>
          <a:prstGeom prst="rect">
            <a:avLst/>
          </a:prstGeom>
          <a:noFill/>
        </p:spPr>
        <p:txBody>
          <a:bodyPr wrap="square" lIns="90335" tIns="45168" rIns="90335" bIns="45168" rtlCol="0">
            <a:spAutoFit/>
          </a:bodyPr>
          <a:lstStyle/>
          <a:p>
            <a:pPr algn="just">
              <a:lnSpc>
                <a:spcPct val="200000"/>
              </a:lnSpc>
            </a:pPr>
            <a:r>
              <a:rPr lang="zh-CN" altLang="en-US" sz="1581" b="1" dirty="0">
                <a:solidFill>
                  <a:schemeClr val="bg1"/>
                </a:solidFill>
                <a:latin typeface="微软雅黑" pitchFamily="34" charset="-122"/>
                <a:ea typeface="微软雅黑" pitchFamily="34" charset="-122"/>
              </a:rPr>
              <a:t>所有省份可任意编辑</a:t>
            </a:r>
            <a:endParaRPr lang="en-US" altLang="zh-CN" sz="1449" b="1" dirty="0">
              <a:solidFill>
                <a:schemeClr val="bg1"/>
              </a:solidFill>
              <a:latin typeface="微软雅黑" pitchFamily="34" charset="-122"/>
              <a:ea typeface="微软雅黑" pitchFamily="34" charset="-122"/>
            </a:endParaRPr>
          </a:p>
          <a:p>
            <a:pPr algn="just">
              <a:lnSpc>
                <a:spcPct val="130000"/>
              </a:lnSpc>
            </a:pPr>
            <a:r>
              <a:rPr lang="zh-CN" altLang="en-US" sz="1317" dirty="0">
                <a:solidFill>
                  <a:schemeClr val="bg1"/>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317" dirty="0">
              <a:solidFill>
                <a:schemeClr val="bg1"/>
              </a:solidFill>
              <a:latin typeface="微软雅黑" pitchFamily="34" charset="-122"/>
              <a:ea typeface="微软雅黑" pitchFamily="34" charset="-122"/>
            </a:endParaRPr>
          </a:p>
          <a:p>
            <a:pPr algn="just">
              <a:lnSpc>
                <a:spcPct val="130000"/>
              </a:lnSpc>
            </a:pPr>
            <a:r>
              <a:rPr lang="zh-CN" altLang="en-US" sz="1317" dirty="0">
                <a:solidFill>
                  <a:schemeClr val="bg1"/>
                </a:solidFill>
                <a:latin typeface="微软雅黑" pitchFamily="34" charset="-122"/>
                <a:ea typeface="微软雅黑" pitchFamily="34" charset="-122"/>
              </a:rPr>
              <a:t>您的内容打在这里，或者通过复制您的文本后，在此框中选择粘贴，并选择只保留文字。</a:t>
            </a:r>
          </a:p>
        </p:txBody>
      </p:sp>
    </p:spTree>
    <p:extLst>
      <p:ext uri="{BB962C8B-B14F-4D97-AF65-F5344CB8AC3E}">
        <p14:creationId xmlns:p14="http://schemas.microsoft.com/office/powerpoint/2010/main" val="3042016375"/>
      </p:ext>
    </p:extLst>
  </p:cSld>
  <p:clrMapOvr>
    <a:masterClrMapping/>
  </p:clrMapOvr>
  <p:transition spd="slow" advClick="0" advTm="0">
    <p:cove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14:presetBounceEnd="58000">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58000">
                                          <p:cBhvr additive="base">
                                            <p:cTn id="7" dur="1000" fill="hold"/>
                                            <p:tgtEl>
                                              <p:spTgt spid="14"/>
                                            </p:tgtEl>
                                            <p:attrNameLst>
                                              <p:attrName>ppt_x</p:attrName>
                                            </p:attrNameLst>
                                          </p:cBhvr>
                                          <p:tavLst>
                                            <p:tav tm="0">
                                              <p:val>
                                                <p:strVal val="0-#ppt_w/2"/>
                                              </p:val>
                                            </p:tav>
                                            <p:tav tm="100000">
                                              <p:val>
                                                <p:strVal val="#ppt_x"/>
                                              </p:val>
                                            </p:tav>
                                          </p:tavLst>
                                        </p:anim>
                                        <p:anim calcmode="lin" valueType="num" p14:bounceEnd="58000">
                                          <p:cBhvr additive="base">
                                            <p:cTn id="8" dur="1000" fill="hold"/>
                                            <p:tgtEl>
                                              <p:spTgt spid="1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90"/>
                                            </p:tgtEl>
                                            <p:attrNameLst>
                                              <p:attrName>style.visibility</p:attrName>
                                            </p:attrNameLst>
                                          </p:cBhvr>
                                          <p:to>
                                            <p:strVal val="visible"/>
                                          </p:to>
                                        </p:set>
                                        <p:animEffect transition="in" filter="fade">
                                          <p:cBhvr>
                                            <p:cTn id="11" dur="500"/>
                                            <p:tgtEl>
                                              <p:spTgt spid="90"/>
                                            </p:tgtEl>
                                          </p:cBhvr>
                                        </p:animEffect>
                                      </p:childTnLst>
                                    </p:cTn>
                                  </p:par>
                                  <p:par>
                                    <p:cTn id="12" presetID="10" presetClass="entr" presetSubtype="0" fill="hold" grpId="0" nodeType="withEffect">
                                      <p:stCondLst>
                                        <p:cond delay="1300"/>
                                      </p:stCondLst>
                                      <p:childTnLst>
                                        <p:set>
                                          <p:cBhvr>
                                            <p:cTn id="13" dur="1" fill="hold">
                                              <p:stCondLst>
                                                <p:cond delay="0"/>
                                              </p:stCondLst>
                                            </p:cTn>
                                            <p:tgtEl>
                                              <p:spTgt spid="91"/>
                                            </p:tgtEl>
                                            <p:attrNameLst>
                                              <p:attrName>style.visibility</p:attrName>
                                            </p:attrNameLst>
                                          </p:cBhvr>
                                          <p:to>
                                            <p:strVal val="visible"/>
                                          </p:to>
                                        </p:set>
                                        <p:animEffect transition="in" filter="fade">
                                          <p:cBhvr>
                                            <p:cTn id="14" dur="500"/>
                                            <p:tgtEl>
                                              <p:spTgt spid="91"/>
                                            </p:tgtEl>
                                          </p:cBhvr>
                                        </p:animEffect>
                                      </p:childTnLst>
                                    </p:cTn>
                                  </p:par>
                                  <p:par>
                                    <p:cTn id="15" presetID="10" presetClass="entr" presetSubtype="0" fill="hold" grpId="0" nodeType="withEffect">
                                      <p:stCondLst>
                                        <p:cond delay="180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89"/>
                                            </p:tgtEl>
                                            <p:attrNameLst>
                                              <p:attrName>style.visibility</p:attrName>
                                            </p:attrNameLst>
                                          </p:cBhvr>
                                          <p:to>
                                            <p:strVal val="visible"/>
                                          </p:to>
                                        </p:set>
                                        <p:animEffect transition="in" filter="fade">
                                          <p:cBhvr>
                                            <p:cTn id="20" dur="500"/>
                                            <p:tgtEl>
                                              <p:spTgt spid="89"/>
                                            </p:tgtEl>
                                          </p:cBhvr>
                                        </p:animEffect>
                                      </p:childTnLst>
                                    </p:cTn>
                                  </p:par>
                                </p:childTnLst>
                              </p:cTn>
                            </p:par>
                            <p:par>
                              <p:cTn id="21" fill="hold">
                                <p:stCondLst>
                                  <p:cond delay="2300"/>
                                </p:stCondLst>
                                <p:childTnLst>
                                  <p:par>
                                    <p:cTn id="22" presetID="10" presetClass="entr" presetSubtype="0" fill="hold" nodeType="afterEffect">
                                      <p:stCondLst>
                                        <p:cond delay="0"/>
                                      </p:stCondLst>
                                      <p:childTnLst>
                                        <p:set>
                                          <p:cBhvr>
                                            <p:cTn id="23" dur="1" fill="hold">
                                              <p:stCondLst>
                                                <p:cond delay="0"/>
                                              </p:stCondLst>
                                            </p:cTn>
                                            <p:tgtEl>
                                              <p:spTgt spid="93"/>
                                            </p:tgtEl>
                                            <p:attrNameLst>
                                              <p:attrName>style.visibility</p:attrName>
                                            </p:attrNameLst>
                                          </p:cBhvr>
                                          <p:to>
                                            <p:strVal val="visible"/>
                                          </p:to>
                                        </p:set>
                                        <p:animEffect transition="in" filter="fade">
                                          <p:cBhvr>
                                            <p:cTn id="24" dur="500"/>
                                            <p:tgtEl>
                                              <p:spTgt spid="93"/>
                                            </p:tgtEl>
                                          </p:cBhvr>
                                        </p:animEffect>
                                      </p:childTnLst>
                                    </p:cTn>
                                  </p:par>
                                  <p:par>
                                    <p:cTn id="25" presetID="10" presetClass="entr" presetSubtype="0" fill="hold" nodeType="with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fade">
                                          <p:cBhvr>
                                            <p:cTn id="27" dur="500"/>
                                            <p:tgtEl>
                                              <p:spTgt spid="94"/>
                                            </p:tgtEl>
                                          </p:cBhvr>
                                        </p:animEffect>
                                      </p:childTnLst>
                                    </p:cTn>
                                  </p:par>
                                  <p:par>
                                    <p:cTn id="28" presetID="10" presetClass="entr" presetSubtype="0" fill="hold"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childTnLst>
                                    </p:cTn>
                                  </p:par>
                                  <p:par>
                                    <p:cTn id="31" presetID="10" presetClass="entr" presetSubtype="0" fill="hold" nodeType="withEffect">
                                      <p:stCondLst>
                                        <p:cond delay="0"/>
                                      </p:stCondLst>
                                      <p:childTnLst>
                                        <p:set>
                                          <p:cBhvr>
                                            <p:cTn id="32" dur="1" fill="hold">
                                              <p:stCondLst>
                                                <p:cond delay="0"/>
                                              </p:stCondLst>
                                            </p:cTn>
                                            <p:tgtEl>
                                              <p:spTgt spid="96"/>
                                            </p:tgtEl>
                                            <p:attrNameLst>
                                              <p:attrName>style.visibility</p:attrName>
                                            </p:attrNameLst>
                                          </p:cBhvr>
                                          <p:to>
                                            <p:strVal val="visible"/>
                                          </p:to>
                                        </p:set>
                                        <p:animEffect transition="in" filter="fade">
                                          <p:cBhvr>
                                            <p:cTn id="33" dur="500"/>
                                            <p:tgtEl>
                                              <p:spTgt spid="96"/>
                                            </p:tgtEl>
                                          </p:cBhvr>
                                        </p:animEffect>
                                      </p:childTnLst>
                                    </p:cTn>
                                  </p:par>
                                  <p:par>
                                    <p:cTn id="34" presetID="10" presetClass="entr" presetSubtype="0" fill="hold" nodeType="with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fade">
                                          <p:cBhvr>
                                            <p:cTn id="36" dur="500"/>
                                            <p:tgtEl>
                                              <p:spTgt spid="97"/>
                                            </p:tgtEl>
                                          </p:cBhvr>
                                        </p:animEffect>
                                      </p:childTnLst>
                                    </p:cTn>
                                  </p:par>
                                  <p:par>
                                    <p:cTn id="37" presetID="10" presetClass="entr" presetSubtype="0"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animEffect transition="in" filter="fade">
                                          <p:cBhvr>
                                            <p:cTn id="39" dur="500"/>
                                            <p:tgtEl>
                                              <p:spTgt spid="98"/>
                                            </p:tgtEl>
                                          </p:cBhvr>
                                        </p:animEffect>
                                      </p:childTnLst>
                                    </p:cTn>
                                  </p:par>
                                  <p:par>
                                    <p:cTn id="40" presetID="10" presetClass="entr" presetSubtype="0" fill="hold" nodeType="withEffect">
                                      <p:stCondLst>
                                        <p:cond delay="0"/>
                                      </p:stCondLst>
                                      <p:childTnLst>
                                        <p:set>
                                          <p:cBhvr>
                                            <p:cTn id="41" dur="1" fill="hold">
                                              <p:stCondLst>
                                                <p:cond delay="0"/>
                                              </p:stCondLst>
                                            </p:cTn>
                                            <p:tgtEl>
                                              <p:spTgt spid="99"/>
                                            </p:tgtEl>
                                            <p:attrNameLst>
                                              <p:attrName>style.visibility</p:attrName>
                                            </p:attrNameLst>
                                          </p:cBhvr>
                                          <p:to>
                                            <p:strVal val="visible"/>
                                          </p:to>
                                        </p:set>
                                        <p:animEffect transition="in" filter="fade">
                                          <p:cBhvr>
                                            <p:cTn id="42" dur="500"/>
                                            <p:tgtEl>
                                              <p:spTgt spid="99"/>
                                            </p:tgtEl>
                                          </p:cBhvr>
                                        </p:animEffect>
                                      </p:childTnLst>
                                    </p:cTn>
                                  </p:par>
                                  <p:par>
                                    <p:cTn id="43" presetID="10" presetClass="entr" presetSubtype="0" fill="hold" nodeType="withEffect">
                                      <p:stCondLst>
                                        <p:cond delay="0"/>
                                      </p:stCondLst>
                                      <p:childTnLst>
                                        <p:set>
                                          <p:cBhvr>
                                            <p:cTn id="44" dur="1" fill="hold">
                                              <p:stCondLst>
                                                <p:cond delay="0"/>
                                              </p:stCondLst>
                                            </p:cTn>
                                            <p:tgtEl>
                                              <p:spTgt spid="100"/>
                                            </p:tgtEl>
                                            <p:attrNameLst>
                                              <p:attrName>style.visibility</p:attrName>
                                            </p:attrNameLst>
                                          </p:cBhvr>
                                          <p:to>
                                            <p:strVal val="visible"/>
                                          </p:to>
                                        </p:set>
                                        <p:animEffect transition="in" filter="fade">
                                          <p:cBhvr>
                                            <p:cTn id="45" dur="500"/>
                                            <p:tgtEl>
                                              <p:spTgt spid="10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4"/>
                                            </p:tgtEl>
                                            <p:attrNameLst>
                                              <p:attrName>style.visibility</p:attrName>
                                            </p:attrNameLst>
                                          </p:cBhvr>
                                          <p:to>
                                            <p:strVal val="visible"/>
                                          </p:to>
                                        </p:set>
                                        <p:animEffect transition="in" filter="fade">
                                          <p:cBhvr>
                                            <p:cTn id="48" dur="500"/>
                                            <p:tgtEl>
                                              <p:spTgt spid="10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3"/>
                                            </p:tgtEl>
                                            <p:attrNameLst>
                                              <p:attrName>style.visibility</p:attrName>
                                            </p:attrNameLst>
                                          </p:cBhvr>
                                          <p:to>
                                            <p:strVal val="visible"/>
                                          </p:to>
                                        </p:set>
                                        <p:animEffect transition="in" filter="fade">
                                          <p:cBhvr>
                                            <p:cTn id="51" dur="500"/>
                                            <p:tgtEl>
                                              <p:spTgt spid="10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2"/>
                                            </p:tgtEl>
                                            <p:attrNameLst>
                                              <p:attrName>style.visibility</p:attrName>
                                            </p:attrNameLst>
                                          </p:cBhvr>
                                          <p:to>
                                            <p:strVal val="visible"/>
                                          </p:to>
                                        </p:set>
                                        <p:animEffect transition="in" filter="fade">
                                          <p:cBhvr>
                                            <p:cTn id="54" dur="500"/>
                                            <p:tgtEl>
                                              <p:spTgt spid="10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fade">
                                          <p:cBhvr>
                                            <p:cTn id="57" dur="500"/>
                                            <p:tgtEl>
                                              <p:spTgt spid="101"/>
                                            </p:tgtEl>
                                          </p:cBhvr>
                                        </p:animEffect>
                                      </p:childTnLst>
                                    </p:cTn>
                                  </p:par>
                                </p:childTnLst>
                              </p:cTn>
                            </p:par>
                            <p:par>
                              <p:cTn id="58" fill="hold">
                                <p:stCondLst>
                                  <p:cond delay="2800"/>
                                </p:stCondLst>
                                <p:childTnLst>
                                  <p:par>
                                    <p:cTn id="59" presetID="22" presetClass="entr" presetSubtype="8" fill="hold" grpId="0" nodeType="afterEffect">
                                      <p:stCondLst>
                                        <p:cond delay="0"/>
                                      </p:stCondLst>
                                      <p:childTnLst>
                                        <p:set>
                                          <p:cBhvr>
                                            <p:cTn id="60" dur="1" fill="hold">
                                              <p:stCondLst>
                                                <p:cond delay="0"/>
                                              </p:stCondLst>
                                            </p:cTn>
                                            <p:tgtEl>
                                              <p:spTgt spid="105"/>
                                            </p:tgtEl>
                                            <p:attrNameLst>
                                              <p:attrName>style.visibility</p:attrName>
                                            </p:attrNameLst>
                                          </p:cBhvr>
                                          <p:to>
                                            <p:strVal val="visible"/>
                                          </p:to>
                                        </p:set>
                                        <p:animEffect transition="in" filter="wipe(left)">
                                          <p:cBhvr>
                                            <p:cTn id="61" dur="500"/>
                                            <p:tgtEl>
                                              <p:spTgt spid="105"/>
                                            </p:tgtEl>
                                          </p:cBhvr>
                                        </p:animEffect>
                                      </p:childTnLst>
                                    </p:cTn>
                                  </p:par>
                                </p:childTnLst>
                              </p:cTn>
                            </p:par>
                            <p:par>
                              <p:cTn id="62" fill="hold">
                                <p:stCondLst>
                                  <p:cond delay="33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106"/>
                                            </p:tgtEl>
                                            <p:attrNameLst>
                                              <p:attrName>style.visibility</p:attrName>
                                            </p:attrNameLst>
                                          </p:cBhvr>
                                          <p:to>
                                            <p:strVal val="visible"/>
                                          </p:to>
                                        </p:set>
                                        <p:animEffect transition="in" filter="wipe(left)">
                                          <p:cBhvr>
                                            <p:cTn id="65" dur="100"/>
                                            <p:tgtEl>
                                              <p:spTgt spid="106"/>
                                            </p:tgtEl>
                                          </p:cBhvr>
                                        </p:animEffect>
                                      </p:childTnLst>
                                    </p:cTn>
                                  </p:par>
                                  <p:par>
                                    <p:cTn id="66" presetID="36" presetClass="emph" presetSubtype="0" fill="hold" grpId="1" nodeType="withEffect">
                                      <p:stCondLst>
                                        <p:cond delay="0"/>
                                      </p:stCondLst>
                                      <p:iterate type="lt">
                                        <p:tmPct val="30000"/>
                                      </p:iterate>
                                      <p:childTnLst>
                                        <p:animScale>
                                          <p:cBhvr>
                                            <p:cTn id="67" dur="50" autoRev="1" fill="hold">
                                              <p:stCondLst>
                                                <p:cond delay="0"/>
                                              </p:stCondLst>
                                            </p:cTn>
                                            <p:tgtEl>
                                              <p:spTgt spid="106"/>
                                            </p:tgtEl>
                                          </p:cBhvr>
                                          <p:to x="80000" y="100000"/>
                                        </p:animScale>
                                        <p:anim by="(#ppt_w*0.10)" calcmode="lin" valueType="num">
                                          <p:cBhvr>
                                            <p:cTn id="68" dur="50" autoRev="1" fill="hold">
                                              <p:stCondLst>
                                                <p:cond delay="0"/>
                                              </p:stCondLst>
                                            </p:cTn>
                                            <p:tgtEl>
                                              <p:spTgt spid="106"/>
                                            </p:tgtEl>
                                            <p:attrNameLst>
                                              <p:attrName>ppt_x</p:attrName>
                                            </p:attrNameLst>
                                          </p:cBhvr>
                                        </p:anim>
                                        <p:anim by="(-#ppt_w*0.10)" calcmode="lin" valueType="num">
                                          <p:cBhvr>
                                            <p:cTn id="69" dur="50" autoRev="1" fill="hold">
                                              <p:stCondLst>
                                                <p:cond delay="0"/>
                                              </p:stCondLst>
                                            </p:cTn>
                                            <p:tgtEl>
                                              <p:spTgt spid="106"/>
                                            </p:tgtEl>
                                            <p:attrNameLst>
                                              <p:attrName>ppt_y</p:attrName>
                                            </p:attrNameLst>
                                          </p:cBhvr>
                                        </p:anim>
                                        <p:animRot by="-480000">
                                          <p:cBhvr>
                                            <p:cTn id="70" dur="50" autoRev="1" fill="hold">
                                              <p:stCondLst>
                                                <p:cond delay="0"/>
                                              </p:stCondLst>
                                            </p:cTn>
                                            <p:tgtEl>
                                              <p:spTgt spid="10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1" grpId="0" animBg="1"/>
          <p:bldP spid="92" grpId="0" animBg="1"/>
          <p:bldP spid="101" grpId="0"/>
          <p:bldP spid="102" grpId="0"/>
          <p:bldP spid="103" grpId="0"/>
          <p:bldP spid="104" grpId="0"/>
          <p:bldP spid="105" grpId="0" animBg="1"/>
          <p:bldP spid="106" grpId="0"/>
          <p:bldP spid="106"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90"/>
                                            </p:tgtEl>
                                            <p:attrNameLst>
                                              <p:attrName>style.visibility</p:attrName>
                                            </p:attrNameLst>
                                          </p:cBhvr>
                                          <p:to>
                                            <p:strVal val="visible"/>
                                          </p:to>
                                        </p:set>
                                        <p:animEffect transition="in" filter="fade">
                                          <p:cBhvr>
                                            <p:cTn id="11" dur="500"/>
                                            <p:tgtEl>
                                              <p:spTgt spid="90"/>
                                            </p:tgtEl>
                                          </p:cBhvr>
                                        </p:animEffect>
                                      </p:childTnLst>
                                    </p:cTn>
                                  </p:par>
                                  <p:par>
                                    <p:cTn id="12" presetID="10" presetClass="entr" presetSubtype="0" fill="hold" grpId="0" nodeType="withEffect">
                                      <p:stCondLst>
                                        <p:cond delay="1300"/>
                                      </p:stCondLst>
                                      <p:childTnLst>
                                        <p:set>
                                          <p:cBhvr>
                                            <p:cTn id="13" dur="1" fill="hold">
                                              <p:stCondLst>
                                                <p:cond delay="0"/>
                                              </p:stCondLst>
                                            </p:cTn>
                                            <p:tgtEl>
                                              <p:spTgt spid="91"/>
                                            </p:tgtEl>
                                            <p:attrNameLst>
                                              <p:attrName>style.visibility</p:attrName>
                                            </p:attrNameLst>
                                          </p:cBhvr>
                                          <p:to>
                                            <p:strVal val="visible"/>
                                          </p:to>
                                        </p:set>
                                        <p:animEffect transition="in" filter="fade">
                                          <p:cBhvr>
                                            <p:cTn id="14" dur="500"/>
                                            <p:tgtEl>
                                              <p:spTgt spid="91"/>
                                            </p:tgtEl>
                                          </p:cBhvr>
                                        </p:animEffect>
                                      </p:childTnLst>
                                    </p:cTn>
                                  </p:par>
                                  <p:par>
                                    <p:cTn id="15" presetID="10" presetClass="entr" presetSubtype="0" fill="hold" grpId="0" nodeType="withEffect">
                                      <p:stCondLst>
                                        <p:cond delay="180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89"/>
                                            </p:tgtEl>
                                            <p:attrNameLst>
                                              <p:attrName>style.visibility</p:attrName>
                                            </p:attrNameLst>
                                          </p:cBhvr>
                                          <p:to>
                                            <p:strVal val="visible"/>
                                          </p:to>
                                        </p:set>
                                        <p:animEffect transition="in" filter="fade">
                                          <p:cBhvr>
                                            <p:cTn id="20" dur="500"/>
                                            <p:tgtEl>
                                              <p:spTgt spid="89"/>
                                            </p:tgtEl>
                                          </p:cBhvr>
                                        </p:animEffect>
                                      </p:childTnLst>
                                    </p:cTn>
                                  </p:par>
                                </p:childTnLst>
                              </p:cTn>
                            </p:par>
                            <p:par>
                              <p:cTn id="21" fill="hold">
                                <p:stCondLst>
                                  <p:cond delay="2300"/>
                                </p:stCondLst>
                                <p:childTnLst>
                                  <p:par>
                                    <p:cTn id="22" presetID="10" presetClass="entr" presetSubtype="0" fill="hold" nodeType="afterEffect">
                                      <p:stCondLst>
                                        <p:cond delay="0"/>
                                      </p:stCondLst>
                                      <p:childTnLst>
                                        <p:set>
                                          <p:cBhvr>
                                            <p:cTn id="23" dur="1" fill="hold">
                                              <p:stCondLst>
                                                <p:cond delay="0"/>
                                              </p:stCondLst>
                                            </p:cTn>
                                            <p:tgtEl>
                                              <p:spTgt spid="93"/>
                                            </p:tgtEl>
                                            <p:attrNameLst>
                                              <p:attrName>style.visibility</p:attrName>
                                            </p:attrNameLst>
                                          </p:cBhvr>
                                          <p:to>
                                            <p:strVal val="visible"/>
                                          </p:to>
                                        </p:set>
                                        <p:animEffect transition="in" filter="fade">
                                          <p:cBhvr>
                                            <p:cTn id="24" dur="500"/>
                                            <p:tgtEl>
                                              <p:spTgt spid="93"/>
                                            </p:tgtEl>
                                          </p:cBhvr>
                                        </p:animEffect>
                                      </p:childTnLst>
                                    </p:cTn>
                                  </p:par>
                                  <p:par>
                                    <p:cTn id="25" presetID="10" presetClass="entr" presetSubtype="0" fill="hold" nodeType="with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fade">
                                          <p:cBhvr>
                                            <p:cTn id="27" dur="500"/>
                                            <p:tgtEl>
                                              <p:spTgt spid="94"/>
                                            </p:tgtEl>
                                          </p:cBhvr>
                                        </p:animEffect>
                                      </p:childTnLst>
                                    </p:cTn>
                                  </p:par>
                                  <p:par>
                                    <p:cTn id="28" presetID="10" presetClass="entr" presetSubtype="0" fill="hold"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childTnLst>
                                    </p:cTn>
                                  </p:par>
                                  <p:par>
                                    <p:cTn id="31" presetID="10" presetClass="entr" presetSubtype="0" fill="hold" nodeType="withEffect">
                                      <p:stCondLst>
                                        <p:cond delay="0"/>
                                      </p:stCondLst>
                                      <p:childTnLst>
                                        <p:set>
                                          <p:cBhvr>
                                            <p:cTn id="32" dur="1" fill="hold">
                                              <p:stCondLst>
                                                <p:cond delay="0"/>
                                              </p:stCondLst>
                                            </p:cTn>
                                            <p:tgtEl>
                                              <p:spTgt spid="96"/>
                                            </p:tgtEl>
                                            <p:attrNameLst>
                                              <p:attrName>style.visibility</p:attrName>
                                            </p:attrNameLst>
                                          </p:cBhvr>
                                          <p:to>
                                            <p:strVal val="visible"/>
                                          </p:to>
                                        </p:set>
                                        <p:animEffect transition="in" filter="fade">
                                          <p:cBhvr>
                                            <p:cTn id="33" dur="500"/>
                                            <p:tgtEl>
                                              <p:spTgt spid="96"/>
                                            </p:tgtEl>
                                          </p:cBhvr>
                                        </p:animEffect>
                                      </p:childTnLst>
                                    </p:cTn>
                                  </p:par>
                                  <p:par>
                                    <p:cTn id="34" presetID="10" presetClass="entr" presetSubtype="0" fill="hold" nodeType="with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fade">
                                          <p:cBhvr>
                                            <p:cTn id="36" dur="500"/>
                                            <p:tgtEl>
                                              <p:spTgt spid="97"/>
                                            </p:tgtEl>
                                          </p:cBhvr>
                                        </p:animEffect>
                                      </p:childTnLst>
                                    </p:cTn>
                                  </p:par>
                                  <p:par>
                                    <p:cTn id="37" presetID="10" presetClass="entr" presetSubtype="0"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animEffect transition="in" filter="fade">
                                          <p:cBhvr>
                                            <p:cTn id="39" dur="500"/>
                                            <p:tgtEl>
                                              <p:spTgt spid="98"/>
                                            </p:tgtEl>
                                          </p:cBhvr>
                                        </p:animEffect>
                                      </p:childTnLst>
                                    </p:cTn>
                                  </p:par>
                                  <p:par>
                                    <p:cTn id="40" presetID="10" presetClass="entr" presetSubtype="0" fill="hold" nodeType="withEffect">
                                      <p:stCondLst>
                                        <p:cond delay="0"/>
                                      </p:stCondLst>
                                      <p:childTnLst>
                                        <p:set>
                                          <p:cBhvr>
                                            <p:cTn id="41" dur="1" fill="hold">
                                              <p:stCondLst>
                                                <p:cond delay="0"/>
                                              </p:stCondLst>
                                            </p:cTn>
                                            <p:tgtEl>
                                              <p:spTgt spid="99"/>
                                            </p:tgtEl>
                                            <p:attrNameLst>
                                              <p:attrName>style.visibility</p:attrName>
                                            </p:attrNameLst>
                                          </p:cBhvr>
                                          <p:to>
                                            <p:strVal val="visible"/>
                                          </p:to>
                                        </p:set>
                                        <p:animEffect transition="in" filter="fade">
                                          <p:cBhvr>
                                            <p:cTn id="42" dur="500"/>
                                            <p:tgtEl>
                                              <p:spTgt spid="99"/>
                                            </p:tgtEl>
                                          </p:cBhvr>
                                        </p:animEffect>
                                      </p:childTnLst>
                                    </p:cTn>
                                  </p:par>
                                  <p:par>
                                    <p:cTn id="43" presetID="10" presetClass="entr" presetSubtype="0" fill="hold" nodeType="withEffect">
                                      <p:stCondLst>
                                        <p:cond delay="0"/>
                                      </p:stCondLst>
                                      <p:childTnLst>
                                        <p:set>
                                          <p:cBhvr>
                                            <p:cTn id="44" dur="1" fill="hold">
                                              <p:stCondLst>
                                                <p:cond delay="0"/>
                                              </p:stCondLst>
                                            </p:cTn>
                                            <p:tgtEl>
                                              <p:spTgt spid="100"/>
                                            </p:tgtEl>
                                            <p:attrNameLst>
                                              <p:attrName>style.visibility</p:attrName>
                                            </p:attrNameLst>
                                          </p:cBhvr>
                                          <p:to>
                                            <p:strVal val="visible"/>
                                          </p:to>
                                        </p:set>
                                        <p:animEffect transition="in" filter="fade">
                                          <p:cBhvr>
                                            <p:cTn id="45" dur="500"/>
                                            <p:tgtEl>
                                              <p:spTgt spid="10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4"/>
                                            </p:tgtEl>
                                            <p:attrNameLst>
                                              <p:attrName>style.visibility</p:attrName>
                                            </p:attrNameLst>
                                          </p:cBhvr>
                                          <p:to>
                                            <p:strVal val="visible"/>
                                          </p:to>
                                        </p:set>
                                        <p:animEffect transition="in" filter="fade">
                                          <p:cBhvr>
                                            <p:cTn id="48" dur="500"/>
                                            <p:tgtEl>
                                              <p:spTgt spid="10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3"/>
                                            </p:tgtEl>
                                            <p:attrNameLst>
                                              <p:attrName>style.visibility</p:attrName>
                                            </p:attrNameLst>
                                          </p:cBhvr>
                                          <p:to>
                                            <p:strVal val="visible"/>
                                          </p:to>
                                        </p:set>
                                        <p:animEffect transition="in" filter="fade">
                                          <p:cBhvr>
                                            <p:cTn id="51" dur="500"/>
                                            <p:tgtEl>
                                              <p:spTgt spid="10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2"/>
                                            </p:tgtEl>
                                            <p:attrNameLst>
                                              <p:attrName>style.visibility</p:attrName>
                                            </p:attrNameLst>
                                          </p:cBhvr>
                                          <p:to>
                                            <p:strVal val="visible"/>
                                          </p:to>
                                        </p:set>
                                        <p:animEffect transition="in" filter="fade">
                                          <p:cBhvr>
                                            <p:cTn id="54" dur="500"/>
                                            <p:tgtEl>
                                              <p:spTgt spid="10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fade">
                                          <p:cBhvr>
                                            <p:cTn id="57" dur="500"/>
                                            <p:tgtEl>
                                              <p:spTgt spid="101"/>
                                            </p:tgtEl>
                                          </p:cBhvr>
                                        </p:animEffect>
                                      </p:childTnLst>
                                    </p:cTn>
                                  </p:par>
                                </p:childTnLst>
                              </p:cTn>
                            </p:par>
                            <p:par>
                              <p:cTn id="58" fill="hold">
                                <p:stCondLst>
                                  <p:cond delay="2800"/>
                                </p:stCondLst>
                                <p:childTnLst>
                                  <p:par>
                                    <p:cTn id="59" presetID="22" presetClass="entr" presetSubtype="8" fill="hold" grpId="0" nodeType="afterEffect">
                                      <p:stCondLst>
                                        <p:cond delay="0"/>
                                      </p:stCondLst>
                                      <p:childTnLst>
                                        <p:set>
                                          <p:cBhvr>
                                            <p:cTn id="60" dur="1" fill="hold">
                                              <p:stCondLst>
                                                <p:cond delay="0"/>
                                              </p:stCondLst>
                                            </p:cTn>
                                            <p:tgtEl>
                                              <p:spTgt spid="105"/>
                                            </p:tgtEl>
                                            <p:attrNameLst>
                                              <p:attrName>style.visibility</p:attrName>
                                            </p:attrNameLst>
                                          </p:cBhvr>
                                          <p:to>
                                            <p:strVal val="visible"/>
                                          </p:to>
                                        </p:set>
                                        <p:animEffect transition="in" filter="wipe(left)">
                                          <p:cBhvr>
                                            <p:cTn id="61" dur="500"/>
                                            <p:tgtEl>
                                              <p:spTgt spid="105"/>
                                            </p:tgtEl>
                                          </p:cBhvr>
                                        </p:animEffect>
                                      </p:childTnLst>
                                    </p:cTn>
                                  </p:par>
                                </p:childTnLst>
                              </p:cTn>
                            </p:par>
                            <p:par>
                              <p:cTn id="62" fill="hold">
                                <p:stCondLst>
                                  <p:cond delay="33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106"/>
                                            </p:tgtEl>
                                            <p:attrNameLst>
                                              <p:attrName>style.visibility</p:attrName>
                                            </p:attrNameLst>
                                          </p:cBhvr>
                                          <p:to>
                                            <p:strVal val="visible"/>
                                          </p:to>
                                        </p:set>
                                        <p:animEffect transition="in" filter="wipe(left)">
                                          <p:cBhvr>
                                            <p:cTn id="65" dur="100"/>
                                            <p:tgtEl>
                                              <p:spTgt spid="106"/>
                                            </p:tgtEl>
                                          </p:cBhvr>
                                        </p:animEffect>
                                      </p:childTnLst>
                                    </p:cTn>
                                  </p:par>
                                  <p:par>
                                    <p:cTn id="66" presetID="36" presetClass="emph" presetSubtype="0" fill="hold" grpId="1" nodeType="withEffect">
                                      <p:stCondLst>
                                        <p:cond delay="0"/>
                                      </p:stCondLst>
                                      <p:iterate type="lt">
                                        <p:tmPct val="30000"/>
                                      </p:iterate>
                                      <p:childTnLst>
                                        <p:animScale>
                                          <p:cBhvr>
                                            <p:cTn id="67" dur="50" autoRev="1" fill="hold">
                                              <p:stCondLst>
                                                <p:cond delay="0"/>
                                              </p:stCondLst>
                                            </p:cTn>
                                            <p:tgtEl>
                                              <p:spTgt spid="106"/>
                                            </p:tgtEl>
                                          </p:cBhvr>
                                          <p:to x="80000" y="100000"/>
                                        </p:animScale>
                                        <p:anim by="(#ppt_w*0.10)" calcmode="lin" valueType="num">
                                          <p:cBhvr>
                                            <p:cTn id="68" dur="50" autoRev="1" fill="hold">
                                              <p:stCondLst>
                                                <p:cond delay="0"/>
                                              </p:stCondLst>
                                            </p:cTn>
                                            <p:tgtEl>
                                              <p:spTgt spid="106"/>
                                            </p:tgtEl>
                                            <p:attrNameLst>
                                              <p:attrName>ppt_x</p:attrName>
                                            </p:attrNameLst>
                                          </p:cBhvr>
                                        </p:anim>
                                        <p:anim by="(-#ppt_w*0.10)" calcmode="lin" valueType="num">
                                          <p:cBhvr>
                                            <p:cTn id="69" dur="50" autoRev="1" fill="hold">
                                              <p:stCondLst>
                                                <p:cond delay="0"/>
                                              </p:stCondLst>
                                            </p:cTn>
                                            <p:tgtEl>
                                              <p:spTgt spid="106"/>
                                            </p:tgtEl>
                                            <p:attrNameLst>
                                              <p:attrName>ppt_y</p:attrName>
                                            </p:attrNameLst>
                                          </p:cBhvr>
                                        </p:anim>
                                        <p:animRot by="-480000">
                                          <p:cBhvr>
                                            <p:cTn id="70" dur="50" autoRev="1" fill="hold">
                                              <p:stCondLst>
                                                <p:cond delay="0"/>
                                              </p:stCondLst>
                                            </p:cTn>
                                            <p:tgtEl>
                                              <p:spTgt spid="10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1" grpId="0" animBg="1"/>
          <p:bldP spid="92" grpId="0" animBg="1"/>
          <p:bldP spid="101" grpId="0"/>
          <p:bldP spid="102" grpId="0"/>
          <p:bldP spid="103" grpId="0"/>
          <p:bldP spid="104" grpId="0"/>
          <p:bldP spid="105" grpId="0" animBg="1"/>
          <p:bldP spid="106" grpId="0"/>
          <p:bldP spid="106" grpId="1"/>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Freeform 42"/>
          <p:cNvSpPr>
            <a:spLocks/>
          </p:cNvSpPr>
          <p:nvPr/>
        </p:nvSpPr>
        <p:spPr bwMode="auto">
          <a:xfrm>
            <a:off x="2477940" y="1932938"/>
            <a:ext cx="2903346" cy="662461"/>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1794" tIns="40897" rIns="81794" bIns="40897"/>
          <a:lstStyle/>
          <a:p>
            <a:endParaRPr lang="zh-CN" altLang="en-US" sz="2503">
              <a:latin typeface="微软雅黑" panose="020B0503020204020204" pitchFamily="34" charset="-122"/>
              <a:ea typeface="微软雅黑" panose="020B0503020204020204" pitchFamily="34" charset="-122"/>
            </a:endParaRPr>
          </a:p>
        </p:txBody>
      </p:sp>
      <p:sp>
        <p:nvSpPr>
          <p:cNvPr id="31" name="Freeform 42"/>
          <p:cNvSpPr>
            <a:spLocks/>
          </p:cNvSpPr>
          <p:nvPr/>
        </p:nvSpPr>
        <p:spPr bwMode="auto">
          <a:xfrm flipH="1">
            <a:off x="6758397" y="1932938"/>
            <a:ext cx="2903346" cy="662461"/>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1794" tIns="40897" rIns="81794" bIns="40897"/>
          <a:lstStyle/>
          <a:p>
            <a:endParaRPr lang="zh-CN" altLang="en-US" sz="2503">
              <a:latin typeface="微软雅黑" panose="020B0503020204020204" pitchFamily="34" charset="-122"/>
              <a:ea typeface="微软雅黑" panose="020B0503020204020204" pitchFamily="34" charset="-122"/>
            </a:endParaRPr>
          </a:p>
        </p:txBody>
      </p:sp>
      <p:sp>
        <p:nvSpPr>
          <p:cNvPr id="32" name="Freeform 42"/>
          <p:cNvSpPr>
            <a:spLocks/>
          </p:cNvSpPr>
          <p:nvPr/>
        </p:nvSpPr>
        <p:spPr bwMode="auto">
          <a:xfrm flipV="1">
            <a:off x="2477940" y="4916858"/>
            <a:ext cx="2903346" cy="661039"/>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1794" tIns="40897" rIns="81794" bIns="40897"/>
          <a:lstStyle/>
          <a:p>
            <a:endParaRPr lang="zh-CN" altLang="en-US" sz="2503">
              <a:latin typeface="微软雅黑" panose="020B0503020204020204" pitchFamily="34" charset="-122"/>
              <a:ea typeface="微软雅黑" panose="020B0503020204020204" pitchFamily="34" charset="-122"/>
            </a:endParaRPr>
          </a:p>
        </p:txBody>
      </p:sp>
      <p:sp>
        <p:nvSpPr>
          <p:cNvPr id="33" name="Freeform 42"/>
          <p:cNvSpPr>
            <a:spLocks/>
          </p:cNvSpPr>
          <p:nvPr/>
        </p:nvSpPr>
        <p:spPr bwMode="auto">
          <a:xfrm flipH="1" flipV="1">
            <a:off x="6758397" y="4916858"/>
            <a:ext cx="2903346" cy="661039"/>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1794" tIns="40897" rIns="81794" bIns="40897"/>
          <a:lstStyle/>
          <a:p>
            <a:endParaRPr lang="zh-CN" altLang="en-US" sz="2503">
              <a:latin typeface="微软雅黑" panose="020B0503020204020204" pitchFamily="34" charset="-122"/>
              <a:ea typeface="微软雅黑" panose="020B0503020204020204" pitchFamily="34" charset="-122"/>
            </a:endParaRPr>
          </a:p>
        </p:txBody>
      </p:sp>
      <p:sp>
        <p:nvSpPr>
          <p:cNvPr id="34" name="矩形 32"/>
          <p:cNvSpPr>
            <a:spLocks noChangeArrowheads="1"/>
          </p:cNvSpPr>
          <p:nvPr/>
        </p:nvSpPr>
        <p:spPr bwMode="auto">
          <a:xfrm>
            <a:off x="75692" y="3304775"/>
            <a:ext cx="12046966" cy="1030652"/>
          </a:xfrm>
          <a:prstGeom prst="rect">
            <a:avLst/>
          </a:prstGeom>
          <a:solidFill>
            <a:schemeClr val="bg1">
              <a:lumMod val="85000"/>
            </a:schemeClr>
          </a:solidFill>
          <a:ln>
            <a:noFill/>
          </a:ln>
        </p:spPr>
        <p:txBody>
          <a:bodyPr lIns="81794" tIns="40897" rIns="81794" bIns="40897"/>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581">
              <a:solidFill>
                <a:schemeClr val="tx1"/>
              </a:solidFill>
              <a:latin typeface="微软雅黑" panose="020B0503020204020204" pitchFamily="34" charset="-122"/>
            </a:endParaRPr>
          </a:p>
        </p:txBody>
      </p:sp>
      <p:sp>
        <p:nvSpPr>
          <p:cNvPr id="35" name="TextBox 33"/>
          <p:cNvSpPr txBox="1">
            <a:spLocks noChangeArrowheads="1"/>
          </p:cNvSpPr>
          <p:nvPr/>
        </p:nvSpPr>
        <p:spPr bwMode="auto">
          <a:xfrm>
            <a:off x="4296674" y="3597620"/>
            <a:ext cx="3547522" cy="488088"/>
          </a:xfrm>
          <a:prstGeom prst="rect">
            <a:avLst/>
          </a:prstGeom>
          <a:noFill/>
          <a:ln>
            <a:noFill/>
          </a:ln>
        </p:spPr>
        <p:txBody>
          <a:bodyPr wrap="none" lIns="81794" tIns="40897" rIns="81794" bIns="40897">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635" b="1" dirty="0">
                <a:solidFill>
                  <a:schemeClr val="tx1">
                    <a:lumMod val="75000"/>
                    <a:lumOff val="25000"/>
                  </a:schemeClr>
                </a:solidFill>
                <a:latin typeface="微软雅黑" pitchFamily="34" charset="-122"/>
              </a:rPr>
              <a:t>点击添加表述内容标题</a:t>
            </a:r>
          </a:p>
        </p:txBody>
      </p:sp>
      <p:grpSp>
        <p:nvGrpSpPr>
          <p:cNvPr id="36" name="组合 34"/>
          <p:cNvGrpSpPr>
            <a:grpSpLocks/>
          </p:cNvGrpSpPr>
          <p:nvPr/>
        </p:nvGrpSpPr>
        <p:grpSpPr bwMode="auto">
          <a:xfrm>
            <a:off x="1976775" y="2531429"/>
            <a:ext cx="1032143" cy="1034918"/>
            <a:chOff x="0" y="0"/>
            <a:chExt cx="1154113" cy="1155699"/>
          </a:xfrm>
          <a:solidFill>
            <a:schemeClr val="bg1">
              <a:lumMod val="65000"/>
            </a:schemeClr>
          </a:solidFill>
        </p:grpSpPr>
        <p:sp>
          <p:nvSpPr>
            <p:cNvPr id="37" name="Oval 30"/>
            <p:cNvSpPr>
              <a:spLocks noChangeArrowheads="1"/>
            </p:cNvSpPr>
            <p:nvPr/>
          </p:nvSpPr>
          <p:spPr bwMode="auto">
            <a:xfrm>
              <a:off x="0" y="0"/>
              <a:ext cx="1154113" cy="1155699"/>
            </a:xfrm>
            <a:prstGeom prst="ellipse">
              <a:avLst/>
            </a:prstGeom>
            <a:solidFill>
              <a:schemeClr val="accent1"/>
            </a:solidFill>
            <a:ln w="63500">
              <a:solidFill>
                <a:schemeClr val="bg1"/>
              </a:solidFill>
              <a:round/>
              <a:headEnd/>
              <a:tailEnd/>
            </a:ln>
            <a:effectLst>
              <a:outerShdw blurRad="101600" dist="38100" dir="8100000" algn="tr" rotWithShape="0">
                <a:prstClr val="black">
                  <a:alpha val="40000"/>
                </a:prstClr>
              </a:outerShdw>
            </a:effectLs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581">
                <a:solidFill>
                  <a:schemeClr val="tx1"/>
                </a:solidFill>
                <a:latin typeface="微软雅黑" panose="020B0503020204020204" pitchFamily="34" charset="-122"/>
              </a:endParaRPr>
            </a:p>
          </p:txBody>
        </p:sp>
        <p:sp>
          <p:nvSpPr>
            <p:cNvPr id="38"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503">
                <a:latin typeface="微软雅黑" panose="020B0503020204020204" pitchFamily="34" charset="-122"/>
                <a:ea typeface="微软雅黑" panose="020B0503020204020204" pitchFamily="34" charset="-122"/>
              </a:endParaRPr>
            </a:p>
          </p:txBody>
        </p:sp>
      </p:grpSp>
      <p:grpSp>
        <p:nvGrpSpPr>
          <p:cNvPr id="39" name="组合 37"/>
          <p:cNvGrpSpPr>
            <a:grpSpLocks/>
          </p:cNvGrpSpPr>
          <p:nvPr/>
        </p:nvGrpSpPr>
        <p:grpSpPr bwMode="auto">
          <a:xfrm>
            <a:off x="1999491" y="3941647"/>
            <a:ext cx="1032143" cy="1034918"/>
            <a:chOff x="0" y="0"/>
            <a:chExt cx="1154113" cy="1155698"/>
          </a:xfrm>
          <a:solidFill>
            <a:schemeClr val="bg1">
              <a:lumMod val="65000"/>
            </a:schemeClr>
          </a:solidFill>
        </p:grpSpPr>
        <p:sp>
          <p:nvSpPr>
            <p:cNvPr id="40" name="Oval 31"/>
            <p:cNvSpPr>
              <a:spLocks noChangeArrowheads="1"/>
            </p:cNvSpPr>
            <p:nvPr/>
          </p:nvSpPr>
          <p:spPr bwMode="auto">
            <a:xfrm>
              <a:off x="0" y="0"/>
              <a:ext cx="1154113" cy="1155699"/>
            </a:xfrm>
            <a:prstGeom prst="ellipse">
              <a:avLst/>
            </a:prstGeom>
            <a:solidFill>
              <a:schemeClr val="accent2"/>
            </a:solidFill>
            <a:ln w="63500">
              <a:solidFill>
                <a:schemeClr val="bg1"/>
              </a:solidFill>
              <a:round/>
              <a:headEnd/>
              <a:tailEnd/>
            </a:ln>
            <a:effectLst>
              <a:outerShdw blurRad="101600" dist="38100" dir="8100000" algn="tr" rotWithShape="0">
                <a:prstClr val="black">
                  <a:alpha val="40000"/>
                </a:prstClr>
              </a:outerShdw>
            </a:effectLs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581">
                <a:solidFill>
                  <a:schemeClr val="tx1"/>
                </a:solidFill>
                <a:latin typeface="微软雅黑" panose="020B0503020204020204" pitchFamily="34" charset="-122"/>
              </a:endParaRPr>
            </a:p>
          </p:txBody>
        </p:sp>
        <p:sp>
          <p:nvSpPr>
            <p:cNvPr id="41"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503">
                <a:latin typeface="微软雅黑" panose="020B0503020204020204" pitchFamily="34" charset="-122"/>
                <a:ea typeface="微软雅黑" panose="020B0503020204020204" pitchFamily="34" charset="-122"/>
              </a:endParaRPr>
            </a:p>
          </p:txBody>
        </p:sp>
      </p:grpSp>
      <p:grpSp>
        <p:nvGrpSpPr>
          <p:cNvPr id="42" name="组合 40"/>
          <p:cNvGrpSpPr>
            <a:grpSpLocks/>
          </p:cNvGrpSpPr>
          <p:nvPr/>
        </p:nvGrpSpPr>
        <p:grpSpPr bwMode="auto">
          <a:xfrm>
            <a:off x="9103787" y="2559860"/>
            <a:ext cx="1033563" cy="1034918"/>
            <a:chOff x="0" y="0"/>
            <a:chExt cx="1155700" cy="1155698"/>
          </a:xfrm>
          <a:solidFill>
            <a:schemeClr val="bg1">
              <a:lumMod val="65000"/>
            </a:schemeClr>
          </a:solidFill>
        </p:grpSpPr>
        <p:sp>
          <p:nvSpPr>
            <p:cNvPr id="43" name="Oval 33"/>
            <p:cNvSpPr>
              <a:spLocks noChangeArrowheads="1"/>
            </p:cNvSpPr>
            <p:nvPr/>
          </p:nvSpPr>
          <p:spPr bwMode="auto">
            <a:xfrm>
              <a:off x="0" y="0"/>
              <a:ext cx="1155700" cy="1155698"/>
            </a:xfrm>
            <a:prstGeom prst="ellipse">
              <a:avLst/>
            </a:prstGeom>
            <a:solidFill>
              <a:schemeClr val="accent2"/>
            </a:solidFill>
            <a:ln w="63500">
              <a:solidFill>
                <a:schemeClr val="bg1"/>
              </a:solidFill>
              <a:round/>
              <a:headEnd/>
              <a:tailEnd/>
            </a:ln>
            <a:effectLst>
              <a:outerShdw blurRad="101600" dist="38100" dir="8100000" algn="tr" rotWithShape="0">
                <a:prstClr val="black">
                  <a:alpha val="40000"/>
                </a:prstClr>
              </a:outerShdw>
            </a:effectLs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581">
                <a:solidFill>
                  <a:schemeClr val="tx1"/>
                </a:solidFill>
                <a:latin typeface="微软雅黑" panose="020B0503020204020204" pitchFamily="34" charset="-122"/>
              </a:endParaRPr>
            </a:p>
          </p:txBody>
        </p:sp>
        <p:sp>
          <p:nvSpPr>
            <p:cNvPr id="44"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503">
                <a:latin typeface="微软雅黑" panose="020B0503020204020204" pitchFamily="34" charset="-122"/>
                <a:ea typeface="微软雅黑" panose="020B0503020204020204" pitchFamily="34" charset="-122"/>
              </a:endParaRPr>
            </a:p>
          </p:txBody>
        </p:sp>
      </p:grpSp>
      <p:grpSp>
        <p:nvGrpSpPr>
          <p:cNvPr id="45" name="组合 43"/>
          <p:cNvGrpSpPr>
            <a:grpSpLocks/>
          </p:cNvGrpSpPr>
          <p:nvPr/>
        </p:nvGrpSpPr>
        <p:grpSpPr bwMode="auto">
          <a:xfrm>
            <a:off x="9146380" y="3968658"/>
            <a:ext cx="1032143" cy="1034918"/>
            <a:chOff x="0" y="0"/>
            <a:chExt cx="1154113" cy="1155698"/>
          </a:xfrm>
          <a:solidFill>
            <a:schemeClr val="bg1">
              <a:lumMod val="65000"/>
            </a:schemeClr>
          </a:solidFill>
        </p:grpSpPr>
        <p:sp>
          <p:nvSpPr>
            <p:cNvPr id="46" name="Oval 32"/>
            <p:cNvSpPr>
              <a:spLocks noChangeArrowheads="1"/>
            </p:cNvSpPr>
            <p:nvPr/>
          </p:nvSpPr>
          <p:spPr bwMode="auto">
            <a:xfrm>
              <a:off x="0" y="0"/>
              <a:ext cx="1154113" cy="1155698"/>
            </a:xfrm>
            <a:prstGeom prst="ellipse">
              <a:avLst/>
            </a:prstGeom>
            <a:solidFill>
              <a:schemeClr val="accent1"/>
            </a:solidFill>
            <a:ln w="63500">
              <a:solidFill>
                <a:schemeClr val="bg1"/>
              </a:solidFill>
              <a:round/>
              <a:headEnd/>
              <a:tailEnd/>
            </a:ln>
            <a:effectLst>
              <a:outerShdw blurRad="101600" dist="38100" dir="8100000" algn="tr" rotWithShape="0">
                <a:prstClr val="black">
                  <a:alpha val="40000"/>
                </a:prstClr>
              </a:outerShdw>
            </a:effectLs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581">
                <a:solidFill>
                  <a:schemeClr val="tx1"/>
                </a:solidFill>
                <a:latin typeface="微软雅黑" panose="020B0503020204020204" pitchFamily="34" charset="-122"/>
              </a:endParaRPr>
            </a:p>
          </p:txBody>
        </p:sp>
        <p:sp>
          <p:nvSpPr>
            <p:cNvPr id="47"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503">
                <a:latin typeface="微软雅黑" panose="020B0503020204020204" pitchFamily="34" charset="-122"/>
                <a:ea typeface="微软雅黑" panose="020B0503020204020204" pitchFamily="34" charset="-122"/>
              </a:endParaRPr>
            </a:p>
          </p:txBody>
        </p:sp>
      </p:grpSp>
      <p:sp>
        <p:nvSpPr>
          <p:cNvPr id="48" name="TextBox 46"/>
          <p:cNvSpPr txBox="1">
            <a:spLocks noChangeArrowheads="1"/>
          </p:cNvSpPr>
          <p:nvPr/>
        </p:nvSpPr>
        <p:spPr bwMode="auto">
          <a:xfrm>
            <a:off x="3094102" y="1527783"/>
            <a:ext cx="1852945" cy="36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794" tIns="40897" rIns="81794" bIns="40897">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44" b="1" dirty="0">
                <a:latin typeface="微软雅黑" pitchFamily="34" charset="-122"/>
              </a:rPr>
              <a:t>添加标题内容</a:t>
            </a:r>
            <a:endParaRPr lang="en-US" altLang="zh-CN" sz="1844" b="1" dirty="0">
              <a:latin typeface="微软雅黑" pitchFamily="34" charset="-122"/>
            </a:endParaRPr>
          </a:p>
        </p:txBody>
      </p:sp>
      <p:sp>
        <p:nvSpPr>
          <p:cNvPr id="49" name="TextBox 47"/>
          <p:cNvSpPr txBox="1">
            <a:spLocks noChangeArrowheads="1"/>
          </p:cNvSpPr>
          <p:nvPr/>
        </p:nvSpPr>
        <p:spPr bwMode="auto">
          <a:xfrm>
            <a:off x="3025957" y="2043642"/>
            <a:ext cx="2318417" cy="974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794" tIns="40897" rIns="81794" bIns="40897">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449" dirty="0">
                <a:solidFill>
                  <a:schemeClr val="tx1"/>
                </a:solidFill>
                <a:latin typeface="微软雅黑" panose="020B0503020204020204" pitchFamily="34" charset="-122"/>
              </a:rPr>
              <a:t>这里可以添加主要内容这里可以添加主要内容这里可以添加主要内容这里可以添加主要内容</a:t>
            </a:r>
          </a:p>
        </p:txBody>
      </p:sp>
      <p:sp>
        <p:nvSpPr>
          <p:cNvPr id="50" name="TextBox 48"/>
          <p:cNvSpPr txBox="1">
            <a:spLocks noChangeArrowheads="1"/>
          </p:cNvSpPr>
          <p:nvPr/>
        </p:nvSpPr>
        <p:spPr bwMode="auto">
          <a:xfrm>
            <a:off x="7422829" y="1527783"/>
            <a:ext cx="1574480" cy="36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794" tIns="40897" rIns="81794" bIns="40897">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eaLnBrk="1" hangingPunct="1">
              <a:spcBef>
                <a:spcPct val="0"/>
              </a:spcBef>
              <a:buNone/>
            </a:pPr>
            <a:r>
              <a:rPr lang="zh-CN" altLang="en-US" sz="1844" b="1" dirty="0">
                <a:solidFill>
                  <a:schemeClr val="accent2"/>
                </a:solidFill>
                <a:latin typeface="微软雅黑" pitchFamily="34" charset="-122"/>
              </a:rPr>
              <a:t>添加标题内容</a:t>
            </a:r>
            <a:endParaRPr lang="en-US" altLang="zh-CN" sz="1844" b="1" dirty="0">
              <a:solidFill>
                <a:schemeClr val="accent2"/>
              </a:solidFill>
              <a:latin typeface="微软雅黑" pitchFamily="34" charset="-122"/>
            </a:endParaRPr>
          </a:p>
        </p:txBody>
      </p:sp>
      <p:sp>
        <p:nvSpPr>
          <p:cNvPr id="51" name="TextBox 49"/>
          <p:cNvSpPr txBox="1">
            <a:spLocks noChangeArrowheads="1"/>
          </p:cNvSpPr>
          <p:nvPr/>
        </p:nvSpPr>
        <p:spPr bwMode="auto">
          <a:xfrm>
            <a:off x="6764076" y="2043642"/>
            <a:ext cx="2318417" cy="974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794" tIns="40897" rIns="81794" bIns="40897">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eaLnBrk="1" hangingPunct="1">
              <a:spcBef>
                <a:spcPct val="0"/>
              </a:spcBef>
              <a:buFontTx/>
              <a:buNone/>
            </a:pPr>
            <a:r>
              <a:rPr lang="zh-CN" altLang="en-US" sz="1449">
                <a:solidFill>
                  <a:schemeClr val="tx1"/>
                </a:solidFill>
                <a:latin typeface="微软雅黑" panose="020B0503020204020204" pitchFamily="34" charset="-122"/>
              </a:rPr>
              <a:t>这里可以添加主要内容这里可以添加主要内容这里可以添加主要内容这里可以添加主要内容</a:t>
            </a:r>
          </a:p>
        </p:txBody>
      </p:sp>
      <p:sp>
        <p:nvSpPr>
          <p:cNvPr id="52" name="TextBox 50"/>
          <p:cNvSpPr txBox="1">
            <a:spLocks noChangeArrowheads="1"/>
          </p:cNvSpPr>
          <p:nvPr/>
        </p:nvSpPr>
        <p:spPr bwMode="auto">
          <a:xfrm>
            <a:off x="3094102" y="5624810"/>
            <a:ext cx="1780937" cy="36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794" tIns="40897" rIns="81794" bIns="40897">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1844" b="1" dirty="0">
                <a:solidFill>
                  <a:schemeClr val="accent2"/>
                </a:solidFill>
                <a:latin typeface="微软雅黑" pitchFamily="34" charset="-122"/>
              </a:rPr>
              <a:t>添加标题内容</a:t>
            </a:r>
            <a:endParaRPr lang="en-US" altLang="zh-CN" sz="1844" b="1" dirty="0">
              <a:solidFill>
                <a:schemeClr val="accent2"/>
              </a:solidFill>
              <a:latin typeface="微软雅黑" pitchFamily="34" charset="-122"/>
            </a:endParaRPr>
          </a:p>
        </p:txBody>
      </p:sp>
      <p:sp>
        <p:nvSpPr>
          <p:cNvPr id="53" name="TextBox 51"/>
          <p:cNvSpPr txBox="1">
            <a:spLocks noChangeArrowheads="1"/>
          </p:cNvSpPr>
          <p:nvPr/>
        </p:nvSpPr>
        <p:spPr bwMode="auto">
          <a:xfrm>
            <a:off x="3025957" y="4539958"/>
            <a:ext cx="2318417" cy="974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794" tIns="40897" rIns="81794" bIns="40897">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449">
                <a:solidFill>
                  <a:schemeClr val="tx1"/>
                </a:solidFill>
                <a:latin typeface="微软雅黑" panose="020B0503020204020204" pitchFamily="34" charset="-122"/>
              </a:rPr>
              <a:t>这里可以添加主要内容这里可以添加主要内容这里可以添加主要内容这里可以添加主要内容</a:t>
            </a:r>
          </a:p>
        </p:txBody>
      </p:sp>
      <p:sp>
        <p:nvSpPr>
          <p:cNvPr id="54" name="TextBox 52"/>
          <p:cNvSpPr txBox="1">
            <a:spLocks noChangeArrowheads="1"/>
          </p:cNvSpPr>
          <p:nvPr/>
        </p:nvSpPr>
        <p:spPr bwMode="auto">
          <a:xfrm>
            <a:off x="7422829" y="5624810"/>
            <a:ext cx="1574480" cy="36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794" tIns="40897" rIns="81794" bIns="40897">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eaLnBrk="1" hangingPunct="1">
              <a:spcBef>
                <a:spcPct val="0"/>
              </a:spcBef>
              <a:buNone/>
            </a:pPr>
            <a:r>
              <a:rPr lang="zh-CN" altLang="en-US" sz="1844" b="1" dirty="0">
                <a:latin typeface="微软雅黑" pitchFamily="34" charset="-122"/>
              </a:rPr>
              <a:t>添加标题内容</a:t>
            </a:r>
            <a:endParaRPr lang="en-US" altLang="zh-CN" sz="1844" b="1" dirty="0">
              <a:latin typeface="微软雅黑" pitchFamily="34" charset="-122"/>
            </a:endParaRPr>
          </a:p>
        </p:txBody>
      </p:sp>
      <p:sp>
        <p:nvSpPr>
          <p:cNvPr id="55" name="TextBox 53"/>
          <p:cNvSpPr txBox="1">
            <a:spLocks noChangeArrowheads="1"/>
          </p:cNvSpPr>
          <p:nvPr/>
        </p:nvSpPr>
        <p:spPr bwMode="auto">
          <a:xfrm>
            <a:off x="6764076" y="4539958"/>
            <a:ext cx="2318417" cy="974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794" tIns="40897" rIns="81794" bIns="40897">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eaLnBrk="1" hangingPunct="1">
              <a:spcBef>
                <a:spcPct val="0"/>
              </a:spcBef>
              <a:buFontTx/>
              <a:buNone/>
            </a:pPr>
            <a:r>
              <a:rPr lang="zh-CN" altLang="en-US" sz="1449">
                <a:solidFill>
                  <a:schemeClr val="tx1"/>
                </a:solidFill>
                <a:latin typeface="微软雅黑" panose="020B0503020204020204" pitchFamily="34" charset="-122"/>
              </a:rPr>
              <a:t>这里可以添加主要内容这里可以添加主要内容这里可以添加主要内容这里可以添加主要内容</a:t>
            </a:r>
          </a:p>
        </p:txBody>
      </p:sp>
    </p:spTree>
    <p:extLst>
      <p:ext uri="{BB962C8B-B14F-4D97-AF65-F5344CB8AC3E}">
        <p14:creationId xmlns:p14="http://schemas.microsoft.com/office/powerpoint/2010/main" val="291972543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5"/>
                                        </p:tgtEl>
                                        <p:attrNameLst>
                                          <p:attrName>ppt_y</p:attrName>
                                        </p:attrNameLst>
                                      </p:cBhvr>
                                      <p:tavLst>
                                        <p:tav tm="0">
                                          <p:val>
                                            <p:strVal val="#ppt_y"/>
                                          </p:val>
                                        </p:tav>
                                        <p:tav tm="100000">
                                          <p:val>
                                            <p:strVal val="#ppt_y"/>
                                          </p:val>
                                        </p:tav>
                                      </p:tavLst>
                                    </p:anim>
                                    <p:anim calcmode="lin" valueType="num">
                                      <p:cBhvr>
                                        <p:cTn id="13"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5"/>
                                        </p:tgtEl>
                                      </p:cBhvr>
                                    </p:animEffect>
                                  </p:childTnLst>
                                </p:cTn>
                              </p:par>
                            </p:childTnLst>
                          </p:cTn>
                        </p:par>
                        <p:par>
                          <p:cTn id="16" fill="hold">
                            <p:stCondLst>
                              <p:cond delay="1450"/>
                            </p:stCondLst>
                            <p:childTnLst>
                              <p:par>
                                <p:cTn id="17" presetID="1"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56" presetClass="path" presetSubtype="0" accel="50000" decel="50000" fill="hold" nodeType="withEffect">
                                  <p:stCondLst>
                                    <p:cond delay="0"/>
                                  </p:stCondLst>
                                  <p:childTnLst>
                                    <p:animMotion origin="layout" path="M 1.46481E-6 -2.96296E-6 L -0.313 -0.10856 " pathEditMode="relative" rAng="0" ptsTypes="AA">
                                      <p:cBhvr>
                                        <p:cTn id="26" dur="1000" spd="-99900" fill="hold"/>
                                        <p:tgtEl>
                                          <p:spTgt spid="45"/>
                                        </p:tgtEl>
                                        <p:attrNameLst>
                                          <p:attrName>ppt_x,ppt_y</p:attrName>
                                        </p:attrNameLst>
                                      </p:cBhvr>
                                      <p:rCtr x="-15500" y="-5300"/>
                                    </p:animMotion>
                                  </p:childTnLst>
                                </p:cTn>
                              </p:par>
                              <p:par>
                                <p:cTn id="27" presetID="56" presetClass="path" presetSubtype="0" accel="50000" decel="50000" fill="hold" nodeType="withEffect">
                                  <p:stCondLst>
                                    <p:cond delay="0"/>
                                  </p:stCondLst>
                                  <p:childTnLst>
                                    <p:animMotion origin="layout" path="M 1.67816E-7 4.81481E-6 L 0.30831 0.12546 " pathEditMode="relative" rAng="0" ptsTypes="AA">
                                      <p:cBhvr>
                                        <p:cTn id="28" dur="1000" spd="-99900" fill="hold"/>
                                        <p:tgtEl>
                                          <p:spTgt spid="36"/>
                                        </p:tgtEl>
                                        <p:attrNameLst>
                                          <p:attrName>ppt_x,ppt_y</p:attrName>
                                        </p:attrNameLst>
                                      </p:cBhvr>
                                      <p:rCtr x="15400" y="6300"/>
                                    </p:animMotion>
                                  </p:childTnLst>
                                </p:cTn>
                              </p:par>
                              <p:par>
                                <p:cTn id="29" presetID="56" presetClass="path" presetSubtype="0" accel="50000" decel="50000" fill="hold" nodeType="withEffect">
                                  <p:stCondLst>
                                    <p:cond delay="0"/>
                                  </p:stCondLst>
                                  <p:childTnLst>
                                    <p:animMotion origin="layout" path="M -1.26838E-6 -4.81481E-6 L 0.30623 -0.10416 " pathEditMode="relative" rAng="0" ptsTypes="AA">
                                      <p:cBhvr>
                                        <p:cTn id="30" dur="1000" spd="-99900" fill="hold"/>
                                        <p:tgtEl>
                                          <p:spTgt spid="39"/>
                                        </p:tgtEl>
                                        <p:attrNameLst>
                                          <p:attrName>ppt_x,ppt_y</p:attrName>
                                        </p:attrNameLst>
                                      </p:cBhvr>
                                      <p:rCtr x="15300" y="-5100"/>
                                    </p:animMotion>
                                  </p:childTnLst>
                                </p:cTn>
                              </p:par>
                              <p:par>
                                <p:cTn id="31" presetID="56" presetClass="path" presetSubtype="0" accel="50000" decel="50000" fill="hold" nodeType="withEffect">
                                  <p:stCondLst>
                                    <p:cond delay="0"/>
                                  </p:stCondLst>
                                  <p:childTnLst>
                                    <p:animMotion origin="layout" path="M 4.06791E-6 -4.81481E-6 L -0.30923 0.12084 " pathEditMode="relative" rAng="0" ptsTypes="AA">
                                      <p:cBhvr>
                                        <p:cTn id="32" dur="1000" spd="-99900" fill="hold"/>
                                        <p:tgtEl>
                                          <p:spTgt spid="42"/>
                                        </p:tgtEl>
                                        <p:attrNameLst>
                                          <p:attrName>ppt_x,ppt_y</p:attrName>
                                        </p:attrNameLst>
                                      </p:cBhvr>
                                      <p:rCtr x="-15400" y="6000"/>
                                    </p:animMotion>
                                  </p:childTnLst>
                                </p:cTn>
                              </p:par>
                            </p:childTnLst>
                          </p:cTn>
                        </p:par>
                        <p:par>
                          <p:cTn id="33" fill="hold">
                            <p:stCondLst>
                              <p:cond delay="245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right)">
                                      <p:cBhvr>
                                        <p:cTn id="39" dur="500"/>
                                        <p:tgtEl>
                                          <p:spTgt spid="31"/>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right)">
                                      <p:cBhvr>
                                        <p:cTn id="42" dur="500"/>
                                        <p:tgtEl>
                                          <p:spTgt spid="3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left)">
                                      <p:cBhvr>
                                        <p:cTn id="45" dur="500"/>
                                        <p:tgtEl>
                                          <p:spTgt spid="32"/>
                                        </p:tgtEl>
                                      </p:cBhvr>
                                    </p:animEffect>
                                  </p:childTnLst>
                                </p:cTn>
                              </p:par>
                            </p:childTnLst>
                          </p:cTn>
                        </p:par>
                        <p:par>
                          <p:cTn id="46" fill="hold">
                            <p:stCondLst>
                              <p:cond delay="2950"/>
                            </p:stCondLst>
                            <p:childTnLst>
                              <p:par>
                                <p:cTn id="47" presetID="47" presetClass="entr" presetSubtype="0" fill="hold" grpId="0" nodeType="after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1000"/>
                                        <p:tgtEl>
                                          <p:spTgt spid="48"/>
                                        </p:tgtEl>
                                      </p:cBhvr>
                                    </p:animEffect>
                                    <p:anim calcmode="lin" valueType="num">
                                      <p:cBhvr>
                                        <p:cTn id="50" dur="1000" fill="hold"/>
                                        <p:tgtEl>
                                          <p:spTgt spid="48"/>
                                        </p:tgtEl>
                                        <p:attrNameLst>
                                          <p:attrName>ppt_x</p:attrName>
                                        </p:attrNameLst>
                                      </p:cBhvr>
                                      <p:tavLst>
                                        <p:tav tm="0">
                                          <p:val>
                                            <p:strVal val="#ppt_x"/>
                                          </p:val>
                                        </p:tav>
                                        <p:tav tm="100000">
                                          <p:val>
                                            <p:strVal val="#ppt_x"/>
                                          </p:val>
                                        </p:tav>
                                      </p:tavLst>
                                    </p:anim>
                                    <p:anim calcmode="lin" valueType="num">
                                      <p:cBhvr>
                                        <p:cTn id="51" dur="1000" fill="hold"/>
                                        <p:tgtEl>
                                          <p:spTgt spid="48"/>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1000"/>
                                        <p:tgtEl>
                                          <p:spTgt spid="50"/>
                                        </p:tgtEl>
                                      </p:cBhvr>
                                    </p:animEffect>
                                    <p:anim calcmode="lin" valueType="num">
                                      <p:cBhvr>
                                        <p:cTn id="55" dur="1000" fill="hold"/>
                                        <p:tgtEl>
                                          <p:spTgt spid="50"/>
                                        </p:tgtEl>
                                        <p:attrNameLst>
                                          <p:attrName>ppt_x</p:attrName>
                                        </p:attrNameLst>
                                      </p:cBhvr>
                                      <p:tavLst>
                                        <p:tav tm="0">
                                          <p:val>
                                            <p:strVal val="#ppt_x"/>
                                          </p:val>
                                        </p:tav>
                                        <p:tav tm="100000">
                                          <p:val>
                                            <p:strVal val="#ppt_x"/>
                                          </p:val>
                                        </p:tav>
                                      </p:tavLst>
                                    </p:anim>
                                    <p:anim calcmode="lin" valueType="num">
                                      <p:cBhvr>
                                        <p:cTn id="56" dur="1000" fill="hold"/>
                                        <p:tgtEl>
                                          <p:spTgt spid="5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1000"/>
                                        <p:tgtEl>
                                          <p:spTgt spid="54"/>
                                        </p:tgtEl>
                                      </p:cBhvr>
                                    </p:animEffect>
                                    <p:anim calcmode="lin" valueType="num">
                                      <p:cBhvr>
                                        <p:cTn id="60" dur="1000" fill="hold"/>
                                        <p:tgtEl>
                                          <p:spTgt spid="54"/>
                                        </p:tgtEl>
                                        <p:attrNameLst>
                                          <p:attrName>ppt_x</p:attrName>
                                        </p:attrNameLst>
                                      </p:cBhvr>
                                      <p:tavLst>
                                        <p:tav tm="0">
                                          <p:val>
                                            <p:strVal val="#ppt_x"/>
                                          </p:val>
                                        </p:tav>
                                        <p:tav tm="100000">
                                          <p:val>
                                            <p:strVal val="#ppt_x"/>
                                          </p:val>
                                        </p:tav>
                                      </p:tavLst>
                                    </p:anim>
                                    <p:anim calcmode="lin" valueType="num">
                                      <p:cBhvr>
                                        <p:cTn id="61" dur="1000" fill="hold"/>
                                        <p:tgtEl>
                                          <p:spTgt spid="5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fade">
                                      <p:cBhvr>
                                        <p:cTn id="64" dur="1000"/>
                                        <p:tgtEl>
                                          <p:spTgt spid="52"/>
                                        </p:tgtEl>
                                      </p:cBhvr>
                                    </p:animEffect>
                                    <p:anim calcmode="lin" valueType="num">
                                      <p:cBhvr>
                                        <p:cTn id="65" dur="1000" fill="hold"/>
                                        <p:tgtEl>
                                          <p:spTgt spid="52"/>
                                        </p:tgtEl>
                                        <p:attrNameLst>
                                          <p:attrName>ppt_x</p:attrName>
                                        </p:attrNameLst>
                                      </p:cBhvr>
                                      <p:tavLst>
                                        <p:tav tm="0">
                                          <p:val>
                                            <p:strVal val="#ppt_x"/>
                                          </p:val>
                                        </p:tav>
                                        <p:tav tm="100000">
                                          <p:val>
                                            <p:strVal val="#ppt_x"/>
                                          </p:val>
                                        </p:tav>
                                      </p:tavLst>
                                    </p:anim>
                                    <p:anim calcmode="lin" valueType="num">
                                      <p:cBhvr>
                                        <p:cTn id="66" dur="1000" fill="hold"/>
                                        <p:tgtEl>
                                          <p:spTgt spid="52"/>
                                        </p:tgtEl>
                                        <p:attrNameLst>
                                          <p:attrName>ppt_y</p:attrName>
                                        </p:attrNameLst>
                                      </p:cBhvr>
                                      <p:tavLst>
                                        <p:tav tm="0">
                                          <p:val>
                                            <p:strVal val="#ppt_y+.1"/>
                                          </p:val>
                                        </p:tav>
                                        <p:tav tm="100000">
                                          <p:val>
                                            <p:strVal val="#ppt_y"/>
                                          </p:val>
                                        </p:tav>
                                      </p:tavLst>
                                    </p:anim>
                                  </p:childTnLst>
                                </p:cTn>
                              </p:par>
                            </p:childTnLst>
                          </p:cTn>
                        </p:par>
                        <p:par>
                          <p:cTn id="67" fill="hold">
                            <p:stCondLst>
                              <p:cond delay="3950"/>
                            </p:stCondLst>
                            <p:childTnLst>
                              <p:par>
                                <p:cTn id="68" presetID="22" presetClass="entr" presetSubtype="1" fill="hold" grpId="0"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ipe(up)">
                                      <p:cBhvr>
                                        <p:cTn id="70" dur="500"/>
                                        <p:tgtEl>
                                          <p:spTgt spid="49"/>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up)">
                                      <p:cBhvr>
                                        <p:cTn id="73" dur="500"/>
                                        <p:tgtEl>
                                          <p:spTgt spid="5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500"/>
                                        <p:tgtEl>
                                          <p:spTgt spid="5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wipe(down)">
                                      <p:cBhvr>
                                        <p:cTn id="7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autoUpdateAnimBg="0"/>
      <p:bldP spid="35" grpId="0"/>
      <p:bldP spid="48" grpId="0" autoUpdateAnimBg="0"/>
      <p:bldP spid="49" grpId="0" autoUpdateAnimBg="0"/>
      <p:bldP spid="50" grpId="0" autoUpdateAnimBg="0"/>
      <p:bldP spid="51" grpId="0" autoUpdateAnimBg="0"/>
      <p:bldP spid="52" grpId="0" autoUpdateAnimBg="0"/>
      <p:bldP spid="53" grpId="0" autoUpdateAnimBg="0"/>
      <p:bldP spid="54" grpId="0" autoUpdateAnimBg="0"/>
      <p:bldP spid="5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箭头3"/>
          <p:cNvSpPr>
            <a:spLocks/>
          </p:cNvSpPr>
          <p:nvPr/>
        </p:nvSpPr>
        <p:spPr bwMode="gray">
          <a:xfrm flipV="1">
            <a:off x="1908983" y="3848641"/>
            <a:ext cx="1080016" cy="1502618"/>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a:extLst/>
        </p:spPr>
        <p:txBody>
          <a:bodyPr wrap="none" lIns="81839" tIns="40918" rIns="81839" bIns="4091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186">
              <a:solidFill>
                <a:sysClr val="windowText" lastClr="000000"/>
              </a:solidFill>
              <a:latin typeface="微软雅黑" panose="020B0503020204020204" pitchFamily="34" charset="-122"/>
              <a:ea typeface="微软雅黑" panose="020B0503020204020204" pitchFamily="34" charset="-122"/>
            </a:endParaRPr>
          </a:p>
        </p:txBody>
      </p:sp>
      <p:sp>
        <p:nvSpPr>
          <p:cNvPr id="28" name="箭头2"/>
          <p:cNvSpPr>
            <a:spLocks/>
          </p:cNvSpPr>
          <p:nvPr/>
        </p:nvSpPr>
        <p:spPr bwMode="gray">
          <a:xfrm rot="16200000">
            <a:off x="2193573" y="3223298"/>
            <a:ext cx="320998" cy="1283749"/>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65000"/>
            </a:schemeClr>
          </a:solidFill>
          <a:ln>
            <a:noFill/>
          </a:ln>
          <a:effectLst/>
          <a:extLst/>
        </p:spPr>
        <p:txBody>
          <a:bodyPr wrap="none" lIns="81839" tIns="40918" rIns="81839" bIns="4091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186">
              <a:solidFill>
                <a:sysClr val="windowText" lastClr="000000"/>
              </a:solidFill>
              <a:latin typeface="微软雅黑" panose="020B0503020204020204" pitchFamily="34" charset="-122"/>
              <a:ea typeface="微软雅黑" panose="020B0503020204020204" pitchFamily="34" charset="-122"/>
            </a:endParaRPr>
          </a:p>
        </p:txBody>
      </p:sp>
      <p:sp>
        <p:nvSpPr>
          <p:cNvPr id="29" name="箭头1"/>
          <p:cNvSpPr>
            <a:spLocks/>
          </p:cNvSpPr>
          <p:nvPr/>
        </p:nvSpPr>
        <p:spPr bwMode="gray">
          <a:xfrm>
            <a:off x="1902040" y="2207193"/>
            <a:ext cx="1080016" cy="1740633"/>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a:extLst/>
        </p:spPr>
        <p:txBody>
          <a:bodyPr wrap="none" lIns="81839" tIns="40918" rIns="81839" bIns="4091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186">
              <a:solidFill>
                <a:sysClr val="windowText" lastClr="000000"/>
              </a:solidFill>
              <a:latin typeface="微软雅黑" panose="020B0503020204020204" pitchFamily="34" charset="-122"/>
              <a:ea typeface="微软雅黑" panose="020B0503020204020204" pitchFamily="34" charset="-122"/>
            </a:endParaRPr>
          </a:p>
        </p:txBody>
      </p:sp>
      <p:sp>
        <p:nvSpPr>
          <p:cNvPr id="30" name="文本1"/>
          <p:cNvSpPr>
            <a:spLocks noChangeArrowheads="1"/>
          </p:cNvSpPr>
          <p:nvPr/>
        </p:nvSpPr>
        <p:spPr bwMode="gray">
          <a:xfrm>
            <a:off x="4531325" y="1823078"/>
            <a:ext cx="6031531" cy="1181764"/>
          </a:xfrm>
          <a:prstGeom prst="roundRect">
            <a:avLst>
              <a:gd name="adj" fmla="val 11505"/>
            </a:avLst>
          </a:prstGeom>
          <a:noFill/>
          <a:ln w="15875" cap="flat" cmpd="sng" algn="ctr">
            <a:solidFill>
              <a:schemeClr val="tx1">
                <a:lumMod val="50000"/>
                <a:lumOff val="50000"/>
              </a:schemeClr>
            </a:solidFill>
            <a:prstDash val="solid"/>
          </a:ln>
          <a:effectLst/>
          <a:extLst/>
        </p:spPr>
        <p:txBody>
          <a:bodyPr lIns="81839" tIns="40918" rIns="81839" bIns="4091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581" dirty="0">
                <a:solidFill>
                  <a:schemeClr val="tx1">
                    <a:lumMod val="75000"/>
                    <a:lumOff val="25000"/>
                  </a:schemeClr>
                </a:solidFill>
                <a:latin typeface="微软雅黑" pitchFamily="34" charset="-122"/>
                <a:ea typeface="微软雅黑" pitchFamily="34" charset="-122"/>
              </a:rPr>
              <a:t>您的内容打在这里，或者通过复制您的文本后，在此框中选择</a:t>
            </a:r>
            <a:endParaRPr lang="en-US" altLang="zh-CN" sz="1581" dirty="0">
              <a:solidFill>
                <a:schemeClr val="tx1">
                  <a:lumMod val="75000"/>
                  <a:lumOff val="25000"/>
                </a:schemeClr>
              </a:solidFill>
              <a:latin typeface="微软雅黑" pitchFamily="34" charset="-122"/>
              <a:ea typeface="微软雅黑" pitchFamily="34" charset="-122"/>
            </a:endParaRPr>
          </a:p>
          <a:p>
            <a:pPr fontAlgn="base">
              <a:lnSpc>
                <a:spcPct val="120000"/>
              </a:lnSpc>
              <a:spcBef>
                <a:spcPct val="0"/>
              </a:spcBef>
              <a:spcAft>
                <a:spcPct val="0"/>
              </a:spcAft>
              <a:defRPr/>
            </a:pPr>
            <a:r>
              <a:rPr lang="zh-CN" altLang="en-US" sz="1581" dirty="0">
                <a:solidFill>
                  <a:schemeClr val="tx1">
                    <a:lumMod val="75000"/>
                    <a:lumOff val="25000"/>
                  </a:schemeClr>
                </a:solidFill>
                <a:latin typeface="微软雅黑" pitchFamily="34" charset="-122"/>
                <a:ea typeface="微软雅黑" pitchFamily="34" charset="-122"/>
              </a:rPr>
              <a:t>粘贴，并选择只保留文字。在此录入上述图表的综合描述说明。</a:t>
            </a:r>
            <a:endParaRPr lang="zh-CN" altLang="zh-CN" sz="1581" dirty="0">
              <a:solidFill>
                <a:schemeClr val="tx1">
                  <a:lumMod val="75000"/>
                  <a:lumOff val="25000"/>
                </a:schemeClr>
              </a:solidFill>
              <a:latin typeface="微软雅黑" pitchFamily="34" charset="-122"/>
              <a:ea typeface="微软雅黑" pitchFamily="34" charset="-122"/>
            </a:endParaRPr>
          </a:p>
        </p:txBody>
      </p:sp>
      <p:sp>
        <p:nvSpPr>
          <p:cNvPr id="31" name="标题1"/>
          <p:cNvSpPr>
            <a:spLocks noChangeArrowheads="1"/>
          </p:cNvSpPr>
          <p:nvPr/>
        </p:nvSpPr>
        <p:spPr bwMode="gray">
          <a:xfrm>
            <a:off x="3113763" y="1817030"/>
            <a:ext cx="1227824" cy="1187813"/>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1839" tIns="40918" rIns="81839" bIns="4091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844" dirty="0">
                <a:solidFill>
                  <a:schemeClr val="bg1"/>
                </a:solidFill>
                <a:latin typeface="微软雅黑" pitchFamily="34" charset="-122"/>
                <a:ea typeface="微软雅黑" pitchFamily="34" charset="-122"/>
              </a:rPr>
              <a:t>添加标题</a:t>
            </a:r>
            <a:endParaRPr lang="zh-CN" altLang="zh-CN" sz="1844" dirty="0">
              <a:solidFill>
                <a:schemeClr val="bg1"/>
              </a:solidFill>
              <a:latin typeface="微软雅黑" pitchFamily="34" charset="-122"/>
              <a:ea typeface="微软雅黑" pitchFamily="34" charset="-122"/>
            </a:endParaRPr>
          </a:p>
        </p:txBody>
      </p:sp>
      <p:sp>
        <p:nvSpPr>
          <p:cNvPr id="32" name="文本2"/>
          <p:cNvSpPr>
            <a:spLocks noChangeArrowheads="1"/>
          </p:cNvSpPr>
          <p:nvPr/>
        </p:nvSpPr>
        <p:spPr bwMode="gray">
          <a:xfrm>
            <a:off x="4531325" y="3259166"/>
            <a:ext cx="6031531" cy="1177855"/>
          </a:xfrm>
          <a:prstGeom prst="roundRect">
            <a:avLst>
              <a:gd name="adj" fmla="val 11505"/>
            </a:avLst>
          </a:prstGeom>
          <a:noFill/>
          <a:ln w="15875" cap="flat" cmpd="sng" algn="ctr">
            <a:solidFill>
              <a:schemeClr val="tx1">
                <a:lumMod val="50000"/>
                <a:lumOff val="50000"/>
              </a:schemeClr>
            </a:solidFill>
            <a:prstDash val="solid"/>
          </a:ln>
          <a:effectLst/>
          <a:extLst/>
        </p:spPr>
        <p:txBody>
          <a:bodyPr lIns="81839" tIns="40918" rIns="81839" bIns="4091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581" dirty="0">
                <a:solidFill>
                  <a:schemeClr val="tx1">
                    <a:lumMod val="75000"/>
                    <a:lumOff val="25000"/>
                  </a:schemeClr>
                </a:solidFill>
                <a:latin typeface="微软雅黑" pitchFamily="34" charset="-122"/>
                <a:ea typeface="微软雅黑" pitchFamily="34" charset="-122"/>
              </a:rPr>
              <a:t>您的内容打在这里，或者通过复制您的文本后，在此框中选择</a:t>
            </a:r>
            <a:endParaRPr lang="en-US" altLang="zh-CN" sz="1581" dirty="0">
              <a:solidFill>
                <a:schemeClr val="tx1">
                  <a:lumMod val="75000"/>
                  <a:lumOff val="25000"/>
                </a:schemeClr>
              </a:solidFill>
              <a:latin typeface="微软雅黑" pitchFamily="34" charset="-122"/>
              <a:ea typeface="微软雅黑" pitchFamily="34" charset="-122"/>
            </a:endParaRPr>
          </a:p>
          <a:p>
            <a:pPr fontAlgn="base">
              <a:lnSpc>
                <a:spcPct val="120000"/>
              </a:lnSpc>
              <a:spcBef>
                <a:spcPct val="0"/>
              </a:spcBef>
              <a:spcAft>
                <a:spcPct val="0"/>
              </a:spcAft>
              <a:defRPr/>
            </a:pPr>
            <a:r>
              <a:rPr lang="zh-CN" altLang="en-US" sz="1581" dirty="0">
                <a:solidFill>
                  <a:schemeClr val="tx1">
                    <a:lumMod val="75000"/>
                    <a:lumOff val="25000"/>
                  </a:schemeClr>
                </a:solidFill>
                <a:latin typeface="微软雅黑" pitchFamily="34" charset="-122"/>
                <a:ea typeface="微软雅黑" pitchFamily="34" charset="-122"/>
              </a:rPr>
              <a:t>粘贴，并选择只保留文字。在此录入上述图表的综合描述说明。</a:t>
            </a:r>
            <a:endParaRPr lang="zh-CN" altLang="zh-CN" sz="1581" dirty="0">
              <a:solidFill>
                <a:schemeClr val="tx1">
                  <a:lumMod val="75000"/>
                  <a:lumOff val="25000"/>
                </a:schemeClr>
              </a:solidFill>
              <a:latin typeface="微软雅黑" pitchFamily="34" charset="-122"/>
              <a:ea typeface="微软雅黑" pitchFamily="34" charset="-122"/>
            </a:endParaRPr>
          </a:p>
        </p:txBody>
      </p:sp>
      <p:sp>
        <p:nvSpPr>
          <p:cNvPr id="33" name="标题2"/>
          <p:cNvSpPr>
            <a:spLocks noChangeArrowheads="1"/>
          </p:cNvSpPr>
          <p:nvPr/>
        </p:nvSpPr>
        <p:spPr bwMode="gray">
          <a:xfrm>
            <a:off x="3113765" y="3259166"/>
            <a:ext cx="1227825" cy="1177855"/>
          </a:xfrm>
          <a:prstGeom prst="roundRect">
            <a:avLst>
              <a:gd name="adj" fmla="val 11921"/>
            </a:avLst>
          </a:prstGeom>
          <a:solidFill>
            <a:schemeClr val="accent1"/>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1839" tIns="40918" rIns="81839" bIns="4091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844" dirty="0">
                <a:solidFill>
                  <a:schemeClr val="bg1"/>
                </a:solidFill>
                <a:latin typeface="微软雅黑" pitchFamily="34" charset="-122"/>
                <a:ea typeface="微软雅黑" pitchFamily="34" charset="-122"/>
              </a:rPr>
              <a:t>添加标题</a:t>
            </a:r>
            <a:endParaRPr lang="zh-CN" altLang="zh-CN" sz="1844" dirty="0">
              <a:solidFill>
                <a:schemeClr val="bg1"/>
              </a:solidFill>
              <a:latin typeface="微软雅黑" pitchFamily="34" charset="-122"/>
              <a:ea typeface="微软雅黑" pitchFamily="34" charset="-122"/>
            </a:endParaRPr>
          </a:p>
        </p:txBody>
      </p:sp>
      <p:sp>
        <p:nvSpPr>
          <p:cNvPr id="34" name="文本3"/>
          <p:cNvSpPr>
            <a:spLocks noChangeArrowheads="1"/>
          </p:cNvSpPr>
          <p:nvPr/>
        </p:nvSpPr>
        <p:spPr bwMode="ltGray">
          <a:xfrm>
            <a:off x="4531325" y="4683095"/>
            <a:ext cx="6031531" cy="1167348"/>
          </a:xfrm>
          <a:prstGeom prst="roundRect">
            <a:avLst>
              <a:gd name="adj" fmla="val 11505"/>
            </a:avLst>
          </a:prstGeom>
          <a:noFill/>
          <a:ln w="15875" cap="flat" cmpd="sng" algn="ctr">
            <a:solidFill>
              <a:schemeClr val="tx1">
                <a:lumMod val="50000"/>
                <a:lumOff val="50000"/>
              </a:schemeClr>
            </a:solidFill>
            <a:prstDash val="solid"/>
          </a:ln>
          <a:effectLst/>
          <a:extLst/>
        </p:spPr>
        <p:txBody>
          <a:bodyPr lIns="81839" tIns="40918" rIns="81839" bIns="4091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581" dirty="0">
                <a:solidFill>
                  <a:schemeClr val="tx1">
                    <a:lumMod val="75000"/>
                    <a:lumOff val="25000"/>
                  </a:schemeClr>
                </a:solidFill>
                <a:latin typeface="微软雅黑" pitchFamily="34" charset="-122"/>
                <a:ea typeface="微软雅黑" pitchFamily="34" charset="-122"/>
              </a:rPr>
              <a:t>您的内容打在这里，或者通过复制您的文本后，在此框中选择</a:t>
            </a:r>
            <a:endParaRPr lang="en-US" altLang="zh-CN" sz="1581" dirty="0">
              <a:solidFill>
                <a:schemeClr val="tx1">
                  <a:lumMod val="75000"/>
                  <a:lumOff val="25000"/>
                </a:schemeClr>
              </a:solidFill>
              <a:latin typeface="微软雅黑" pitchFamily="34" charset="-122"/>
              <a:ea typeface="微软雅黑" pitchFamily="34" charset="-122"/>
            </a:endParaRPr>
          </a:p>
          <a:p>
            <a:pPr fontAlgn="base">
              <a:lnSpc>
                <a:spcPct val="120000"/>
              </a:lnSpc>
              <a:spcBef>
                <a:spcPct val="0"/>
              </a:spcBef>
              <a:spcAft>
                <a:spcPct val="0"/>
              </a:spcAft>
              <a:defRPr/>
            </a:pPr>
            <a:r>
              <a:rPr lang="zh-CN" altLang="en-US" sz="1581" dirty="0">
                <a:solidFill>
                  <a:schemeClr val="tx1">
                    <a:lumMod val="75000"/>
                    <a:lumOff val="25000"/>
                  </a:schemeClr>
                </a:solidFill>
                <a:latin typeface="微软雅黑" pitchFamily="34" charset="-122"/>
                <a:ea typeface="微软雅黑" pitchFamily="34" charset="-122"/>
              </a:rPr>
              <a:t>粘贴，并选择只保留文字。在此录入上述图表的综合描述说明。</a:t>
            </a:r>
            <a:endParaRPr lang="zh-CN" altLang="zh-CN" sz="1581" dirty="0">
              <a:solidFill>
                <a:schemeClr val="tx1">
                  <a:lumMod val="75000"/>
                  <a:lumOff val="25000"/>
                </a:schemeClr>
              </a:solidFill>
              <a:latin typeface="微软雅黑" pitchFamily="34" charset="-122"/>
              <a:ea typeface="微软雅黑" pitchFamily="34" charset="-122"/>
            </a:endParaRPr>
          </a:p>
        </p:txBody>
      </p:sp>
      <p:sp>
        <p:nvSpPr>
          <p:cNvPr id="35" name="标题3"/>
          <p:cNvSpPr>
            <a:spLocks noChangeArrowheads="1"/>
          </p:cNvSpPr>
          <p:nvPr/>
        </p:nvSpPr>
        <p:spPr bwMode="gray">
          <a:xfrm>
            <a:off x="3113763" y="4683095"/>
            <a:ext cx="1227824" cy="1167348"/>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81839" tIns="40918" rIns="81839" bIns="4091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844" dirty="0">
                <a:solidFill>
                  <a:schemeClr val="bg1"/>
                </a:solidFill>
                <a:latin typeface="微软雅黑" pitchFamily="34" charset="-122"/>
                <a:ea typeface="微软雅黑" pitchFamily="34" charset="-122"/>
              </a:rPr>
              <a:t>添加标题</a:t>
            </a:r>
            <a:endParaRPr lang="zh-CN" altLang="zh-CN" sz="1844" dirty="0">
              <a:solidFill>
                <a:schemeClr val="bg1"/>
              </a:solidFill>
              <a:latin typeface="微软雅黑" pitchFamily="34" charset="-122"/>
              <a:ea typeface="微软雅黑" pitchFamily="34" charset="-122"/>
            </a:endParaRPr>
          </a:p>
        </p:txBody>
      </p:sp>
      <p:sp>
        <p:nvSpPr>
          <p:cNvPr id="36" name="Oval 19"/>
          <p:cNvSpPr>
            <a:spLocks noChangeArrowheads="1"/>
          </p:cNvSpPr>
          <p:nvPr/>
        </p:nvSpPr>
        <p:spPr bwMode="auto">
          <a:xfrm>
            <a:off x="1163104" y="3164574"/>
            <a:ext cx="1366122" cy="1367830"/>
          </a:xfrm>
          <a:prstGeom prst="ellipse">
            <a:avLst/>
          </a:prstGeom>
          <a:solidFill>
            <a:schemeClr val="accent1"/>
          </a:solidFill>
          <a:ln w="63500">
            <a:solidFill>
              <a:schemeClr val="bg1"/>
            </a:solidFill>
            <a:round/>
            <a:headEnd/>
            <a:tailEnd/>
          </a:ln>
          <a:effectLst>
            <a:outerShdw blurRad="127000" dist="38100" dir="5400000" algn="ctr" rotWithShape="0">
              <a:prstClr val="black">
                <a:alpha val="40000"/>
              </a:prstClr>
            </a:outerShdw>
          </a:effectLst>
        </p:spPr>
        <p:txBody>
          <a:bodyPr lIns="81839" tIns="40918" rIns="81839" bIns="40918" anchor="ctr"/>
          <a:lstStyle/>
          <a:p>
            <a:pPr algn="ctr">
              <a:lnSpc>
                <a:spcPct val="120000"/>
              </a:lnSpc>
              <a:defRPr/>
            </a:pPr>
            <a:r>
              <a:rPr lang="zh-CN" altLang="en-US" sz="2503" b="1" kern="0" dirty="0">
                <a:solidFill>
                  <a:schemeClr val="bg1"/>
                </a:solidFill>
                <a:latin typeface="微软雅黑" panose="020B0503020204020204" pitchFamily="34" charset="-122"/>
                <a:ea typeface="微软雅黑" panose="020B0503020204020204" pitchFamily="34" charset="-122"/>
              </a:rPr>
              <a:t>添加标题</a:t>
            </a:r>
          </a:p>
        </p:txBody>
      </p:sp>
    </p:spTree>
    <p:extLst>
      <p:ext uri="{BB962C8B-B14F-4D97-AF65-F5344CB8AC3E}">
        <p14:creationId xmlns:p14="http://schemas.microsoft.com/office/powerpoint/2010/main" val="239513752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500"/>
                                        <p:tgtEl>
                                          <p:spTgt spid="33"/>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组合 6"/>
          <p:cNvGrpSpPr/>
          <p:nvPr/>
        </p:nvGrpSpPr>
        <p:grpSpPr>
          <a:xfrm>
            <a:off x="4658877" y="1276548"/>
            <a:ext cx="2880598" cy="636066"/>
            <a:chOff x="3131840" y="987574"/>
            <a:chExt cx="2880320" cy="648072"/>
          </a:xfrm>
        </p:grpSpPr>
        <p:sp>
          <p:nvSpPr>
            <p:cNvPr id="3" name="圆角矩形 2"/>
            <p:cNvSpPr/>
            <p:nvPr/>
          </p:nvSpPr>
          <p:spPr>
            <a:xfrm>
              <a:off x="3131840" y="987574"/>
              <a:ext cx="2880320" cy="648072"/>
            </a:xfrm>
            <a:prstGeom prst="roundRect">
              <a:avLst>
                <a:gd name="adj" fmla="val 50000"/>
              </a:avLst>
            </a:prstGeom>
            <a:noFill/>
            <a:ln>
              <a:solidFill>
                <a:srgbClr val="0145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p>
          </p:txBody>
        </p:sp>
        <p:sp>
          <p:nvSpPr>
            <p:cNvPr id="6" name="TextBox 5"/>
            <p:cNvSpPr txBox="1"/>
            <p:nvPr/>
          </p:nvSpPr>
          <p:spPr>
            <a:xfrm>
              <a:off x="3790746" y="1080778"/>
              <a:ext cx="1550274" cy="512059"/>
            </a:xfrm>
            <a:prstGeom prst="rect">
              <a:avLst/>
            </a:prstGeom>
            <a:noFill/>
          </p:spPr>
          <p:txBody>
            <a:bodyPr wrap="none" rtlCol="0">
              <a:spAutoFit/>
            </a:bodyPr>
            <a:lstStyle/>
            <a:p>
              <a:r>
                <a:rPr lang="zh-CN" altLang="en-US" sz="2666" dirty="0">
                  <a:solidFill>
                    <a:srgbClr val="01458E"/>
                  </a:solidFill>
                  <a:latin typeface="微软雅黑" panose="020B0503020204020204" pitchFamily="34" charset="-122"/>
                  <a:ea typeface="微软雅黑" panose="020B0503020204020204" pitchFamily="34" charset="-122"/>
                </a:rPr>
                <a:t>第一部分</a:t>
              </a:r>
            </a:p>
          </p:txBody>
        </p:sp>
      </p:grpSp>
      <p:cxnSp>
        <p:nvCxnSpPr>
          <p:cNvPr id="16" name="直接连接符 15"/>
          <p:cNvCxnSpPr/>
          <p:nvPr/>
        </p:nvCxnSpPr>
        <p:spPr>
          <a:xfrm flipH="1">
            <a:off x="3154409" y="2469595"/>
            <a:ext cx="5921385" cy="0"/>
          </a:xfrm>
          <a:prstGeom prst="line">
            <a:avLst/>
          </a:prstGeom>
          <a:ln w="15875">
            <a:solidFill>
              <a:srgbClr val="01458E"/>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154409" y="3813874"/>
            <a:ext cx="5921385" cy="0"/>
          </a:xfrm>
          <a:prstGeom prst="line">
            <a:avLst/>
          </a:prstGeom>
          <a:ln w="15875">
            <a:solidFill>
              <a:srgbClr val="01458E"/>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27836" y="2757655"/>
            <a:ext cx="4557658" cy="749116"/>
          </a:xfrm>
          <a:prstGeom prst="rect">
            <a:avLst/>
          </a:prstGeom>
          <a:noFill/>
        </p:spPr>
        <p:txBody>
          <a:bodyPr wrap="none" rtlCol="0">
            <a:spAutoFit/>
          </a:bodyPr>
          <a:lstStyle/>
          <a:p>
            <a:pPr algn="ctr"/>
            <a:r>
              <a:rPr lang="zh-CN" altLang="en-US" sz="4268" dirty="0">
                <a:solidFill>
                  <a:srgbClr val="01458E"/>
                </a:solidFill>
                <a:latin typeface="微软雅黑" panose="020B0503020204020204" pitchFamily="34" charset="-122"/>
                <a:ea typeface="微软雅黑" panose="020B0503020204020204" pitchFamily="34" charset="-122"/>
              </a:rPr>
              <a:t>单击此处添加标题</a:t>
            </a:r>
          </a:p>
        </p:txBody>
      </p:sp>
      <p:sp>
        <p:nvSpPr>
          <p:cNvPr id="14" name="矩形 13"/>
          <p:cNvSpPr/>
          <p:nvPr/>
        </p:nvSpPr>
        <p:spPr>
          <a:xfrm>
            <a:off x="3410617" y="4005913"/>
            <a:ext cx="5545871" cy="543867"/>
          </a:xfrm>
          <a:prstGeom prst="rect">
            <a:avLst/>
          </a:prstGeom>
        </p:spPr>
        <p:txBody>
          <a:bodyPr wrap="square">
            <a:spAutoFit/>
          </a:bodyPr>
          <a:lstStyle/>
          <a:p>
            <a:pPr algn="ctr"/>
            <a:r>
              <a:rPr lang="zh-CN" altLang="en-US" sz="1467" dirty="0">
                <a:solidFill>
                  <a:schemeClr val="bg1">
                    <a:lumMod val="50000"/>
                  </a:schemeClr>
                </a:solidFill>
                <a:latin typeface="微软雅黑" panose="020B0503020204020204" pitchFamily="34" charset="-122"/>
                <a:ea typeface="微软雅黑" panose="020B0503020204020204" pitchFamily="34" charset="-122"/>
              </a:rPr>
              <a:t>在此处添加详细描述文本，尽量与标题文本语言风格相符，语言描述尽量简洁生动，尽可能概括出段落内容。</a:t>
            </a:r>
          </a:p>
        </p:txBody>
      </p:sp>
      <p:sp>
        <p:nvSpPr>
          <p:cNvPr id="26" name="椭圆 25"/>
          <p:cNvSpPr/>
          <p:nvPr/>
        </p:nvSpPr>
        <p:spPr>
          <a:xfrm>
            <a:off x="5810056" y="5350193"/>
            <a:ext cx="576120" cy="576120"/>
          </a:xfrm>
          <a:prstGeom prst="ellipse">
            <a:avLst/>
          </a:prstGeom>
          <a:solidFill>
            <a:srgbClr val="0145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1</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5492402"/>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par>
                                <p:cTn id="17" presetID="22" presetClass="entr" presetSubtype="2"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right)">
                                      <p:cBhvr>
                                        <p:cTn id="19" dur="500"/>
                                        <p:tgtEl>
                                          <p:spTgt spid="19"/>
                                        </p:tgtEl>
                                      </p:cBhvr>
                                    </p:animEffect>
                                  </p:childTnLst>
                                </p:cTn>
                              </p:par>
                            </p:childTnLst>
                          </p:cTn>
                        </p:par>
                        <p:par>
                          <p:cTn id="20" fill="hold">
                            <p:stCondLst>
                              <p:cond delay="10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3"/>
                                        </p:tgtEl>
                                        <p:attrNameLst>
                                          <p:attrName>ppt_y</p:attrName>
                                        </p:attrNameLst>
                                      </p:cBhvr>
                                      <p:tavLst>
                                        <p:tav tm="0">
                                          <p:val>
                                            <p:strVal val="#ppt_y"/>
                                          </p:val>
                                        </p:tav>
                                        <p:tav tm="100000">
                                          <p:val>
                                            <p:strVal val="#ppt_y"/>
                                          </p:val>
                                        </p:tav>
                                      </p:tavLst>
                                    </p:anim>
                                    <p:anim calcmode="lin" valueType="num">
                                      <p:cBhvr>
                                        <p:cTn id="25"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3"/>
                                        </p:tgtEl>
                                      </p:cBhvr>
                                    </p:animEffect>
                                  </p:childTnLst>
                                </p:cTn>
                              </p:par>
                            </p:childTnLst>
                          </p:cTn>
                        </p:par>
                        <p:par>
                          <p:cTn id="28" fill="hold">
                            <p:stCondLst>
                              <p:cond delay="185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7" name="图片 56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65" y="-98598"/>
            <a:ext cx="12194822" cy="6859588"/>
          </a:xfrm>
          <a:prstGeom prst="rect">
            <a:avLst/>
          </a:prstGeom>
        </p:spPr>
      </p:pic>
      <p:sp>
        <p:nvSpPr>
          <p:cNvPr id="620" name="矩形 619"/>
          <p:cNvSpPr/>
          <p:nvPr/>
        </p:nvSpPr>
        <p:spPr>
          <a:xfrm>
            <a:off x="1764" y="2831970"/>
            <a:ext cx="12194822" cy="2432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grpSp>
        <p:nvGrpSpPr>
          <p:cNvPr id="597" name="组合 596"/>
          <p:cNvGrpSpPr/>
          <p:nvPr/>
        </p:nvGrpSpPr>
        <p:grpSpPr>
          <a:xfrm>
            <a:off x="8528168" y="654452"/>
            <a:ext cx="2494481" cy="2494481"/>
            <a:chOff x="304800" y="673100"/>
            <a:chExt cx="4000500" cy="4000500"/>
          </a:xfrm>
          <a:effectLst>
            <a:outerShdw blurRad="444500" dist="254000" dir="8100000" algn="tr" rotWithShape="0">
              <a:prstClr val="black">
                <a:alpha val="50000"/>
              </a:prstClr>
            </a:outerShdw>
          </a:effectLst>
        </p:grpSpPr>
        <p:sp>
          <p:nvSpPr>
            <p:cNvPr id="598" name="同心圆 5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solidFill>
                  <a:schemeClr val="tx1"/>
                </a:solidFill>
              </a:endParaRPr>
            </a:p>
          </p:txBody>
        </p:sp>
        <p:sp>
          <p:nvSpPr>
            <p:cNvPr id="599" name="椭圆 59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grpSp>
      <p:sp>
        <p:nvSpPr>
          <p:cNvPr id="600" name="椭圆 599"/>
          <p:cNvSpPr/>
          <p:nvPr/>
        </p:nvSpPr>
        <p:spPr>
          <a:xfrm>
            <a:off x="11402664" y="1935398"/>
            <a:ext cx="494927" cy="494927"/>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sp>
        <p:nvSpPr>
          <p:cNvPr id="601" name="椭圆 600"/>
          <p:cNvSpPr/>
          <p:nvPr/>
        </p:nvSpPr>
        <p:spPr>
          <a:xfrm>
            <a:off x="9158018" y="270473"/>
            <a:ext cx="366454" cy="366454"/>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grpSp>
        <p:nvGrpSpPr>
          <p:cNvPr id="602" name="组合 601"/>
          <p:cNvGrpSpPr/>
          <p:nvPr/>
        </p:nvGrpSpPr>
        <p:grpSpPr>
          <a:xfrm>
            <a:off x="8582993" y="4198267"/>
            <a:ext cx="401506" cy="401506"/>
            <a:chOff x="304800" y="673100"/>
            <a:chExt cx="4000500" cy="4000500"/>
          </a:xfrm>
          <a:effectLst>
            <a:outerShdw blurRad="381000" dist="152400" dir="8100000" algn="tr" rotWithShape="0">
              <a:prstClr val="black">
                <a:alpha val="70000"/>
              </a:prstClr>
            </a:outerShdw>
          </a:effectLst>
        </p:grpSpPr>
        <p:sp>
          <p:nvSpPr>
            <p:cNvPr id="603" name="同心圆 60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solidFill>
                  <a:schemeClr val="tx1"/>
                </a:solidFill>
              </a:endParaRPr>
            </a:p>
          </p:txBody>
        </p:sp>
        <p:sp>
          <p:nvSpPr>
            <p:cNvPr id="604" name="椭圆 60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grpSp>
      <p:grpSp>
        <p:nvGrpSpPr>
          <p:cNvPr id="605" name="组合 604"/>
          <p:cNvGrpSpPr/>
          <p:nvPr/>
        </p:nvGrpSpPr>
        <p:grpSpPr>
          <a:xfrm>
            <a:off x="10890798" y="484292"/>
            <a:ext cx="832063" cy="832063"/>
            <a:chOff x="304800" y="673100"/>
            <a:chExt cx="4000500" cy="4000500"/>
          </a:xfrm>
          <a:effectLst>
            <a:outerShdw blurRad="317500" dist="190500" dir="8100000" algn="tr" rotWithShape="0">
              <a:prstClr val="black">
                <a:alpha val="50000"/>
              </a:prstClr>
            </a:outerShdw>
          </a:effectLst>
        </p:grpSpPr>
        <p:sp>
          <p:nvSpPr>
            <p:cNvPr id="606" name="同心圆 60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solidFill>
                  <a:schemeClr val="tx1"/>
                </a:solidFill>
              </a:endParaRPr>
            </a:p>
          </p:txBody>
        </p:sp>
        <p:sp>
          <p:nvSpPr>
            <p:cNvPr id="607" name="椭圆 60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grpSp>
      <p:grpSp>
        <p:nvGrpSpPr>
          <p:cNvPr id="611" name="组合 610"/>
          <p:cNvGrpSpPr/>
          <p:nvPr/>
        </p:nvGrpSpPr>
        <p:grpSpPr>
          <a:xfrm>
            <a:off x="9846441" y="3611394"/>
            <a:ext cx="383981" cy="383981"/>
            <a:chOff x="304800" y="673100"/>
            <a:chExt cx="4000500" cy="4000500"/>
          </a:xfrm>
          <a:effectLst>
            <a:outerShdw blurRad="381000" dist="152400" dir="8100000" algn="tr" rotWithShape="0">
              <a:prstClr val="black">
                <a:alpha val="70000"/>
              </a:prstClr>
            </a:outerShdw>
          </a:effectLst>
        </p:grpSpPr>
        <p:sp>
          <p:nvSpPr>
            <p:cNvPr id="612" name="同心圆 6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solidFill>
                  <a:schemeClr val="tx1"/>
                </a:solidFill>
              </a:endParaRPr>
            </a:p>
          </p:txBody>
        </p:sp>
        <p:sp>
          <p:nvSpPr>
            <p:cNvPr id="613" name="椭圆 61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grpSp>
      <p:sp>
        <p:nvSpPr>
          <p:cNvPr id="614" name="椭圆 613"/>
          <p:cNvSpPr/>
          <p:nvPr/>
        </p:nvSpPr>
        <p:spPr>
          <a:xfrm>
            <a:off x="11356407" y="5318332"/>
            <a:ext cx="366454" cy="366454"/>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sp>
        <p:nvSpPr>
          <p:cNvPr id="615" name="椭圆 614"/>
          <p:cNvSpPr/>
          <p:nvPr/>
        </p:nvSpPr>
        <p:spPr>
          <a:xfrm>
            <a:off x="10138808" y="5012760"/>
            <a:ext cx="183228" cy="183228"/>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grpSp>
        <p:nvGrpSpPr>
          <p:cNvPr id="616" name="组合 615"/>
          <p:cNvGrpSpPr/>
          <p:nvPr/>
        </p:nvGrpSpPr>
        <p:grpSpPr>
          <a:xfrm>
            <a:off x="10573768" y="2953691"/>
            <a:ext cx="952206" cy="952206"/>
            <a:chOff x="304800" y="673100"/>
            <a:chExt cx="4000500" cy="4000500"/>
          </a:xfrm>
          <a:effectLst>
            <a:outerShdw blurRad="317500" dist="190500" dir="8100000" algn="tr" rotWithShape="0">
              <a:prstClr val="black">
                <a:alpha val="50000"/>
              </a:prstClr>
            </a:outerShdw>
          </a:effectLst>
        </p:grpSpPr>
        <p:sp>
          <p:nvSpPr>
            <p:cNvPr id="617" name="同心圆 6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solidFill>
                  <a:schemeClr val="tx1"/>
                </a:solidFill>
              </a:endParaRPr>
            </a:p>
          </p:txBody>
        </p:sp>
        <p:sp>
          <p:nvSpPr>
            <p:cNvPr id="618" name="椭圆 6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grpSp>
      <p:sp>
        <p:nvSpPr>
          <p:cNvPr id="622" name="TextBox 7"/>
          <p:cNvSpPr>
            <a:spLocks noChangeArrowheads="1"/>
          </p:cNvSpPr>
          <p:nvPr/>
        </p:nvSpPr>
        <p:spPr bwMode="auto">
          <a:xfrm>
            <a:off x="145136" y="3410492"/>
            <a:ext cx="8820447" cy="872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9444"/>
            <a:r>
              <a:rPr lang="zh-CN" altLang="en-US" sz="5068" b="1" dirty="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itchFamily="34" charset="-122"/>
              </a:rPr>
              <a:t>新年工作计划</a:t>
            </a:r>
            <a:r>
              <a:rPr lang="zh-CN" altLang="en-US" sz="5068" dirty="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itchFamily="34" charset="-122"/>
              </a:rPr>
              <a:t>暨工作总结</a:t>
            </a:r>
          </a:p>
        </p:txBody>
      </p:sp>
      <p:sp>
        <p:nvSpPr>
          <p:cNvPr id="623" name="TextBox 7"/>
          <p:cNvSpPr>
            <a:spLocks noChangeArrowheads="1"/>
          </p:cNvSpPr>
          <p:nvPr/>
        </p:nvSpPr>
        <p:spPr bwMode="auto">
          <a:xfrm>
            <a:off x="1590297" y="4419728"/>
            <a:ext cx="5954039"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9444"/>
            <a:r>
              <a:rPr lang="zh-CN" altLang="en-US" sz="1867" dirty="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itchFamily="34" charset="-122"/>
              </a:rPr>
              <a:t>简洁实用、框架完整的年终总结、工作汇报与新年计划</a:t>
            </a:r>
          </a:p>
        </p:txBody>
      </p:sp>
      <p:cxnSp>
        <p:nvCxnSpPr>
          <p:cNvPr id="624" name="直接连接符 623"/>
          <p:cNvCxnSpPr/>
          <p:nvPr/>
        </p:nvCxnSpPr>
        <p:spPr>
          <a:xfrm>
            <a:off x="996129" y="4332704"/>
            <a:ext cx="7264652"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08" name="组合 607"/>
          <p:cNvGrpSpPr/>
          <p:nvPr/>
        </p:nvGrpSpPr>
        <p:grpSpPr>
          <a:xfrm>
            <a:off x="7699564" y="2267253"/>
            <a:ext cx="293104" cy="293104"/>
            <a:chOff x="304800" y="673100"/>
            <a:chExt cx="4000500" cy="4000500"/>
          </a:xfrm>
          <a:effectLst>
            <a:outerShdw blurRad="381000" dist="152400" dir="8100000" algn="tr" rotWithShape="0">
              <a:prstClr val="black">
                <a:alpha val="70000"/>
              </a:prstClr>
            </a:outerShdw>
          </a:effectLst>
        </p:grpSpPr>
        <p:sp>
          <p:nvSpPr>
            <p:cNvPr id="609" name="同心圆 60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solidFill>
                  <a:schemeClr val="tx1"/>
                </a:solidFill>
              </a:endParaRPr>
            </a:p>
          </p:txBody>
        </p:sp>
        <p:sp>
          <p:nvSpPr>
            <p:cNvPr id="610" name="椭圆 60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1"/>
            </a:p>
          </p:txBody>
        </p:sp>
      </p:grpSp>
      <p:sp>
        <p:nvSpPr>
          <p:cNvPr id="31" name="TextBox 213"/>
          <p:cNvSpPr txBox="1"/>
          <p:nvPr/>
        </p:nvSpPr>
        <p:spPr>
          <a:xfrm>
            <a:off x="8687263" y="1271933"/>
            <a:ext cx="2196435" cy="1323760"/>
          </a:xfrm>
          <a:prstGeom prst="rect">
            <a:avLst/>
          </a:prstGeom>
          <a:noFill/>
        </p:spPr>
        <p:txBody>
          <a:bodyPr wrap="none" rtlCol="0">
            <a:spAutoFit/>
          </a:bodyPr>
          <a:lstStyle/>
          <a:p>
            <a:r>
              <a:rPr lang="en-US" altLang="zh-CN" sz="8002" dirty="0">
                <a:solidFill>
                  <a:schemeClr val="accent1"/>
                </a:solidFill>
                <a:effectLst>
                  <a:innerShdw blurRad="63500" dist="50800" dir="18900000">
                    <a:prstClr val="black">
                      <a:alpha val="50000"/>
                    </a:prstClr>
                  </a:innerShdw>
                </a:effectLst>
                <a:latin typeface="Impact" panose="020B0806030902050204" pitchFamily="34" charset="0"/>
                <a:ea typeface="微软雅黑" panose="020B0503020204020204" pitchFamily="34" charset="-122"/>
              </a:rPr>
              <a:t>2016</a:t>
            </a:r>
            <a:endParaRPr lang="zh-CN" altLang="en-US" sz="8002" dirty="0">
              <a:solidFill>
                <a:schemeClr val="accent1"/>
              </a:solidFill>
              <a:effectLst>
                <a:innerShdw blurRad="63500" dist="50800" dir="18900000">
                  <a:prstClr val="black">
                    <a:alpha val="50000"/>
                  </a:prstClr>
                </a:innerShdw>
              </a:effectLst>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88524320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597"/>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597"/>
                                        </p:tgtEl>
                                        <p:attrNameLst>
                                          <p:attrName>style.visibility</p:attrName>
                                        </p:attrNameLst>
                                      </p:cBhvr>
                                      <p:to>
                                        <p:strVal val="visible"/>
                                      </p:to>
                                    </p:set>
                                    <p:anim calcmode="lin" valueType="num">
                                      <p:cBhvr>
                                        <p:cTn id="9" dur="1000" fill="hold"/>
                                        <p:tgtEl>
                                          <p:spTgt spid="597"/>
                                        </p:tgtEl>
                                        <p:attrNameLst>
                                          <p:attrName>ppt_w</p:attrName>
                                        </p:attrNameLst>
                                      </p:cBhvr>
                                      <p:tavLst>
                                        <p:tav tm="0">
                                          <p:val>
                                            <p:fltVal val="0"/>
                                          </p:val>
                                        </p:tav>
                                        <p:tav tm="100000">
                                          <p:val>
                                            <p:strVal val="#ppt_w"/>
                                          </p:val>
                                        </p:tav>
                                      </p:tavLst>
                                    </p:anim>
                                    <p:anim calcmode="lin" valueType="num">
                                      <p:cBhvr>
                                        <p:cTn id="10" dur="1000" fill="hold"/>
                                        <p:tgtEl>
                                          <p:spTgt spid="597"/>
                                        </p:tgtEl>
                                        <p:attrNameLst>
                                          <p:attrName>ppt_h</p:attrName>
                                        </p:attrNameLst>
                                      </p:cBhvr>
                                      <p:tavLst>
                                        <p:tav tm="0">
                                          <p:val>
                                            <p:fltVal val="0"/>
                                          </p:val>
                                        </p:tav>
                                        <p:tav tm="100000">
                                          <p:val>
                                            <p:strVal val="#ppt_h"/>
                                          </p:val>
                                        </p:tav>
                                      </p:tavLst>
                                    </p:anim>
                                    <p:animEffect transition="in" filter="fade">
                                      <p:cBhvr>
                                        <p:cTn id="11" dur="1000"/>
                                        <p:tgtEl>
                                          <p:spTgt spid="597"/>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Effect transition="in" filter="fade">
                                      <p:cBhvr>
                                        <p:cTn id="18" dur="500"/>
                                        <p:tgtEl>
                                          <p:spTgt spid="31"/>
                                        </p:tgtEl>
                                      </p:cBhvr>
                                    </p:animEffect>
                                  </p:childTnLst>
                                </p:cTn>
                              </p:par>
                              <p:par>
                                <p:cTn id="19" presetID="64" presetClass="path" presetSubtype="0" fill="hold" nodeType="withEffect">
                                  <p:stCondLst>
                                    <p:cond delay="400"/>
                                  </p:stCondLst>
                                  <p:childTnLst>
                                    <p:animMotion origin="layout" path="M -4.72222E-6 -4.68026E-6 L 0.38872 0.84338 " pathEditMode="relative" rAng="0" ptsTypes="AA">
                                      <p:cBhvr>
                                        <p:cTn id="20" dur="1000" spd="-100000" fill="hold"/>
                                        <p:tgtEl>
                                          <p:spTgt spid="597"/>
                                        </p:tgtEl>
                                        <p:attrNameLst>
                                          <p:attrName>ppt_x</p:attrName>
                                          <p:attrName>ppt_y</p:attrName>
                                        </p:attrNameLst>
                                      </p:cBhvr>
                                      <p:rCtr x="19427" y="42169"/>
                                    </p:animMotion>
                                  </p:childTnLst>
                                </p:cTn>
                              </p:par>
                              <p:par>
                                <p:cTn id="21" presetID="1" presetClass="entr" presetSubtype="0" fill="hold" grpId="0" nodeType="withEffect">
                                  <p:stCondLst>
                                    <p:cond delay="300"/>
                                  </p:stCondLst>
                                  <p:childTnLst>
                                    <p:set>
                                      <p:cBhvr>
                                        <p:cTn id="22" dur="1" fill="hold">
                                          <p:stCondLst>
                                            <p:cond delay="0"/>
                                          </p:stCondLst>
                                        </p:cTn>
                                        <p:tgtEl>
                                          <p:spTgt spid="601"/>
                                        </p:tgtEl>
                                        <p:attrNameLst>
                                          <p:attrName>style.visibility</p:attrName>
                                        </p:attrNameLst>
                                      </p:cBhvr>
                                      <p:to>
                                        <p:strVal val="visible"/>
                                      </p:to>
                                    </p:set>
                                  </p:childTnLst>
                                </p:cTn>
                              </p:par>
                              <p:par>
                                <p:cTn id="23" presetID="53" presetClass="entr" presetSubtype="16" fill="hold" grpId="1" nodeType="withEffect">
                                  <p:stCondLst>
                                    <p:cond delay="300"/>
                                  </p:stCondLst>
                                  <p:childTnLst>
                                    <p:set>
                                      <p:cBhvr>
                                        <p:cTn id="24" dur="1" fill="hold">
                                          <p:stCondLst>
                                            <p:cond delay="0"/>
                                          </p:stCondLst>
                                        </p:cTn>
                                        <p:tgtEl>
                                          <p:spTgt spid="601"/>
                                        </p:tgtEl>
                                        <p:attrNameLst>
                                          <p:attrName>style.visibility</p:attrName>
                                        </p:attrNameLst>
                                      </p:cBhvr>
                                      <p:to>
                                        <p:strVal val="visible"/>
                                      </p:to>
                                    </p:set>
                                    <p:anim calcmode="lin" valueType="num">
                                      <p:cBhvr>
                                        <p:cTn id="25" dur="1000" fill="hold"/>
                                        <p:tgtEl>
                                          <p:spTgt spid="601"/>
                                        </p:tgtEl>
                                        <p:attrNameLst>
                                          <p:attrName>ppt_w</p:attrName>
                                        </p:attrNameLst>
                                      </p:cBhvr>
                                      <p:tavLst>
                                        <p:tav tm="0">
                                          <p:val>
                                            <p:fltVal val="0"/>
                                          </p:val>
                                        </p:tav>
                                        <p:tav tm="100000">
                                          <p:val>
                                            <p:strVal val="#ppt_w"/>
                                          </p:val>
                                        </p:tav>
                                      </p:tavLst>
                                    </p:anim>
                                    <p:anim calcmode="lin" valueType="num">
                                      <p:cBhvr>
                                        <p:cTn id="26" dur="1000" fill="hold"/>
                                        <p:tgtEl>
                                          <p:spTgt spid="601"/>
                                        </p:tgtEl>
                                        <p:attrNameLst>
                                          <p:attrName>ppt_h</p:attrName>
                                        </p:attrNameLst>
                                      </p:cBhvr>
                                      <p:tavLst>
                                        <p:tav tm="0">
                                          <p:val>
                                            <p:fltVal val="0"/>
                                          </p:val>
                                        </p:tav>
                                        <p:tav tm="100000">
                                          <p:val>
                                            <p:strVal val="#ppt_h"/>
                                          </p:val>
                                        </p:tav>
                                      </p:tavLst>
                                    </p:anim>
                                    <p:animEffect transition="in" filter="fade">
                                      <p:cBhvr>
                                        <p:cTn id="27" dur="1000"/>
                                        <p:tgtEl>
                                          <p:spTgt spid="601"/>
                                        </p:tgtEl>
                                      </p:cBhvr>
                                    </p:animEffect>
                                  </p:childTnLst>
                                </p:cTn>
                              </p:par>
                              <p:par>
                                <p:cTn id="28" presetID="64" presetClass="path" presetSubtype="0" fill="hold" grpId="2" nodeType="withEffect">
                                  <p:stCondLst>
                                    <p:cond delay="300"/>
                                  </p:stCondLst>
                                  <p:childTnLst>
                                    <p:animMotion origin="layout" path="M 2.77778E-6 2.422E-6 L 0.39375 -0.33797 " pathEditMode="relative" rAng="0" ptsTypes="AA">
                                      <p:cBhvr>
                                        <p:cTn id="29" dur="1000" spd="-100000" fill="hold"/>
                                        <p:tgtEl>
                                          <p:spTgt spid="601"/>
                                        </p:tgtEl>
                                        <p:attrNameLst>
                                          <p:attrName>ppt_x</p:attrName>
                                          <p:attrName>ppt_y</p:attrName>
                                        </p:attrNameLst>
                                      </p:cBhvr>
                                      <p:rCtr x="19688" y="-16898"/>
                                    </p:animMotion>
                                  </p:childTnLst>
                                </p:cTn>
                              </p:par>
                              <p:par>
                                <p:cTn id="30" presetID="1" presetClass="entr" presetSubtype="0" fill="hold" nodeType="withEffect">
                                  <p:stCondLst>
                                    <p:cond delay="300"/>
                                  </p:stCondLst>
                                  <p:childTnLst>
                                    <p:set>
                                      <p:cBhvr>
                                        <p:cTn id="31" dur="1" fill="hold">
                                          <p:stCondLst>
                                            <p:cond delay="0"/>
                                          </p:stCondLst>
                                        </p:cTn>
                                        <p:tgtEl>
                                          <p:spTgt spid="602"/>
                                        </p:tgtEl>
                                        <p:attrNameLst>
                                          <p:attrName>style.visibility</p:attrName>
                                        </p:attrNameLst>
                                      </p:cBhvr>
                                      <p:to>
                                        <p:strVal val="visible"/>
                                      </p:to>
                                    </p:set>
                                  </p:childTnLst>
                                </p:cTn>
                              </p:par>
                              <p:par>
                                <p:cTn id="32" presetID="53" presetClass="entr" presetSubtype="16" fill="hold" nodeType="withEffect">
                                  <p:stCondLst>
                                    <p:cond delay="300"/>
                                  </p:stCondLst>
                                  <p:childTnLst>
                                    <p:set>
                                      <p:cBhvr>
                                        <p:cTn id="33" dur="1" fill="hold">
                                          <p:stCondLst>
                                            <p:cond delay="0"/>
                                          </p:stCondLst>
                                        </p:cTn>
                                        <p:tgtEl>
                                          <p:spTgt spid="602"/>
                                        </p:tgtEl>
                                        <p:attrNameLst>
                                          <p:attrName>style.visibility</p:attrName>
                                        </p:attrNameLst>
                                      </p:cBhvr>
                                      <p:to>
                                        <p:strVal val="visible"/>
                                      </p:to>
                                    </p:set>
                                    <p:anim calcmode="lin" valueType="num">
                                      <p:cBhvr>
                                        <p:cTn id="34" dur="1000" fill="hold"/>
                                        <p:tgtEl>
                                          <p:spTgt spid="602"/>
                                        </p:tgtEl>
                                        <p:attrNameLst>
                                          <p:attrName>ppt_w</p:attrName>
                                        </p:attrNameLst>
                                      </p:cBhvr>
                                      <p:tavLst>
                                        <p:tav tm="0">
                                          <p:val>
                                            <p:fltVal val="0"/>
                                          </p:val>
                                        </p:tav>
                                        <p:tav tm="100000">
                                          <p:val>
                                            <p:strVal val="#ppt_w"/>
                                          </p:val>
                                        </p:tav>
                                      </p:tavLst>
                                    </p:anim>
                                    <p:anim calcmode="lin" valueType="num">
                                      <p:cBhvr>
                                        <p:cTn id="35" dur="1000" fill="hold"/>
                                        <p:tgtEl>
                                          <p:spTgt spid="602"/>
                                        </p:tgtEl>
                                        <p:attrNameLst>
                                          <p:attrName>ppt_h</p:attrName>
                                        </p:attrNameLst>
                                      </p:cBhvr>
                                      <p:tavLst>
                                        <p:tav tm="0">
                                          <p:val>
                                            <p:fltVal val="0"/>
                                          </p:val>
                                        </p:tav>
                                        <p:tav tm="100000">
                                          <p:val>
                                            <p:strVal val="#ppt_h"/>
                                          </p:val>
                                        </p:tav>
                                      </p:tavLst>
                                    </p:anim>
                                    <p:animEffect transition="in" filter="fade">
                                      <p:cBhvr>
                                        <p:cTn id="36" dur="1000"/>
                                        <p:tgtEl>
                                          <p:spTgt spid="602"/>
                                        </p:tgtEl>
                                      </p:cBhvr>
                                    </p:animEffect>
                                  </p:childTnLst>
                                </p:cTn>
                              </p:par>
                              <p:par>
                                <p:cTn id="37" presetID="64" presetClass="path" presetSubtype="0" fill="hold" nodeType="withEffect">
                                  <p:stCondLst>
                                    <p:cond delay="300"/>
                                  </p:stCondLst>
                                  <p:childTnLst>
                                    <p:animMotion origin="layout" path="M 1.11111E-6 2.46914E-7 L 0.20451 0.58426 " pathEditMode="relative" rAng="0" ptsTypes="AA">
                                      <p:cBhvr>
                                        <p:cTn id="38" dur="1000" spd="-100000" fill="hold"/>
                                        <p:tgtEl>
                                          <p:spTgt spid="602"/>
                                        </p:tgtEl>
                                        <p:attrNameLst>
                                          <p:attrName>ppt_x</p:attrName>
                                          <p:attrName>ppt_y</p:attrName>
                                        </p:attrNameLst>
                                      </p:cBhvr>
                                      <p:rCtr x="10226" y="29198"/>
                                    </p:animMotion>
                                  </p:childTnLst>
                                </p:cTn>
                              </p:par>
                              <p:par>
                                <p:cTn id="39" presetID="1" presetClass="entr" presetSubtype="0" fill="hold" nodeType="withEffect">
                                  <p:stCondLst>
                                    <p:cond delay="0"/>
                                  </p:stCondLst>
                                  <p:childTnLst>
                                    <p:set>
                                      <p:cBhvr>
                                        <p:cTn id="40" dur="1" fill="hold">
                                          <p:stCondLst>
                                            <p:cond delay="0"/>
                                          </p:stCondLst>
                                        </p:cTn>
                                        <p:tgtEl>
                                          <p:spTgt spid="605"/>
                                        </p:tgtEl>
                                        <p:attrNameLst>
                                          <p:attrName>style.visibility</p:attrName>
                                        </p:attrNameLst>
                                      </p:cBhvr>
                                      <p:to>
                                        <p:strVal val="visible"/>
                                      </p:to>
                                    </p:set>
                                  </p:childTnLst>
                                </p:cTn>
                              </p:par>
                              <p:par>
                                <p:cTn id="41" presetID="53" presetClass="entr" presetSubtype="16" fill="hold" nodeType="withEffect">
                                  <p:stCondLst>
                                    <p:cond delay="0"/>
                                  </p:stCondLst>
                                  <p:childTnLst>
                                    <p:set>
                                      <p:cBhvr>
                                        <p:cTn id="42" dur="1" fill="hold">
                                          <p:stCondLst>
                                            <p:cond delay="0"/>
                                          </p:stCondLst>
                                        </p:cTn>
                                        <p:tgtEl>
                                          <p:spTgt spid="605"/>
                                        </p:tgtEl>
                                        <p:attrNameLst>
                                          <p:attrName>style.visibility</p:attrName>
                                        </p:attrNameLst>
                                      </p:cBhvr>
                                      <p:to>
                                        <p:strVal val="visible"/>
                                      </p:to>
                                    </p:set>
                                    <p:anim calcmode="lin" valueType="num">
                                      <p:cBhvr>
                                        <p:cTn id="43" dur="1000" fill="hold"/>
                                        <p:tgtEl>
                                          <p:spTgt spid="605"/>
                                        </p:tgtEl>
                                        <p:attrNameLst>
                                          <p:attrName>ppt_w</p:attrName>
                                        </p:attrNameLst>
                                      </p:cBhvr>
                                      <p:tavLst>
                                        <p:tav tm="0">
                                          <p:val>
                                            <p:fltVal val="0"/>
                                          </p:val>
                                        </p:tav>
                                        <p:tav tm="100000">
                                          <p:val>
                                            <p:strVal val="#ppt_w"/>
                                          </p:val>
                                        </p:tav>
                                      </p:tavLst>
                                    </p:anim>
                                    <p:anim calcmode="lin" valueType="num">
                                      <p:cBhvr>
                                        <p:cTn id="44" dur="1000" fill="hold"/>
                                        <p:tgtEl>
                                          <p:spTgt spid="605"/>
                                        </p:tgtEl>
                                        <p:attrNameLst>
                                          <p:attrName>ppt_h</p:attrName>
                                        </p:attrNameLst>
                                      </p:cBhvr>
                                      <p:tavLst>
                                        <p:tav tm="0">
                                          <p:val>
                                            <p:fltVal val="0"/>
                                          </p:val>
                                        </p:tav>
                                        <p:tav tm="100000">
                                          <p:val>
                                            <p:strVal val="#ppt_h"/>
                                          </p:val>
                                        </p:tav>
                                      </p:tavLst>
                                    </p:anim>
                                    <p:animEffect transition="in" filter="fade">
                                      <p:cBhvr>
                                        <p:cTn id="45" dur="1000"/>
                                        <p:tgtEl>
                                          <p:spTgt spid="605"/>
                                        </p:tgtEl>
                                      </p:cBhvr>
                                    </p:animEffect>
                                  </p:childTnLst>
                                </p:cTn>
                              </p:par>
                              <p:par>
                                <p:cTn id="46" presetID="64" presetClass="path" presetSubtype="0" fill="hold" nodeType="withEffect">
                                  <p:stCondLst>
                                    <p:cond delay="0"/>
                                  </p:stCondLst>
                                  <p:childTnLst>
                                    <p:animMotion origin="layout" path="M 1.11111E-6 3.7037E-7 L -0.52465 -0.50957 " pathEditMode="relative" rAng="0" ptsTypes="AA">
                                      <p:cBhvr>
                                        <p:cTn id="47" dur="1000" spd="-100000" fill="hold"/>
                                        <p:tgtEl>
                                          <p:spTgt spid="605"/>
                                        </p:tgtEl>
                                        <p:attrNameLst>
                                          <p:attrName>ppt_x</p:attrName>
                                          <p:attrName>ppt_y</p:attrName>
                                        </p:attrNameLst>
                                      </p:cBhvr>
                                      <p:rCtr x="-26233" y="-25494"/>
                                    </p:animMotion>
                                  </p:childTnLst>
                                </p:cTn>
                              </p:par>
                              <p:par>
                                <p:cTn id="48" presetID="1" presetClass="entr" presetSubtype="0" fill="hold" grpId="0" nodeType="withEffect">
                                  <p:stCondLst>
                                    <p:cond delay="200"/>
                                  </p:stCondLst>
                                  <p:childTnLst>
                                    <p:set>
                                      <p:cBhvr>
                                        <p:cTn id="49" dur="1" fill="hold">
                                          <p:stCondLst>
                                            <p:cond delay="0"/>
                                          </p:stCondLst>
                                        </p:cTn>
                                        <p:tgtEl>
                                          <p:spTgt spid="614"/>
                                        </p:tgtEl>
                                        <p:attrNameLst>
                                          <p:attrName>style.visibility</p:attrName>
                                        </p:attrNameLst>
                                      </p:cBhvr>
                                      <p:to>
                                        <p:strVal val="visible"/>
                                      </p:to>
                                    </p:set>
                                  </p:childTnLst>
                                </p:cTn>
                              </p:par>
                              <p:par>
                                <p:cTn id="50" presetID="53" presetClass="entr" presetSubtype="16" fill="hold" grpId="1" nodeType="withEffect">
                                  <p:stCondLst>
                                    <p:cond delay="200"/>
                                  </p:stCondLst>
                                  <p:childTnLst>
                                    <p:set>
                                      <p:cBhvr>
                                        <p:cTn id="51" dur="1" fill="hold">
                                          <p:stCondLst>
                                            <p:cond delay="0"/>
                                          </p:stCondLst>
                                        </p:cTn>
                                        <p:tgtEl>
                                          <p:spTgt spid="614"/>
                                        </p:tgtEl>
                                        <p:attrNameLst>
                                          <p:attrName>style.visibility</p:attrName>
                                        </p:attrNameLst>
                                      </p:cBhvr>
                                      <p:to>
                                        <p:strVal val="visible"/>
                                      </p:to>
                                    </p:set>
                                    <p:anim calcmode="lin" valueType="num">
                                      <p:cBhvr>
                                        <p:cTn id="52" dur="1000" fill="hold"/>
                                        <p:tgtEl>
                                          <p:spTgt spid="614"/>
                                        </p:tgtEl>
                                        <p:attrNameLst>
                                          <p:attrName>ppt_w</p:attrName>
                                        </p:attrNameLst>
                                      </p:cBhvr>
                                      <p:tavLst>
                                        <p:tav tm="0">
                                          <p:val>
                                            <p:fltVal val="0"/>
                                          </p:val>
                                        </p:tav>
                                        <p:tav tm="100000">
                                          <p:val>
                                            <p:strVal val="#ppt_w"/>
                                          </p:val>
                                        </p:tav>
                                      </p:tavLst>
                                    </p:anim>
                                    <p:anim calcmode="lin" valueType="num">
                                      <p:cBhvr>
                                        <p:cTn id="53" dur="1000" fill="hold"/>
                                        <p:tgtEl>
                                          <p:spTgt spid="614"/>
                                        </p:tgtEl>
                                        <p:attrNameLst>
                                          <p:attrName>ppt_h</p:attrName>
                                        </p:attrNameLst>
                                      </p:cBhvr>
                                      <p:tavLst>
                                        <p:tav tm="0">
                                          <p:val>
                                            <p:fltVal val="0"/>
                                          </p:val>
                                        </p:tav>
                                        <p:tav tm="100000">
                                          <p:val>
                                            <p:strVal val="#ppt_h"/>
                                          </p:val>
                                        </p:tav>
                                      </p:tavLst>
                                    </p:anim>
                                    <p:animEffect transition="in" filter="fade">
                                      <p:cBhvr>
                                        <p:cTn id="54" dur="1000"/>
                                        <p:tgtEl>
                                          <p:spTgt spid="614"/>
                                        </p:tgtEl>
                                      </p:cBhvr>
                                    </p:animEffect>
                                  </p:childTnLst>
                                </p:cTn>
                              </p:par>
                              <p:par>
                                <p:cTn id="55" presetID="64" presetClass="path" presetSubtype="0" fill="hold" grpId="2" nodeType="withEffect">
                                  <p:stCondLst>
                                    <p:cond delay="200"/>
                                  </p:stCondLst>
                                  <p:childTnLst>
                                    <p:animMotion origin="layout" path="M -2.22222E-6 1.18319E-6 L 0.21702 -0.37071 " pathEditMode="relative" rAng="0" ptsTypes="AA">
                                      <p:cBhvr>
                                        <p:cTn id="56" dur="1000" spd="-100000" fill="hold"/>
                                        <p:tgtEl>
                                          <p:spTgt spid="614"/>
                                        </p:tgtEl>
                                        <p:attrNameLst>
                                          <p:attrName>ppt_x</p:attrName>
                                          <p:attrName>ppt_y</p:attrName>
                                        </p:attrNameLst>
                                      </p:cBhvr>
                                      <p:rCtr x="10851" y="-18536"/>
                                    </p:animMotion>
                                  </p:childTnLst>
                                </p:cTn>
                              </p:par>
                              <p:par>
                                <p:cTn id="57" presetID="1" presetClass="entr" presetSubtype="0" fill="hold" grpId="0" nodeType="withEffect">
                                  <p:stCondLst>
                                    <p:cond delay="400"/>
                                  </p:stCondLst>
                                  <p:childTnLst>
                                    <p:set>
                                      <p:cBhvr>
                                        <p:cTn id="58" dur="1" fill="hold">
                                          <p:stCondLst>
                                            <p:cond delay="0"/>
                                          </p:stCondLst>
                                        </p:cTn>
                                        <p:tgtEl>
                                          <p:spTgt spid="615"/>
                                        </p:tgtEl>
                                        <p:attrNameLst>
                                          <p:attrName>style.visibility</p:attrName>
                                        </p:attrNameLst>
                                      </p:cBhvr>
                                      <p:to>
                                        <p:strVal val="visible"/>
                                      </p:to>
                                    </p:set>
                                  </p:childTnLst>
                                </p:cTn>
                              </p:par>
                              <p:par>
                                <p:cTn id="59" presetID="53" presetClass="entr" presetSubtype="16" fill="hold" grpId="1" nodeType="withEffect">
                                  <p:stCondLst>
                                    <p:cond delay="400"/>
                                  </p:stCondLst>
                                  <p:childTnLst>
                                    <p:set>
                                      <p:cBhvr>
                                        <p:cTn id="60" dur="1" fill="hold">
                                          <p:stCondLst>
                                            <p:cond delay="0"/>
                                          </p:stCondLst>
                                        </p:cTn>
                                        <p:tgtEl>
                                          <p:spTgt spid="615"/>
                                        </p:tgtEl>
                                        <p:attrNameLst>
                                          <p:attrName>style.visibility</p:attrName>
                                        </p:attrNameLst>
                                      </p:cBhvr>
                                      <p:to>
                                        <p:strVal val="visible"/>
                                      </p:to>
                                    </p:set>
                                    <p:anim calcmode="lin" valueType="num">
                                      <p:cBhvr>
                                        <p:cTn id="61" dur="1000" fill="hold"/>
                                        <p:tgtEl>
                                          <p:spTgt spid="615"/>
                                        </p:tgtEl>
                                        <p:attrNameLst>
                                          <p:attrName>ppt_w</p:attrName>
                                        </p:attrNameLst>
                                      </p:cBhvr>
                                      <p:tavLst>
                                        <p:tav tm="0">
                                          <p:val>
                                            <p:fltVal val="0"/>
                                          </p:val>
                                        </p:tav>
                                        <p:tav tm="100000">
                                          <p:val>
                                            <p:strVal val="#ppt_w"/>
                                          </p:val>
                                        </p:tav>
                                      </p:tavLst>
                                    </p:anim>
                                    <p:anim calcmode="lin" valueType="num">
                                      <p:cBhvr>
                                        <p:cTn id="62" dur="1000" fill="hold"/>
                                        <p:tgtEl>
                                          <p:spTgt spid="615"/>
                                        </p:tgtEl>
                                        <p:attrNameLst>
                                          <p:attrName>ppt_h</p:attrName>
                                        </p:attrNameLst>
                                      </p:cBhvr>
                                      <p:tavLst>
                                        <p:tav tm="0">
                                          <p:val>
                                            <p:fltVal val="0"/>
                                          </p:val>
                                        </p:tav>
                                        <p:tav tm="100000">
                                          <p:val>
                                            <p:strVal val="#ppt_h"/>
                                          </p:val>
                                        </p:tav>
                                      </p:tavLst>
                                    </p:anim>
                                    <p:animEffect transition="in" filter="fade">
                                      <p:cBhvr>
                                        <p:cTn id="63" dur="1000"/>
                                        <p:tgtEl>
                                          <p:spTgt spid="615"/>
                                        </p:tgtEl>
                                      </p:cBhvr>
                                    </p:animEffect>
                                  </p:childTnLst>
                                </p:cTn>
                              </p:par>
                              <p:par>
                                <p:cTn id="64" presetID="64" presetClass="path" presetSubtype="0" fill="hold" grpId="2" nodeType="withEffect">
                                  <p:stCondLst>
                                    <p:cond delay="400"/>
                                  </p:stCondLst>
                                  <p:childTnLst>
                                    <p:animMotion origin="layout" path="M 5E-6 2.09762E-6 L -0.18855 -1.11369 " pathEditMode="relative" rAng="0" ptsTypes="AA">
                                      <p:cBhvr>
                                        <p:cTn id="65" dur="1000" spd="-100000" fill="hold"/>
                                        <p:tgtEl>
                                          <p:spTgt spid="615"/>
                                        </p:tgtEl>
                                        <p:attrNameLst>
                                          <p:attrName>ppt_x</p:attrName>
                                          <p:attrName>ppt_y</p:attrName>
                                        </p:attrNameLst>
                                      </p:cBhvr>
                                      <p:rCtr x="-9427" y="-55700"/>
                                    </p:animMotion>
                                  </p:childTnLst>
                                </p:cTn>
                              </p:par>
                              <p:par>
                                <p:cTn id="66" presetID="1" presetClass="entr" presetSubtype="0" fill="hold" grpId="0" nodeType="withEffect">
                                  <p:stCondLst>
                                    <p:cond delay="200"/>
                                  </p:stCondLst>
                                  <p:childTnLst>
                                    <p:set>
                                      <p:cBhvr>
                                        <p:cTn id="67" dur="1" fill="hold">
                                          <p:stCondLst>
                                            <p:cond delay="0"/>
                                          </p:stCondLst>
                                        </p:cTn>
                                        <p:tgtEl>
                                          <p:spTgt spid="600"/>
                                        </p:tgtEl>
                                        <p:attrNameLst>
                                          <p:attrName>style.visibility</p:attrName>
                                        </p:attrNameLst>
                                      </p:cBhvr>
                                      <p:to>
                                        <p:strVal val="visible"/>
                                      </p:to>
                                    </p:set>
                                  </p:childTnLst>
                                </p:cTn>
                              </p:par>
                              <p:par>
                                <p:cTn id="68" presetID="53" presetClass="entr" presetSubtype="16" fill="hold" grpId="1" nodeType="withEffect">
                                  <p:stCondLst>
                                    <p:cond delay="200"/>
                                  </p:stCondLst>
                                  <p:childTnLst>
                                    <p:set>
                                      <p:cBhvr>
                                        <p:cTn id="69" dur="1" fill="hold">
                                          <p:stCondLst>
                                            <p:cond delay="0"/>
                                          </p:stCondLst>
                                        </p:cTn>
                                        <p:tgtEl>
                                          <p:spTgt spid="600"/>
                                        </p:tgtEl>
                                        <p:attrNameLst>
                                          <p:attrName>style.visibility</p:attrName>
                                        </p:attrNameLst>
                                      </p:cBhvr>
                                      <p:to>
                                        <p:strVal val="visible"/>
                                      </p:to>
                                    </p:set>
                                    <p:anim calcmode="lin" valueType="num">
                                      <p:cBhvr>
                                        <p:cTn id="70" dur="1000" fill="hold"/>
                                        <p:tgtEl>
                                          <p:spTgt spid="600"/>
                                        </p:tgtEl>
                                        <p:attrNameLst>
                                          <p:attrName>ppt_w</p:attrName>
                                        </p:attrNameLst>
                                      </p:cBhvr>
                                      <p:tavLst>
                                        <p:tav tm="0">
                                          <p:val>
                                            <p:fltVal val="0"/>
                                          </p:val>
                                        </p:tav>
                                        <p:tav tm="100000">
                                          <p:val>
                                            <p:strVal val="#ppt_w"/>
                                          </p:val>
                                        </p:tav>
                                      </p:tavLst>
                                    </p:anim>
                                    <p:anim calcmode="lin" valueType="num">
                                      <p:cBhvr>
                                        <p:cTn id="71" dur="1000" fill="hold"/>
                                        <p:tgtEl>
                                          <p:spTgt spid="600"/>
                                        </p:tgtEl>
                                        <p:attrNameLst>
                                          <p:attrName>ppt_h</p:attrName>
                                        </p:attrNameLst>
                                      </p:cBhvr>
                                      <p:tavLst>
                                        <p:tav tm="0">
                                          <p:val>
                                            <p:fltVal val="0"/>
                                          </p:val>
                                        </p:tav>
                                        <p:tav tm="100000">
                                          <p:val>
                                            <p:strVal val="#ppt_h"/>
                                          </p:val>
                                        </p:tav>
                                      </p:tavLst>
                                    </p:anim>
                                    <p:animEffect transition="in" filter="fade">
                                      <p:cBhvr>
                                        <p:cTn id="72" dur="1000"/>
                                        <p:tgtEl>
                                          <p:spTgt spid="600"/>
                                        </p:tgtEl>
                                      </p:cBhvr>
                                    </p:animEffect>
                                  </p:childTnLst>
                                </p:cTn>
                              </p:par>
                              <p:par>
                                <p:cTn id="73" presetID="64" presetClass="path" presetSubtype="0" fill="hold" grpId="2" nodeType="withEffect">
                                  <p:stCondLst>
                                    <p:cond delay="200"/>
                                  </p:stCondLst>
                                  <p:childTnLst>
                                    <p:animMotion origin="layout" path="M 0 -2.71605E-6 L 0.12309 0.575 " pathEditMode="relative" rAng="0" ptsTypes="AA">
                                      <p:cBhvr>
                                        <p:cTn id="74" dur="1000" spd="-100000" fill="hold"/>
                                        <p:tgtEl>
                                          <p:spTgt spid="600"/>
                                        </p:tgtEl>
                                        <p:attrNameLst>
                                          <p:attrName>ppt_x</p:attrName>
                                          <p:attrName>ppt_y</p:attrName>
                                        </p:attrNameLst>
                                      </p:cBhvr>
                                      <p:rCtr x="6146" y="28735"/>
                                    </p:animMotion>
                                  </p:childTnLst>
                                </p:cTn>
                              </p:par>
                              <p:par>
                                <p:cTn id="75" presetID="1" presetClass="entr" presetSubtype="0" fill="hold" nodeType="withEffect">
                                  <p:stCondLst>
                                    <p:cond delay="400"/>
                                  </p:stCondLst>
                                  <p:childTnLst>
                                    <p:set>
                                      <p:cBhvr>
                                        <p:cTn id="76" dur="1" fill="hold">
                                          <p:stCondLst>
                                            <p:cond delay="0"/>
                                          </p:stCondLst>
                                        </p:cTn>
                                        <p:tgtEl>
                                          <p:spTgt spid="608"/>
                                        </p:tgtEl>
                                        <p:attrNameLst>
                                          <p:attrName>style.visibility</p:attrName>
                                        </p:attrNameLst>
                                      </p:cBhvr>
                                      <p:to>
                                        <p:strVal val="visible"/>
                                      </p:to>
                                    </p:set>
                                  </p:childTnLst>
                                </p:cTn>
                              </p:par>
                              <p:par>
                                <p:cTn id="77" presetID="53" presetClass="entr" presetSubtype="16" fill="hold" nodeType="withEffect">
                                  <p:stCondLst>
                                    <p:cond delay="400"/>
                                  </p:stCondLst>
                                  <p:childTnLst>
                                    <p:set>
                                      <p:cBhvr>
                                        <p:cTn id="78" dur="1" fill="hold">
                                          <p:stCondLst>
                                            <p:cond delay="0"/>
                                          </p:stCondLst>
                                        </p:cTn>
                                        <p:tgtEl>
                                          <p:spTgt spid="608"/>
                                        </p:tgtEl>
                                        <p:attrNameLst>
                                          <p:attrName>style.visibility</p:attrName>
                                        </p:attrNameLst>
                                      </p:cBhvr>
                                      <p:to>
                                        <p:strVal val="visible"/>
                                      </p:to>
                                    </p:set>
                                    <p:anim calcmode="lin" valueType="num">
                                      <p:cBhvr>
                                        <p:cTn id="79" dur="1000" fill="hold"/>
                                        <p:tgtEl>
                                          <p:spTgt spid="608"/>
                                        </p:tgtEl>
                                        <p:attrNameLst>
                                          <p:attrName>ppt_w</p:attrName>
                                        </p:attrNameLst>
                                      </p:cBhvr>
                                      <p:tavLst>
                                        <p:tav tm="0">
                                          <p:val>
                                            <p:fltVal val="0"/>
                                          </p:val>
                                        </p:tav>
                                        <p:tav tm="100000">
                                          <p:val>
                                            <p:strVal val="#ppt_w"/>
                                          </p:val>
                                        </p:tav>
                                      </p:tavLst>
                                    </p:anim>
                                    <p:anim calcmode="lin" valueType="num">
                                      <p:cBhvr>
                                        <p:cTn id="80" dur="1000" fill="hold"/>
                                        <p:tgtEl>
                                          <p:spTgt spid="608"/>
                                        </p:tgtEl>
                                        <p:attrNameLst>
                                          <p:attrName>ppt_h</p:attrName>
                                        </p:attrNameLst>
                                      </p:cBhvr>
                                      <p:tavLst>
                                        <p:tav tm="0">
                                          <p:val>
                                            <p:fltVal val="0"/>
                                          </p:val>
                                        </p:tav>
                                        <p:tav tm="100000">
                                          <p:val>
                                            <p:strVal val="#ppt_h"/>
                                          </p:val>
                                        </p:tav>
                                      </p:tavLst>
                                    </p:anim>
                                    <p:animEffect transition="in" filter="fade">
                                      <p:cBhvr>
                                        <p:cTn id="81" dur="1000"/>
                                        <p:tgtEl>
                                          <p:spTgt spid="608"/>
                                        </p:tgtEl>
                                      </p:cBhvr>
                                    </p:animEffect>
                                  </p:childTnLst>
                                </p:cTn>
                              </p:par>
                              <p:par>
                                <p:cTn id="82" presetID="64" presetClass="path" presetSubtype="0" fill="hold" nodeType="withEffect">
                                  <p:stCondLst>
                                    <p:cond delay="400"/>
                                  </p:stCondLst>
                                  <p:childTnLst>
                                    <p:animMotion origin="layout" path="M 2.5E-6 6.17284E-7 L -0.71736 -0.40556 " pathEditMode="relative" rAng="0" ptsTypes="AA">
                                      <p:cBhvr>
                                        <p:cTn id="83" dur="1000" spd="-100000" fill="hold"/>
                                        <p:tgtEl>
                                          <p:spTgt spid="608"/>
                                        </p:tgtEl>
                                        <p:attrNameLst>
                                          <p:attrName>ppt_x</p:attrName>
                                          <p:attrName>ppt_y</p:attrName>
                                        </p:attrNameLst>
                                      </p:cBhvr>
                                      <p:rCtr x="-35868" y="-20278"/>
                                    </p:animMotion>
                                  </p:childTnLst>
                                </p:cTn>
                              </p:par>
                              <p:par>
                                <p:cTn id="84" presetID="1" presetClass="entr" presetSubtype="0" fill="hold" nodeType="withEffect">
                                  <p:stCondLst>
                                    <p:cond delay="300"/>
                                  </p:stCondLst>
                                  <p:childTnLst>
                                    <p:set>
                                      <p:cBhvr>
                                        <p:cTn id="85" dur="1" fill="hold">
                                          <p:stCondLst>
                                            <p:cond delay="0"/>
                                          </p:stCondLst>
                                        </p:cTn>
                                        <p:tgtEl>
                                          <p:spTgt spid="611"/>
                                        </p:tgtEl>
                                        <p:attrNameLst>
                                          <p:attrName>style.visibility</p:attrName>
                                        </p:attrNameLst>
                                      </p:cBhvr>
                                      <p:to>
                                        <p:strVal val="visible"/>
                                      </p:to>
                                    </p:set>
                                  </p:childTnLst>
                                </p:cTn>
                              </p:par>
                              <p:par>
                                <p:cTn id="86" presetID="53" presetClass="entr" presetSubtype="16" fill="hold" nodeType="withEffect">
                                  <p:stCondLst>
                                    <p:cond delay="300"/>
                                  </p:stCondLst>
                                  <p:childTnLst>
                                    <p:set>
                                      <p:cBhvr>
                                        <p:cTn id="87" dur="1" fill="hold">
                                          <p:stCondLst>
                                            <p:cond delay="0"/>
                                          </p:stCondLst>
                                        </p:cTn>
                                        <p:tgtEl>
                                          <p:spTgt spid="611"/>
                                        </p:tgtEl>
                                        <p:attrNameLst>
                                          <p:attrName>style.visibility</p:attrName>
                                        </p:attrNameLst>
                                      </p:cBhvr>
                                      <p:to>
                                        <p:strVal val="visible"/>
                                      </p:to>
                                    </p:set>
                                    <p:anim calcmode="lin" valueType="num">
                                      <p:cBhvr>
                                        <p:cTn id="88" dur="1000" fill="hold"/>
                                        <p:tgtEl>
                                          <p:spTgt spid="611"/>
                                        </p:tgtEl>
                                        <p:attrNameLst>
                                          <p:attrName>ppt_w</p:attrName>
                                        </p:attrNameLst>
                                      </p:cBhvr>
                                      <p:tavLst>
                                        <p:tav tm="0">
                                          <p:val>
                                            <p:fltVal val="0"/>
                                          </p:val>
                                        </p:tav>
                                        <p:tav tm="100000">
                                          <p:val>
                                            <p:strVal val="#ppt_w"/>
                                          </p:val>
                                        </p:tav>
                                      </p:tavLst>
                                    </p:anim>
                                    <p:anim calcmode="lin" valueType="num">
                                      <p:cBhvr>
                                        <p:cTn id="89" dur="1000" fill="hold"/>
                                        <p:tgtEl>
                                          <p:spTgt spid="611"/>
                                        </p:tgtEl>
                                        <p:attrNameLst>
                                          <p:attrName>ppt_h</p:attrName>
                                        </p:attrNameLst>
                                      </p:cBhvr>
                                      <p:tavLst>
                                        <p:tav tm="0">
                                          <p:val>
                                            <p:fltVal val="0"/>
                                          </p:val>
                                        </p:tav>
                                        <p:tav tm="100000">
                                          <p:val>
                                            <p:strVal val="#ppt_h"/>
                                          </p:val>
                                        </p:tav>
                                      </p:tavLst>
                                    </p:anim>
                                    <p:animEffect transition="in" filter="fade">
                                      <p:cBhvr>
                                        <p:cTn id="90" dur="1000"/>
                                        <p:tgtEl>
                                          <p:spTgt spid="611"/>
                                        </p:tgtEl>
                                      </p:cBhvr>
                                    </p:animEffect>
                                  </p:childTnLst>
                                </p:cTn>
                              </p:par>
                              <p:par>
                                <p:cTn id="91" presetID="64" presetClass="path" presetSubtype="0" fill="hold" nodeType="withEffect">
                                  <p:stCondLst>
                                    <p:cond delay="300"/>
                                  </p:stCondLst>
                                  <p:childTnLst>
                                    <p:animMotion origin="layout" path="M -8.33333E-7 3.20988E-6 L 1.0349 -0.87346 " pathEditMode="relative" rAng="0" ptsTypes="AA">
                                      <p:cBhvr>
                                        <p:cTn id="92" dur="1000" spd="-100000" fill="hold"/>
                                        <p:tgtEl>
                                          <p:spTgt spid="611"/>
                                        </p:tgtEl>
                                        <p:attrNameLst>
                                          <p:attrName>ppt_x</p:attrName>
                                          <p:attrName>ppt_y</p:attrName>
                                        </p:attrNameLst>
                                      </p:cBhvr>
                                      <p:rCtr x="51736" y="-43673"/>
                                    </p:animMotion>
                                  </p:childTnLst>
                                </p:cTn>
                              </p:par>
                              <p:par>
                                <p:cTn id="93" presetID="1" presetClass="entr" presetSubtype="0" fill="hold" nodeType="withEffect">
                                  <p:stCondLst>
                                    <p:cond delay="200"/>
                                  </p:stCondLst>
                                  <p:childTnLst>
                                    <p:set>
                                      <p:cBhvr>
                                        <p:cTn id="94" dur="1" fill="hold">
                                          <p:stCondLst>
                                            <p:cond delay="0"/>
                                          </p:stCondLst>
                                        </p:cTn>
                                        <p:tgtEl>
                                          <p:spTgt spid="616"/>
                                        </p:tgtEl>
                                        <p:attrNameLst>
                                          <p:attrName>style.visibility</p:attrName>
                                        </p:attrNameLst>
                                      </p:cBhvr>
                                      <p:to>
                                        <p:strVal val="visible"/>
                                      </p:to>
                                    </p:set>
                                  </p:childTnLst>
                                </p:cTn>
                              </p:par>
                              <p:par>
                                <p:cTn id="95" presetID="53" presetClass="entr" presetSubtype="16" fill="hold" nodeType="withEffect">
                                  <p:stCondLst>
                                    <p:cond delay="200"/>
                                  </p:stCondLst>
                                  <p:childTnLst>
                                    <p:set>
                                      <p:cBhvr>
                                        <p:cTn id="96" dur="1" fill="hold">
                                          <p:stCondLst>
                                            <p:cond delay="0"/>
                                          </p:stCondLst>
                                        </p:cTn>
                                        <p:tgtEl>
                                          <p:spTgt spid="616"/>
                                        </p:tgtEl>
                                        <p:attrNameLst>
                                          <p:attrName>style.visibility</p:attrName>
                                        </p:attrNameLst>
                                      </p:cBhvr>
                                      <p:to>
                                        <p:strVal val="visible"/>
                                      </p:to>
                                    </p:set>
                                    <p:anim calcmode="lin" valueType="num">
                                      <p:cBhvr>
                                        <p:cTn id="97" dur="1000" fill="hold"/>
                                        <p:tgtEl>
                                          <p:spTgt spid="616"/>
                                        </p:tgtEl>
                                        <p:attrNameLst>
                                          <p:attrName>ppt_w</p:attrName>
                                        </p:attrNameLst>
                                      </p:cBhvr>
                                      <p:tavLst>
                                        <p:tav tm="0">
                                          <p:val>
                                            <p:fltVal val="0"/>
                                          </p:val>
                                        </p:tav>
                                        <p:tav tm="100000">
                                          <p:val>
                                            <p:strVal val="#ppt_w"/>
                                          </p:val>
                                        </p:tav>
                                      </p:tavLst>
                                    </p:anim>
                                    <p:anim calcmode="lin" valueType="num">
                                      <p:cBhvr>
                                        <p:cTn id="98" dur="1000" fill="hold"/>
                                        <p:tgtEl>
                                          <p:spTgt spid="616"/>
                                        </p:tgtEl>
                                        <p:attrNameLst>
                                          <p:attrName>ppt_h</p:attrName>
                                        </p:attrNameLst>
                                      </p:cBhvr>
                                      <p:tavLst>
                                        <p:tav tm="0">
                                          <p:val>
                                            <p:fltVal val="0"/>
                                          </p:val>
                                        </p:tav>
                                        <p:tav tm="100000">
                                          <p:val>
                                            <p:strVal val="#ppt_h"/>
                                          </p:val>
                                        </p:tav>
                                      </p:tavLst>
                                    </p:anim>
                                    <p:animEffect transition="in" filter="fade">
                                      <p:cBhvr>
                                        <p:cTn id="99" dur="1000"/>
                                        <p:tgtEl>
                                          <p:spTgt spid="616"/>
                                        </p:tgtEl>
                                      </p:cBhvr>
                                    </p:animEffect>
                                  </p:childTnLst>
                                </p:cTn>
                              </p:par>
                              <p:par>
                                <p:cTn id="100" presetID="64" presetClass="path" presetSubtype="0" fill="hold" nodeType="withEffect">
                                  <p:stCondLst>
                                    <p:cond delay="200"/>
                                  </p:stCondLst>
                                  <p:childTnLst>
                                    <p:animMotion origin="layout" path="M 4.44444E-6 4.32099E-6 L -0.64115 -0.9497 " pathEditMode="relative" rAng="0" ptsTypes="AA">
                                      <p:cBhvr>
                                        <p:cTn id="101" dur="1000" spd="-100000" fill="hold"/>
                                        <p:tgtEl>
                                          <p:spTgt spid="616"/>
                                        </p:tgtEl>
                                        <p:attrNameLst>
                                          <p:attrName>ppt_x</p:attrName>
                                          <p:attrName>ppt_y</p:attrName>
                                        </p:attrNameLst>
                                      </p:cBhvr>
                                      <p:rCtr x="-32066" y="-47500"/>
                                    </p:animMotion>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620"/>
                                        </p:tgtEl>
                                        <p:attrNameLst>
                                          <p:attrName>style.visibility</p:attrName>
                                        </p:attrNameLst>
                                      </p:cBhvr>
                                      <p:to>
                                        <p:strVal val="visible"/>
                                      </p:to>
                                    </p:set>
                                    <p:animEffect transition="in" filter="wipe(down)">
                                      <p:cBhvr>
                                        <p:cTn id="106" dur="500"/>
                                        <p:tgtEl>
                                          <p:spTgt spid="620"/>
                                        </p:tgtEl>
                                      </p:cBhvr>
                                    </p:animEffect>
                                  </p:childTnLst>
                                </p:cTn>
                              </p:par>
                            </p:childTnLst>
                          </p:cTn>
                        </p:par>
                        <p:par>
                          <p:cTn id="107" fill="hold">
                            <p:stCondLst>
                              <p:cond delay="500"/>
                            </p:stCondLst>
                            <p:childTnLst>
                              <p:par>
                                <p:cTn id="108" presetID="2" presetClass="entr" presetSubtype="8" fill="hold" nodeType="afterEffect">
                                  <p:stCondLst>
                                    <p:cond delay="0"/>
                                  </p:stCondLst>
                                  <p:childTnLst>
                                    <p:set>
                                      <p:cBhvr>
                                        <p:cTn id="109" dur="1" fill="hold">
                                          <p:stCondLst>
                                            <p:cond delay="0"/>
                                          </p:stCondLst>
                                        </p:cTn>
                                        <p:tgtEl>
                                          <p:spTgt spid="624"/>
                                        </p:tgtEl>
                                        <p:attrNameLst>
                                          <p:attrName>style.visibility</p:attrName>
                                        </p:attrNameLst>
                                      </p:cBhvr>
                                      <p:to>
                                        <p:strVal val="visible"/>
                                      </p:to>
                                    </p:set>
                                    <p:anim calcmode="lin" valueType="num">
                                      <p:cBhvr additive="base">
                                        <p:cTn id="110" dur="500" fill="hold"/>
                                        <p:tgtEl>
                                          <p:spTgt spid="624"/>
                                        </p:tgtEl>
                                        <p:attrNameLst>
                                          <p:attrName>ppt_x</p:attrName>
                                        </p:attrNameLst>
                                      </p:cBhvr>
                                      <p:tavLst>
                                        <p:tav tm="0">
                                          <p:val>
                                            <p:strVal val="0-#ppt_w/2"/>
                                          </p:val>
                                        </p:tav>
                                        <p:tav tm="100000">
                                          <p:val>
                                            <p:strVal val="#ppt_x"/>
                                          </p:val>
                                        </p:tav>
                                      </p:tavLst>
                                    </p:anim>
                                    <p:anim calcmode="lin" valueType="num">
                                      <p:cBhvr additive="base">
                                        <p:cTn id="111" dur="500" fill="hold"/>
                                        <p:tgtEl>
                                          <p:spTgt spid="624"/>
                                        </p:tgtEl>
                                        <p:attrNameLst>
                                          <p:attrName>ppt_y</p:attrName>
                                        </p:attrNameLst>
                                      </p:cBhvr>
                                      <p:tavLst>
                                        <p:tav tm="0">
                                          <p:val>
                                            <p:strVal val="#ppt_y"/>
                                          </p:val>
                                        </p:tav>
                                        <p:tav tm="100000">
                                          <p:val>
                                            <p:strVal val="#ppt_y"/>
                                          </p:val>
                                        </p:tav>
                                      </p:tavLst>
                                    </p:anim>
                                  </p:childTnLst>
                                </p:cTn>
                              </p:par>
                            </p:childTnLst>
                          </p:cTn>
                        </p:par>
                        <p:par>
                          <p:cTn id="112" fill="hold">
                            <p:stCondLst>
                              <p:cond delay="1000"/>
                            </p:stCondLst>
                            <p:childTnLst>
                              <p:par>
                                <p:cTn id="113" presetID="52" presetClass="entr" presetSubtype="0" fill="hold" grpId="0" nodeType="afterEffect">
                                  <p:stCondLst>
                                    <p:cond delay="0"/>
                                  </p:stCondLst>
                                  <p:iterate type="lt">
                                    <p:tmPct val="10000"/>
                                  </p:iterate>
                                  <p:childTnLst>
                                    <p:set>
                                      <p:cBhvr>
                                        <p:cTn id="114" dur="1" fill="hold">
                                          <p:stCondLst>
                                            <p:cond delay="0"/>
                                          </p:stCondLst>
                                        </p:cTn>
                                        <p:tgtEl>
                                          <p:spTgt spid="622"/>
                                        </p:tgtEl>
                                        <p:attrNameLst>
                                          <p:attrName>style.visibility</p:attrName>
                                        </p:attrNameLst>
                                      </p:cBhvr>
                                      <p:to>
                                        <p:strVal val="visible"/>
                                      </p:to>
                                    </p:set>
                                    <p:animScale>
                                      <p:cBhvr>
                                        <p:cTn id="115" dur="1000" decel="50000" fill="hold">
                                          <p:stCondLst>
                                            <p:cond delay="0"/>
                                          </p:stCondLst>
                                        </p:cTn>
                                        <p:tgtEl>
                                          <p:spTgt spid="6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6" dur="1000" decel="50000" fill="hold">
                                          <p:stCondLst>
                                            <p:cond delay="0"/>
                                          </p:stCondLst>
                                        </p:cTn>
                                        <p:tgtEl>
                                          <p:spTgt spid="622"/>
                                        </p:tgtEl>
                                        <p:attrNameLst>
                                          <p:attrName>ppt_x</p:attrName>
                                          <p:attrName>ppt_y</p:attrName>
                                        </p:attrNameLst>
                                      </p:cBhvr>
                                    </p:animMotion>
                                    <p:animEffect transition="in" filter="fade">
                                      <p:cBhvr>
                                        <p:cTn id="117" dur="1000"/>
                                        <p:tgtEl>
                                          <p:spTgt spid="622"/>
                                        </p:tgtEl>
                                      </p:cBhvr>
                                    </p:animEffect>
                                  </p:childTnLst>
                                </p:cTn>
                              </p:par>
                            </p:childTnLst>
                          </p:cTn>
                        </p:par>
                        <p:par>
                          <p:cTn id="118" fill="hold">
                            <p:stCondLst>
                              <p:cond delay="3000"/>
                            </p:stCondLst>
                            <p:childTnLst>
                              <p:par>
                                <p:cTn id="119" presetID="52" presetClass="entr" presetSubtype="0" fill="hold" grpId="0" nodeType="afterEffect">
                                  <p:stCondLst>
                                    <p:cond delay="0"/>
                                  </p:stCondLst>
                                  <p:iterate type="lt">
                                    <p:tmPct val="10000"/>
                                  </p:iterate>
                                  <p:childTnLst>
                                    <p:set>
                                      <p:cBhvr>
                                        <p:cTn id="120" dur="1" fill="hold">
                                          <p:stCondLst>
                                            <p:cond delay="0"/>
                                          </p:stCondLst>
                                        </p:cTn>
                                        <p:tgtEl>
                                          <p:spTgt spid="623"/>
                                        </p:tgtEl>
                                        <p:attrNameLst>
                                          <p:attrName>style.visibility</p:attrName>
                                        </p:attrNameLst>
                                      </p:cBhvr>
                                      <p:to>
                                        <p:strVal val="visible"/>
                                      </p:to>
                                    </p:set>
                                    <p:animScale>
                                      <p:cBhvr>
                                        <p:cTn id="121" dur="1000" decel="50000" fill="hold">
                                          <p:stCondLst>
                                            <p:cond delay="0"/>
                                          </p:stCondLst>
                                        </p:cTn>
                                        <p:tgtEl>
                                          <p:spTgt spid="6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2" dur="1000" decel="50000" fill="hold">
                                          <p:stCondLst>
                                            <p:cond delay="0"/>
                                          </p:stCondLst>
                                        </p:cTn>
                                        <p:tgtEl>
                                          <p:spTgt spid="623"/>
                                        </p:tgtEl>
                                        <p:attrNameLst>
                                          <p:attrName>ppt_x</p:attrName>
                                          <p:attrName>ppt_y</p:attrName>
                                        </p:attrNameLst>
                                      </p:cBhvr>
                                    </p:animMotion>
                                    <p:animEffect transition="in" filter="fade">
                                      <p:cBhvr>
                                        <p:cTn id="123" dur="1000"/>
                                        <p:tgtEl>
                                          <p:spTgt spid="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p:bldP spid="600" grpId="0" animBg="1"/>
      <p:bldP spid="600" grpId="1" animBg="1"/>
      <p:bldP spid="600" grpId="2" animBg="1"/>
      <p:bldP spid="601" grpId="0" animBg="1"/>
      <p:bldP spid="601" grpId="1" animBg="1"/>
      <p:bldP spid="601" grpId="2" animBg="1"/>
      <p:bldP spid="614" grpId="0" animBg="1"/>
      <p:bldP spid="614" grpId="1" animBg="1"/>
      <p:bldP spid="614" grpId="2" animBg="1"/>
      <p:bldP spid="615" grpId="0" animBg="1"/>
      <p:bldP spid="615" grpId="1" animBg="1"/>
      <p:bldP spid="615" grpId="2" animBg="1"/>
      <p:bldP spid="622" grpId="0"/>
      <p:bldP spid="623" grpId="0"/>
      <p:bldP spid="3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4627" y="4438141"/>
            <a:ext cx="8611922" cy="169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883" tIns="54442" rIns="108883" bIns="54442" rtlCol="0" anchor="ctr"/>
          <a:lstStyle/>
          <a:p>
            <a:pPr defTabSz="1088828"/>
            <a:r>
              <a:rPr lang="en-US" altLang="zh-CN" sz="13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p>
          <a:p>
            <a:pPr defTabSz="1088828"/>
            <a:r>
              <a:rPr lang="zh-CN" altLang="en-US" sz="13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300" dirty="0">
              <a:solidFill>
                <a:srgbClr val="EEECE1">
                  <a:lumMod val="25000"/>
                </a:srgbClr>
              </a:solidFill>
              <a:latin typeface="微软雅黑" panose="020B0503020204020204" pitchFamily="34" charset="-122"/>
              <a:ea typeface="微软雅黑" panose="020B0503020204020204" pitchFamily="34" charset="-122"/>
            </a:endParaRPr>
          </a:p>
          <a:p>
            <a:pPr defTabSz="1088828"/>
            <a:r>
              <a:rPr lang="en-US" altLang="zh-CN" sz="13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p>
          <a:p>
            <a:pPr defTabSz="1088828"/>
            <a:r>
              <a:rPr lang="zh-CN" altLang="en-US" sz="13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p>
          <a:p>
            <a:pPr defTabSz="1088828"/>
            <a:r>
              <a:rPr lang="en-US" altLang="zh-CN" sz="13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p>
          <a:p>
            <a:pPr defTabSz="1088828"/>
            <a:r>
              <a:rPr lang="zh-CN" altLang="en-US" sz="13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p>
          <a:p>
            <a:pPr defTabSz="1088828"/>
            <a:r>
              <a:rPr lang="zh-CN" altLang="en-US" sz="13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p>
          <a:p>
            <a:pPr defTabSz="1088828"/>
            <a:r>
              <a:rPr lang="zh-CN" altLang="en-US" sz="13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300" dirty="0">
                <a:solidFill>
                  <a:srgbClr val="EEECE1">
                    <a:lumMod val="25000"/>
                  </a:srgbClr>
                </a:solidFill>
                <a:latin typeface="微软雅黑" panose="020B0503020204020204" pitchFamily="34" charset="-122"/>
                <a:ea typeface="微软雅黑" panose="020B0503020204020204" pitchFamily="34" charset="-122"/>
              </a:rPr>
              <a:t>论坛：      </a:t>
            </a:r>
            <a:r>
              <a:rPr lang="en-US" altLang="zh-CN" sz="1300" dirty="0">
                <a:solidFill>
                  <a:srgbClr val="EEECE1">
                    <a:lumMod val="25000"/>
                  </a:srgbClr>
                </a:solidFill>
                <a:latin typeface="微软雅黑" panose="020B0503020204020204" pitchFamily="34" charset="-122"/>
                <a:ea typeface="微软雅黑" panose="020B0503020204020204" pitchFamily="34" charset="-122"/>
                <a:hlinkClick r:id="rId17"/>
              </a:rPr>
              <a:t>www.1ppt.cn</a:t>
            </a:r>
            <a:r>
              <a:rPr lang="en-US" altLang="zh-CN" sz="13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3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3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971"/>
            <a:ext cx="12198350" cy="1367145"/>
          </a:xfrm>
          <a:prstGeom prst="rect">
            <a:avLst/>
          </a:prstGeom>
          <a:solidFill>
            <a:schemeClr val="tx2">
              <a:lumMod val="75000"/>
            </a:schemeClr>
          </a:solidFill>
          <a:ln w="9525">
            <a:noFill/>
            <a:miter lim="800000"/>
            <a:headEnd/>
            <a:tailEnd/>
          </a:ln>
        </p:spPr>
        <p:txBody>
          <a:bodyPr wrap="none" lIns="108883" tIns="54442" rIns="108883" bIns="54442" anchor="ctr"/>
          <a:lstStyle/>
          <a:p>
            <a:pPr defTabSz="1088828">
              <a:defRPr/>
            </a:pPr>
            <a:endParaRPr lang="zh-CN" altLang="en-US" sz="2100"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974" y="315254"/>
            <a:ext cx="10287539" cy="2682393"/>
          </a:xfrm>
          <a:prstGeom prst="rect">
            <a:avLst/>
          </a:prstGeom>
          <a:noFill/>
          <a:ln>
            <a:noFill/>
          </a:ln>
        </p:spPr>
      </p:pic>
      <p:sp>
        <p:nvSpPr>
          <p:cNvPr id="15" name="Rectangle 3"/>
          <p:cNvSpPr>
            <a:spLocks noChangeArrowheads="1"/>
          </p:cNvSpPr>
          <p:nvPr/>
        </p:nvSpPr>
        <p:spPr bwMode="auto">
          <a:xfrm>
            <a:off x="624743" y="3098064"/>
            <a:ext cx="5474432" cy="1619054"/>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883" tIns="54442" rIns="108883" bIns="54442"/>
          <a:lstStyle/>
          <a:p>
            <a:pPr defTabSz="1088828">
              <a:spcBef>
                <a:spcPct val="20000"/>
              </a:spcBef>
              <a:buClr>
                <a:srgbClr val="5B8CC1"/>
              </a:buClr>
              <a:defRPr/>
            </a:pPr>
            <a:r>
              <a:rPr lang="zh-CN" altLang="en-US" b="1" kern="0" dirty="0">
                <a:solidFill>
                  <a:prstClr val="white"/>
                </a:solidFill>
                <a:latin typeface="微软雅黑" pitchFamily="34" charset="-122"/>
                <a:ea typeface="微软雅黑" pitchFamily="34" charset="-122"/>
              </a:rPr>
              <a:t>可以在下列情况使用</a:t>
            </a:r>
            <a:endParaRPr lang="zh-CN" altLang="en-US" sz="1400" kern="0" dirty="0">
              <a:solidFill>
                <a:prstClr val="white"/>
              </a:solidFill>
              <a:latin typeface="微软雅黑" pitchFamily="34" charset="-122"/>
              <a:ea typeface="微软雅黑" pitchFamily="34" charset="-122"/>
            </a:endParaRPr>
          </a:p>
          <a:p>
            <a:pPr defTabSz="1088828">
              <a:lnSpc>
                <a:spcPct val="150000"/>
              </a:lnSpc>
              <a:buClr>
                <a:srgbClr val="5B8CC1"/>
              </a:buClr>
              <a:buFont typeface="Wingdings" pitchFamily="2" charset="2"/>
              <a:buChar char="n"/>
              <a:defRPr/>
            </a:pPr>
            <a:r>
              <a:rPr lang="zh-CN" altLang="en-US" sz="1400" kern="0" dirty="0">
                <a:solidFill>
                  <a:prstClr val="white"/>
                </a:solidFill>
                <a:latin typeface="微软雅黑" pitchFamily="34" charset="-122"/>
                <a:ea typeface="微软雅黑" pitchFamily="34" charset="-122"/>
              </a:rPr>
              <a:t>不限次数的用于您个人</a:t>
            </a:r>
            <a:r>
              <a:rPr lang="en-US" altLang="zh-CN" sz="1400" kern="0" dirty="0">
                <a:solidFill>
                  <a:prstClr val="white"/>
                </a:solidFill>
                <a:latin typeface="微软雅黑" pitchFamily="34" charset="-122"/>
                <a:ea typeface="微软雅黑" pitchFamily="34" charset="-122"/>
              </a:rPr>
              <a:t>/</a:t>
            </a:r>
            <a:r>
              <a:rPr lang="zh-CN" altLang="en-US" sz="1400" kern="0" dirty="0">
                <a:solidFill>
                  <a:prstClr val="white"/>
                </a:solidFill>
                <a:latin typeface="微软雅黑" pitchFamily="34" charset="-122"/>
                <a:ea typeface="微软雅黑" pitchFamily="34" charset="-122"/>
              </a:rPr>
              <a:t>公司、企业的商业演示。</a:t>
            </a:r>
          </a:p>
          <a:p>
            <a:pPr defTabSz="1088828">
              <a:lnSpc>
                <a:spcPct val="150000"/>
              </a:lnSpc>
              <a:buClr>
                <a:srgbClr val="5B8CC1"/>
              </a:buClr>
              <a:buFont typeface="Wingdings" pitchFamily="2" charset="2"/>
              <a:buChar char="n"/>
              <a:defRPr/>
            </a:pPr>
            <a:r>
              <a:rPr lang="zh-CN" altLang="en-US" sz="14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9175" y="3098064"/>
            <a:ext cx="5474434" cy="154702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883" tIns="54442" rIns="108883" bIns="54442"/>
          <a:lstStyle/>
          <a:p>
            <a:pPr defTabSz="1088828">
              <a:spcBef>
                <a:spcPct val="20000"/>
              </a:spcBef>
              <a:buClr>
                <a:srgbClr val="5B8CC1"/>
              </a:buClr>
              <a:defRPr/>
            </a:pPr>
            <a:r>
              <a:rPr lang="zh-CN" altLang="en-US" b="1" kern="0" dirty="0">
                <a:solidFill>
                  <a:prstClr val="white"/>
                </a:solidFill>
                <a:latin typeface="微软雅黑" pitchFamily="34" charset="-122"/>
                <a:ea typeface="微软雅黑" pitchFamily="34" charset="-122"/>
              </a:rPr>
              <a:t>不可以在以下情况使用</a:t>
            </a:r>
            <a:endParaRPr lang="zh-CN" altLang="en-US" sz="1300" b="1" kern="0" dirty="0">
              <a:solidFill>
                <a:prstClr val="white"/>
              </a:solidFill>
              <a:latin typeface="微软雅黑" pitchFamily="34" charset="-122"/>
              <a:ea typeface="微软雅黑" pitchFamily="34" charset="-122"/>
            </a:endParaRPr>
          </a:p>
          <a:p>
            <a:pPr defTabSz="1088828">
              <a:lnSpc>
                <a:spcPct val="150000"/>
              </a:lnSpc>
              <a:buClr>
                <a:srgbClr val="5B8CC1"/>
              </a:buClr>
              <a:buFont typeface="Wingdings" pitchFamily="2" charset="2"/>
              <a:buChar char="n"/>
              <a:defRPr/>
            </a:pPr>
            <a:r>
              <a:rPr lang="zh-CN" altLang="en-US" sz="1400" kern="0" dirty="0">
                <a:solidFill>
                  <a:prstClr val="white"/>
                </a:solidFill>
                <a:latin typeface="微软雅黑" pitchFamily="34" charset="-122"/>
                <a:ea typeface="微软雅黑" pitchFamily="34" charset="-122"/>
              </a:rPr>
              <a:t>用于任何形式的在线付费下载。</a:t>
            </a:r>
          </a:p>
          <a:p>
            <a:pPr defTabSz="1088828">
              <a:lnSpc>
                <a:spcPct val="150000"/>
              </a:lnSpc>
              <a:buClr>
                <a:srgbClr val="5B8CC1"/>
              </a:buClr>
              <a:buFont typeface="Wingdings" pitchFamily="2" charset="2"/>
              <a:buChar char="n"/>
              <a:defRPr/>
            </a:pPr>
            <a:r>
              <a:rPr lang="zh-CN" altLang="en-US" sz="1400" kern="0" dirty="0">
                <a:solidFill>
                  <a:prstClr val="white"/>
                </a:solidFill>
                <a:latin typeface="微软雅黑" pitchFamily="34" charset="-122"/>
                <a:ea typeface="微软雅黑" pitchFamily="34" charset="-122"/>
              </a:rPr>
              <a:t>收集整理我们发布的免费资源后，刻录光碟销售。</a:t>
            </a:r>
            <a:endParaRPr lang="zh-CN" altLang="en-GB" sz="14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9779" y="3098062"/>
            <a:ext cx="525207" cy="39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50358" y="3098062"/>
            <a:ext cx="525207" cy="39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8736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Rectangle 17"/>
          <p:cNvSpPr/>
          <p:nvPr/>
        </p:nvSpPr>
        <p:spPr>
          <a:xfrm>
            <a:off x="7332467" y="1750927"/>
            <a:ext cx="3573066" cy="838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3" dirty="0">
              <a:latin typeface="微软雅黑" panose="020B0503020204020204" pitchFamily="34" charset="-122"/>
              <a:ea typeface="微软雅黑" panose="020B0503020204020204" pitchFamily="34" charset="-122"/>
            </a:endParaRPr>
          </a:p>
        </p:txBody>
      </p:sp>
      <p:sp>
        <p:nvSpPr>
          <p:cNvPr id="48" name="TextBox 47"/>
          <p:cNvSpPr txBox="1"/>
          <p:nvPr/>
        </p:nvSpPr>
        <p:spPr>
          <a:xfrm>
            <a:off x="7340672" y="1722161"/>
            <a:ext cx="4552363" cy="3336298"/>
          </a:xfrm>
          <a:prstGeom prst="rect">
            <a:avLst/>
          </a:prstGeom>
          <a:noFill/>
        </p:spPr>
        <p:txBody>
          <a:bodyPr wrap="square" rtlCol="0">
            <a:spAutoFit/>
          </a:bodyPr>
          <a:lstStyle/>
          <a:p>
            <a:r>
              <a:rPr lang="zh-CN" altLang="en-US" sz="5270" b="1" dirty="0">
                <a:solidFill>
                  <a:srgbClr val="F7F7F0"/>
                </a:solidFill>
                <a:latin typeface="微软雅黑" panose="020B0503020204020204" pitchFamily="34" charset="-122"/>
                <a:ea typeface="微软雅黑" panose="020B0503020204020204" pitchFamily="34" charset="-122"/>
                <a:cs typeface="Open Sans Condensed" pitchFamily="34" charset="0"/>
              </a:rPr>
              <a:t>赢在起点</a:t>
            </a:r>
            <a:endParaRPr lang="en-US" sz="5270" b="1" dirty="0">
              <a:solidFill>
                <a:srgbClr val="F7F7F0"/>
              </a:solidFill>
              <a:latin typeface="微软雅黑" panose="020B0503020204020204" pitchFamily="34" charset="-122"/>
              <a:ea typeface="微软雅黑" panose="020B0503020204020204" pitchFamily="34" charset="-122"/>
              <a:cs typeface="Open Sans Condensed" pitchFamily="34" charset="0"/>
            </a:endParaRPr>
          </a:p>
          <a:p>
            <a:r>
              <a:rPr lang="zh-CN" altLang="en-US" sz="5270" b="1" dirty="0">
                <a:solidFill>
                  <a:schemeClr val="bg1">
                    <a:lumMod val="65000"/>
                  </a:schemeClr>
                </a:solidFill>
                <a:latin typeface="微软雅黑" panose="020B0503020204020204" pitchFamily="34" charset="-122"/>
                <a:ea typeface="微软雅黑" panose="020B0503020204020204" pitchFamily="34" charset="-122"/>
                <a:cs typeface="Open Sans Condensed" pitchFamily="34" charset="0"/>
              </a:rPr>
              <a:t>一切以</a:t>
            </a:r>
            <a:endParaRPr lang="en-US" sz="5270" b="1" dirty="0">
              <a:solidFill>
                <a:schemeClr val="bg1">
                  <a:lumMod val="65000"/>
                </a:schemeClr>
              </a:solidFill>
              <a:latin typeface="微软雅黑" panose="020B0503020204020204" pitchFamily="34" charset="-122"/>
              <a:ea typeface="微软雅黑" panose="020B0503020204020204" pitchFamily="34" charset="-122"/>
              <a:cs typeface="Open Sans Condensed" pitchFamily="34" charset="0"/>
            </a:endParaRPr>
          </a:p>
          <a:p>
            <a:r>
              <a:rPr lang="zh-CN" altLang="en-US" sz="5270" b="1" dirty="0">
                <a:solidFill>
                  <a:schemeClr val="bg1">
                    <a:lumMod val="65000"/>
                  </a:schemeClr>
                </a:solidFill>
                <a:latin typeface="微软雅黑" panose="020B0503020204020204" pitchFamily="34" charset="-122"/>
                <a:ea typeface="微软雅黑" panose="020B0503020204020204" pitchFamily="34" charset="-122"/>
                <a:cs typeface="Open Sans Condensed" pitchFamily="34" charset="0"/>
              </a:rPr>
              <a:t>客户需求</a:t>
            </a:r>
            <a:endParaRPr lang="en-US" sz="5270" b="1" dirty="0">
              <a:solidFill>
                <a:schemeClr val="bg1">
                  <a:lumMod val="65000"/>
                </a:schemeClr>
              </a:solidFill>
              <a:latin typeface="微软雅黑" panose="020B0503020204020204" pitchFamily="34" charset="-122"/>
              <a:ea typeface="微软雅黑" panose="020B0503020204020204" pitchFamily="34" charset="-122"/>
              <a:cs typeface="Open Sans Condensed" pitchFamily="34" charset="0"/>
            </a:endParaRPr>
          </a:p>
          <a:p>
            <a:r>
              <a:rPr lang="zh-CN" altLang="en-US" sz="5270" b="1" dirty="0">
                <a:solidFill>
                  <a:schemeClr val="bg1">
                    <a:lumMod val="65000"/>
                  </a:schemeClr>
                </a:solidFill>
                <a:latin typeface="微软雅黑" panose="020B0503020204020204" pitchFamily="34" charset="-122"/>
                <a:ea typeface="微软雅黑" panose="020B0503020204020204" pitchFamily="34" charset="-122"/>
                <a:cs typeface="Open Sans Condensed" pitchFamily="34" charset="0"/>
              </a:rPr>
              <a:t>为</a:t>
            </a:r>
            <a:r>
              <a:rPr lang="zh-CN" altLang="en-US" sz="5270" b="1" dirty="0">
                <a:solidFill>
                  <a:schemeClr val="accent2"/>
                </a:solidFill>
                <a:latin typeface="微软雅黑" panose="020B0503020204020204" pitchFamily="34" charset="-122"/>
                <a:ea typeface="微软雅黑" panose="020B0503020204020204" pitchFamily="34" charset="-122"/>
                <a:cs typeface="Open Sans Condensed" pitchFamily="34" charset="0"/>
              </a:rPr>
              <a:t>核心价值</a:t>
            </a:r>
            <a:endParaRPr lang="en-US" sz="5270" b="1" dirty="0">
              <a:solidFill>
                <a:schemeClr val="accent2"/>
              </a:solidFill>
              <a:latin typeface="微软雅黑" panose="020B0503020204020204" pitchFamily="34" charset="-122"/>
              <a:ea typeface="微软雅黑" panose="020B0503020204020204" pitchFamily="34" charset="-122"/>
              <a:cs typeface="Open Sans Condensed" pitchFamily="34" charset="0"/>
            </a:endParaRPr>
          </a:p>
        </p:txBody>
      </p:sp>
      <p:pic>
        <p:nvPicPr>
          <p:cNvPr id="49"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435285" y="1806661"/>
            <a:ext cx="5517707" cy="3410081"/>
          </a:xfrm>
          <a:prstGeom prst="rect">
            <a:avLst/>
          </a:prstGeom>
          <a:solidFill>
            <a:schemeClr val="accent3"/>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a:extLst/>
        </p:spPr>
      </p:pic>
      <p:sp>
        <p:nvSpPr>
          <p:cNvPr id="50" name="TextBox 49"/>
          <p:cNvSpPr txBox="1"/>
          <p:nvPr/>
        </p:nvSpPr>
        <p:spPr>
          <a:xfrm>
            <a:off x="5807703" y="5450341"/>
            <a:ext cx="3801615" cy="416717"/>
          </a:xfrm>
          <a:prstGeom prst="rect">
            <a:avLst/>
          </a:prstGeom>
          <a:noFill/>
        </p:spPr>
        <p:txBody>
          <a:bodyPr wrap="square" rtlCol="0">
            <a:spAutoFit/>
          </a:bodyPr>
          <a:lstStyle/>
          <a:p>
            <a:pPr algn="r"/>
            <a:r>
              <a:rPr lang="zh-CN" altLang="en-US" sz="2108" b="1" dirty="0">
                <a:solidFill>
                  <a:schemeClr val="accent5"/>
                </a:solidFill>
                <a:latin typeface="微软雅黑" panose="020B0503020204020204" pitchFamily="34" charset="-122"/>
                <a:ea typeface="微软雅黑" panose="020B0503020204020204" pitchFamily="34" charset="-122"/>
              </a:rPr>
              <a:t>企业创始人</a:t>
            </a:r>
            <a:r>
              <a:rPr lang="en-US" altLang="zh-CN" sz="2108" b="1" dirty="0">
                <a:solidFill>
                  <a:schemeClr val="accent5"/>
                </a:solidFill>
                <a:latin typeface="微软雅黑" panose="020B0503020204020204" pitchFamily="34" charset="-122"/>
                <a:ea typeface="微软雅黑" panose="020B0503020204020204" pitchFamily="34" charset="-122"/>
              </a:rPr>
              <a:t>-</a:t>
            </a:r>
            <a:r>
              <a:rPr lang="zh-CN" altLang="en-US" sz="2108" b="1" dirty="0">
                <a:solidFill>
                  <a:schemeClr val="accent5"/>
                </a:solidFill>
                <a:latin typeface="微软雅黑" panose="020B0503020204020204" pitchFamily="34" charset="-122"/>
                <a:ea typeface="微软雅黑" panose="020B0503020204020204" pitchFamily="34" charset="-122"/>
              </a:rPr>
              <a:t>王某</a:t>
            </a:r>
            <a:endParaRPr lang="en-US" sz="2108" b="1" dirty="0">
              <a:solidFill>
                <a:schemeClr val="accent5"/>
              </a:solidFill>
              <a:latin typeface="微软雅黑" panose="020B0503020204020204" pitchFamily="34" charset="-122"/>
              <a:ea typeface="微软雅黑" panose="020B0503020204020204" pitchFamily="34" charset="-122"/>
            </a:endParaRPr>
          </a:p>
        </p:txBody>
      </p:sp>
      <p:cxnSp>
        <p:nvCxnSpPr>
          <p:cNvPr id="51" name="Straight Connector 21"/>
          <p:cNvCxnSpPr/>
          <p:nvPr/>
        </p:nvCxnSpPr>
        <p:spPr>
          <a:xfrm>
            <a:off x="7467548" y="5232297"/>
            <a:ext cx="3666533" cy="0"/>
          </a:xfrm>
          <a:prstGeom prst="line">
            <a:avLst/>
          </a:prstGeom>
          <a:ln w="38100">
            <a:solidFill>
              <a:schemeClr val="bg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31974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anim calcmode="lin" valueType="num">
                                      <p:cBhvr>
                                        <p:cTn id="13" dur="1000" fill="hold"/>
                                        <p:tgtEl>
                                          <p:spTgt spid="47"/>
                                        </p:tgtEl>
                                        <p:attrNameLst>
                                          <p:attrName>ppt_x</p:attrName>
                                        </p:attrNameLst>
                                      </p:cBhvr>
                                      <p:tavLst>
                                        <p:tav tm="0">
                                          <p:val>
                                            <p:strVal val="#ppt_x"/>
                                          </p:val>
                                        </p:tav>
                                        <p:tav tm="100000">
                                          <p:val>
                                            <p:strVal val="#ppt_x"/>
                                          </p:val>
                                        </p:tav>
                                      </p:tavLst>
                                    </p:anim>
                                    <p:anim calcmode="lin" valueType="num">
                                      <p:cBhvr>
                                        <p:cTn id="14" dur="1000" fill="hold"/>
                                        <p:tgtEl>
                                          <p:spTgt spid="4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1000"/>
                                        <p:tgtEl>
                                          <p:spTgt spid="48"/>
                                        </p:tgtEl>
                                      </p:cBhvr>
                                    </p:animEffect>
                                    <p:anim calcmode="lin" valueType="num">
                                      <p:cBhvr>
                                        <p:cTn id="18" dur="1000" fill="hold"/>
                                        <p:tgtEl>
                                          <p:spTgt spid="48"/>
                                        </p:tgtEl>
                                        <p:attrNameLst>
                                          <p:attrName>ppt_x</p:attrName>
                                        </p:attrNameLst>
                                      </p:cBhvr>
                                      <p:tavLst>
                                        <p:tav tm="0">
                                          <p:val>
                                            <p:strVal val="#ppt_x"/>
                                          </p:val>
                                        </p:tav>
                                        <p:tav tm="100000">
                                          <p:val>
                                            <p:strVal val="#ppt_x"/>
                                          </p:val>
                                        </p:tav>
                                      </p:tavLst>
                                    </p:anim>
                                    <p:anim calcmode="lin" valueType="num">
                                      <p:cBhvr>
                                        <p:cTn id="19" dur="1000" fill="hold"/>
                                        <p:tgtEl>
                                          <p:spTgt spid="48"/>
                                        </p:tgtEl>
                                        <p:attrNameLst>
                                          <p:attrName>ppt_y</p:attrName>
                                        </p:attrNameLst>
                                      </p:cBhvr>
                                      <p:tavLst>
                                        <p:tav tm="0">
                                          <p:val>
                                            <p:strVal val="#ppt_y+.1"/>
                                          </p:val>
                                        </p:tav>
                                        <p:tav tm="100000">
                                          <p:val>
                                            <p:strVal val="#ppt_y"/>
                                          </p:val>
                                        </p:tav>
                                      </p:tavLst>
                                    </p:anim>
                                  </p:childTnLst>
                                </p:cTn>
                              </p:par>
                              <p:par>
                                <p:cTn id="20" presetID="10" presetClass="entr" presetSubtype="0" fill="hold"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1000"/>
                                        <p:tgtEl>
                                          <p:spTgt spid="5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63" name="直接连接符 362"/>
          <p:cNvCxnSpPr/>
          <p:nvPr/>
        </p:nvCxnSpPr>
        <p:spPr>
          <a:xfrm>
            <a:off x="3037148" y="2753259"/>
            <a:ext cx="615454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7" name="直接连接符 366"/>
          <p:cNvCxnSpPr/>
          <p:nvPr/>
        </p:nvCxnSpPr>
        <p:spPr>
          <a:xfrm>
            <a:off x="1562683" y="3618400"/>
            <a:ext cx="2782174"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9" name="直接连接符 368"/>
          <p:cNvCxnSpPr/>
          <p:nvPr/>
        </p:nvCxnSpPr>
        <p:spPr>
          <a:xfrm>
            <a:off x="5418824" y="3650084"/>
            <a:ext cx="143930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2" name="直接连接符 371"/>
          <p:cNvCxnSpPr/>
          <p:nvPr/>
        </p:nvCxnSpPr>
        <p:spPr>
          <a:xfrm>
            <a:off x="7901678" y="3650555"/>
            <a:ext cx="261540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4" name="直接连接符 373"/>
          <p:cNvCxnSpPr/>
          <p:nvPr/>
        </p:nvCxnSpPr>
        <p:spPr>
          <a:xfrm>
            <a:off x="6105945" y="1911901"/>
            <a:ext cx="15377" cy="173865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9" name="直接连接符 378"/>
          <p:cNvCxnSpPr/>
          <p:nvPr/>
        </p:nvCxnSpPr>
        <p:spPr>
          <a:xfrm>
            <a:off x="9191699" y="2765714"/>
            <a:ext cx="6678" cy="87925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2" name="直接连接符 381"/>
          <p:cNvCxnSpPr/>
          <p:nvPr/>
        </p:nvCxnSpPr>
        <p:spPr>
          <a:xfrm>
            <a:off x="3037147" y="2781231"/>
            <a:ext cx="0" cy="83717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3" name="直接连接符 382"/>
          <p:cNvCxnSpPr/>
          <p:nvPr/>
        </p:nvCxnSpPr>
        <p:spPr>
          <a:xfrm>
            <a:off x="1559422" y="3619534"/>
            <a:ext cx="2646" cy="170322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8" name="直接连接符 387"/>
          <p:cNvCxnSpPr/>
          <p:nvPr/>
        </p:nvCxnSpPr>
        <p:spPr>
          <a:xfrm>
            <a:off x="2536571" y="3619532"/>
            <a:ext cx="22430" cy="170763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9" name="直接连接符 388"/>
          <p:cNvCxnSpPr/>
          <p:nvPr/>
        </p:nvCxnSpPr>
        <p:spPr>
          <a:xfrm>
            <a:off x="3449917" y="3619534"/>
            <a:ext cx="3055" cy="170322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0" name="直接连接符 389"/>
          <p:cNvCxnSpPr/>
          <p:nvPr/>
        </p:nvCxnSpPr>
        <p:spPr>
          <a:xfrm>
            <a:off x="4344856" y="3619534"/>
            <a:ext cx="3836" cy="170322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1" name="直接连接符 390"/>
          <p:cNvCxnSpPr/>
          <p:nvPr/>
        </p:nvCxnSpPr>
        <p:spPr>
          <a:xfrm>
            <a:off x="5419561" y="3650089"/>
            <a:ext cx="22470" cy="16777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2" name="直接连接符 391"/>
          <p:cNvCxnSpPr/>
          <p:nvPr/>
        </p:nvCxnSpPr>
        <p:spPr>
          <a:xfrm>
            <a:off x="6845907" y="3652538"/>
            <a:ext cx="12216" cy="168373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4" name="直接连接符 393"/>
          <p:cNvCxnSpPr/>
          <p:nvPr/>
        </p:nvCxnSpPr>
        <p:spPr>
          <a:xfrm>
            <a:off x="7918255" y="3644973"/>
            <a:ext cx="0" cy="16777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5" name="直接连接符 394"/>
          <p:cNvCxnSpPr/>
          <p:nvPr/>
        </p:nvCxnSpPr>
        <p:spPr>
          <a:xfrm>
            <a:off x="8734965" y="3650556"/>
            <a:ext cx="0" cy="169261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6" name="直接连接符 395"/>
          <p:cNvCxnSpPr/>
          <p:nvPr/>
        </p:nvCxnSpPr>
        <p:spPr>
          <a:xfrm flipH="1">
            <a:off x="9633038" y="3647615"/>
            <a:ext cx="1" cy="167514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7" name="直接连接符 396"/>
          <p:cNvCxnSpPr/>
          <p:nvPr/>
        </p:nvCxnSpPr>
        <p:spPr>
          <a:xfrm>
            <a:off x="10510918" y="3650555"/>
            <a:ext cx="6167" cy="168867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03" name="组合 102"/>
          <p:cNvGrpSpPr/>
          <p:nvPr/>
        </p:nvGrpSpPr>
        <p:grpSpPr>
          <a:xfrm>
            <a:off x="8565757" y="2955457"/>
            <a:ext cx="1294435" cy="412779"/>
            <a:chOff x="814328" y="3219334"/>
            <a:chExt cx="1356392" cy="432536"/>
          </a:xfrm>
        </p:grpSpPr>
        <p:grpSp>
          <p:nvGrpSpPr>
            <p:cNvPr id="104" name="组合 103"/>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106" name="圆角矩形 10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sp>
            <p:nvSpPr>
              <p:cNvPr id="107" name="圆角矩形 106"/>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grpSp>
        <p:sp>
          <p:nvSpPr>
            <p:cNvPr id="105" name="TextBox 104"/>
            <p:cNvSpPr txBox="1"/>
            <p:nvPr/>
          </p:nvSpPr>
          <p:spPr>
            <a:xfrm>
              <a:off x="1110326" y="3331792"/>
              <a:ext cx="787838" cy="233684"/>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449" dirty="0">
                  <a:solidFill>
                    <a:schemeClr val="tx1">
                      <a:lumMod val="75000"/>
                      <a:lumOff val="25000"/>
                    </a:schemeClr>
                  </a:solidFill>
                  <a:cs typeface="宋体" pitchFamily="2" charset="-122"/>
                </a:rPr>
                <a:t>销售总监</a:t>
              </a:r>
              <a:endParaRPr lang="zh-CN" altLang="zh-CN" sz="1449" dirty="0">
                <a:solidFill>
                  <a:schemeClr val="tx1">
                    <a:lumMod val="75000"/>
                    <a:lumOff val="25000"/>
                  </a:schemeClr>
                </a:solidFill>
                <a:cs typeface="宋体" pitchFamily="2" charset="-122"/>
              </a:endParaRPr>
            </a:p>
          </p:txBody>
        </p:sp>
      </p:grpSp>
      <p:grpSp>
        <p:nvGrpSpPr>
          <p:cNvPr id="93" name="组合 92"/>
          <p:cNvGrpSpPr/>
          <p:nvPr/>
        </p:nvGrpSpPr>
        <p:grpSpPr>
          <a:xfrm>
            <a:off x="2399302" y="2964148"/>
            <a:ext cx="1294435" cy="412779"/>
            <a:chOff x="814328" y="3219334"/>
            <a:chExt cx="1356392" cy="432536"/>
          </a:xfrm>
        </p:grpSpPr>
        <p:grpSp>
          <p:nvGrpSpPr>
            <p:cNvPr id="94" name="组合 93"/>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96" name="圆角矩形 9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sp>
            <p:nvSpPr>
              <p:cNvPr id="97" name="圆角矩形 96"/>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grpSp>
        <p:sp>
          <p:nvSpPr>
            <p:cNvPr id="95" name="TextBox 94"/>
            <p:cNvSpPr txBox="1"/>
            <p:nvPr/>
          </p:nvSpPr>
          <p:spPr>
            <a:xfrm>
              <a:off x="1110326" y="3331792"/>
              <a:ext cx="787838" cy="233684"/>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449" dirty="0">
                  <a:solidFill>
                    <a:schemeClr val="tx1">
                      <a:lumMod val="75000"/>
                      <a:lumOff val="25000"/>
                    </a:schemeClr>
                  </a:solidFill>
                  <a:cs typeface="宋体" pitchFamily="2" charset="-122"/>
                </a:rPr>
                <a:t>产品总监</a:t>
              </a:r>
              <a:endParaRPr lang="zh-CN" altLang="zh-CN" sz="1449" dirty="0">
                <a:solidFill>
                  <a:schemeClr val="tx1">
                    <a:lumMod val="75000"/>
                    <a:lumOff val="25000"/>
                  </a:schemeClr>
                </a:solidFill>
                <a:cs typeface="宋体" pitchFamily="2" charset="-122"/>
              </a:endParaRPr>
            </a:p>
          </p:txBody>
        </p:sp>
      </p:grpSp>
      <p:grpSp>
        <p:nvGrpSpPr>
          <p:cNvPr id="108" name="组合 107"/>
          <p:cNvGrpSpPr/>
          <p:nvPr/>
        </p:nvGrpSpPr>
        <p:grpSpPr>
          <a:xfrm rot="5400000">
            <a:off x="914658" y="4852918"/>
            <a:ext cx="1294812" cy="412632"/>
            <a:chOff x="352124" y="3681535"/>
            <a:chExt cx="1356787" cy="432383"/>
          </a:xfrm>
        </p:grpSpPr>
        <p:grpSp>
          <p:nvGrpSpPr>
            <p:cNvPr id="109" name="组合 108"/>
            <p:cNvGrpSpPr/>
            <p:nvPr/>
          </p:nvGrpSpPr>
          <p:grpSpPr>
            <a:xfrm>
              <a:off x="352124" y="3681535"/>
              <a:ext cx="1356787" cy="432383"/>
              <a:chOff x="2996228" y="4233604"/>
              <a:chExt cx="3839061" cy="2756815"/>
            </a:xfrm>
            <a:effectLst>
              <a:outerShdw blurRad="381000" dist="254000" dir="8100000" algn="tr" rotWithShape="0">
                <a:prstClr val="black">
                  <a:alpha val="40000"/>
                </a:prstClr>
              </a:outerShdw>
            </a:effectLst>
          </p:grpSpPr>
          <p:sp>
            <p:nvSpPr>
              <p:cNvPr id="111" name="圆角矩形 110"/>
              <p:cNvSpPr/>
              <p:nvPr/>
            </p:nvSpPr>
            <p:spPr>
              <a:xfrm rot="16200000">
                <a:off x="3537351" y="3692481"/>
                <a:ext cx="2756815" cy="3839061"/>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sp>
            <p:nvSpPr>
              <p:cNvPr id="112" name="圆角矩形 111"/>
              <p:cNvSpPr/>
              <p:nvPr/>
            </p:nvSpPr>
            <p:spPr>
              <a:xfrm rot="16200000">
                <a:off x="3610693" y="3759394"/>
                <a:ext cx="2598377" cy="374062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grpSp>
        <p:sp>
          <p:nvSpPr>
            <p:cNvPr id="110" name="TextBox 109"/>
            <p:cNvSpPr txBox="1"/>
            <p:nvPr/>
          </p:nvSpPr>
          <p:spPr>
            <a:xfrm rot="16200000">
              <a:off x="812117" y="3547200"/>
              <a:ext cx="329432" cy="70105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49" b="0" dirty="0">
                  <a:solidFill>
                    <a:schemeClr val="tx1">
                      <a:lumMod val="75000"/>
                      <a:lumOff val="25000"/>
                    </a:schemeClr>
                  </a:solidFill>
                  <a:cs typeface="宋体" pitchFamily="2" charset="-122"/>
                </a:rPr>
                <a:t>研发部</a:t>
              </a:r>
              <a:endParaRPr lang="zh-CN" altLang="zh-CN" sz="2371" b="0" dirty="0">
                <a:solidFill>
                  <a:schemeClr val="tx1">
                    <a:lumMod val="75000"/>
                    <a:lumOff val="25000"/>
                  </a:schemeClr>
                </a:solidFill>
                <a:latin typeface="Arial" pitchFamily="34" charset="0"/>
                <a:cs typeface="宋体" pitchFamily="2" charset="-122"/>
              </a:endParaRPr>
            </a:p>
          </p:txBody>
        </p:sp>
      </p:grpSp>
      <p:grpSp>
        <p:nvGrpSpPr>
          <p:cNvPr id="113" name="组合 112"/>
          <p:cNvGrpSpPr/>
          <p:nvPr/>
        </p:nvGrpSpPr>
        <p:grpSpPr>
          <a:xfrm rot="5400000">
            <a:off x="1896501" y="4847801"/>
            <a:ext cx="1294812" cy="412632"/>
            <a:chOff x="352124" y="3681535"/>
            <a:chExt cx="1356787" cy="432383"/>
          </a:xfrm>
        </p:grpSpPr>
        <p:grpSp>
          <p:nvGrpSpPr>
            <p:cNvPr id="114" name="组合 113"/>
            <p:cNvGrpSpPr/>
            <p:nvPr/>
          </p:nvGrpSpPr>
          <p:grpSpPr>
            <a:xfrm>
              <a:off x="352124" y="3681535"/>
              <a:ext cx="1356787" cy="432383"/>
              <a:chOff x="2996228" y="4233604"/>
              <a:chExt cx="3839061" cy="2756815"/>
            </a:xfrm>
            <a:effectLst>
              <a:outerShdw blurRad="381000" dist="254000" dir="8100000" algn="tr" rotWithShape="0">
                <a:prstClr val="black">
                  <a:alpha val="40000"/>
                </a:prstClr>
              </a:outerShdw>
            </a:effectLst>
          </p:grpSpPr>
          <p:sp>
            <p:nvSpPr>
              <p:cNvPr id="116" name="圆角矩形 115"/>
              <p:cNvSpPr/>
              <p:nvPr/>
            </p:nvSpPr>
            <p:spPr>
              <a:xfrm rot="16200000">
                <a:off x="3537351" y="3692481"/>
                <a:ext cx="2756815" cy="3839061"/>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sp>
            <p:nvSpPr>
              <p:cNvPr id="117" name="圆角矩形 116"/>
              <p:cNvSpPr/>
              <p:nvPr/>
            </p:nvSpPr>
            <p:spPr>
              <a:xfrm rot="16200000">
                <a:off x="3610693" y="3759394"/>
                <a:ext cx="2598377" cy="374062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grpSp>
        <p:sp>
          <p:nvSpPr>
            <p:cNvPr id="115" name="TextBox 114"/>
            <p:cNvSpPr txBox="1"/>
            <p:nvPr/>
          </p:nvSpPr>
          <p:spPr>
            <a:xfrm rot="16200000">
              <a:off x="812117" y="3547200"/>
              <a:ext cx="329432" cy="70105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49" b="0" dirty="0">
                  <a:solidFill>
                    <a:schemeClr val="tx1">
                      <a:lumMod val="75000"/>
                      <a:lumOff val="25000"/>
                    </a:schemeClr>
                  </a:solidFill>
                  <a:cs typeface="宋体" pitchFamily="2" charset="-122"/>
                </a:rPr>
                <a:t>资料部</a:t>
              </a:r>
              <a:endParaRPr lang="zh-CN" altLang="zh-CN" sz="2371" b="0" dirty="0">
                <a:solidFill>
                  <a:schemeClr val="tx1">
                    <a:lumMod val="75000"/>
                    <a:lumOff val="25000"/>
                  </a:schemeClr>
                </a:solidFill>
                <a:latin typeface="Arial" pitchFamily="34" charset="0"/>
                <a:cs typeface="宋体" pitchFamily="2" charset="-122"/>
              </a:endParaRPr>
            </a:p>
          </p:txBody>
        </p:sp>
      </p:grpSp>
      <p:grpSp>
        <p:nvGrpSpPr>
          <p:cNvPr id="118" name="组合 117"/>
          <p:cNvGrpSpPr/>
          <p:nvPr/>
        </p:nvGrpSpPr>
        <p:grpSpPr>
          <a:xfrm rot="5400000">
            <a:off x="2800509" y="4852918"/>
            <a:ext cx="1294812" cy="412632"/>
            <a:chOff x="352124" y="3681535"/>
            <a:chExt cx="1356787" cy="432383"/>
          </a:xfrm>
        </p:grpSpPr>
        <p:grpSp>
          <p:nvGrpSpPr>
            <p:cNvPr id="119" name="组合 118"/>
            <p:cNvGrpSpPr/>
            <p:nvPr/>
          </p:nvGrpSpPr>
          <p:grpSpPr>
            <a:xfrm>
              <a:off x="352124" y="3681535"/>
              <a:ext cx="1356787" cy="432383"/>
              <a:chOff x="2996228" y="4233604"/>
              <a:chExt cx="3839061" cy="2756815"/>
            </a:xfrm>
            <a:effectLst>
              <a:outerShdw blurRad="381000" dist="254000" dir="8100000" algn="tr" rotWithShape="0">
                <a:prstClr val="black">
                  <a:alpha val="40000"/>
                </a:prstClr>
              </a:outerShdw>
            </a:effectLst>
          </p:grpSpPr>
          <p:sp>
            <p:nvSpPr>
              <p:cNvPr id="121" name="圆角矩形 120"/>
              <p:cNvSpPr/>
              <p:nvPr/>
            </p:nvSpPr>
            <p:spPr>
              <a:xfrm rot="16200000">
                <a:off x="3537351" y="3692481"/>
                <a:ext cx="2756815" cy="3839061"/>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sp>
            <p:nvSpPr>
              <p:cNvPr id="122" name="圆角矩形 121"/>
              <p:cNvSpPr/>
              <p:nvPr/>
            </p:nvSpPr>
            <p:spPr>
              <a:xfrm rot="16200000">
                <a:off x="3610693" y="3738436"/>
                <a:ext cx="2598377" cy="374062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grpSp>
        <p:sp>
          <p:nvSpPr>
            <p:cNvPr id="120" name="TextBox 119"/>
            <p:cNvSpPr txBox="1"/>
            <p:nvPr/>
          </p:nvSpPr>
          <p:spPr>
            <a:xfrm rot="16200000">
              <a:off x="812117" y="3547200"/>
              <a:ext cx="329432" cy="70105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49" b="0" dirty="0">
                  <a:solidFill>
                    <a:schemeClr val="tx1">
                      <a:lumMod val="75000"/>
                      <a:lumOff val="25000"/>
                    </a:schemeClr>
                  </a:solidFill>
                  <a:cs typeface="宋体" pitchFamily="2" charset="-122"/>
                </a:rPr>
                <a:t>生产部</a:t>
              </a:r>
              <a:endParaRPr lang="zh-CN" altLang="zh-CN" sz="2371" b="0" dirty="0">
                <a:solidFill>
                  <a:schemeClr val="tx1">
                    <a:lumMod val="75000"/>
                    <a:lumOff val="25000"/>
                  </a:schemeClr>
                </a:solidFill>
                <a:latin typeface="Arial" pitchFamily="34" charset="0"/>
                <a:cs typeface="宋体" pitchFamily="2" charset="-122"/>
              </a:endParaRPr>
            </a:p>
          </p:txBody>
        </p:sp>
      </p:grpSp>
      <p:grpSp>
        <p:nvGrpSpPr>
          <p:cNvPr id="123" name="组合 122"/>
          <p:cNvGrpSpPr/>
          <p:nvPr/>
        </p:nvGrpSpPr>
        <p:grpSpPr>
          <a:xfrm rot="5400000">
            <a:off x="3699004" y="4848955"/>
            <a:ext cx="1294812" cy="412632"/>
            <a:chOff x="352124" y="3681535"/>
            <a:chExt cx="1356787" cy="432383"/>
          </a:xfrm>
        </p:grpSpPr>
        <p:grpSp>
          <p:nvGrpSpPr>
            <p:cNvPr id="124" name="组合 123"/>
            <p:cNvGrpSpPr/>
            <p:nvPr/>
          </p:nvGrpSpPr>
          <p:grpSpPr>
            <a:xfrm>
              <a:off x="352124" y="3681535"/>
              <a:ext cx="1356787" cy="432383"/>
              <a:chOff x="2996228" y="4233604"/>
              <a:chExt cx="3839061" cy="2756815"/>
            </a:xfrm>
            <a:effectLst>
              <a:outerShdw blurRad="381000" dist="254000" dir="8100000" algn="tr" rotWithShape="0">
                <a:prstClr val="black">
                  <a:alpha val="40000"/>
                </a:prstClr>
              </a:outerShdw>
            </a:effectLst>
          </p:grpSpPr>
          <p:sp>
            <p:nvSpPr>
              <p:cNvPr id="126" name="圆角矩形 125"/>
              <p:cNvSpPr/>
              <p:nvPr/>
            </p:nvSpPr>
            <p:spPr>
              <a:xfrm rot="16200000">
                <a:off x="3537351" y="3692481"/>
                <a:ext cx="2756815" cy="3839061"/>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sp>
            <p:nvSpPr>
              <p:cNvPr id="127" name="圆角矩形 126"/>
              <p:cNvSpPr/>
              <p:nvPr/>
            </p:nvSpPr>
            <p:spPr>
              <a:xfrm rot="16200000">
                <a:off x="3610693" y="3738436"/>
                <a:ext cx="2598377" cy="374062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grpSp>
        <p:sp>
          <p:nvSpPr>
            <p:cNvPr id="125" name="TextBox 124"/>
            <p:cNvSpPr txBox="1"/>
            <p:nvPr/>
          </p:nvSpPr>
          <p:spPr>
            <a:xfrm rot="16200000">
              <a:off x="812117" y="3547200"/>
              <a:ext cx="329432" cy="70105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49" b="0" dirty="0">
                  <a:solidFill>
                    <a:schemeClr val="tx1">
                      <a:lumMod val="75000"/>
                      <a:lumOff val="25000"/>
                    </a:schemeClr>
                  </a:solidFill>
                  <a:cs typeface="宋体" pitchFamily="2" charset="-122"/>
                </a:rPr>
                <a:t>质管部</a:t>
              </a:r>
              <a:endParaRPr lang="zh-CN" altLang="zh-CN" sz="2371" b="0" dirty="0">
                <a:solidFill>
                  <a:schemeClr val="tx1">
                    <a:lumMod val="75000"/>
                    <a:lumOff val="25000"/>
                  </a:schemeClr>
                </a:solidFill>
                <a:latin typeface="Arial" pitchFamily="34" charset="0"/>
                <a:cs typeface="宋体" pitchFamily="2" charset="-122"/>
              </a:endParaRPr>
            </a:p>
          </p:txBody>
        </p:sp>
      </p:grpSp>
      <p:grpSp>
        <p:nvGrpSpPr>
          <p:cNvPr id="128" name="组合 127"/>
          <p:cNvGrpSpPr/>
          <p:nvPr/>
        </p:nvGrpSpPr>
        <p:grpSpPr>
          <a:xfrm rot="5400000">
            <a:off x="4789226" y="4850934"/>
            <a:ext cx="1294812" cy="412632"/>
            <a:chOff x="352124" y="3681535"/>
            <a:chExt cx="1356787" cy="432383"/>
          </a:xfrm>
        </p:grpSpPr>
        <p:grpSp>
          <p:nvGrpSpPr>
            <p:cNvPr id="129" name="组合 128"/>
            <p:cNvGrpSpPr/>
            <p:nvPr/>
          </p:nvGrpSpPr>
          <p:grpSpPr>
            <a:xfrm>
              <a:off x="352124" y="3681535"/>
              <a:ext cx="1356787" cy="432383"/>
              <a:chOff x="2996228" y="4233604"/>
              <a:chExt cx="3839061" cy="2756815"/>
            </a:xfrm>
            <a:effectLst>
              <a:outerShdw blurRad="381000" dist="254000" dir="8100000" algn="tr" rotWithShape="0">
                <a:prstClr val="black">
                  <a:alpha val="40000"/>
                </a:prstClr>
              </a:outerShdw>
            </a:effectLst>
          </p:grpSpPr>
          <p:sp>
            <p:nvSpPr>
              <p:cNvPr id="131" name="圆角矩形 130"/>
              <p:cNvSpPr/>
              <p:nvPr/>
            </p:nvSpPr>
            <p:spPr>
              <a:xfrm rot="16200000">
                <a:off x="3537351" y="3692481"/>
                <a:ext cx="2756815" cy="3839061"/>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sp>
            <p:nvSpPr>
              <p:cNvPr id="132" name="圆角矩形 131"/>
              <p:cNvSpPr/>
              <p:nvPr/>
            </p:nvSpPr>
            <p:spPr>
              <a:xfrm rot="16200000">
                <a:off x="3610693" y="3738436"/>
                <a:ext cx="2598377" cy="374062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grpSp>
        <p:sp>
          <p:nvSpPr>
            <p:cNvPr id="130" name="TextBox 129"/>
            <p:cNvSpPr txBox="1"/>
            <p:nvPr/>
          </p:nvSpPr>
          <p:spPr>
            <a:xfrm rot="16200000">
              <a:off x="746401" y="3430361"/>
              <a:ext cx="329432" cy="934736"/>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endParaRPr lang="en-US" altLang="zh-CN" sz="1449" b="0" dirty="0">
                <a:solidFill>
                  <a:schemeClr val="tx1">
                    <a:lumMod val="75000"/>
                    <a:lumOff val="25000"/>
                  </a:schemeClr>
                </a:solidFill>
                <a:cs typeface="宋体" pitchFamily="2" charset="-122"/>
              </a:endParaRPr>
            </a:p>
            <a:p>
              <a:pPr lvl="0"/>
              <a:r>
                <a:rPr lang="zh-CN" altLang="zh-CN" sz="1449" b="0" dirty="0">
                  <a:solidFill>
                    <a:schemeClr val="tx1">
                      <a:lumMod val="75000"/>
                      <a:lumOff val="25000"/>
                    </a:schemeClr>
                  </a:solidFill>
                  <a:cs typeface="宋体" pitchFamily="2" charset="-122"/>
                </a:rPr>
                <a:t>行政部</a:t>
              </a:r>
              <a:endParaRPr lang="zh-CN" altLang="zh-CN" sz="2371" b="0" dirty="0">
                <a:solidFill>
                  <a:schemeClr val="tx1">
                    <a:lumMod val="75000"/>
                    <a:lumOff val="25000"/>
                  </a:schemeClr>
                </a:solidFill>
                <a:latin typeface="Arial" pitchFamily="34" charset="0"/>
                <a:cs typeface="宋体" pitchFamily="2" charset="-122"/>
              </a:endParaRPr>
            </a:p>
          </p:txBody>
        </p:sp>
      </p:grpSp>
      <p:grpSp>
        <p:nvGrpSpPr>
          <p:cNvPr id="133" name="组合 132"/>
          <p:cNvGrpSpPr/>
          <p:nvPr/>
        </p:nvGrpSpPr>
        <p:grpSpPr>
          <a:xfrm rot="5400000">
            <a:off x="6194138" y="4852918"/>
            <a:ext cx="1294812" cy="412632"/>
            <a:chOff x="352124" y="3681535"/>
            <a:chExt cx="1356787" cy="432383"/>
          </a:xfrm>
        </p:grpSpPr>
        <p:grpSp>
          <p:nvGrpSpPr>
            <p:cNvPr id="134" name="组合 133"/>
            <p:cNvGrpSpPr/>
            <p:nvPr/>
          </p:nvGrpSpPr>
          <p:grpSpPr>
            <a:xfrm>
              <a:off x="352124" y="3681535"/>
              <a:ext cx="1356787" cy="432383"/>
              <a:chOff x="2996228" y="4233604"/>
              <a:chExt cx="3839061" cy="2756815"/>
            </a:xfrm>
            <a:effectLst>
              <a:outerShdw blurRad="381000" dist="254000" dir="8100000" algn="tr" rotWithShape="0">
                <a:prstClr val="black">
                  <a:alpha val="40000"/>
                </a:prstClr>
              </a:outerShdw>
            </a:effectLst>
          </p:grpSpPr>
          <p:sp>
            <p:nvSpPr>
              <p:cNvPr id="136" name="圆角矩形 135"/>
              <p:cNvSpPr/>
              <p:nvPr/>
            </p:nvSpPr>
            <p:spPr>
              <a:xfrm rot="16200000">
                <a:off x="3537351" y="3692481"/>
                <a:ext cx="2756815" cy="3839061"/>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sp>
            <p:nvSpPr>
              <p:cNvPr id="137" name="圆角矩形 136"/>
              <p:cNvSpPr/>
              <p:nvPr/>
            </p:nvSpPr>
            <p:spPr>
              <a:xfrm rot="16200000">
                <a:off x="3610693" y="3738436"/>
                <a:ext cx="2598377" cy="374062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grpSp>
        <p:sp>
          <p:nvSpPr>
            <p:cNvPr id="135" name="TextBox 134"/>
            <p:cNvSpPr txBox="1"/>
            <p:nvPr/>
          </p:nvSpPr>
          <p:spPr>
            <a:xfrm rot="16200000">
              <a:off x="744323" y="3430360"/>
              <a:ext cx="329432" cy="934736"/>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endParaRPr lang="en-US" altLang="zh-CN" sz="1449" b="0" dirty="0">
                <a:solidFill>
                  <a:schemeClr val="tx1">
                    <a:lumMod val="75000"/>
                    <a:lumOff val="25000"/>
                  </a:schemeClr>
                </a:solidFill>
                <a:cs typeface="宋体" pitchFamily="2" charset="-122"/>
              </a:endParaRPr>
            </a:p>
            <a:p>
              <a:pPr lvl="0"/>
              <a:r>
                <a:rPr lang="zh-CN" altLang="zh-CN" sz="1449" b="0" dirty="0">
                  <a:solidFill>
                    <a:schemeClr val="tx1">
                      <a:lumMod val="75000"/>
                      <a:lumOff val="25000"/>
                    </a:schemeClr>
                  </a:solidFill>
                  <a:cs typeface="宋体" pitchFamily="2" charset="-122"/>
                </a:rPr>
                <a:t>管理部</a:t>
              </a:r>
              <a:endParaRPr lang="zh-CN" altLang="zh-CN" sz="2371" b="0" dirty="0">
                <a:solidFill>
                  <a:schemeClr val="tx1">
                    <a:lumMod val="75000"/>
                    <a:lumOff val="25000"/>
                  </a:schemeClr>
                </a:solidFill>
                <a:latin typeface="Arial" pitchFamily="34" charset="0"/>
                <a:cs typeface="宋体" pitchFamily="2" charset="-122"/>
              </a:endParaRPr>
            </a:p>
          </p:txBody>
        </p:sp>
      </p:grpSp>
      <p:grpSp>
        <p:nvGrpSpPr>
          <p:cNvPr id="138" name="组合 137"/>
          <p:cNvGrpSpPr/>
          <p:nvPr/>
        </p:nvGrpSpPr>
        <p:grpSpPr>
          <a:xfrm rot="5400000">
            <a:off x="7270851" y="4852918"/>
            <a:ext cx="1294812" cy="412632"/>
            <a:chOff x="352124" y="3681535"/>
            <a:chExt cx="1356787" cy="432383"/>
          </a:xfrm>
        </p:grpSpPr>
        <p:grpSp>
          <p:nvGrpSpPr>
            <p:cNvPr id="139" name="组合 138"/>
            <p:cNvGrpSpPr/>
            <p:nvPr/>
          </p:nvGrpSpPr>
          <p:grpSpPr>
            <a:xfrm>
              <a:off x="352124" y="3681535"/>
              <a:ext cx="1356787" cy="432383"/>
              <a:chOff x="2996228" y="4233604"/>
              <a:chExt cx="3839061" cy="2756815"/>
            </a:xfrm>
            <a:effectLst>
              <a:outerShdw blurRad="381000" dist="254000" dir="8100000" algn="tr" rotWithShape="0">
                <a:prstClr val="black">
                  <a:alpha val="40000"/>
                </a:prstClr>
              </a:outerShdw>
            </a:effectLst>
          </p:grpSpPr>
          <p:sp>
            <p:nvSpPr>
              <p:cNvPr id="141" name="圆角矩形 140"/>
              <p:cNvSpPr/>
              <p:nvPr/>
            </p:nvSpPr>
            <p:spPr>
              <a:xfrm rot="16200000">
                <a:off x="3537351" y="3692481"/>
                <a:ext cx="2756815" cy="3839061"/>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sp>
            <p:nvSpPr>
              <p:cNvPr id="142" name="圆角矩形 141"/>
              <p:cNvSpPr/>
              <p:nvPr/>
            </p:nvSpPr>
            <p:spPr>
              <a:xfrm rot="16200000">
                <a:off x="3610693" y="3738436"/>
                <a:ext cx="2598377" cy="374062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grpSp>
        <p:sp>
          <p:nvSpPr>
            <p:cNvPr id="140" name="TextBox 139"/>
            <p:cNvSpPr txBox="1"/>
            <p:nvPr/>
          </p:nvSpPr>
          <p:spPr>
            <a:xfrm rot="16200000">
              <a:off x="812117" y="3547200"/>
              <a:ext cx="329432" cy="70105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49" b="0" dirty="0">
                  <a:solidFill>
                    <a:schemeClr val="tx1">
                      <a:lumMod val="75000"/>
                      <a:lumOff val="25000"/>
                    </a:schemeClr>
                  </a:solidFill>
                  <a:cs typeface="宋体" pitchFamily="2" charset="-122"/>
                </a:rPr>
                <a:t>财务部</a:t>
              </a:r>
              <a:endParaRPr lang="zh-CN" altLang="zh-CN" sz="2371" b="0" dirty="0">
                <a:solidFill>
                  <a:schemeClr val="tx1">
                    <a:lumMod val="75000"/>
                    <a:lumOff val="25000"/>
                  </a:schemeClr>
                </a:solidFill>
                <a:latin typeface="Arial" pitchFamily="34" charset="0"/>
                <a:cs typeface="宋体" pitchFamily="2" charset="-122"/>
              </a:endParaRPr>
            </a:p>
          </p:txBody>
        </p:sp>
      </p:grpSp>
      <p:grpSp>
        <p:nvGrpSpPr>
          <p:cNvPr id="143" name="组合 142"/>
          <p:cNvGrpSpPr/>
          <p:nvPr/>
        </p:nvGrpSpPr>
        <p:grpSpPr>
          <a:xfrm rot="5400000">
            <a:off x="8091509" y="4848955"/>
            <a:ext cx="1294812" cy="412632"/>
            <a:chOff x="352124" y="3681535"/>
            <a:chExt cx="1356787" cy="432383"/>
          </a:xfrm>
        </p:grpSpPr>
        <p:grpSp>
          <p:nvGrpSpPr>
            <p:cNvPr id="144" name="组合 143"/>
            <p:cNvGrpSpPr/>
            <p:nvPr/>
          </p:nvGrpSpPr>
          <p:grpSpPr>
            <a:xfrm>
              <a:off x="352124" y="3681535"/>
              <a:ext cx="1356787" cy="432383"/>
              <a:chOff x="2996228" y="4233604"/>
              <a:chExt cx="3839061" cy="2756815"/>
            </a:xfrm>
            <a:effectLst>
              <a:outerShdw blurRad="381000" dist="254000" dir="8100000" algn="tr" rotWithShape="0">
                <a:prstClr val="black">
                  <a:alpha val="40000"/>
                </a:prstClr>
              </a:outerShdw>
            </a:effectLst>
          </p:grpSpPr>
          <p:sp>
            <p:nvSpPr>
              <p:cNvPr id="146" name="圆角矩形 145"/>
              <p:cNvSpPr/>
              <p:nvPr/>
            </p:nvSpPr>
            <p:spPr>
              <a:xfrm rot="16200000">
                <a:off x="3537351" y="3692481"/>
                <a:ext cx="2756815" cy="3839061"/>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sp>
            <p:nvSpPr>
              <p:cNvPr id="147" name="圆角矩形 146"/>
              <p:cNvSpPr/>
              <p:nvPr/>
            </p:nvSpPr>
            <p:spPr>
              <a:xfrm rot="16200000">
                <a:off x="3610693" y="3738436"/>
                <a:ext cx="2598377" cy="374062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grpSp>
        <p:sp>
          <p:nvSpPr>
            <p:cNvPr id="145" name="TextBox 144"/>
            <p:cNvSpPr txBox="1"/>
            <p:nvPr/>
          </p:nvSpPr>
          <p:spPr>
            <a:xfrm rot="16200000">
              <a:off x="812116" y="3547200"/>
              <a:ext cx="329432" cy="70105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449" b="0" dirty="0">
                  <a:solidFill>
                    <a:schemeClr val="tx1">
                      <a:lumMod val="75000"/>
                      <a:lumOff val="25000"/>
                    </a:schemeClr>
                  </a:solidFill>
                  <a:cs typeface="宋体" pitchFamily="2" charset="-122"/>
                </a:rPr>
                <a:t>市场部</a:t>
              </a:r>
              <a:endParaRPr lang="zh-CN" altLang="zh-CN" sz="2371" b="0" dirty="0">
                <a:solidFill>
                  <a:schemeClr val="tx1">
                    <a:lumMod val="75000"/>
                    <a:lumOff val="25000"/>
                  </a:schemeClr>
                </a:solidFill>
                <a:latin typeface="Arial" pitchFamily="34" charset="0"/>
                <a:cs typeface="宋体" pitchFamily="2" charset="-122"/>
              </a:endParaRPr>
            </a:p>
          </p:txBody>
        </p:sp>
      </p:grpSp>
      <p:grpSp>
        <p:nvGrpSpPr>
          <p:cNvPr id="148" name="组合 147"/>
          <p:cNvGrpSpPr/>
          <p:nvPr/>
        </p:nvGrpSpPr>
        <p:grpSpPr>
          <a:xfrm rot="5400000">
            <a:off x="8978484" y="4850939"/>
            <a:ext cx="1294812" cy="412632"/>
            <a:chOff x="352124" y="3681535"/>
            <a:chExt cx="1356787" cy="432383"/>
          </a:xfrm>
        </p:grpSpPr>
        <p:grpSp>
          <p:nvGrpSpPr>
            <p:cNvPr id="149" name="组合 148"/>
            <p:cNvGrpSpPr/>
            <p:nvPr/>
          </p:nvGrpSpPr>
          <p:grpSpPr>
            <a:xfrm>
              <a:off x="352124" y="3681535"/>
              <a:ext cx="1356787" cy="432383"/>
              <a:chOff x="2996228" y="4233604"/>
              <a:chExt cx="3839061" cy="2756815"/>
            </a:xfrm>
            <a:effectLst>
              <a:outerShdw blurRad="381000" dist="254000" dir="8100000" algn="tr" rotWithShape="0">
                <a:prstClr val="black">
                  <a:alpha val="40000"/>
                </a:prstClr>
              </a:outerShdw>
            </a:effectLst>
          </p:grpSpPr>
          <p:sp>
            <p:nvSpPr>
              <p:cNvPr id="151" name="圆角矩形 150"/>
              <p:cNvSpPr/>
              <p:nvPr/>
            </p:nvSpPr>
            <p:spPr>
              <a:xfrm rot="16200000">
                <a:off x="3537351" y="3692481"/>
                <a:ext cx="2756815" cy="3839061"/>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sp>
            <p:nvSpPr>
              <p:cNvPr id="152" name="圆角矩形 151"/>
              <p:cNvSpPr/>
              <p:nvPr/>
            </p:nvSpPr>
            <p:spPr>
              <a:xfrm rot="16200000">
                <a:off x="3610693" y="3738436"/>
                <a:ext cx="2598377" cy="374062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grpSp>
        <p:sp>
          <p:nvSpPr>
            <p:cNvPr id="150" name="TextBox 149"/>
            <p:cNvSpPr txBox="1"/>
            <p:nvPr/>
          </p:nvSpPr>
          <p:spPr>
            <a:xfrm rot="16200000">
              <a:off x="812117" y="3547200"/>
              <a:ext cx="329432" cy="70105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49" b="0" dirty="0">
                  <a:solidFill>
                    <a:schemeClr val="tx1">
                      <a:lumMod val="75000"/>
                      <a:lumOff val="25000"/>
                    </a:schemeClr>
                  </a:solidFill>
                  <a:cs typeface="宋体" pitchFamily="2" charset="-122"/>
                </a:rPr>
                <a:t>营销部</a:t>
              </a:r>
              <a:endParaRPr lang="zh-CN" altLang="zh-CN" sz="2371" b="0" dirty="0">
                <a:solidFill>
                  <a:schemeClr val="tx1">
                    <a:lumMod val="75000"/>
                    <a:lumOff val="25000"/>
                  </a:schemeClr>
                </a:solidFill>
                <a:latin typeface="Arial" pitchFamily="34" charset="0"/>
                <a:cs typeface="宋体" pitchFamily="2" charset="-122"/>
              </a:endParaRPr>
            </a:p>
          </p:txBody>
        </p:sp>
      </p:grpSp>
      <p:grpSp>
        <p:nvGrpSpPr>
          <p:cNvPr id="153" name="组合 152"/>
          <p:cNvGrpSpPr/>
          <p:nvPr/>
        </p:nvGrpSpPr>
        <p:grpSpPr>
          <a:xfrm rot="5400000">
            <a:off x="9859474" y="4852918"/>
            <a:ext cx="1294812" cy="412632"/>
            <a:chOff x="352124" y="3681535"/>
            <a:chExt cx="1356787" cy="432383"/>
          </a:xfrm>
        </p:grpSpPr>
        <p:grpSp>
          <p:nvGrpSpPr>
            <p:cNvPr id="154" name="组合 153"/>
            <p:cNvGrpSpPr/>
            <p:nvPr/>
          </p:nvGrpSpPr>
          <p:grpSpPr>
            <a:xfrm>
              <a:off x="352124" y="3681535"/>
              <a:ext cx="1356787" cy="432383"/>
              <a:chOff x="2996228" y="4233604"/>
              <a:chExt cx="3839061" cy="2756815"/>
            </a:xfrm>
            <a:effectLst>
              <a:outerShdw blurRad="381000" dist="254000" dir="8100000" algn="tr" rotWithShape="0">
                <a:prstClr val="black">
                  <a:alpha val="40000"/>
                </a:prstClr>
              </a:outerShdw>
            </a:effectLst>
          </p:grpSpPr>
          <p:sp>
            <p:nvSpPr>
              <p:cNvPr id="156" name="圆角矩形 155"/>
              <p:cNvSpPr/>
              <p:nvPr/>
            </p:nvSpPr>
            <p:spPr>
              <a:xfrm rot="16200000">
                <a:off x="3537351" y="3692481"/>
                <a:ext cx="2756815" cy="3839061"/>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sp>
            <p:nvSpPr>
              <p:cNvPr id="157" name="圆角矩形 156"/>
              <p:cNvSpPr/>
              <p:nvPr/>
            </p:nvSpPr>
            <p:spPr>
              <a:xfrm rot="16200000">
                <a:off x="3610693" y="3738436"/>
                <a:ext cx="2598377" cy="374062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grpSp>
        <p:sp>
          <p:nvSpPr>
            <p:cNvPr id="155" name="TextBox 154"/>
            <p:cNvSpPr txBox="1"/>
            <p:nvPr/>
          </p:nvSpPr>
          <p:spPr>
            <a:xfrm rot="16200000">
              <a:off x="812116" y="3547200"/>
              <a:ext cx="329432" cy="70105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449" b="0" dirty="0">
                  <a:solidFill>
                    <a:schemeClr val="tx1">
                      <a:lumMod val="75000"/>
                      <a:lumOff val="25000"/>
                    </a:schemeClr>
                  </a:solidFill>
                  <a:cs typeface="宋体" pitchFamily="2" charset="-122"/>
                </a:rPr>
                <a:t>企划部</a:t>
              </a:r>
              <a:endParaRPr lang="zh-CN" altLang="zh-CN" sz="2371" b="0" dirty="0">
                <a:solidFill>
                  <a:schemeClr val="tx1">
                    <a:lumMod val="75000"/>
                    <a:lumOff val="25000"/>
                  </a:schemeClr>
                </a:solidFill>
                <a:latin typeface="Arial" pitchFamily="34" charset="0"/>
                <a:cs typeface="宋体" pitchFamily="2" charset="-122"/>
              </a:endParaRPr>
            </a:p>
          </p:txBody>
        </p:sp>
      </p:grpSp>
      <p:grpSp>
        <p:nvGrpSpPr>
          <p:cNvPr id="83" name="组合 82"/>
          <p:cNvGrpSpPr/>
          <p:nvPr/>
        </p:nvGrpSpPr>
        <p:grpSpPr>
          <a:xfrm>
            <a:off x="5455628" y="1532424"/>
            <a:ext cx="1294435" cy="412779"/>
            <a:chOff x="814328" y="3219334"/>
            <a:chExt cx="1356392" cy="432536"/>
          </a:xfrm>
        </p:grpSpPr>
        <p:grpSp>
          <p:nvGrpSpPr>
            <p:cNvPr id="84" name="组合 83"/>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86" name="圆角矩形 8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sp>
            <p:nvSpPr>
              <p:cNvPr id="87" name="圆角矩形 86"/>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sp>
          <p:nvSpPr>
            <p:cNvPr id="85" name="TextBox 84"/>
            <p:cNvSpPr txBox="1"/>
            <p:nvPr/>
          </p:nvSpPr>
          <p:spPr>
            <a:xfrm>
              <a:off x="1020410" y="3331792"/>
              <a:ext cx="953343" cy="233684"/>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449" dirty="0">
                  <a:solidFill>
                    <a:schemeClr val="accent5"/>
                  </a:solidFill>
                  <a:cs typeface="宋体" pitchFamily="2" charset="-122"/>
                </a:rPr>
                <a:t>董事会</a:t>
              </a:r>
              <a:endParaRPr lang="zh-CN" altLang="zh-CN" sz="1449" dirty="0">
                <a:solidFill>
                  <a:schemeClr val="accent5"/>
                </a:solidFill>
                <a:cs typeface="宋体" pitchFamily="2" charset="-122"/>
              </a:endParaRPr>
            </a:p>
          </p:txBody>
        </p:sp>
      </p:grpSp>
      <p:grpSp>
        <p:nvGrpSpPr>
          <p:cNvPr id="88" name="组合 87"/>
          <p:cNvGrpSpPr/>
          <p:nvPr/>
        </p:nvGrpSpPr>
        <p:grpSpPr>
          <a:xfrm>
            <a:off x="5442854" y="2247002"/>
            <a:ext cx="1294435" cy="412779"/>
            <a:chOff x="814328" y="3219334"/>
            <a:chExt cx="1356392" cy="432536"/>
          </a:xfrm>
        </p:grpSpPr>
        <p:grpSp>
          <p:nvGrpSpPr>
            <p:cNvPr id="89" name="组合 88"/>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91" name="圆角矩形 90"/>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sp>
            <p:nvSpPr>
              <p:cNvPr id="92" name="圆角矩形 91"/>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grpSp>
        <p:sp>
          <p:nvSpPr>
            <p:cNvPr id="90" name="TextBox 89"/>
            <p:cNvSpPr txBox="1"/>
            <p:nvPr/>
          </p:nvSpPr>
          <p:spPr>
            <a:xfrm>
              <a:off x="1110326" y="3331792"/>
              <a:ext cx="787838" cy="233684"/>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449" dirty="0">
                  <a:solidFill>
                    <a:schemeClr val="accent2"/>
                  </a:solidFill>
                  <a:cs typeface="宋体" pitchFamily="2" charset="-122"/>
                </a:rPr>
                <a:t>总经理</a:t>
              </a:r>
              <a:endParaRPr lang="zh-CN" altLang="zh-CN" sz="1449" dirty="0">
                <a:solidFill>
                  <a:schemeClr val="accent2"/>
                </a:solidFill>
                <a:cs typeface="宋体" pitchFamily="2" charset="-122"/>
              </a:endParaRPr>
            </a:p>
          </p:txBody>
        </p:sp>
      </p:grpSp>
      <p:grpSp>
        <p:nvGrpSpPr>
          <p:cNvPr id="98" name="组合 97"/>
          <p:cNvGrpSpPr/>
          <p:nvPr/>
        </p:nvGrpSpPr>
        <p:grpSpPr>
          <a:xfrm>
            <a:off x="5444153" y="2976607"/>
            <a:ext cx="1294435" cy="412779"/>
            <a:chOff x="814328" y="3219334"/>
            <a:chExt cx="1356392" cy="432536"/>
          </a:xfrm>
        </p:grpSpPr>
        <p:grpSp>
          <p:nvGrpSpPr>
            <p:cNvPr id="99" name="组合 98"/>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101" name="圆角矩形 100"/>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sp>
            <p:nvSpPr>
              <p:cNvPr id="102" name="圆角矩形 101"/>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solidFill>
                    <a:schemeClr val="tx1">
                      <a:lumMod val="75000"/>
                      <a:lumOff val="25000"/>
                    </a:schemeClr>
                  </a:solidFill>
                </a:endParaRPr>
              </a:p>
            </p:txBody>
          </p:sp>
        </p:grpSp>
        <p:sp>
          <p:nvSpPr>
            <p:cNvPr id="100" name="TextBox 99"/>
            <p:cNvSpPr txBox="1"/>
            <p:nvPr/>
          </p:nvSpPr>
          <p:spPr>
            <a:xfrm>
              <a:off x="1110326" y="3331792"/>
              <a:ext cx="787838" cy="233684"/>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449" dirty="0">
                  <a:solidFill>
                    <a:schemeClr val="tx1">
                      <a:lumMod val="75000"/>
                      <a:lumOff val="25000"/>
                    </a:schemeClr>
                  </a:solidFill>
                  <a:cs typeface="宋体" pitchFamily="2" charset="-122"/>
                </a:rPr>
                <a:t>行政总监</a:t>
              </a:r>
              <a:endParaRPr lang="zh-CN" altLang="zh-CN" sz="1449" dirty="0">
                <a:solidFill>
                  <a:schemeClr val="tx1">
                    <a:lumMod val="75000"/>
                    <a:lumOff val="25000"/>
                  </a:schemeClr>
                </a:solidFill>
                <a:cs typeface="宋体" pitchFamily="2" charset="-122"/>
              </a:endParaRPr>
            </a:p>
          </p:txBody>
        </p:sp>
      </p:grpSp>
      <p:sp>
        <p:nvSpPr>
          <p:cNvPr id="253" name="TextBox 252"/>
          <p:cNvSpPr txBox="1"/>
          <p:nvPr/>
        </p:nvSpPr>
        <p:spPr>
          <a:xfrm>
            <a:off x="4771017" y="488872"/>
            <a:ext cx="2656319" cy="405496"/>
          </a:xfrm>
          <a:prstGeom prst="rect">
            <a:avLst/>
          </a:prstGeom>
          <a:noFill/>
        </p:spPr>
        <p:txBody>
          <a:bodyPr wrap="square" lIns="0" tIns="0" rIns="0" bIns="0" rtlCol="0">
            <a:spAutoFit/>
          </a:bodyPr>
          <a:lstStyle/>
          <a:p>
            <a:pPr algn="ctr"/>
            <a:r>
              <a:rPr lang="zh-CN" altLang="en-US" sz="2635" b="1" dirty="0">
                <a:solidFill>
                  <a:schemeClr val="tx1">
                    <a:lumMod val="65000"/>
                    <a:lumOff val="35000"/>
                  </a:schemeClr>
                </a:solidFill>
                <a:latin typeface="微软雅黑" pitchFamily="34" charset="-122"/>
                <a:ea typeface="微软雅黑" pitchFamily="34" charset="-122"/>
              </a:rPr>
              <a:t>组织架构</a:t>
            </a:r>
            <a:endParaRPr lang="zh-CN" altLang="en-US" sz="1317" dirty="0">
              <a:solidFill>
                <a:schemeClr val="tx1">
                  <a:lumMod val="65000"/>
                  <a:lumOff val="35000"/>
                </a:schemeClr>
              </a:solidFill>
              <a:latin typeface="微软雅黑" pitchFamily="34" charset="-122"/>
              <a:ea typeface="微软雅黑" pitchFamily="34" charset="-122"/>
            </a:endParaRPr>
          </a:p>
        </p:txBody>
      </p:sp>
      <p:pic>
        <p:nvPicPr>
          <p:cNvPr id="254" name="Image 12" descr="Divider Righ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3063381" y="644390"/>
            <a:ext cx="2006987" cy="69458"/>
          </a:xfrm>
          <a:prstGeom prst="rect">
            <a:avLst/>
          </a:prstGeom>
        </p:spPr>
      </p:pic>
      <p:sp>
        <p:nvSpPr>
          <p:cNvPr id="255" name="ZoneTexte 17"/>
          <p:cNvSpPr txBox="1"/>
          <p:nvPr/>
        </p:nvSpPr>
        <p:spPr>
          <a:xfrm>
            <a:off x="4471477" y="909896"/>
            <a:ext cx="3159839" cy="315343"/>
          </a:xfrm>
          <a:prstGeom prst="rect">
            <a:avLst/>
          </a:prstGeom>
          <a:noFill/>
        </p:spPr>
        <p:txBody>
          <a:bodyPr wrap="none" rtlCol="0">
            <a:spAutoFit/>
          </a:bodyPr>
          <a:lstStyle/>
          <a:p>
            <a:pPr algn="ctr"/>
            <a:r>
              <a:rPr lang="zh-CN" altLang="en-US" sz="1449" b="1" i="1" dirty="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449" b="1" i="1" dirty="0">
              <a:solidFill>
                <a:srgbClr val="58595B"/>
              </a:solidFill>
              <a:latin typeface="微软雅黑" panose="020B0503020204020204" pitchFamily="34" charset="-122"/>
              <a:ea typeface="微软雅黑" panose="020B0503020204020204" pitchFamily="34" charset="-122"/>
            </a:endParaRPr>
          </a:p>
        </p:txBody>
      </p:sp>
      <p:pic>
        <p:nvPicPr>
          <p:cNvPr id="256" name="Image 12" descr="Divider Righ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0800000" flipH="1">
            <a:off x="7047860" y="644390"/>
            <a:ext cx="2006987" cy="69458"/>
          </a:xfrm>
          <a:prstGeom prst="rect">
            <a:avLst/>
          </a:prstGeom>
        </p:spPr>
      </p:pic>
    </p:spTree>
    <p:extLst>
      <p:ext uri="{BB962C8B-B14F-4D97-AF65-F5344CB8AC3E}">
        <p14:creationId xmlns:p14="http://schemas.microsoft.com/office/powerpoint/2010/main" val="100101011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500" fill="hold"/>
                                        <p:tgtEl>
                                          <p:spTgt spid="83"/>
                                        </p:tgtEl>
                                        <p:attrNameLst>
                                          <p:attrName>ppt_w</p:attrName>
                                        </p:attrNameLst>
                                      </p:cBhvr>
                                      <p:tavLst>
                                        <p:tav tm="0">
                                          <p:val>
                                            <p:fltVal val="0"/>
                                          </p:val>
                                        </p:tav>
                                        <p:tav tm="100000">
                                          <p:val>
                                            <p:strVal val="#ppt_w"/>
                                          </p:val>
                                        </p:tav>
                                      </p:tavLst>
                                    </p:anim>
                                    <p:anim calcmode="lin" valueType="num">
                                      <p:cBhvr>
                                        <p:cTn id="8" dur="500" fill="hold"/>
                                        <p:tgtEl>
                                          <p:spTgt spid="83"/>
                                        </p:tgtEl>
                                        <p:attrNameLst>
                                          <p:attrName>ppt_h</p:attrName>
                                        </p:attrNameLst>
                                      </p:cBhvr>
                                      <p:tavLst>
                                        <p:tav tm="0">
                                          <p:val>
                                            <p:fltVal val="0"/>
                                          </p:val>
                                        </p:tav>
                                        <p:tav tm="100000">
                                          <p:val>
                                            <p:strVal val="#ppt_h"/>
                                          </p:val>
                                        </p:tav>
                                      </p:tavLst>
                                    </p:anim>
                                    <p:animEffect transition="in" filter="fade">
                                      <p:cBhvr>
                                        <p:cTn id="9" dur="500"/>
                                        <p:tgtEl>
                                          <p:spTgt spid="83"/>
                                        </p:tgtEl>
                                      </p:cBhvr>
                                    </p:animEffect>
                                    <p:anim calcmode="lin" valueType="num">
                                      <p:cBhvr>
                                        <p:cTn id="10" dur="500" fill="hold"/>
                                        <p:tgtEl>
                                          <p:spTgt spid="83"/>
                                        </p:tgtEl>
                                        <p:attrNameLst>
                                          <p:attrName>ppt_x</p:attrName>
                                        </p:attrNameLst>
                                      </p:cBhvr>
                                      <p:tavLst>
                                        <p:tav tm="0">
                                          <p:val>
                                            <p:fltVal val="0.5"/>
                                          </p:val>
                                        </p:tav>
                                        <p:tav tm="100000">
                                          <p:val>
                                            <p:strVal val="#ppt_x"/>
                                          </p:val>
                                        </p:tav>
                                      </p:tavLst>
                                    </p:anim>
                                    <p:anim calcmode="lin" valueType="num">
                                      <p:cBhvr>
                                        <p:cTn id="11" dur="500" fill="hold"/>
                                        <p:tgtEl>
                                          <p:spTgt spid="83"/>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nodeType="afterEffect">
                                  <p:stCondLst>
                                    <p:cond delay="0"/>
                                  </p:stCondLst>
                                  <p:childTnLst>
                                    <p:set>
                                      <p:cBhvr>
                                        <p:cTn id="14" dur="1" fill="hold">
                                          <p:stCondLst>
                                            <p:cond delay="0"/>
                                          </p:stCondLst>
                                        </p:cTn>
                                        <p:tgtEl>
                                          <p:spTgt spid="88"/>
                                        </p:tgtEl>
                                        <p:attrNameLst>
                                          <p:attrName>style.visibility</p:attrName>
                                        </p:attrNameLst>
                                      </p:cBhvr>
                                      <p:to>
                                        <p:strVal val="visible"/>
                                      </p:to>
                                    </p:set>
                                    <p:anim calcmode="lin" valueType="num">
                                      <p:cBhvr>
                                        <p:cTn id="15" dur="500" fill="hold"/>
                                        <p:tgtEl>
                                          <p:spTgt spid="88"/>
                                        </p:tgtEl>
                                        <p:attrNameLst>
                                          <p:attrName>ppt_w</p:attrName>
                                        </p:attrNameLst>
                                      </p:cBhvr>
                                      <p:tavLst>
                                        <p:tav tm="0">
                                          <p:val>
                                            <p:fltVal val="0"/>
                                          </p:val>
                                        </p:tav>
                                        <p:tav tm="100000">
                                          <p:val>
                                            <p:strVal val="#ppt_w"/>
                                          </p:val>
                                        </p:tav>
                                      </p:tavLst>
                                    </p:anim>
                                    <p:anim calcmode="lin" valueType="num">
                                      <p:cBhvr>
                                        <p:cTn id="16" dur="500" fill="hold"/>
                                        <p:tgtEl>
                                          <p:spTgt spid="88"/>
                                        </p:tgtEl>
                                        <p:attrNameLst>
                                          <p:attrName>ppt_h</p:attrName>
                                        </p:attrNameLst>
                                      </p:cBhvr>
                                      <p:tavLst>
                                        <p:tav tm="0">
                                          <p:val>
                                            <p:fltVal val="0"/>
                                          </p:val>
                                        </p:tav>
                                        <p:tav tm="100000">
                                          <p:val>
                                            <p:strVal val="#ppt_h"/>
                                          </p:val>
                                        </p:tav>
                                      </p:tavLst>
                                    </p:anim>
                                    <p:animEffect transition="in" filter="fade">
                                      <p:cBhvr>
                                        <p:cTn id="17" dur="500"/>
                                        <p:tgtEl>
                                          <p:spTgt spid="88"/>
                                        </p:tgtEl>
                                      </p:cBhvr>
                                    </p:animEffect>
                                    <p:anim calcmode="lin" valueType="num">
                                      <p:cBhvr>
                                        <p:cTn id="18" dur="500" fill="hold"/>
                                        <p:tgtEl>
                                          <p:spTgt spid="88"/>
                                        </p:tgtEl>
                                        <p:attrNameLst>
                                          <p:attrName>ppt_x</p:attrName>
                                        </p:attrNameLst>
                                      </p:cBhvr>
                                      <p:tavLst>
                                        <p:tav tm="0">
                                          <p:val>
                                            <p:fltVal val="0.5"/>
                                          </p:val>
                                        </p:tav>
                                        <p:tav tm="100000">
                                          <p:val>
                                            <p:strVal val="#ppt_x"/>
                                          </p:val>
                                        </p:tav>
                                      </p:tavLst>
                                    </p:anim>
                                    <p:anim calcmode="lin" valueType="num">
                                      <p:cBhvr>
                                        <p:cTn id="19" dur="500" fill="hold"/>
                                        <p:tgtEl>
                                          <p:spTgt spid="88"/>
                                        </p:tgtEl>
                                        <p:attrNameLst>
                                          <p:attrName>ppt_y</p:attrName>
                                        </p:attrNameLst>
                                      </p:cBhvr>
                                      <p:tavLst>
                                        <p:tav tm="0">
                                          <p:val>
                                            <p:fltVal val="0.5"/>
                                          </p:val>
                                        </p:tav>
                                        <p:tav tm="100000">
                                          <p:val>
                                            <p:strVal val="#ppt_y"/>
                                          </p:val>
                                        </p:tav>
                                      </p:tavLst>
                                    </p:anim>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374"/>
                                        </p:tgtEl>
                                        <p:attrNameLst>
                                          <p:attrName>style.visibility</p:attrName>
                                        </p:attrNameLst>
                                      </p:cBhvr>
                                      <p:to>
                                        <p:strVal val="visible"/>
                                      </p:to>
                                    </p:set>
                                    <p:animEffect transition="in" filter="wipe(up)">
                                      <p:cBhvr>
                                        <p:cTn id="23" dur="500"/>
                                        <p:tgtEl>
                                          <p:spTgt spid="374"/>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363"/>
                                        </p:tgtEl>
                                        <p:attrNameLst>
                                          <p:attrName>style.visibility</p:attrName>
                                        </p:attrNameLst>
                                      </p:cBhvr>
                                      <p:to>
                                        <p:strVal val="visible"/>
                                      </p:to>
                                    </p:set>
                                    <p:animEffect transition="in" filter="barn(outVertical)">
                                      <p:cBhvr>
                                        <p:cTn id="27" dur="500"/>
                                        <p:tgtEl>
                                          <p:spTgt spid="363"/>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382"/>
                                        </p:tgtEl>
                                        <p:attrNameLst>
                                          <p:attrName>style.visibility</p:attrName>
                                        </p:attrNameLst>
                                      </p:cBhvr>
                                      <p:to>
                                        <p:strVal val="visible"/>
                                      </p:to>
                                    </p:set>
                                    <p:animEffect transition="in" filter="wipe(up)">
                                      <p:cBhvr>
                                        <p:cTn id="31" dur="500"/>
                                        <p:tgtEl>
                                          <p:spTgt spid="382"/>
                                        </p:tgtEl>
                                      </p:cBhvr>
                                    </p:animEffect>
                                  </p:childTnLst>
                                </p:cTn>
                              </p:par>
                              <p:par>
                                <p:cTn id="32" presetID="22" presetClass="entr" presetSubtype="1" fill="hold" nodeType="withEffect">
                                  <p:stCondLst>
                                    <p:cond delay="0"/>
                                  </p:stCondLst>
                                  <p:childTnLst>
                                    <p:set>
                                      <p:cBhvr>
                                        <p:cTn id="33" dur="1" fill="hold">
                                          <p:stCondLst>
                                            <p:cond delay="0"/>
                                          </p:stCondLst>
                                        </p:cTn>
                                        <p:tgtEl>
                                          <p:spTgt spid="379"/>
                                        </p:tgtEl>
                                        <p:attrNameLst>
                                          <p:attrName>style.visibility</p:attrName>
                                        </p:attrNameLst>
                                      </p:cBhvr>
                                      <p:to>
                                        <p:strVal val="visible"/>
                                      </p:to>
                                    </p:set>
                                    <p:animEffect transition="in" filter="wipe(up)">
                                      <p:cBhvr>
                                        <p:cTn id="34" dur="500"/>
                                        <p:tgtEl>
                                          <p:spTgt spid="379"/>
                                        </p:tgtEl>
                                      </p:cBhvr>
                                    </p:animEffect>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93"/>
                                        </p:tgtEl>
                                        <p:attrNameLst>
                                          <p:attrName>style.visibility</p:attrName>
                                        </p:attrNameLst>
                                      </p:cBhvr>
                                      <p:to>
                                        <p:strVal val="visible"/>
                                      </p:to>
                                    </p:set>
                                    <p:anim calcmode="lin" valueType="num">
                                      <p:cBhvr>
                                        <p:cTn id="38" dur="500" fill="hold"/>
                                        <p:tgtEl>
                                          <p:spTgt spid="93"/>
                                        </p:tgtEl>
                                        <p:attrNameLst>
                                          <p:attrName>ppt_w</p:attrName>
                                        </p:attrNameLst>
                                      </p:cBhvr>
                                      <p:tavLst>
                                        <p:tav tm="0">
                                          <p:val>
                                            <p:fltVal val="0"/>
                                          </p:val>
                                        </p:tav>
                                        <p:tav tm="100000">
                                          <p:val>
                                            <p:strVal val="#ppt_w"/>
                                          </p:val>
                                        </p:tav>
                                      </p:tavLst>
                                    </p:anim>
                                    <p:anim calcmode="lin" valueType="num">
                                      <p:cBhvr>
                                        <p:cTn id="39" dur="500" fill="hold"/>
                                        <p:tgtEl>
                                          <p:spTgt spid="93"/>
                                        </p:tgtEl>
                                        <p:attrNameLst>
                                          <p:attrName>ppt_h</p:attrName>
                                        </p:attrNameLst>
                                      </p:cBhvr>
                                      <p:tavLst>
                                        <p:tav tm="0">
                                          <p:val>
                                            <p:fltVal val="0"/>
                                          </p:val>
                                        </p:tav>
                                        <p:tav tm="100000">
                                          <p:val>
                                            <p:strVal val="#ppt_h"/>
                                          </p:val>
                                        </p:tav>
                                      </p:tavLst>
                                    </p:anim>
                                    <p:animEffect transition="in" filter="fade">
                                      <p:cBhvr>
                                        <p:cTn id="40" dur="500"/>
                                        <p:tgtEl>
                                          <p:spTgt spid="93"/>
                                        </p:tgtEl>
                                      </p:cBhvr>
                                    </p:animEffect>
                                  </p:childTnLst>
                                </p:cTn>
                              </p:par>
                              <p:par>
                                <p:cTn id="41" presetID="53" presetClass="entr" presetSubtype="16" fill="hold" nodeType="withEffect">
                                  <p:stCondLst>
                                    <p:cond delay="0"/>
                                  </p:stCondLst>
                                  <p:childTnLst>
                                    <p:set>
                                      <p:cBhvr>
                                        <p:cTn id="42" dur="1" fill="hold">
                                          <p:stCondLst>
                                            <p:cond delay="0"/>
                                          </p:stCondLst>
                                        </p:cTn>
                                        <p:tgtEl>
                                          <p:spTgt spid="103"/>
                                        </p:tgtEl>
                                        <p:attrNameLst>
                                          <p:attrName>style.visibility</p:attrName>
                                        </p:attrNameLst>
                                      </p:cBhvr>
                                      <p:to>
                                        <p:strVal val="visible"/>
                                      </p:to>
                                    </p:set>
                                    <p:anim calcmode="lin" valueType="num">
                                      <p:cBhvr>
                                        <p:cTn id="43" dur="500" fill="hold"/>
                                        <p:tgtEl>
                                          <p:spTgt spid="103"/>
                                        </p:tgtEl>
                                        <p:attrNameLst>
                                          <p:attrName>ppt_w</p:attrName>
                                        </p:attrNameLst>
                                      </p:cBhvr>
                                      <p:tavLst>
                                        <p:tav tm="0">
                                          <p:val>
                                            <p:fltVal val="0"/>
                                          </p:val>
                                        </p:tav>
                                        <p:tav tm="100000">
                                          <p:val>
                                            <p:strVal val="#ppt_w"/>
                                          </p:val>
                                        </p:tav>
                                      </p:tavLst>
                                    </p:anim>
                                    <p:anim calcmode="lin" valueType="num">
                                      <p:cBhvr>
                                        <p:cTn id="44" dur="500" fill="hold"/>
                                        <p:tgtEl>
                                          <p:spTgt spid="103"/>
                                        </p:tgtEl>
                                        <p:attrNameLst>
                                          <p:attrName>ppt_h</p:attrName>
                                        </p:attrNameLst>
                                      </p:cBhvr>
                                      <p:tavLst>
                                        <p:tav tm="0">
                                          <p:val>
                                            <p:fltVal val="0"/>
                                          </p:val>
                                        </p:tav>
                                        <p:tav tm="100000">
                                          <p:val>
                                            <p:strVal val="#ppt_h"/>
                                          </p:val>
                                        </p:tav>
                                      </p:tavLst>
                                    </p:anim>
                                    <p:animEffect transition="in" filter="fade">
                                      <p:cBhvr>
                                        <p:cTn id="45" dur="500"/>
                                        <p:tgtEl>
                                          <p:spTgt spid="103"/>
                                        </p:tgtEl>
                                      </p:cBhvr>
                                    </p:animEffect>
                                  </p:childTnLst>
                                </p:cTn>
                              </p:par>
                              <p:par>
                                <p:cTn id="46" presetID="53" presetClass="entr" presetSubtype="16" fill="hold" nodeType="withEffect">
                                  <p:stCondLst>
                                    <p:cond delay="0"/>
                                  </p:stCondLst>
                                  <p:childTnLst>
                                    <p:set>
                                      <p:cBhvr>
                                        <p:cTn id="47" dur="1" fill="hold">
                                          <p:stCondLst>
                                            <p:cond delay="0"/>
                                          </p:stCondLst>
                                        </p:cTn>
                                        <p:tgtEl>
                                          <p:spTgt spid="98"/>
                                        </p:tgtEl>
                                        <p:attrNameLst>
                                          <p:attrName>style.visibility</p:attrName>
                                        </p:attrNameLst>
                                      </p:cBhvr>
                                      <p:to>
                                        <p:strVal val="visible"/>
                                      </p:to>
                                    </p:set>
                                    <p:anim calcmode="lin" valueType="num">
                                      <p:cBhvr>
                                        <p:cTn id="48" dur="500" fill="hold"/>
                                        <p:tgtEl>
                                          <p:spTgt spid="98"/>
                                        </p:tgtEl>
                                        <p:attrNameLst>
                                          <p:attrName>ppt_w</p:attrName>
                                        </p:attrNameLst>
                                      </p:cBhvr>
                                      <p:tavLst>
                                        <p:tav tm="0">
                                          <p:val>
                                            <p:fltVal val="0"/>
                                          </p:val>
                                        </p:tav>
                                        <p:tav tm="100000">
                                          <p:val>
                                            <p:strVal val="#ppt_w"/>
                                          </p:val>
                                        </p:tav>
                                      </p:tavLst>
                                    </p:anim>
                                    <p:anim calcmode="lin" valueType="num">
                                      <p:cBhvr>
                                        <p:cTn id="49" dur="500" fill="hold"/>
                                        <p:tgtEl>
                                          <p:spTgt spid="98"/>
                                        </p:tgtEl>
                                        <p:attrNameLst>
                                          <p:attrName>ppt_h</p:attrName>
                                        </p:attrNameLst>
                                      </p:cBhvr>
                                      <p:tavLst>
                                        <p:tav tm="0">
                                          <p:val>
                                            <p:fltVal val="0"/>
                                          </p:val>
                                        </p:tav>
                                        <p:tav tm="100000">
                                          <p:val>
                                            <p:strVal val="#ppt_h"/>
                                          </p:val>
                                        </p:tav>
                                      </p:tavLst>
                                    </p:anim>
                                    <p:animEffect transition="in" filter="fade">
                                      <p:cBhvr>
                                        <p:cTn id="50" dur="500"/>
                                        <p:tgtEl>
                                          <p:spTgt spid="98"/>
                                        </p:tgtEl>
                                      </p:cBhvr>
                                    </p:animEffect>
                                  </p:childTnLst>
                                </p:cTn>
                              </p:par>
                            </p:childTnLst>
                          </p:cTn>
                        </p:par>
                        <p:par>
                          <p:cTn id="51" fill="hold">
                            <p:stCondLst>
                              <p:cond delay="3000"/>
                            </p:stCondLst>
                            <p:childTnLst>
                              <p:par>
                                <p:cTn id="52" presetID="16" presetClass="entr" presetSubtype="37" fill="hold" nodeType="afterEffect">
                                  <p:stCondLst>
                                    <p:cond delay="0"/>
                                  </p:stCondLst>
                                  <p:childTnLst>
                                    <p:set>
                                      <p:cBhvr>
                                        <p:cTn id="53" dur="1" fill="hold">
                                          <p:stCondLst>
                                            <p:cond delay="0"/>
                                          </p:stCondLst>
                                        </p:cTn>
                                        <p:tgtEl>
                                          <p:spTgt spid="367"/>
                                        </p:tgtEl>
                                        <p:attrNameLst>
                                          <p:attrName>style.visibility</p:attrName>
                                        </p:attrNameLst>
                                      </p:cBhvr>
                                      <p:to>
                                        <p:strVal val="visible"/>
                                      </p:to>
                                    </p:set>
                                    <p:animEffect transition="in" filter="barn(outVertical)">
                                      <p:cBhvr>
                                        <p:cTn id="54" dur="500"/>
                                        <p:tgtEl>
                                          <p:spTgt spid="367"/>
                                        </p:tgtEl>
                                      </p:cBhvr>
                                    </p:animEffect>
                                  </p:childTnLst>
                                </p:cTn>
                              </p:par>
                              <p:par>
                                <p:cTn id="55" presetID="16" presetClass="entr" presetSubtype="37" fill="hold" nodeType="withEffect">
                                  <p:stCondLst>
                                    <p:cond delay="0"/>
                                  </p:stCondLst>
                                  <p:childTnLst>
                                    <p:set>
                                      <p:cBhvr>
                                        <p:cTn id="56" dur="1" fill="hold">
                                          <p:stCondLst>
                                            <p:cond delay="0"/>
                                          </p:stCondLst>
                                        </p:cTn>
                                        <p:tgtEl>
                                          <p:spTgt spid="369"/>
                                        </p:tgtEl>
                                        <p:attrNameLst>
                                          <p:attrName>style.visibility</p:attrName>
                                        </p:attrNameLst>
                                      </p:cBhvr>
                                      <p:to>
                                        <p:strVal val="visible"/>
                                      </p:to>
                                    </p:set>
                                    <p:animEffect transition="in" filter="barn(outVertical)">
                                      <p:cBhvr>
                                        <p:cTn id="57" dur="500"/>
                                        <p:tgtEl>
                                          <p:spTgt spid="369"/>
                                        </p:tgtEl>
                                      </p:cBhvr>
                                    </p:animEffect>
                                  </p:childTnLst>
                                </p:cTn>
                              </p:par>
                              <p:par>
                                <p:cTn id="58" presetID="16" presetClass="entr" presetSubtype="37" fill="hold" nodeType="withEffect">
                                  <p:stCondLst>
                                    <p:cond delay="0"/>
                                  </p:stCondLst>
                                  <p:childTnLst>
                                    <p:set>
                                      <p:cBhvr>
                                        <p:cTn id="59" dur="1" fill="hold">
                                          <p:stCondLst>
                                            <p:cond delay="0"/>
                                          </p:stCondLst>
                                        </p:cTn>
                                        <p:tgtEl>
                                          <p:spTgt spid="372"/>
                                        </p:tgtEl>
                                        <p:attrNameLst>
                                          <p:attrName>style.visibility</p:attrName>
                                        </p:attrNameLst>
                                      </p:cBhvr>
                                      <p:to>
                                        <p:strVal val="visible"/>
                                      </p:to>
                                    </p:set>
                                    <p:animEffect transition="in" filter="barn(outVertical)">
                                      <p:cBhvr>
                                        <p:cTn id="60" dur="500"/>
                                        <p:tgtEl>
                                          <p:spTgt spid="372"/>
                                        </p:tgtEl>
                                      </p:cBhvr>
                                    </p:animEffect>
                                  </p:childTnLst>
                                </p:cTn>
                              </p:par>
                            </p:childTnLst>
                          </p:cTn>
                        </p:par>
                        <p:par>
                          <p:cTn id="61" fill="hold">
                            <p:stCondLst>
                              <p:cond delay="3500"/>
                            </p:stCondLst>
                            <p:childTnLst>
                              <p:par>
                                <p:cTn id="62" presetID="22" presetClass="entr" presetSubtype="1" fill="hold" nodeType="afterEffect">
                                  <p:stCondLst>
                                    <p:cond delay="0"/>
                                  </p:stCondLst>
                                  <p:childTnLst>
                                    <p:set>
                                      <p:cBhvr>
                                        <p:cTn id="63" dur="1" fill="hold">
                                          <p:stCondLst>
                                            <p:cond delay="0"/>
                                          </p:stCondLst>
                                        </p:cTn>
                                        <p:tgtEl>
                                          <p:spTgt spid="383"/>
                                        </p:tgtEl>
                                        <p:attrNameLst>
                                          <p:attrName>style.visibility</p:attrName>
                                        </p:attrNameLst>
                                      </p:cBhvr>
                                      <p:to>
                                        <p:strVal val="visible"/>
                                      </p:to>
                                    </p:set>
                                    <p:animEffect transition="in" filter="wipe(up)">
                                      <p:cBhvr>
                                        <p:cTn id="64" dur="500"/>
                                        <p:tgtEl>
                                          <p:spTgt spid="383"/>
                                        </p:tgtEl>
                                      </p:cBhvr>
                                    </p:animEffect>
                                  </p:childTnLst>
                                </p:cTn>
                              </p:par>
                              <p:par>
                                <p:cTn id="65" presetID="22" presetClass="entr" presetSubtype="1" fill="hold" nodeType="withEffect">
                                  <p:stCondLst>
                                    <p:cond delay="0"/>
                                  </p:stCondLst>
                                  <p:childTnLst>
                                    <p:set>
                                      <p:cBhvr>
                                        <p:cTn id="66" dur="1" fill="hold">
                                          <p:stCondLst>
                                            <p:cond delay="0"/>
                                          </p:stCondLst>
                                        </p:cTn>
                                        <p:tgtEl>
                                          <p:spTgt spid="388"/>
                                        </p:tgtEl>
                                        <p:attrNameLst>
                                          <p:attrName>style.visibility</p:attrName>
                                        </p:attrNameLst>
                                      </p:cBhvr>
                                      <p:to>
                                        <p:strVal val="visible"/>
                                      </p:to>
                                    </p:set>
                                    <p:animEffect transition="in" filter="wipe(up)">
                                      <p:cBhvr>
                                        <p:cTn id="67" dur="500"/>
                                        <p:tgtEl>
                                          <p:spTgt spid="388"/>
                                        </p:tgtEl>
                                      </p:cBhvr>
                                    </p:animEffect>
                                  </p:childTnLst>
                                </p:cTn>
                              </p:par>
                              <p:par>
                                <p:cTn id="68" presetID="22" presetClass="entr" presetSubtype="1" fill="hold" nodeType="withEffect">
                                  <p:stCondLst>
                                    <p:cond delay="0"/>
                                  </p:stCondLst>
                                  <p:childTnLst>
                                    <p:set>
                                      <p:cBhvr>
                                        <p:cTn id="69" dur="1" fill="hold">
                                          <p:stCondLst>
                                            <p:cond delay="0"/>
                                          </p:stCondLst>
                                        </p:cTn>
                                        <p:tgtEl>
                                          <p:spTgt spid="389"/>
                                        </p:tgtEl>
                                        <p:attrNameLst>
                                          <p:attrName>style.visibility</p:attrName>
                                        </p:attrNameLst>
                                      </p:cBhvr>
                                      <p:to>
                                        <p:strVal val="visible"/>
                                      </p:to>
                                    </p:set>
                                    <p:animEffect transition="in" filter="wipe(up)">
                                      <p:cBhvr>
                                        <p:cTn id="70" dur="500"/>
                                        <p:tgtEl>
                                          <p:spTgt spid="389"/>
                                        </p:tgtEl>
                                      </p:cBhvr>
                                    </p:animEffect>
                                  </p:childTnLst>
                                </p:cTn>
                              </p:par>
                              <p:par>
                                <p:cTn id="71" presetID="22" presetClass="entr" presetSubtype="1" fill="hold" nodeType="withEffect">
                                  <p:stCondLst>
                                    <p:cond delay="0"/>
                                  </p:stCondLst>
                                  <p:childTnLst>
                                    <p:set>
                                      <p:cBhvr>
                                        <p:cTn id="72" dur="1" fill="hold">
                                          <p:stCondLst>
                                            <p:cond delay="0"/>
                                          </p:stCondLst>
                                        </p:cTn>
                                        <p:tgtEl>
                                          <p:spTgt spid="390"/>
                                        </p:tgtEl>
                                        <p:attrNameLst>
                                          <p:attrName>style.visibility</p:attrName>
                                        </p:attrNameLst>
                                      </p:cBhvr>
                                      <p:to>
                                        <p:strVal val="visible"/>
                                      </p:to>
                                    </p:set>
                                    <p:animEffect transition="in" filter="wipe(up)">
                                      <p:cBhvr>
                                        <p:cTn id="73" dur="500"/>
                                        <p:tgtEl>
                                          <p:spTgt spid="390"/>
                                        </p:tgtEl>
                                      </p:cBhvr>
                                    </p:animEffect>
                                  </p:childTnLst>
                                </p:cTn>
                              </p:par>
                              <p:par>
                                <p:cTn id="74" presetID="22" presetClass="entr" presetSubtype="1" fill="hold" nodeType="withEffect">
                                  <p:stCondLst>
                                    <p:cond delay="0"/>
                                  </p:stCondLst>
                                  <p:childTnLst>
                                    <p:set>
                                      <p:cBhvr>
                                        <p:cTn id="75" dur="1" fill="hold">
                                          <p:stCondLst>
                                            <p:cond delay="0"/>
                                          </p:stCondLst>
                                        </p:cTn>
                                        <p:tgtEl>
                                          <p:spTgt spid="392"/>
                                        </p:tgtEl>
                                        <p:attrNameLst>
                                          <p:attrName>style.visibility</p:attrName>
                                        </p:attrNameLst>
                                      </p:cBhvr>
                                      <p:to>
                                        <p:strVal val="visible"/>
                                      </p:to>
                                    </p:set>
                                    <p:animEffect transition="in" filter="wipe(up)">
                                      <p:cBhvr>
                                        <p:cTn id="76" dur="500"/>
                                        <p:tgtEl>
                                          <p:spTgt spid="392"/>
                                        </p:tgtEl>
                                      </p:cBhvr>
                                    </p:animEffect>
                                  </p:childTnLst>
                                </p:cTn>
                              </p:par>
                              <p:par>
                                <p:cTn id="77" presetID="22" presetClass="entr" presetSubtype="1" fill="hold" nodeType="withEffect">
                                  <p:stCondLst>
                                    <p:cond delay="0"/>
                                  </p:stCondLst>
                                  <p:childTnLst>
                                    <p:set>
                                      <p:cBhvr>
                                        <p:cTn id="78" dur="1" fill="hold">
                                          <p:stCondLst>
                                            <p:cond delay="0"/>
                                          </p:stCondLst>
                                        </p:cTn>
                                        <p:tgtEl>
                                          <p:spTgt spid="391"/>
                                        </p:tgtEl>
                                        <p:attrNameLst>
                                          <p:attrName>style.visibility</p:attrName>
                                        </p:attrNameLst>
                                      </p:cBhvr>
                                      <p:to>
                                        <p:strVal val="visible"/>
                                      </p:to>
                                    </p:set>
                                    <p:animEffect transition="in" filter="wipe(up)">
                                      <p:cBhvr>
                                        <p:cTn id="79" dur="500"/>
                                        <p:tgtEl>
                                          <p:spTgt spid="391"/>
                                        </p:tgtEl>
                                      </p:cBhvr>
                                    </p:animEffect>
                                  </p:childTnLst>
                                </p:cTn>
                              </p:par>
                              <p:par>
                                <p:cTn id="80" presetID="22" presetClass="entr" presetSubtype="1" fill="hold" nodeType="withEffect">
                                  <p:stCondLst>
                                    <p:cond delay="0"/>
                                  </p:stCondLst>
                                  <p:childTnLst>
                                    <p:set>
                                      <p:cBhvr>
                                        <p:cTn id="81" dur="1" fill="hold">
                                          <p:stCondLst>
                                            <p:cond delay="0"/>
                                          </p:stCondLst>
                                        </p:cTn>
                                        <p:tgtEl>
                                          <p:spTgt spid="394"/>
                                        </p:tgtEl>
                                        <p:attrNameLst>
                                          <p:attrName>style.visibility</p:attrName>
                                        </p:attrNameLst>
                                      </p:cBhvr>
                                      <p:to>
                                        <p:strVal val="visible"/>
                                      </p:to>
                                    </p:set>
                                    <p:animEffect transition="in" filter="wipe(up)">
                                      <p:cBhvr>
                                        <p:cTn id="82" dur="500"/>
                                        <p:tgtEl>
                                          <p:spTgt spid="394"/>
                                        </p:tgtEl>
                                      </p:cBhvr>
                                    </p:animEffect>
                                  </p:childTnLst>
                                </p:cTn>
                              </p:par>
                              <p:par>
                                <p:cTn id="83" presetID="22" presetClass="entr" presetSubtype="1" fill="hold" nodeType="withEffect">
                                  <p:stCondLst>
                                    <p:cond delay="0"/>
                                  </p:stCondLst>
                                  <p:childTnLst>
                                    <p:set>
                                      <p:cBhvr>
                                        <p:cTn id="84" dur="1" fill="hold">
                                          <p:stCondLst>
                                            <p:cond delay="0"/>
                                          </p:stCondLst>
                                        </p:cTn>
                                        <p:tgtEl>
                                          <p:spTgt spid="395"/>
                                        </p:tgtEl>
                                        <p:attrNameLst>
                                          <p:attrName>style.visibility</p:attrName>
                                        </p:attrNameLst>
                                      </p:cBhvr>
                                      <p:to>
                                        <p:strVal val="visible"/>
                                      </p:to>
                                    </p:set>
                                    <p:animEffect transition="in" filter="wipe(up)">
                                      <p:cBhvr>
                                        <p:cTn id="85" dur="500"/>
                                        <p:tgtEl>
                                          <p:spTgt spid="395"/>
                                        </p:tgtEl>
                                      </p:cBhvr>
                                    </p:animEffect>
                                  </p:childTnLst>
                                </p:cTn>
                              </p:par>
                              <p:par>
                                <p:cTn id="86" presetID="22" presetClass="entr" presetSubtype="1" fill="hold" nodeType="withEffect">
                                  <p:stCondLst>
                                    <p:cond delay="0"/>
                                  </p:stCondLst>
                                  <p:childTnLst>
                                    <p:set>
                                      <p:cBhvr>
                                        <p:cTn id="87" dur="1" fill="hold">
                                          <p:stCondLst>
                                            <p:cond delay="0"/>
                                          </p:stCondLst>
                                        </p:cTn>
                                        <p:tgtEl>
                                          <p:spTgt spid="396"/>
                                        </p:tgtEl>
                                        <p:attrNameLst>
                                          <p:attrName>style.visibility</p:attrName>
                                        </p:attrNameLst>
                                      </p:cBhvr>
                                      <p:to>
                                        <p:strVal val="visible"/>
                                      </p:to>
                                    </p:set>
                                    <p:animEffect transition="in" filter="wipe(up)">
                                      <p:cBhvr>
                                        <p:cTn id="88" dur="500"/>
                                        <p:tgtEl>
                                          <p:spTgt spid="396"/>
                                        </p:tgtEl>
                                      </p:cBhvr>
                                    </p:animEffect>
                                  </p:childTnLst>
                                </p:cTn>
                              </p:par>
                              <p:par>
                                <p:cTn id="89" presetID="22" presetClass="entr" presetSubtype="1" fill="hold" nodeType="withEffect">
                                  <p:stCondLst>
                                    <p:cond delay="0"/>
                                  </p:stCondLst>
                                  <p:childTnLst>
                                    <p:set>
                                      <p:cBhvr>
                                        <p:cTn id="90" dur="1" fill="hold">
                                          <p:stCondLst>
                                            <p:cond delay="0"/>
                                          </p:stCondLst>
                                        </p:cTn>
                                        <p:tgtEl>
                                          <p:spTgt spid="397"/>
                                        </p:tgtEl>
                                        <p:attrNameLst>
                                          <p:attrName>style.visibility</p:attrName>
                                        </p:attrNameLst>
                                      </p:cBhvr>
                                      <p:to>
                                        <p:strVal val="visible"/>
                                      </p:to>
                                    </p:set>
                                    <p:animEffect transition="in" filter="wipe(up)">
                                      <p:cBhvr>
                                        <p:cTn id="91" dur="500"/>
                                        <p:tgtEl>
                                          <p:spTgt spid="397"/>
                                        </p:tgtEl>
                                      </p:cBhvr>
                                    </p:animEffect>
                                  </p:childTnLst>
                                </p:cTn>
                              </p:par>
                            </p:childTnLst>
                          </p:cTn>
                        </p:par>
                        <p:par>
                          <p:cTn id="92" fill="hold">
                            <p:stCondLst>
                              <p:cond delay="4000"/>
                            </p:stCondLst>
                            <p:childTnLst>
                              <p:par>
                                <p:cTn id="93" presetID="42" presetClass="entr" presetSubtype="0" fill="hold" nodeType="afterEffect">
                                  <p:stCondLst>
                                    <p:cond delay="0"/>
                                  </p:stCondLst>
                                  <p:childTnLst>
                                    <p:set>
                                      <p:cBhvr>
                                        <p:cTn id="94" dur="1" fill="hold">
                                          <p:stCondLst>
                                            <p:cond delay="0"/>
                                          </p:stCondLst>
                                        </p:cTn>
                                        <p:tgtEl>
                                          <p:spTgt spid="108"/>
                                        </p:tgtEl>
                                        <p:attrNameLst>
                                          <p:attrName>style.visibility</p:attrName>
                                        </p:attrNameLst>
                                      </p:cBhvr>
                                      <p:to>
                                        <p:strVal val="visible"/>
                                      </p:to>
                                    </p:set>
                                    <p:animEffect transition="in" filter="fade">
                                      <p:cBhvr>
                                        <p:cTn id="95" dur="500"/>
                                        <p:tgtEl>
                                          <p:spTgt spid="108"/>
                                        </p:tgtEl>
                                      </p:cBhvr>
                                    </p:animEffect>
                                    <p:anim calcmode="lin" valueType="num">
                                      <p:cBhvr>
                                        <p:cTn id="96" dur="500" fill="hold"/>
                                        <p:tgtEl>
                                          <p:spTgt spid="108"/>
                                        </p:tgtEl>
                                        <p:attrNameLst>
                                          <p:attrName>ppt_x</p:attrName>
                                        </p:attrNameLst>
                                      </p:cBhvr>
                                      <p:tavLst>
                                        <p:tav tm="0">
                                          <p:val>
                                            <p:strVal val="#ppt_x"/>
                                          </p:val>
                                        </p:tav>
                                        <p:tav tm="100000">
                                          <p:val>
                                            <p:strVal val="#ppt_x"/>
                                          </p:val>
                                        </p:tav>
                                      </p:tavLst>
                                    </p:anim>
                                    <p:anim calcmode="lin" valueType="num">
                                      <p:cBhvr>
                                        <p:cTn id="97" dur="500" fill="hold"/>
                                        <p:tgtEl>
                                          <p:spTgt spid="108"/>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113"/>
                                        </p:tgtEl>
                                        <p:attrNameLst>
                                          <p:attrName>style.visibility</p:attrName>
                                        </p:attrNameLst>
                                      </p:cBhvr>
                                      <p:to>
                                        <p:strVal val="visible"/>
                                      </p:to>
                                    </p:set>
                                    <p:animEffect transition="in" filter="fade">
                                      <p:cBhvr>
                                        <p:cTn id="100" dur="500"/>
                                        <p:tgtEl>
                                          <p:spTgt spid="113"/>
                                        </p:tgtEl>
                                      </p:cBhvr>
                                    </p:animEffect>
                                    <p:anim calcmode="lin" valueType="num">
                                      <p:cBhvr>
                                        <p:cTn id="101" dur="500" fill="hold"/>
                                        <p:tgtEl>
                                          <p:spTgt spid="113"/>
                                        </p:tgtEl>
                                        <p:attrNameLst>
                                          <p:attrName>ppt_x</p:attrName>
                                        </p:attrNameLst>
                                      </p:cBhvr>
                                      <p:tavLst>
                                        <p:tav tm="0">
                                          <p:val>
                                            <p:strVal val="#ppt_x"/>
                                          </p:val>
                                        </p:tav>
                                        <p:tav tm="100000">
                                          <p:val>
                                            <p:strVal val="#ppt_x"/>
                                          </p:val>
                                        </p:tav>
                                      </p:tavLst>
                                    </p:anim>
                                    <p:anim calcmode="lin" valueType="num">
                                      <p:cBhvr>
                                        <p:cTn id="102" dur="500" fill="hold"/>
                                        <p:tgtEl>
                                          <p:spTgt spid="113"/>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118"/>
                                        </p:tgtEl>
                                        <p:attrNameLst>
                                          <p:attrName>style.visibility</p:attrName>
                                        </p:attrNameLst>
                                      </p:cBhvr>
                                      <p:to>
                                        <p:strVal val="visible"/>
                                      </p:to>
                                    </p:set>
                                    <p:animEffect transition="in" filter="fade">
                                      <p:cBhvr>
                                        <p:cTn id="105" dur="500"/>
                                        <p:tgtEl>
                                          <p:spTgt spid="118"/>
                                        </p:tgtEl>
                                      </p:cBhvr>
                                    </p:animEffect>
                                    <p:anim calcmode="lin" valueType="num">
                                      <p:cBhvr>
                                        <p:cTn id="106" dur="500" fill="hold"/>
                                        <p:tgtEl>
                                          <p:spTgt spid="118"/>
                                        </p:tgtEl>
                                        <p:attrNameLst>
                                          <p:attrName>ppt_x</p:attrName>
                                        </p:attrNameLst>
                                      </p:cBhvr>
                                      <p:tavLst>
                                        <p:tav tm="0">
                                          <p:val>
                                            <p:strVal val="#ppt_x"/>
                                          </p:val>
                                        </p:tav>
                                        <p:tav tm="100000">
                                          <p:val>
                                            <p:strVal val="#ppt_x"/>
                                          </p:val>
                                        </p:tav>
                                      </p:tavLst>
                                    </p:anim>
                                    <p:anim calcmode="lin" valueType="num">
                                      <p:cBhvr>
                                        <p:cTn id="107" dur="500" fill="hold"/>
                                        <p:tgtEl>
                                          <p:spTgt spid="118"/>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123"/>
                                        </p:tgtEl>
                                        <p:attrNameLst>
                                          <p:attrName>style.visibility</p:attrName>
                                        </p:attrNameLst>
                                      </p:cBhvr>
                                      <p:to>
                                        <p:strVal val="visible"/>
                                      </p:to>
                                    </p:set>
                                    <p:animEffect transition="in" filter="fade">
                                      <p:cBhvr>
                                        <p:cTn id="110" dur="500"/>
                                        <p:tgtEl>
                                          <p:spTgt spid="123"/>
                                        </p:tgtEl>
                                      </p:cBhvr>
                                    </p:animEffect>
                                    <p:anim calcmode="lin" valueType="num">
                                      <p:cBhvr>
                                        <p:cTn id="111" dur="500" fill="hold"/>
                                        <p:tgtEl>
                                          <p:spTgt spid="123"/>
                                        </p:tgtEl>
                                        <p:attrNameLst>
                                          <p:attrName>ppt_x</p:attrName>
                                        </p:attrNameLst>
                                      </p:cBhvr>
                                      <p:tavLst>
                                        <p:tav tm="0">
                                          <p:val>
                                            <p:strVal val="#ppt_x"/>
                                          </p:val>
                                        </p:tav>
                                        <p:tav tm="100000">
                                          <p:val>
                                            <p:strVal val="#ppt_x"/>
                                          </p:val>
                                        </p:tav>
                                      </p:tavLst>
                                    </p:anim>
                                    <p:anim calcmode="lin" valueType="num">
                                      <p:cBhvr>
                                        <p:cTn id="112" dur="500" fill="hold"/>
                                        <p:tgtEl>
                                          <p:spTgt spid="123"/>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128"/>
                                        </p:tgtEl>
                                        <p:attrNameLst>
                                          <p:attrName>style.visibility</p:attrName>
                                        </p:attrNameLst>
                                      </p:cBhvr>
                                      <p:to>
                                        <p:strVal val="visible"/>
                                      </p:to>
                                    </p:set>
                                    <p:animEffect transition="in" filter="fade">
                                      <p:cBhvr>
                                        <p:cTn id="115" dur="500"/>
                                        <p:tgtEl>
                                          <p:spTgt spid="128"/>
                                        </p:tgtEl>
                                      </p:cBhvr>
                                    </p:animEffect>
                                    <p:anim calcmode="lin" valueType="num">
                                      <p:cBhvr>
                                        <p:cTn id="116" dur="500" fill="hold"/>
                                        <p:tgtEl>
                                          <p:spTgt spid="128"/>
                                        </p:tgtEl>
                                        <p:attrNameLst>
                                          <p:attrName>ppt_x</p:attrName>
                                        </p:attrNameLst>
                                      </p:cBhvr>
                                      <p:tavLst>
                                        <p:tav tm="0">
                                          <p:val>
                                            <p:strVal val="#ppt_x"/>
                                          </p:val>
                                        </p:tav>
                                        <p:tav tm="100000">
                                          <p:val>
                                            <p:strVal val="#ppt_x"/>
                                          </p:val>
                                        </p:tav>
                                      </p:tavLst>
                                    </p:anim>
                                    <p:anim calcmode="lin" valueType="num">
                                      <p:cBhvr>
                                        <p:cTn id="117" dur="500" fill="hold"/>
                                        <p:tgtEl>
                                          <p:spTgt spid="128"/>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133"/>
                                        </p:tgtEl>
                                        <p:attrNameLst>
                                          <p:attrName>style.visibility</p:attrName>
                                        </p:attrNameLst>
                                      </p:cBhvr>
                                      <p:to>
                                        <p:strVal val="visible"/>
                                      </p:to>
                                    </p:set>
                                    <p:animEffect transition="in" filter="fade">
                                      <p:cBhvr>
                                        <p:cTn id="120" dur="500"/>
                                        <p:tgtEl>
                                          <p:spTgt spid="133"/>
                                        </p:tgtEl>
                                      </p:cBhvr>
                                    </p:animEffect>
                                    <p:anim calcmode="lin" valueType="num">
                                      <p:cBhvr>
                                        <p:cTn id="121" dur="500" fill="hold"/>
                                        <p:tgtEl>
                                          <p:spTgt spid="133"/>
                                        </p:tgtEl>
                                        <p:attrNameLst>
                                          <p:attrName>ppt_x</p:attrName>
                                        </p:attrNameLst>
                                      </p:cBhvr>
                                      <p:tavLst>
                                        <p:tav tm="0">
                                          <p:val>
                                            <p:strVal val="#ppt_x"/>
                                          </p:val>
                                        </p:tav>
                                        <p:tav tm="100000">
                                          <p:val>
                                            <p:strVal val="#ppt_x"/>
                                          </p:val>
                                        </p:tav>
                                      </p:tavLst>
                                    </p:anim>
                                    <p:anim calcmode="lin" valueType="num">
                                      <p:cBhvr>
                                        <p:cTn id="122" dur="500" fill="hold"/>
                                        <p:tgtEl>
                                          <p:spTgt spid="133"/>
                                        </p:tgtEl>
                                        <p:attrNameLst>
                                          <p:attrName>ppt_y</p:attrName>
                                        </p:attrNameLst>
                                      </p:cBhvr>
                                      <p:tavLst>
                                        <p:tav tm="0">
                                          <p:val>
                                            <p:strVal val="#ppt_y+.1"/>
                                          </p:val>
                                        </p:tav>
                                        <p:tav tm="100000">
                                          <p:val>
                                            <p:strVal val="#ppt_y"/>
                                          </p:val>
                                        </p:tav>
                                      </p:tavLst>
                                    </p:anim>
                                  </p:childTnLst>
                                </p:cTn>
                              </p:par>
                              <p:par>
                                <p:cTn id="123" presetID="42" presetClass="entr" presetSubtype="0" fill="hold" nodeType="withEffect">
                                  <p:stCondLst>
                                    <p:cond delay="0"/>
                                  </p:stCondLst>
                                  <p:childTnLst>
                                    <p:set>
                                      <p:cBhvr>
                                        <p:cTn id="124" dur="1" fill="hold">
                                          <p:stCondLst>
                                            <p:cond delay="0"/>
                                          </p:stCondLst>
                                        </p:cTn>
                                        <p:tgtEl>
                                          <p:spTgt spid="138"/>
                                        </p:tgtEl>
                                        <p:attrNameLst>
                                          <p:attrName>style.visibility</p:attrName>
                                        </p:attrNameLst>
                                      </p:cBhvr>
                                      <p:to>
                                        <p:strVal val="visible"/>
                                      </p:to>
                                    </p:set>
                                    <p:animEffect transition="in" filter="fade">
                                      <p:cBhvr>
                                        <p:cTn id="125" dur="500"/>
                                        <p:tgtEl>
                                          <p:spTgt spid="138"/>
                                        </p:tgtEl>
                                      </p:cBhvr>
                                    </p:animEffect>
                                    <p:anim calcmode="lin" valueType="num">
                                      <p:cBhvr>
                                        <p:cTn id="126" dur="500" fill="hold"/>
                                        <p:tgtEl>
                                          <p:spTgt spid="138"/>
                                        </p:tgtEl>
                                        <p:attrNameLst>
                                          <p:attrName>ppt_x</p:attrName>
                                        </p:attrNameLst>
                                      </p:cBhvr>
                                      <p:tavLst>
                                        <p:tav tm="0">
                                          <p:val>
                                            <p:strVal val="#ppt_x"/>
                                          </p:val>
                                        </p:tav>
                                        <p:tav tm="100000">
                                          <p:val>
                                            <p:strVal val="#ppt_x"/>
                                          </p:val>
                                        </p:tav>
                                      </p:tavLst>
                                    </p:anim>
                                    <p:anim calcmode="lin" valueType="num">
                                      <p:cBhvr>
                                        <p:cTn id="127" dur="500" fill="hold"/>
                                        <p:tgtEl>
                                          <p:spTgt spid="138"/>
                                        </p:tgtEl>
                                        <p:attrNameLst>
                                          <p:attrName>ppt_y</p:attrName>
                                        </p:attrNameLst>
                                      </p:cBhvr>
                                      <p:tavLst>
                                        <p:tav tm="0">
                                          <p:val>
                                            <p:strVal val="#ppt_y+.1"/>
                                          </p:val>
                                        </p:tav>
                                        <p:tav tm="100000">
                                          <p:val>
                                            <p:strVal val="#ppt_y"/>
                                          </p:val>
                                        </p:tav>
                                      </p:tavLst>
                                    </p:anim>
                                  </p:childTnLst>
                                </p:cTn>
                              </p:par>
                              <p:par>
                                <p:cTn id="128" presetID="42" presetClass="entr" presetSubtype="0" fill="hold" nodeType="withEffect">
                                  <p:stCondLst>
                                    <p:cond delay="0"/>
                                  </p:stCondLst>
                                  <p:childTnLst>
                                    <p:set>
                                      <p:cBhvr>
                                        <p:cTn id="129" dur="1" fill="hold">
                                          <p:stCondLst>
                                            <p:cond delay="0"/>
                                          </p:stCondLst>
                                        </p:cTn>
                                        <p:tgtEl>
                                          <p:spTgt spid="143"/>
                                        </p:tgtEl>
                                        <p:attrNameLst>
                                          <p:attrName>style.visibility</p:attrName>
                                        </p:attrNameLst>
                                      </p:cBhvr>
                                      <p:to>
                                        <p:strVal val="visible"/>
                                      </p:to>
                                    </p:set>
                                    <p:animEffect transition="in" filter="fade">
                                      <p:cBhvr>
                                        <p:cTn id="130" dur="500"/>
                                        <p:tgtEl>
                                          <p:spTgt spid="143"/>
                                        </p:tgtEl>
                                      </p:cBhvr>
                                    </p:animEffect>
                                    <p:anim calcmode="lin" valueType="num">
                                      <p:cBhvr>
                                        <p:cTn id="131" dur="500" fill="hold"/>
                                        <p:tgtEl>
                                          <p:spTgt spid="143"/>
                                        </p:tgtEl>
                                        <p:attrNameLst>
                                          <p:attrName>ppt_x</p:attrName>
                                        </p:attrNameLst>
                                      </p:cBhvr>
                                      <p:tavLst>
                                        <p:tav tm="0">
                                          <p:val>
                                            <p:strVal val="#ppt_x"/>
                                          </p:val>
                                        </p:tav>
                                        <p:tav tm="100000">
                                          <p:val>
                                            <p:strVal val="#ppt_x"/>
                                          </p:val>
                                        </p:tav>
                                      </p:tavLst>
                                    </p:anim>
                                    <p:anim calcmode="lin" valueType="num">
                                      <p:cBhvr>
                                        <p:cTn id="132" dur="500" fill="hold"/>
                                        <p:tgtEl>
                                          <p:spTgt spid="143"/>
                                        </p:tgtEl>
                                        <p:attrNameLst>
                                          <p:attrName>ppt_y</p:attrName>
                                        </p:attrNameLst>
                                      </p:cBhvr>
                                      <p:tavLst>
                                        <p:tav tm="0">
                                          <p:val>
                                            <p:strVal val="#ppt_y+.1"/>
                                          </p:val>
                                        </p:tav>
                                        <p:tav tm="100000">
                                          <p:val>
                                            <p:strVal val="#ppt_y"/>
                                          </p:val>
                                        </p:tav>
                                      </p:tavLst>
                                    </p:anim>
                                  </p:childTnLst>
                                </p:cTn>
                              </p:par>
                              <p:par>
                                <p:cTn id="133" presetID="42" presetClass="entr" presetSubtype="0" fill="hold" nodeType="withEffect">
                                  <p:stCondLst>
                                    <p:cond delay="0"/>
                                  </p:stCondLst>
                                  <p:childTnLst>
                                    <p:set>
                                      <p:cBhvr>
                                        <p:cTn id="134" dur="1" fill="hold">
                                          <p:stCondLst>
                                            <p:cond delay="0"/>
                                          </p:stCondLst>
                                        </p:cTn>
                                        <p:tgtEl>
                                          <p:spTgt spid="148"/>
                                        </p:tgtEl>
                                        <p:attrNameLst>
                                          <p:attrName>style.visibility</p:attrName>
                                        </p:attrNameLst>
                                      </p:cBhvr>
                                      <p:to>
                                        <p:strVal val="visible"/>
                                      </p:to>
                                    </p:set>
                                    <p:animEffect transition="in" filter="fade">
                                      <p:cBhvr>
                                        <p:cTn id="135" dur="500"/>
                                        <p:tgtEl>
                                          <p:spTgt spid="148"/>
                                        </p:tgtEl>
                                      </p:cBhvr>
                                    </p:animEffect>
                                    <p:anim calcmode="lin" valueType="num">
                                      <p:cBhvr>
                                        <p:cTn id="136" dur="500" fill="hold"/>
                                        <p:tgtEl>
                                          <p:spTgt spid="148"/>
                                        </p:tgtEl>
                                        <p:attrNameLst>
                                          <p:attrName>ppt_x</p:attrName>
                                        </p:attrNameLst>
                                      </p:cBhvr>
                                      <p:tavLst>
                                        <p:tav tm="0">
                                          <p:val>
                                            <p:strVal val="#ppt_x"/>
                                          </p:val>
                                        </p:tav>
                                        <p:tav tm="100000">
                                          <p:val>
                                            <p:strVal val="#ppt_x"/>
                                          </p:val>
                                        </p:tav>
                                      </p:tavLst>
                                    </p:anim>
                                    <p:anim calcmode="lin" valueType="num">
                                      <p:cBhvr>
                                        <p:cTn id="137" dur="500" fill="hold"/>
                                        <p:tgtEl>
                                          <p:spTgt spid="148"/>
                                        </p:tgtEl>
                                        <p:attrNameLst>
                                          <p:attrName>ppt_y</p:attrName>
                                        </p:attrNameLst>
                                      </p:cBhvr>
                                      <p:tavLst>
                                        <p:tav tm="0">
                                          <p:val>
                                            <p:strVal val="#ppt_y+.1"/>
                                          </p:val>
                                        </p:tav>
                                        <p:tav tm="100000">
                                          <p:val>
                                            <p:strVal val="#ppt_y"/>
                                          </p:val>
                                        </p:tav>
                                      </p:tavLst>
                                    </p:anim>
                                  </p:childTnLst>
                                </p:cTn>
                              </p:par>
                              <p:par>
                                <p:cTn id="138" presetID="42" presetClass="entr" presetSubtype="0" fill="hold" nodeType="withEffect">
                                  <p:stCondLst>
                                    <p:cond delay="0"/>
                                  </p:stCondLst>
                                  <p:childTnLst>
                                    <p:set>
                                      <p:cBhvr>
                                        <p:cTn id="139" dur="1" fill="hold">
                                          <p:stCondLst>
                                            <p:cond delay="0"/>
                                          </p:stCondLst>
                                        </p:cTn>
                                        <p:tgtEl>
                                          <p:spTgt spid="153"/>
                                        </p:tgtEl>
                                        <p:attrNameLst>
                                          <p:attrName>style.visibility</p:attrName>
                                        </p:attrNameLst>
                                      </p:cBhvr>
                                      <p:to>
                                        <p:strVal val="visible"/>
                                      </p:to>
                                    </p:set>
                                    <p:animEffect transition="in" filter="fade">
                                      <p:cBhvr>
                                        <p:cTn id="140" dur="500"/>
                                        <p:tgtEl>
                                          <p:spTgt spid="153"/>
                                        </p:tgtEl>
                                      </p:cBhvr>
                                    </p:animEffect>
                                    <p:anim calcmode="lin" valueType="num">
                                      <p:cBhvr>
                                        <p:cTn id="141" dur="500" fill="hold"/>
                                        <p:tgtEl>
                                          <p:spTgt spid="153"/>
                                        </p:tgtEl>
                                        <p:attrNameLst>
                                          <p:attrName>ppt_x</p:attrName>
                                        </p:attrNameLst>
                                      </p:cBhvr>
                                      <p:tavLst>
                                        <p:tav tm="0">
                                          <p:val>
                                            <p:strVal val="#ppt_x"/>
                                          </p:val>
                                        </p:tav>
                                        <p:tav tm="100000">
                                          <p:val>
                                            <p:strVal val="#ppt_x"/>
                                          </p:val>
                                        </p:tav>
                                      </p:tavLst>
                                    </p:anim>
                                    <p:anim calcmode="lin" valueType="num">
                                      <p:cBhvr>
                                        <p:cTn id="142" dur="500" fill="hold"/>
                                        <p:tgtEl>
                                          <p:spTgt spid="1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矩形 27"/>
          <p:cNvSpPr/>
          <p:nvPr/>
        </p:nvSpPr>
        <p:spPr>
          <a:xfrm>
            <a:off x="4249908" y="1410497"/>
            <a:ext cx="3651770" cy="2276845"/>
          </a:xfrm>
          <a:prstGeom prst="rect">
            <a:avLst/>
          </a:prstGeom>
          <a:blipFill dpi="0" rotWithShape="1">
            <a:blip r:embed="rId3"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sp>
        <p:nvSpPr>
          <p:cNvPr id="29" name="矩形 28"/>
          <p:cNvSpPr/>
          <p:nvPr/>
        </p:nvSpPr>
        <p:spPr>
          <a:xfrm>
            <a:off x="598138" y="3687341"/>
            <a:ext cx="3651770" cy="2276845"/>
          </a:xfrm>
          <a:prstGeom prst="rect">
            <a:avLst/>
          </a:prstGeom>
          <a:blipFill dpi="0" rotWithShape="1">
            <a:blip r:embed="rId4"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sp>
        <p:nvSpPr>
          <p:cNvPr id="30" name="矩形 29"/>
          <p:cNvSpPr/>
          <p:nvPr/>
        </p:nvSpPr>
        <p:spPr>
          <a:xfrm>
            <a:off x="7901678" y="3687341"/>
            <a:ext cx="3651770" cy="2276845"/>
          </a:xfrm>
          <a:prstGeom prst="rect">
            <a:avLst/>
          </a:prstGeom>
          <a:blipFill dpi="0" rotWithShape="1">
            <a:blip r:embed="rId5"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grpSp>
        <p:nvGrpSpPr>
          <p:cNvPr id="31" name="组合 30"/>
          <p:cNvGrpSpPr/>
          <p:nvPr/>
        </p:nvGrpSpPr>
        <p:grpSpPr>
          <a:xfrm>
            <a:off x="598138" y="1410497"/>
            <a:ext cx="3651770" cy="2276845"/>
            <a:chOff x="396552" y="1275606"/>
            <a:chExt cx="2771800" cy="1728192"/>
          </a:xfrm>
        </p:grpSpPr>
        <p:sp>
          <p:nvSpPr>
            <p:cNvPr id="32" name="矩形 31"/>
            <p:cNvSpPr/>
            <p:nvPr/>
          </p:nvSpPr>
          <p:spPr>
            <a:xfrm>
              <a:off x="396552" y="1275606"/>
              <a:ext cx="2771800" cy="172819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sp>
          <p:nvSpPr>
            <p:cNvPr id="33" name="TextBox 32"/>
            <p:cNvSpPr txBox="1"/>
            <p:nvPr/>
          </p:nvSpPr>
          <p:spPr>
            <a:xfrm>
              <a:off x="683568" y="1676397"/>
              <a:ext cx="870203" cy="362439"/>
            </a:xfrm>
            <a:prstGeom prst="rect">
              <a:avLst/>
            </a:prstGeom>
            <a:noFill/>
          </p:spPr>
          <p:txBody>
            <a:bodyPr wrap="none" rtlCol="0">
              <a:spAutoFit/>
            </a:bodyPr>
            <a:lstStyle/>
            <a:p>
              <a:r>
                <a:rPr lang="zh-CN" altLang="en-US" sz="2503" dirty="0">
                  <a:solidFill>
                    <a:schemeClr val="bg1"/>
                  </a:solidFill>
                  <a:latin typeface="方正兰亭中黑_GBK" pitchFamily="2" charset="-122"/>
                  <a:ea typeface="方正兰亭中黑_GBK" pitchFamily="2" charset="-122"/>
                </a:rPr>
                <a:t>项目一</a:t>
              </a:r>
            </a:p>
          </p:txBody>
        </p:sp>
        <p:sp>
          <p:nvSpPr>
            <p:cNvPr id="34" name="Rectangle 13" descr="FD1DDF730CE4456e89755B07FE1653D0# #Rectangle 13"/>
            <p:cNvSpPr>
              <a:spLocks noChangeArrowheads="1"/>
            </p:cNvSpPr>
            <p:nvPr/>
          </p:nvSpPr>
          <p:spPr bwMode="auto">
            <a:xfrm>
              <a:off x="683568" y="2067694"/>
              <a:ext cx="2132950" cy="53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317" dirty="0">
                  <a:solidFill>
                    <a:schemeClr val="bg1"/>
                  </a:solidFill>
                  <a:latin typeface="方正兰亭黑_GBK" pitchFamily="2" charset="-122"/>
                  <a:ea typeface="方正兰亭黑_GBK" pitchFamily="2" charset="-122"/>
                </a:rPr>
                <a:t>单击此处添加简短说明，添加简短说明文字，项目的具体说明文字添加此处。</a:t>
              </a:r>
              <a:endParaRPr lang="en-US" altLang="zh-CN" sz="1317" dirty="0">
                <a:solidFill>
                  <a:schemeClr val="bg1"/>
                </a:solidFill>
                <a:latin typeface="方正兰亭黑_GBK" pitchFamily="2" charset="-122"/>
                <a:ea typeface="方正兰亭黑_GBK" pitchFamily="2" charset="-122"/>
              </a:endParaRPr>
            </a:p>
          </p:txBody>
        </p:sp>
      </p:grpSp>
      <p:grpSp>
        <p:nvGrpSpPr>
          <p:cNvPr id="35" name="组合 34"/>
          <p:cNvGrpSpPr/>
          <p:nvPr/>
        </p:nvGrpSpPr>
        <p:grpSpPr>
          <a:xfrm>
            <a:off x="4249908" y="3687341"/>
            <a:ext cx="3651770" cy="2276845"/>
            <a:chOff x="3168352" y="3003798"/>
            <a:chExt cx="2771800" cy="1728192"/>
          </a:xfrm>
        </p:grpSpPr>
        <p:sp>
          <p:nvSpPr>
            <p:cNvPr id="36" name="矩形 35"/>
            <p:cNvSpPr/>
            <p:nvPr/>
          </p:nvSpPr>
          <p:spPr>
            <a:xfrm>
              <a:off x="3168352" y="3003798"/>
              <a:ext cx="2771800" cy="172819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sp>
          <p:nvSpPr>
            <p:cNvPr id="37" name="TextBox 36"/>
            <p:cNvSpPr txBox="1"/>
            <p:nvPr/>
          </p:nvSpPr>
          <p:spPr>
            <a:xfrm>
              <a:off x="3487777" y="3404589"/>
              <a:ext cx="870203" cy="362439"/>
            </a:xfrm>
            <a:prstGeom prst="rect">
              <a:avLst/>
            </a:prstGeom>
            <a:noFill/>
          </p:spPr>
          <p:txBody>
            <a:bodyPr wrap="none" rtlCol="0">
              <a:spAutoFit/>
            </a:bodyPr>
            <a:lstStyle/>
            <a:p>
              <a:r>
                <a:rPr lang="zh-CN" altLang="en-US" sz="2503" dirty="0">
                  <a:solidFill>
                    <a:schemeClr val="bg1"/>
                  </a:solidFill>
                  <a:latin typeface="方正兰亭中黑_GBK" pitchFamily="2" charset="-122"/>
                  <a:ea typeface="方正兰亭中黑_GBK" pitchFamily="2" charset="-122"/>
                </a:rPr>
                <a:t>项目二</a:t>
              </a:r>
            </a:p>
          </p:txBody>
        </p:sp>
        <p:sp>
          <p:nvSpPr>
            <p:cNvPr id="38" name="Rectangle 13" descr="FD1DDF730CE4456e89755B07FE1653D0# #Rectangle 13"/>
            <p:cNvSpPr>
              <a:spLocks noChangeArrowheads="1"/>
            </p:cNvSpPr>
            <p:nvPr/>
          </p:nvSpPr>
          <p:spPr bwMode="auto">
            <a:xfrm>
              <a:off x="3487777" y="3795886"/>
              <a:ext cx="2132950" cy="53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317" dirty="0">
                  <a:solidFill>
                    <a:schemeClr val="bg1"/>
                  </a:solidFill>
                  <a:latin typeface="方正兰亭黑_GBK" pitchFamily="2" charset="-122"/>
                  <a:ea typeface="方正兰亭黑_GBK" pitchFamily="2" charset="-122"/>
                </a:rPr>
                <a:t>单击此处添加简短说明，添加简短说明文字，项目的具体说明文字添加此处。</a:t>
              </a:r>
              <a:endParaRPr lang="en-US" altLang="zh-CN" sz="1317" dirty="0">
                <a:solidFill>
                  <a:schemeClr val="bg1"/>
                </a:solidFill>
                <a:latin typeface="方正兰亭黑_GBK" pitchFamily="2" charset="-122"/>
                <a:ea typeface="方正兰亭黑_GBK" pitchFamily="2" charset="-122"/>
              </a:endParaRPr>
            </a:p>
          </p:txBody>
        </p:sp>
      </p:grpSp>
      <p:grpSp>
        <p:nvGrpSpPr>
          <p:cNvPr id="39" name="组合 38"/>
          <p:cNvGrpSpPr/>
          <p:nvPr/>
        </p:nvGrpSpPr>
        <p:grpSpPr>
          <a:xfrm>
            <a:off x="7901678" y="1410497"/>
            <a:ext cx="3651770" cy="2276845"/>
            <a:chOff x="5940152" y="1275606"/>
            <a:chExt cx="2771800" cy="1728192"/>
          </a:xfrm>
        </p:grpSpPr>
        <p:sp>
          <p:nvSpPr>
            <p:cNvPr id="40" name="矩形 39"/>
            <p:cNvSpPr/>
            <p:nvPr/>
          </p:nvSpPr>
          <p:spPr>
            <a:xfrm>
              <a:off x="5940152" y="1275606"/>
              <a:ext cx="2771800" cy="172819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sp>
          <p:nvSpPr>
            <p:cNvPr id="41" name="TextBox 40"/>
            <p:cNvSpPr txBox="1"/>
            <p:nvPr/>
          </p:nvSpPr>
          <p:spPr>
            <a:xfrm>
              <a:off x="6300192" y="1657066"/>
              <a:ext cx="870203" cy="362439"/>
            </a:xfrm>
            <a:prstGeom prst="rect">
              <a:avLst/>
            </a:prstGeom>
            <a:noFill/>
          </p:spPr>
          <p:txBody>
            <a:bodyPr wrap="none" rtlCol="0">
              <a:spAutoFit/>
            </a:bodyPr>
            <a:lstStyle/>
            <a:p>
              <a:r>
                <a:rPr lang="zh-CN" altLang="en-US" sz="2503" dirty="0">
                  <a:solidFill>
                    <a:schemeClr val="bg1"/>
                  </a:solidFill>
                  <a:latin typeface="方正兰亭中黑_GBK" pitchFamily="2" charset="-122"/>
                  <a:ea typeface="方正兰亭中黑_GBK" pitchFamily="2" charset="-122"/>
                </a:rPr>
                <a:t>项目三</a:t>
              </a:r>
            </a:p>
          </p:txBody>
        </p:sp>
        <p:sp>
          <p:nvSpPr>
            <p:cNvPr id="42" name="Rectangle 13" descr="FD1DDF730CE4456e89755B07FE1653D0# #Rectangle 13"/>
            <p:cNvSpPr>
              <a:spLocks noChangeArrowheads="1"/>
            </p:cNvSpPr>
            <p:nvPr/>
          </p:nvSpPr>
          <p:spPr bwMode="auto">
            <a:xfrm>
              <a:off x="6300192" y="2048363"/>
              <a:ext cx="2132950" cy="53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317" dirty="0">
                  <a:solidFill>
                    <a:schemeClr val="bg1"/>
                  </a:solidFill>
                  <a:latin typeface="方正兰亭黑_GBK" pitchFamily="2" charset="-122"/>
                  <a:ea typeface="方正兰亭黑_GBK" pitchFamily="2" charset="-122"/>
                </a:rPr>
                <a:t>单击此处添加简短说明，添加简短说明文字，项目的具体说明文字添加此处。</a:t>
              </a:r>
              <a:endParaRPr lang="en-US" altLang="zh-CN" sz="1317" dirty="0">
                <a:solidFill>
                  <a:schemeClr val="bg1"/>
                </a:solidFill>
                <a:latin typeface="方正兰亭黑_GBK" pitchFamily="2" charset="-122"/>
                <a:ea typeface="方正兰亭黑_GBK" pitchFamily="2" charset="-122"/>
              </a:endParaRPr>
            </a:p>
          </p:txBody>
        </p:sp>
      </p:grpSp>
    </p:spTree>
    <p:extLst>
      <p:ext uri="{BB962C8B-B14F-4D97-AF65-F5344CB8AC3E}">
        <p14:creationId xmlns:p14="http://schemas.microsoft.com/office/powerpoint/2010/main" val="305722294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 calcmode="lin" valueType="num">
                                      <p:cBhvr>
                                        <p:cTn id="9" dur="500" fill="hold"/>
                                        <p:tgtEl>
                                          <p:spTgt spid="30"/>
                                        </p:tgtEl>
                                        <p:attrNameLst>
                                          <p:attrName>ppt_x</p:attrName>
                                        </p:attrNameLst>
                                      </p:cBhvr>
                                      <p:tavLst>
                                        <p:tav tm="0">
                                          <p:val>
                                            <p:fltVal val="0.5"/>
                                          </p:val>
                                        </p:tav>
                                        <p:tav tm="100000">
                                          <p:val>
                                            <p:strVal val="#ppt_x"/>
                                          </p:val>
                                        </p:tav>
                                      </p:tavLst>
                                    </p:anim>
                                    <p:anim calcmode="lin" valueType="num">
                                      <p:cBhvr>
                                        <p:cTn id="10" dur="500" fill="hold"/>
                                        <p:tgtEl>
                                          <p:spTgt spid="30"/>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ppt_w</p:attrName>
                                        </p:attrNameLst>
                                      </p:cBhvr>
                                      <p:tavLst>
                                        <p:tav tm="0">
                                          <p:val>
                                            <p:fltVal val="0"/>
                                          </p:val>
                                        </p:tav>
                                        <p:tav tm="100000">
                                          <p:val>
                                            <p:strVal val="#ppt_w"/>
                                          </p:val>
                                        </p:tav>
                                      </p:tavLst>
                                    </p:anim>
                                    <p:anim calcmode="lin" valueType="num">
                                      <p:cBhvr>
                                        <p:cTn id="14" dur="500" fill="hold"/>
                                        <p:tgtEl>
                                          <p:spTgt spid="28"/>
                                        </p:tgtEl>
                                        <p:attrNameLst>
                                          <p:attrName>ppt_h</p:attrName>
                                        </p:attrNameLst>
                                      </p:cBhvr>
                                      <p:tavLst>
                                        <p:tav tm="0">
                                          <p:val>
                                            <p:fltVal val="0"/>
                                          </p:val>
                                        </p:tav>
                                        <p:tav tm="100000">
                                          <p:val>
                                            <p:strVal val="#ppt_h"/>
                                          </p:val>
                                        </p:tav>
                                      </p:tavLst>
                                    </p:anim>
                                    <p:anim calcmode="lin" valueType="num">
                                      <p:cBhvr>
                                        <p:cTn id="15" dur="500" fill="hold"/>
                                        <p:tgtEl>
                                          <p:spTgt spid="28"/>
                                        </p:tgtEl>
                                        <p:attrNameLst>
                                          <p:attrName>ppt_x</p:attrName>
                                        </p:attrNameLst>
                                      </p:cBhvr>
                                      <p:tavLst>
                                        <p:tav tm="0">
                                          <p:val>
                                            <p:fltVal val="0.5"/>
                                          </p:val>
                                        </p:tav>
                                        <p:tav tm="100000">
                                          <p:val>
                                            <p:strVal val="#ppt_x"/>
                                          </p:val>
                                        </p:tav>
                                      </p:tavLst>
                                    </p:anim>
                                    <p:anim calcmode="lin" valueType="num">
                                      <p:cBhvr>
                                        <p:cTn id="16" dur="500" fill="hold"/>
                                        <p:tgtEl>
                                          <p:spTgt spid="28"/>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fltVal val="0"/>
                                          </p:val>
                                        </p:tav>
                                        <p:tav tm="100000">
                                          <p:val>
                                            <p:strVal val="#ppt_w"/>
                                          </p:val>
                                        </p:tav>
                                      </p:tavLst>
                                    </p:anim>
                                    <p:anim calcmode="lin" valueType="num">
                                      <p:cBhvr>
                                        <p:cTn id="20" dur="500" fill="hold"/>
                                        <p:tgtEl>
                                          <p:spTgt spid="29"/>
                                        </p:tgtEl>
                                        <p:attrNameLst>
                                          <p:attrName>ppt_h</p:attrName>
                                        </p:attrNameLst>
                                      </p:cBhvr>
                                      <p:tavLst>
                                        <p:tav tm="0">
                                          <p:val>
                                            <p:fltVal val="0"/>
                                          </p:val>
                                        </p:tav>
                                        <p:tav tm="100000">
                                          <p:val>
                                            <p:strVal val="#ppt_h"/>
                                          </p:val>
                                        </p:tav>
                                      </p:tavLst>
                                    </p:anim>
                                    <p:anim calcmode="lin" valueType="num">
                                      <p:cBhvr>
                                        <p:cTn id="21" dur="500" fill="hold"/>
                                        <p:tgtEl>
                                          <p:spTgt spid="29"/>
                                        </p:tgtEl>
                                        <p:attrNameLst>
                                          <p:attrName>ppt_x</p:attrName>
                                        </p:attrNameLst>
                                      </p:cBhvr>
                                      <p:tavLst>
                                        <p:tav tm="0">
                                          <p:val>
                                            <p:fltVal val="0.5"/>
                                          </p:val>
                                        </p:tav>
                                        <p:tav tm="100000">
                                          <p:val>
                                            <p:strVal val="#ppt_x"/>
                                          </p:val>
                                        </p:tav>
                                      </p:tavLst>
                                    </p:anim>
                                    <p:anim calcmode="lin" valueType="num">
                                      <p:cBhvr>
                                        <p:cTn id="22" dur="500" fill="hold"/>
                                        <p:tgtEl>
                                          <p:spTgt spid="29"/>
                                        </p:tgtEl>
                                        <p:attrNameLst>
                                          <p:attrName>ppt_y</p:attrName>
                                        </p:attrNameLst>
                                      </p:cBhvr>
                                      <p:tavLst>
                                        <p:tav tm="0">
                                          <p:val>
                                            <p:fltVal val="0.5"/>
                                          </p:val>
                                        </p:tav>
                                        <p:tav tm="100000">
                                          <p:val>
                                            <p:strVal val="#ppt_y"/>
                                          </p:val>
                                        </p:tav>
                                      </p:tavLst>
                                    </p:anim>
                                  </p:childTnLst>
                                </p:cTn>
                              </p:par>
                              <p:par>
                                <p:cTn id="23" presetID="49" presetClass="entr" presetSubtype="0" decel="100000" fill="hold" grpId="1"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 calcmode="lin" valueType="num">
                                      <p:cBhvr>
                                        <p:cTn id="27" dur="500" fill="hold"/>
                                        <p:tgtEl>
                                          <p:spTgt spid="30"/>
                                        </p:tgtEl>
                                        <p:attrNameLst>
                                          <p:attrName>style.rotation</p:attrName>
                                        </p:attrNameLst>
                                      </p:cBhvr>
                                      <p:tavLst>
                                        <p:tav tm="0">
                                          <p:val>
                                            <p:fltVal val="360"/>
                                          </p:val>
                                        </p:tav>
                                        <p:tav tm="100000">
                                          <p:val>
                                            <p:fltVal val="0"/>
                                          </p:val>
                                        </p:tav>
                                      </p:tavLst>
                                    </p:anim>
                                    <p:animEffect transition="in" filter="fade">
                                      <p:cBhvr>
                                        <p:cTn id="28" dur="500"/>
                                        <p:tgtEl>
                                          <p:spTgt spid="30"/>
                                        </p:tgtEl>
                                      </p:cBhvr>
                                    </p:animEffect>
                                  </p:childTnLst>
                                </p:cTn>
                              </p:par>
                              <p:par>
                                <p:cTn id="29" presetID="49" presetClass="entr" presetSubtype="0" decel="100000" fill="hold" grpId="1" nodeType="with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p:cTn id="31" dur="500" fill="hold"/>
                                        <p:tgtEl>
                                          <p:spTgt spid="28"/>
                                        </p:tgtEl>
                                        <p:attrNameLst>
                                          <p:attrName>ppt_w</p:attrName>
                                        </p:attrNameLst>
                                      </p:cBhvr>
                                      <p:tavLst>
                                        <p:tav tm="0">
                                          <p:val>
                                            <p:fltVal val="0"/>
                                          </p:val>
                                        </p:tav>
                                        <p:tav tm="100000">
                                          <p:val>
                                            <p:strVal val="#ppt_w"/>
                                          </p:val>
                                        </p:tav>
                                      </p:tavLst>
                                    </p:anim>
                                    <p:anim calcmode="lin" valueType="num">
                                      <p:cBhvr>
                                        <p:cTn id="32" dur="500" fill="hold"/>
                                        <p:tgtEl>
                                          <p:spTgt spid="28"/>
                                        </p:tgtEl>
                                        <p:attrNameLst>
                                          <p:attrName>ppt_h</p:attrName>
                                        </p:attrNameLst>
                                      </p:cBhvr>
                                      <p:tavLst>
                                        <p:tav tm="0">
                                          <p:val>
                                            <p:fltVal val="0"/>
                                          </p:val>
                                        </p:tav>
                                        <p:tav tm="100000">
                                          <p:val>
                                            <p:strVal val="#ppt_h"/>
                                          </p:val>
                                        </p:tav>
                                      </p:tavLst>
                                    </p:anim>
                                    <p:anim calcmode="lin" valueType="num">
                                      <p:cBhvr>
                                        <p:cTn id="33" dur="500" fill="hold"/>
                                        <p:tgtEl>
                                          <p:spTgt spid="28"/>
                                        </p:tgtEl>
                                        <p:attrNameLst>
                                          <p:attrName>style.rotation</p:attrName>
                                        </p:attrNameLst>
                                      </p:cBhvr>
                                      <p:tavLst>
                                        <p:tav tm="0">
                                          <p:val>
                                            <p:fltVal val="360"/>
                                          </p:val>
                                        </p:tav>
                                        <p:tav tm="100000">
                                          <p:val>
                                            <p:fltVal val="0"/>
                                          </p:val>
                                        </p:tav>
                                      </p:tavLst>
                                    </p:anim>
                                    <p:animEffect transition="in" filter="fade">
                                      <p:cBhvr>
                                        <p:cTn id="34" dur="500"/>
                                        <p:tgtEl>
                                          <p:spTgt spid="28"/>
                                        </p:tgtEl>
                                      </p:cBhvr>
                                    </p:animEffect>
                                  </p:childTnLst>
                                </p:cTn>
                              </p:par>
                              <p:par>
                                <p:cTn id="35" presetID="49" presetClass="entr" presetSubtype="0" decel="100000" fill="hold" grpId="1" nodeType="with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p:cTn id="37" dur="500" fill="hold"/>
                                        <p:tgtEl>
                                          <p:spTgt spid="29"/>
                                        </p:tgtEl>
                                        <p:attrNameLst>
                                          <p:attrName>ppt_w</p:attrName>
                                        </p:attrNameLst>
                                      </p:cBhvr>
                                      <p:tavLst>
                                        <p:tav tm="0">
                                          <p:val>
                                            <p:fltVal val="0"/>
                                          </p:val>
                                        </p:tav>
                                        <p:tav tm="100000">
                                          <p:val>
                                            <p:strVal val="#ppt_w"/>
                                          </p:val>
                                        </p:tav>
                                      </p:tavLst>
                                    </p:anim>
                                    <p:anim calcmode="lin" valueType="num">
                                      <p:cBhvr>
                                        <p:cTn id="38" dur="500" fill="hold"/>
                                        <p:tgtEl>
                                          <p:spTgt spid="29"/>
                                        </p:tgtEl>
                                        <p:attrNameLst>
                                          <p:attrName>ppt_h</p:attrName>
                                        </p:attrNameLst>
                                      </p:cBhvr>
                                      <p:tavLst>
                                        <p:tav tm="0">
                                          <p:val>
                                            <p:fltVal val="0"/>
                                          </p:val>
                                        </p:tav>
                                        <p:tav tm="100000">
                                          <p:val>
                                            <p:strVal val="#ppt_h"/>
                                          </p:val>
                                        </p:tav>
                                      </p:tavLst>
                                    </p:anim>
                                    <p:anim calcmode="lin" valueType="num">
                                      <p:cBhvr>
                                        <p:cTn id="39" dur="500" fill="hold"/>
                                        <p:tgtEl>
                                          <p:spTgt spid="29"/>
                                        </p:tgtEl>
                                        <p:attrNameLst>
                                          <p:attrName>style.rotation</p:attrName>
                                        </p:attrNameLst>
                                      </p:cBhvr>
                                      <p:tavLst>
                                        <p:tav tm="0">
                                          <p:val>
                                            <p:fltVal val="360"/>
                                          </p:val>
                                        </p:tav>
                                        <p:tav tm="100000">
                                          <p:val>
                                            <p:fltVal val="0"/>
                                          </p:val>
                                        </p:tav>
                                      </p:tavLst>
                                    </p:anim>
                                    <p:animEffect transition="in" filter="fade">
                                      <p:cBhvr>
                                        <p:cTn id="40" dur="500"/>
                                        <p:tgtEl>
                                          <p:spTgt spid="29"/>
                                        </p:tgtEl>
                                      </p:cBhvr>
                                    </p:animEffect>
                                  </p:childTnLst>
                                </p:cTn>
                              </p:par>
                              <p:par>
                                <p:cTn id="41" presetID="23" presetClass="entr" presetSubtype="528"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 calcmode="lin" valueType="num">
                                      <p:cBhvr>
                                        <p:cTn id="45" dur="500" fill="hold"/>
                                        <p:tgtEl>
                                          <p:spTgt spid="39"/>
                                        </p:tgtEl>
                                        <p:attrNameLst>
                                          <p:attrName>ppt_x</p:attrName>
                                        </p:attrNameLst>
                                      </p:cBhvr>
                                      <p:tavLst>
                                        <p:tav tm="0">
                                          <p:val>
                                            <p:fltVal val="0.5"/>
                                          </p:val>
                                        </p:tav>
                                        <p:tav tm="100000">
                                          <p:val>
                                            <p:strVal val="#ppt_x"/>
                                          </p:val>
                                        </p:tav>
                                      </p:tavLst>
                                    </p:anim>
                                    <p:anim calcmode="lin" valueType="num">
                                      <p:cBhvr>
                                        <p:cTn id="46" dur="500" fill="hold"/>
                                        <p:tgtEl>
                                          <p:spTgt spid="39"/>
                                        </p:tgtEl>
                                        <p:attrNameLst>
                                          <p:attrName>ppt_y</p:attrName>
                                        </p:attrNameLst>
                                      </p:cBhvr>
                                      <p:tavLst>
                                        <p:tav tm="0">
                                          <p:val>
                                            <p:fltVal val="0.5"/>
                                          </p:val>
                                        </p:tav>
                                        <p:tav tm="100000">
                                          <p:val>
                                            <p:strVal val="#ppt_y"/>
                                          </p:val>
                                        </p:tav>
                                      </p:tavLst>
                                    </p:anim>
                                  </p:childTnLst>
                                </p:cTn>
                              </p:par>
                              <p:par>
                                <p:cTn id="47" presetID="49" presetClass="entr" presetSubtype="0" decel="10000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 calcmode="lin" valueType="num">
                                      <p:cBhvr>
                                        <p:cTn id="51" dur="500" fill="hold"/>
                                        <p:tgtEl>
                                          <p:spTgt spid="39"/>
                                        </p:tgtEl>
                                        <p:attrNameLst>
                                          <p:attrName>style.rotation</p:attrName>
                                        </p:attrNameLst>
                                      </p:cBhvr>
                                      <p:tavLst>
                                        <p:tav tm="0">
                                          <p:val>
                                            <p:fltVal val="360"/>
                                          </p:val>
                                        </p:tav>
                                        <p:tav tm="100000">
                                          <p:val>
                                            <p:fltVal val="0"/>
                                          </p:val>
                                        </p:tav>
                                      </p:tavLst>
                                    </p:anim>
                                    <p:animEffect transition="in" filter="fade">
                                      <p:cBhvr>
                                        <p:cTn id="52" dur="500"/>
                                        <p:tgtEl>
                                          <p:spTgt spid="39"/>
                                        </p:tgtEl>
                                      </p:cBhvr>
                                    </p:animEffect>
                                  </p:childTnLst>
                                </p:cTn>
                              </p:par>
                              <p:par>
                                <p:cTn id="53" presetID="23" presetClass="entr" presetSubtype="528"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p:cTn id="55" dur="500" fill="hold"/>
                                        <p:tgtEl>
                                          <p:spTgt spid="31"/>
                                        </p:tgtEl>
                                        <p:attrNameLst>
                                          <p:attrName>ppt_w</p:attrName>
                                        </p:attrNameLst>
                                      </p:cBhvr>
                                      <p:tavLst>
                                        <p:tav tm="0">
                                          <p:val>
                                            <p:fltVal val="0"/>
                                          </p:val>
                                        </p:tav>
                                        <p:tav tm="100000">
                                          <p:val>
                                            <p:strVal val="#ppt_w"/>
                                          </p:val>
                                        </p:tav>
                                      </p:tavLst>
                                    </p:anim>
                                    <p:anim calcmode="lin" valueType="num">
                                      <p:cBhvr>
                                        <p:cTn id="56" dur="500" fill="hold"/>
                                        <p:tgtEl>
                                          <p:spTgt spid="31"/>
                                        </p:tgtEl>
                                        <p:attrNameLst>
                                          <p:attrName>ppt_h</p:attrName>
                                        </p:attrNameLst>
                                      </p:cBhvr>
                                      <p:tavLst>
                                        <p:tav tm="0">
                                          <p:val>
                                            <p:fltVal val="0"/>
                                          </p:val>
                                        </p:tav>
                                        <p:tav tm="100000">
                                          <p:val>
                                            <p:strVal val="#ppt_h"/>
                                          </p:val>
                                        </p:tav>
                                      </p:tavLst>
                                    </p:anim>
                                    <p:anim calcmode="lin" valueType="num">
                                      <p:cBhvr>
                                        <p:cTn id="57" dur="500" fill="hold"/>
                                        <p:tgtEl>
                                          <p:spTgt spid="31"/>
                                        </p:tgtEl>
                                        <p:attrNameLst>
                                          <p:attrName>ppt_x</p:attrName>
                                        </p:attrNameLst>
                                      </p:cBhvr>
                                      <p:tavLst>
                                        <p:tav tm="0">
                                          <p:val>
                                            <p:fltVal val="0.5"/>
                                          </p:val>
                                        </p:tav>
                                        <p:tav tm="100000">
                                          <p:val>
                                            <p:strVal val="#ppt_x"/>
                                          </p:val>
                                        </p:tav>
                                      </p:tavLst>
                                    </p:anim>
                                    <p:anim calcmode="lin" valueType="num">
                                      <p:cBhvr>
                                        <p:cTn id="58" dur="500" fill="hold"/>
                                        <p:tgtEl>
                                          <p:spTgt spid="31"/>
                                        </p:tgtEl>
                                        <p:attrNameLst>
                                          <p:attrName>ppt_y</p:attrName>
                                        </p:attrNameLst>
                                      </p:cBhvr>
                                      <p:tavLst>
                                        <p:tav tm="0">
                                          <p:val>
                                            <p:fltVal val="0.5"/>
                                          </p:val>
                                        </p:tav>
                                        <p:tav tm="100000">
                                          <p:val>
                                            <p:strVal val="#ppt_y"/>
                                          </p:val>
                                        </p:tav>
                                      </p:tavLst>
                                    </p:anim>
                                  </p:childTnLst>
                                </p:cTn>
                              </p:par>
                              <p:par>
                                <p:cTn id="59" presetID="49" presetClass="entr" presetSubtype="0" decel="10000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500" fill="hold"/>
                                        <p:tgtEl>
                                          <p:spTgt spid="31"/>
                                        </p:tgtEl>
                                        <p:attrNameLst>
                                          <p:attrName>ppt_w</p:attrName>
                                        </p:attrNameLst>
                                      </p:cBhvr>
                                      <p:tavLst>
                                        <p:tav tm="0">
                                          <p:val>
                                            <p:fltVal val="0"/>
                                          </p:val>
                                        </p:tav>
                                        <p:tav tm="100000">
                                          <p:val>
                                            <p:strVal val="#ppt_w"/>
                                          </p:val>
                                        </p:tav>
                                      </p:tavLst>
                                    </p:anim>
                                    <p:anim calcmode="lin" valueType="num">
                                      <p:cBhvr>
                                        <p:cTn id="62" dur="500" fill="hold"/>
                                        <p:tgtEl>
                                          <p:spTgt spid="31"/>
                                        </p:tgtEl>
                                        <p:attrNameLst>
                                          <p:attrName>ppt_h</p:attrName>
                                        </p:attrNameLst>
                                      </p:cBhvr>
                                      <p:tavLst>
                                        <p:tav tm="0">
                                          <p:val>
                                            <p:fltVal val="0"/>
                                          </p:val>
                                        </p:tav>
                                        <p:tav tm="100000">
                                          <p:val>
                                            <p:strVal val="#ppt_h"/>
                                          </p:val>
                                        </p:tav>
                                      </p:tavLst>
                                    </p:anim>
                                    <p:anim calcmode="lin" valueType="num">
                                      <p:cBhvr>
                                        <p:cTn id="63" dur="500" fill="hold"/>
                                        <p:tgtEl>
                                          <p:spTgt spid="31"/>
                                        </p:tgtEl>
                                        <p:attrNameLst>
                                          <p:attrName>style.rotation</p:attrName>
                                        </p:attrNameLst>
                                      </p:cBhvr>
                                      <p:tavLst>
                                        <p:tav tm="0">
                                          <p:val>
                                            <p:fltVal val="360"/>
                                          </p:val>
                                        </p:tav>
                                        <p:tav tm="100000">
                                          <p:val>
                                            <p:fltVal val="0"/>
                                          </p:val>
                                        </p:tav>
                                      </p:tavLst>
                                    </p:anim>
                                    <p:animEffect transition="in" filter="fade">
                                      <p:cBhvr>
                                        <p:cTn id="64" dur="500"/>
                                        <p:tgtEl>
                                          <p:spTgt spid="31"/>
                                        </p:tgtEl>
                                      </p:cBhvr>
                                    </p:animEffect>
                                  </p:childTnLst>
                                </p:cTn>
                              </p:par>
                              <p:par>
                                <p:cTn id="65" presetID="23" presetClass="entr" presetSubtype="528"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p:cTn id="67" dur="500" fill="hold"/>
                                        <p:tgtEl>
                                          <p:spTgt spid="35"/>
                                        </p:tgtEl>
                                        <p:attrNameLst>
                                          <p:attrName>ppt_w</p:attrName>
                                        </p:attrNameLst>
                                      </p:cBhvr>
                                      <p:tavLst>
                                        <p:tav tm="0">
                                          <p:val>
                                            <p:fltVal val="0"/>
                                          </p:val>
                                        </p:tav>
                                        <p:tav tm="100000">
                                          <p:val>
                                            <p:strVal val="#ppt_w"/>
                                          </p:val>
                                        </p:tav>
                                      </p:tavLst>
                                    </p:anim>
                                    <p:anim calcmode="lin" valueType="num">
                                      <p:cBhvr>
                                        <p:cTn id="68" dur="500" fill="hold"/>
                                        <p:tgtEl>
                                          <p:spTgt spid="35"/>
                                        </p:tgtEl>
                                        <p:attrNameLst>
                                          <p:attrName>ppt_h</p:attrName>
                                        </p:attrNameLst>
                                      </p:cBhvr>
                                      <p:tavLst>
                                        <p:tav tm="0">
                                          <p:val>
                                            <p:fltVal val="0"/>
                                          </p:val>
                                        </p:tav>
                                        <p:tav tm="100000">
                                          <p:val>
                                            <p:strVal val="#ppt_h"/>
                                          </p:val>
                                        </p:tav>
                                      </p:tavLst>
                                    </p:anim>
                                    <p:anim calcmode="lin" valueType="num">
                                      <p:cBhvr>
                                        <p:cTn id="69" dur="500" fill="hold"/>
                                        <p:tgtEl>
                                          <p:spTgt spid="35"/>
                                        </p:tgtEl>
                                        <p:attrNameLst>
                                          <p:attrName>ppt_x</p:attrName>
                                        </p:attrNameLst>
                                      </p:cBhvr>
                                      <p:tavLst>
                                        <p:tav tm="0">
                                          <p:val>
                                            <p:fltVal val="0.5"/>
                                          </p:val>
                                        </p:tav>
                                        <p:tav tm="100000">
                                          <p:val>
                                            <p:strVal val="#ppt_x"/>
                                          </p:val>
                                        </p:tav>
                                      </p:tavLst>
                                    </p:anim>
                                    <p:anim calcmode="lin" valueType="num">
                                      <p:cBhvr>
                                        <p:cTn id="70" dur="500" fill="hold"/>
                                        <p:tgtEl>
                                          <p:spTgt spid="35"/>
                                        </p:tgtEl>
                                        <p:attrNameLst>
                                          <p:attrName>ppt_y</p:attrName>
                                        </p:attrNameLst>
                                      </p:cBhvr>
                                      <p:tavLst>
                                        <p:tav tm="0">
                                          <p:val>
                                            <p:fltVal val="0.5"/>
                                          </p:val>
                                        </p:tav>
                                        <p:tav tm="100000">
                                          <p:val>
                                            <p:strVal val="#ppt_y"/>
                                          </p:val>
                                        </p:tav>
                                      </p:tavLst>
                                    </p:anim>
                                  </p:childTnLst>
                                </p:cTn>
                              </p:par>
                              <p:par>
                                <p:cTn id="71" presetID="49" presetClass="entr" presetSubtype="0" decel="10000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p:cTn id="73" dur="500" fill="hold"/>
                                        <p:tgtEl>
                                          <p:spTgt spid="35"/>
                                        </p:tgtEl>
                                        <p:attrNameLst>
                                          <p:attrName>ppt_w</p:attrName>
                                        </p:attrNameLst>
                                      </p:cBhvr>
                                      <p:tavLst>
                                        <p:tav tm="0">
                                          <p:val>
                                            <p:fltVal val="0"/>
                                          </p:val>
                                        </p:tav>
                                        <p:tav tm="100000">
                                          <p:val>
                                            <p:strVal val="#ppt_w"/>
                                          </p:val>
                                        </p:tav>
                                      </p:tavLst>
                                    </p:anim>
                                    <p:anim calcmode="lin" valueType="num">
                                      <p:cBhvr>
                                        <p:cTn id="74" dur="500" fill="hold"/>
                                        <p:tgtEl>
                                          <p:spTgt spid="35"/>
                                        </p:tgtEl>
                                        <p:attrNameLst>
                                          <p:attrName>ppt_h</p:attrName>
                                        </p:attrNameLst>
                                      </p:cBhvr>
                                      <p:tavLst>
                                        <p:tav tm="0">
                                          <p:val>
                                            <p:fltVal val="0"/>
                                          </p:val>
                                        </p:tav>
                                        <p:tav tm="100000">
                                          <p:val>
                                            <p:strVal val="#ppt_h"/>
                                          </p:val>
                                        </p:tav>
                                      </p:tavLst>
                                    </p:anim>
                                    <p:anim calcmode="lin" valueType="num">
                                      <p:cBhvr>
                                        <p:cTn id="75" dur="500" fill="hold"/>
                                        <p:tgtEl>
                                          <p:spTgt spid="35"/>
                                        </p:tgtEl>
                                        <p:attrNameLst>
                                          <p:attrName>style.rotation</p:attrName>
                                        </p:attrNameLst>
                                      </p:cBhvr>
                                      <p:tavLst>
                                        <p:tav tm="0">
                                          <p:val>
                                            <p:fltVal val="360"/>
                                          </p:val>
                                        </p:tav>
                                        <p:tav tm="100000">
                                          <p:val>
                                            <p:fltVal val="0"/>
                                          </p:val>
                                        </p:tav>
                                      </p:tavLst>
                                    </p:anim>
                                    <p:animEffect transition="in" filter="fade">
                                      <p:cBhvr>
                                        <p:cTn id="7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9" grpId="0" animBg="1"/>
      <p:bldP spid="29" grpId="1" animBg="1"/>
      <p:bldP spid="30" grpId="0" animBg="1"/>
      <p:bldP spid="30" grpId="1"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9"/>
          <p:cNvSpPr/>
          <p:nvPr/>
        </p:nvSpPr>
        <p:spPr>
          <a:xfrm flipV="1">
            <a:off x="75691" y="1657587"/>
            <a:ext cx="2096226" cy="3554154"/>
          </a:xfrm>
          <a:custGeom>
            <a:avLst/>
            <a:gdLst>
              <a:gd name="connsiteX0" fmla="*/ 0 w 970147"/>
              <a:gd name="connsiteY0" fmla="*/ 0 h 2686024"/>
              <a:gd name="connsiteX1" fmla="*/ 654756 w 970147"/>
              <a:gd name="connsiteY1" fmla="*/ 0 h 2686024"/>
              <a:gd name="connsiteX2" fmla="*/ 970147 w 970147"/>
              <a:gd name="connsiteY2" fmla="*/ 2686024 h 2686024"/>
              <a:gd name="connsiteX3" fmla="*/ 0 w 970147"/>
              <a:gd name="connsiteY3" fmla="*/ 2686024 h 2686024"/>
              <a:gd name="connsiteX4" fmla="*/ 0 w 970147"/>
              <a:gd name="connsiteY4" fmla="*/ 0 h 2686024"/>
              <a:gd name="connsiteX0" fmla="*/ 0 w 970147"/>
              <a:gd name="connsiteY0" fmla="*/ 0 h 2686024"/>
              <a:gd name="connsiteX1" fmla="*/ 724449 w 970147"/>
              <a:gd name="connsiteY1" fmla="*/ 0 h 2686024"/>
              <a:gd name="connsiteX2" fmla="*/ 970147 w 970147"/>
              <a:gd name="connsiteY2" fmla="*/ 2686024 h 2686024"/>
              <a:gd name="connsiteX3" fmla="*/ 0 w 970147"/>
              <a:gd name="connsiteY3" fmla="*/ 2686024 h 2686024"/>
              <a:gd name="connsiteX4" fmla="*/ 0 w 970147"/>
              <a:gd name="connsiteY4" fmla="*/ 0 h 2686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147" h="2686024">
                <a:moveTo>
                  <a:pt x="0" y="0"/>
                </a:moveTo>
                <a:lnTo>
                  <a:pt x="724449" y="0"/>
                </a:lnTo>
                <a:lnTo>
                  <a:pt x="970147" y="2686024"/>
                </a:lnTo>
                <a:lnTo>
                  <a:pt x="0" y="2686024"/>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sp>
        <p:nvSpPr>
          <p:cNvPr id="15" name="矩形 9"/>
          <p:cNvSpPr/>
          <p:nvPr/>
        </p:nvSpPr>
        <p:spPr>
          <a:xfrm rot="10800000" flipV="1">
            <a:off x="9879961" y="1657586"/>
            <a:ext cx="2242698" cy="3566706"/>
          </a:xfrm>
          <a:custGeom>
            <a:avLst/>
            <a:gdLst>
              <a:gd name="connsiteX0" fmla="*/ 0 w 987570"/>
              <a:gd name="connsiteY0" fmla="*/ 0 h 2686024"/>
              <a:gd name="connsiteX1" fmla="*/ 808981 w 987570"/>
              <a:gd name="connsiteY1" fmla="*/ 0 h 2686024"/>
              <a:gd name="connsiteX2" fmla="*/ 987570 w 987570"/>
              <a:gd name="connsiteY2" fmla="*/ 2686024 h 2686024"/>
              <a:gd name="connsiteX3" fmla="*/ 0 w 987570"/>
              <a:gd name="connsiteY3" fmla="*/ 2686024 h 2686024"/>
              <a:gd name="connsiteX4" fmla="*/ 0 w 987570"/>
              <a:gd name="connsiteY4" fmla="*/ 0 h 2686024"/>
              <a:gd name="connsiteX0" fmla="*/ 0 w 1039940"/>
              <a:gd name="connsiteY0" fmla="*/ 0 h 2695508"/>
              <a:gd name="connsiteX1" fmla="*/ 808981 w 1039940"/>
              <a:gd name="connsiteY1" fmla="*/ 0 h 2695508"/>
              <a:gd name="connsiteX2" fmla="*/ 1039940 w 1039940"/>
              <a:gd name="connsiteY2" fmla="*/ 2695508 h 2695508"/>
              <a:gd name="connsiteX3" fmla="*/ 0 w 1039940"/>
              <a:gd name="connsiteY3" fmla="*/ 2686024 h 2695508"/>
              <a:gd name="connsiteX4" fmla="*/ 0 w 1039940"/>
              <a:gd name="connsiteY4" fmla="*/ 0 h 2695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940" h="2695508">
                <a:moveTo>
                  <a:pt x="0" y="0"/>
                </a:moveTo>
                <a:lnTo>
                  <a:pt x="808981" y="0"/>
                </a:lnTo>
                <a:lnTo>
                  <a:pt x="1039940" y="2695508"/>
                </a:lnTo>
                <a:lnTo>
                  <a:pt x="0" y="2686024"/>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sp>
        <p:nvSpPr>
          <p:cNvPr id="16" name="Rectangle 13" descr="FD1DDF730CE4456e89755B07FE1653D0# #Rectangle 13"/>
          <p:cNvSpPr>
            <a:spLocks noChangeArrowheads="1"/>
          </p:cNvSpPr>
          <p:nvPr/>
        </p:nvSpPr>
        <p:spPr bwMode="auto">
          <a:xfrm>
            <a:off x="1830091" y="5274375"/>
            <a:ext cx="1923625" cy="376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844" dirty="0">
                <a:solidFill>
                  <a:schemeClr val="tx1">
                    <a:lumMod val="75000"/>
                    <a:lumOff val="25000"/>
                  </a:schemeClr>
                </a:solidFill>
                <a:latin typeface="微软雅黑" panose="020B0503020204020204" pitchFamily="34" charset="-122"/>
                <a:ea typeface="微软雅黑" panose="020B0503020204020204" pitchFamily="34" charset="-122"/>
              </a:rPr>
              <a:t>成功项目一</a:t>
            </a:r>
            <a:endParaRPr lang="en-US" altLang="zh-CN" sz="1844"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Rectangle 13" descr="FD1DDF730CE4456e89755B07FE1653D0# #Rectangle 13"/>
          <p:cNvSpPr>
            <a:spLocks noChangeArrowheads="1"/>
          </p:cNvSpPr>
          <p:nvPr/>
        </p:nvSpPr>
        <p:spPr bwMode="auto">
          <a:xfrm>
            <a:off x="1843608" y="5653848"/>
            <a:ext cx="2289584" cy="49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317" dirty="0">
                <a:solidFill>
                  <a:schemeClr val="tx1">
                    <a:lumMod val="75000"/>
                    <a:lumOff val="25000"/>
                  </a:schemeClr>
                </a:solidFill>
                <a:latin typeface="微软雅黑" panose="020B0503020204020204" pitchFamily="34" charset="-122"/>
                <a:ea typeface="微软雅黑" panose="020B0503020204020204" pitchFamily="34" charset="-122"/>
              </a:rPr>
              <a:t>此处添加项目扼要说明，</a:t>
            </a:r>
            <a:endParaRPr lang="en-US" altLang="zh-CN" sz="1317"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eaLnBrk="1" hangingPunct="1">
              <a:spcBef>
                <a:spcPct val="0"/>
              </a:spcBef>
              <a:buNone/>
              <a:defRPr/>
            </a:pPr>
            <a:r>
              <a:rPr lang="zh-CN" altLang="en-US" sz="1317" dirty="0">
                <a:solidFill>
                  <a:schemeClr val="tx1">
                    <a:lumMod val="75000"/>
                    <a:lumOff val="25000"/>
                  </a:schemeClr>
                </a:solidFill>
                <a:latin typeface="微软雅黑" panose="020B0503020204020204" pitchFamily="34" charset="-122"/>
                <a:ea typeface="微软雅黑" panose="020B0503020204020204" pitchFamily="34" charset="-122"/>
              </a:rPr>
              <a:t>添加简短说明文字。</a:t>
            </a:r>
            <a:endParaRPr lang="en-US" altLang="zh-CN" sz="1317"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Rectangle 13" descr="FD1DDF730CE4456e89755B07FE1653D0# #Rectangle 13"/>
          <p:cNvSpPr>
            <a:spLocks noChangeArrowheads="1"/>
          </p:cNvSpPr>
          <p:nvPr/>
        </p:nvSpPr>
        <p:spPr bwMode="auto">
          <a:xfrm>
            <a:off x="4557827" y="5274375"/>
            <a:ext cx="1904128" cy="376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844" dirty="0">
                <a:solidFill>
                  <a:schemeClr val="tx1">
                    <a:lumMod val="75000"/>
                    <a:lumOff val="25000"/>
                  </a:schemeClr>
                </a:solidFill>
                <a:latin typeface="微软雅黑" panose="020B0503020204020204" pitchFamily="34" charset="-122"/>
                <a:ea typeface="微软雅黑" panose="020B0503020204020204" pitchFamily="34" charset="-122"/>
              </a:rPr>
              <a:t>成功项目二</a:t>
            </a:r>
            <a:endParaRPr lang="en-US" altLang="zh-CN" sz="1844"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Rectangle 13" descr="FD1DDF730CE4456e89755B07FE1653D0# #Rectangle 13"/>
          <p:cNvSpPr>
            <a:spLocks noChangeArrowheads="1"/>
          </p:cNvSpPr>
          <p:nvPr/>
        </p:nvSpPr>
        <p:spPr bwMode="auto">
          <a:xfrm>
            <a:off x="4557825" y="5653848"/>
            <a:ext cx="2289584" cy="49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317" dirty="0">
                <a:solidFill>
                  <a:schemeClr val="tx1">
                    <a:lumMod val="75000"/>
                    <a:lumOff val="25000"/>
                  </a:schemeClr>
                </a:solidFill>
                <a:latin typeface="微软雅黑" panose="020B0503020204020204" pitchFamily="34" charset="-122"/>
                <a:ea typeface="微软雅黑" panose="020B0503020204020204" pitchFamily="34" charset="-122"/>
              </a:rPr>
              <a:t>此处添加项目扼要说明，</a:t>
            </a:r>
            <a:endParaRPr lang="en-US" altLang="zh-CN" sz="1317"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eaLnBrk="1" hangingPunct="1">
              <a:spcBef>
                <a:spcPct val="0"/>
              </a:spcBef>
              <a:buNone/>
              <a:defRPr/>
            </a:pPr>
            <a:r>
              <a:rPr lang="zh-CN" altLang="en-US" sz="1317" dirty="0">
                <a:solidFill>
                  <a:schemeClr val="tx1">
                    <a:lumMod val="75000"/>
                    <a:lumOff val="25000"/>
                  </a:schemeClr>
                </a:solidFill>
                <a:latin typeface="微软雅黑" panose="020B0503020204020204" pitchFamily="34" charset="-122"/>
                <a:ea typeface="微软雅黑" panose="020B0503020204020204" pitchFamily="34" charset="-122"/>
              </a:rPr>
              <a:t>添加简短说明文字。</a:t>
            </a:r>
            <a:endParaRPr lang="en-US" altLang="zh-CN" sz="1317"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Rectangle 13" descr="FD1DDF730CE4456e89755B07FE1653D0# #Rectangle 13"/>
          <p:cNvSpPr>
            <a:spLocks noChangeArrowheads="1"/>
          </p:cNvSpPr>
          <p:nvPr/>
        </p:nvSpPr>
        <p:spPr bwMode="auto">
          <a:xfrm>
            <a:off x="7141068" y="5274375"/>
            <a:ext cx="1904128" cy="376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844" dirty="0">
                <a:solidFill>
                  <a:schemeClr val="tx1">
                    <a:lumMod val="75000"/>
                    <a:lumOff val="25000"/>
                  </a:schemeClr>
                </a:solidFill>
                <a:latin typeface="微软雅黑" panose="020B0503020204020204" pitchFamily="34" charset="-122"/>
                <a:ea typeface="微软雅黑" panose="020B0503020204020204" pitchFamily="34" charset="-122"/>
              </a:rPr>
              <a:t>成功项目三</a:t>
            </a:r>
            <a:endParaRPr lang="en-US" altLang="zh-CN" sz="1844"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Rectangle 13" descr="FD1DDF730CE4456e89755B07FE1653D0# #Rectangle 13"/>
          <p:cNvSpPr>
            <a:spLocks noChangeArrowheads="1"/>
          </p:cNvSpPr>
          <p:nvPr/>
        </p:nvSpPr>
        <p:spPr bwMode="auto">
          <a:xfrm>
            <a:off x="7141066" y="5653848"/>
            <a:ext cx="2289584" cy="49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317" dirty="0">
                <a:solidFill>
                  <a:schemeClr val="tx1">
                    <a:lumMod val="75000"/>
                    <a:lumOff val="25000"/>
                  </a:schemeClr>
                </a:solidFill>
                <a:latin typeface="微软雅黑" panose="020B0503020204020204" pitchFamily="34" charset="-122"/>
                <a:ea typeface="微软雅黑" panose="020B0503020204020204" pitchFamily="34" charset="-122"/>
              </a:rPr>
              <a:t>此处添加项目扼要说明，</a:t>
            </a:r>
            <a:endParaRPr lang="en-US" altLang="zh-CN" sz="1317"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eaLnBrk="1" hangingPunct="1">
              <a:spcBef>
                <a:spcPct val="0"/>
              </a:spcBef>
              <a:buNone/>
              <a:defRPr/>
            </a:pPr>
            <a:r>
              <a:rPr lang="zh-CN" altLang="en-US" sz="1317" dirty="0">
                <a:solidFill>
                  <a:schemeClr val="tx1">
                    <a:lumMod val="75000"/>
                    <a:lumOff val="25000"/>
                  </a:schemeClr>
                </a:solidFill>
                <a:latin typeface="微软雅黑" panose="020B0503020204020204" pitchFamily="34" charset="-122"/>
                <a:ea typeface="微软雅黑" panose="020B0503020204020204" pitchFamily="34" charset="-122"/>
              </a:rPr>
              <a:t>添加简短说明文字。</a:t>
            </a:r>
            <a:endParaRPr lang="en-US" altLang="zh-CN" sz="1317"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Rectangle 13" descr="FD1DDF730CE4456e89755B07FE1653D0# #Rectangle 13"/>
          <p:cNvSpPr>
            <a:spLocks noChangeArrowheads="1"/>
          </p:cNvSpPr>
          <p:nvPr/>
        </p:nvSpPr>
        <p:spPr bwMode="auto">
          <a:xfrm>
            <a:off x="3895408" y="678607"/>
            <a:ext cx="5924776" cy="73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en-US" sz="1384" dirty="0">
                <a:solidFill>
                  <a:schemeClr val="tx1">
                    <a:lumMod val="75000"/>
                    <a:lumOff val="25000"/>
                  </a:schemeClr>
                </a:solidFill>
                <a:latin typeface="微软雅黑" panose="020B0503020204020204" pitchFamily="34" charset="-122"/>
                <a:ea typeface="微软雅黑" panose="020B0503020204020204" pitchFamily="34" charset="-122"/>
              </a:rPr>
              <a:t>在公司广大同仁的团结努力下，本季度各个项目取得了辉煌的成果，在这些成绩的光环下，我们不能自大自满，要有更高更大的目标。</a:t>
            </a:r>
            <a:endParaRPr lang="en-US" altLang="zh-CN" sz="1384"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rot="10800000">
            <a:off x="75692" y="583832"/>
            <a:ext cx="3544163" cy="853722"/>
            <a:chOff x="6453876" y="339574"/>
            <a:chExt cx="2690124" cy="648000"/>
          </a:xfrm>
        </p:grpSpPr>
        <p:sp>
          <p:nvSpPr>
            <p:cNvPr id="26" name="矩形 9"/>
            <p:cNvSpPr/>
            <p:nvPr/>
          </p:nvSpPr>
          <p:spPr>
            <a:xfrm>
              <a:off x="6876256" y="419100"/>
              <a:ext cx="2267744" cy="488948"/>
            </a:xfrm>
            <a:custGeom>
              <a:avLst/>
              <a:gdLst/>
              <a:ahLst/>
              <a:cxnLst/>
              <a:rect l="l" t="t" r="r" b="b"/>
              <a:pathLst>
                <a:path w="144016" h="869444">
                  <a:moveTo>
                    <a:pt x="0" y="0"/>
                  </a:moveTo>
                  <a:lnTo>
                    <a:pt x="144016" y="0"/>
                  </a:lnTo>
                  <a:lnTo>
                    <a:pt x="144016" y="869444"/>
                  </a:lnTo>
                  <a:lnTo>
                    <a:pt x="0" y="86944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sp>
          <p:nvSpPr>
            <p:cNvPr id="27" name="矩形 26"/>
            <p:cNvSpPr/>
            <p:nvPr/>
          </p:nvSpPr>
          <p:spPr>
            <a:xfrm rot="10800000">
              <a:off x="7130255" y="493893"/>
              <a:ext cx="1600238" cy="362439"/>
            </a:xfrm>
            <a:prstGeom prst="rect">
              <a:avLst/>
            </a:prstGeom>
          </p:spPr>
          <p:txBody>
            <a:bodyPr wrap="none">
              <a:spAutoFit/>
            </a:bodyPr>
            <a:lstStyle/>
            <a:p>
              <a:r>
                <a:rPr lang="zh-CN" altLang="en-US" sz="2503" dirty="0">
                  <a:solidFill>
                    <a:schemeClr val="bg1"/>
                  </a:solidFill>
                  <a:latin typeface="方正兰亭中黑_GBK" pitchFamily="2" charset="-122"/>
                  <a:ea typeface="方正兰亭中黑_GBK" pitchFamily="2" charset="-122"/>
                </a:rPr>
                <a:t>成功项目展示</a:t>
              </a:r>
            </a:p>
          </p:txBody>
        </p:sp>
        <p:grpSp>
          <p:nvGrpSpPr>
            <p:cNvPr id="28" name="组合 27"/>
            <p:cNvGrpSpPr/>
            <p:nvPr/>
          </p:nvGrpSpPr>
          <p:grpSpPr>
            <a:xfrm>
              <a:off x="6453876" y="339574"/>
              <a:ext cx="648000" cy="648000"/>
              <a:chOff x="6453876" y="267494"/>
              <a:chExt cx="648000" cy="648000"/>
            </a:xfrm>
          </p:grpSpPr>
          <p:sp>
            <p:nvSpPr>
              <p:cNvPr id="29" name="椭圆 28"/>
              <p:cNvSpPr>
                <a:spLocks noChangeAspect="1"/>
              </p:cNvSpPr>
              <p:nvPr/>
            </p:nvSpPr>
            <p:spPr>
              <a:xfrm>
                <a:off x="6453876" y="267494"/>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3"/>
              </a:p>
            </p:txBody>
          </p:sp>
          <p:sp>
            <p:nvSpPr>
              <p:cNvPr id="30" name="Freeform 5"/>
              <p:cNvSpPr>
                <a:spLocks noChangeAspect="1" noEditPoints="1"/>
              </p:cNvSpPr>
              <p:nvPr/>
            </p:nvSpPr>
            <p:spPr bwMode="auto">
              <a:xfrm rot="10800000">
                <a:off x="6476520" y="290138"/>
                <a:ext cx="602712" cy="602712"/>
              </a:xfrm>
              <a:custGeom>
                <a:avLst/>
                <a:gdLst>
                  <a:gd name="T0" fmla="*/ 1530 w 2449"/>
                  <a:gd name="T1" fmla="*/ 38 h 2449"/>
                  <a:gd name="T2" fmla="*/ 1859 w 2449"/>
                  <a:gd name="T3" fmla="*/ 178 h 2449"/>
                  <a:gd name="T4" fmla="*/ 2130 w 2449"/>
                  <a:gd name="T5" fmla="*/ 401 h 2449"/>
                  <a:gd name="T6" fmla="*/ 2328 w 2449"/>
                  <a:gd name="T7" fmla="*/ 694 h 2449"/>
                  <a:gd name="T8" fmla="*/ 2435 w 2449"/>
                  <a:gd name="T9" fmla="*/ 1038 h 2449"/>
                  <a:gd name="T10" fmla="*/ 2435 w 2449"/>
                  <a:gd name="T11" fmla="*/ 1411 h 2449"/>
                  <a:gd name="T12" fmla="*/ 2328 w 2449"/>
                  <a:gd name="T13" fmla="*/ 1755 h 2449"/>
                  <a:gd name="T14" fmla="*/ 2130 w 2449"/>
                  <a:gd name="T15" fmla="*/ 2048 h 2449"/>
                  <a:gd name="T16" fmla="*/ 1859 w 2449"/>
                  <a:gd name="T17" fmla="*/ 2272 h 2449"/>
                  <a:gd name="T18" fmla="*/ 1530 w 2449"/>
                  <a:gd name="T19" fmla="*/ 2410 h 2449"/>
                  <a:gd name="T20" fmla="*/ 1161 w 2449"/>
                  <a:gd name="T21" fmla="*/ 2447 h 2449"/>
                  <a:gd name="T22" fmla="*/ 803 w 2449"/>
                  <a:gd name="T23" fmla="*/ 2375 h 2449"/>
                  <a:gd name="T24" fmla="*/ 492 w 2449"/>
                  <a:gd name="T25" fmla="*/ 2205 h 2449"/>
                  <a:gd name="T26" fmla="*/ 243 w 2449"/>
                  <a:gd name="T27" fmla="*/ 1957 h 2449"/>
                  <a:gd name="T28" fmla="*/ 74 w 2449"/>
                  <a:gd name="T29" fmla="*/ 1645 h 2449"/>
                  <a:gd name="T30" fmla="*/ 2 w 2449"/>
                  <a:gd name="T31" fmla="*/ 1287 h 2449"/>
                  <a:gd name="T32" fmla="*/ 38 w 2449"/>
                  <a:gd name="T33" fmla="*/ 919 h 2449"/>
                  <a:gd name="T34" fmla="*/ 177 w 2449"/>
                  <a:gd name="T35" fmla="*/ 590 h 2449"/>
                  <a:gd name="T36" fmla="*/ 401 w 2449"/>
                  <a:gd name="T37" fmla="*/ 318 h 2449"/>
                  <a:gd name="T38" fmla="*/ 694 w 2449"/>
                  <a:gd name="T39" fmla="*/ 121 h 2449"/>
                  <a:gd name="T40" fmla="*/ 1038 w 2449"/>
                  <a:gd name="T41" fmla="*/ 14 h 2449"/>
                  <a:gd name="T42" fmla="*/ 1673 w 2449"/>
                  <a:gd name="T43" fmla="*/ 815 h 2449"/>
                  <a:gd name="T44" fmla="*/ 1709 w 2449"/>
                  <a:gd name="T45" fmla="*/ 850 h 2449"/>
                  <a:gd name="T46" fmla="*/ 1696 w 2449"/>
                  <a:gd name="T47" fmla="*/ 1482 h 2449"/>
                  <a:gd name="T48" fmla="*/ 1347 w 2449"/>
                  <a:gd name="T49" fmla="*/ 1584 h 2449"/>
                  <a:gd name="T50" fmla="*/ 1450 w 2449"/>
                  <a:gd name="T51" fmla="*/ 1596 h 2449"/>
                  <a:gd name="T52" fmla="*/ 991 w 2449"/>
                  <a:gd name="T53" fmla="*/ 1610 h 2449"/>
                  <a:gd name="T54" fmla="*/ 1013 w 2449"/>
                  <a:gd name="T55" fmla="*/ 1586 h 2449"/>
                  <a:gd name="T56" fmla="*/ 774 w 2449"/>
                  <a:gd name="T57" fmla="*/ 1495 h 2449"/>
                  <a:gd name="T58" fmla="*/ 739 w 2449"/>
                  <a:gd name="T59" fmla="*/ 1460 h 2449"/>
                  <a:gd name="T60" fmla="*/ 752 w 2449"/>
                  <a:gd name="T61" fmla="*/ 827 h 2449"/>
                  <a:gd name="T62" fmla="*/ 1660 w 2449"/>
                  <a:gd name="T63" fmla="*/ 872 h 2449"/>
                  <a:gd name="T64" fmla="*/ 1310 w 2449"/>
                  <a:gd name="T65" fmla="*/ 391 h 2449"/>
                  <a:gd name="T66" fmla="*/ 1550 w 2449"/>
                  <a:gd name="T67" fmla="*/ 453 h 2449"/>
                  <a:gd name="T68" fmla="*/ 1757 w 2449"/>
                  <a:gd name="T69" fmla="*/ 578 h 2449"/>
                  <a:gd name="T70" fmla="*/ 1918 w 2449"/>
                  <a:gd name="T71" fmla="*/ 757 h 2449"/>
                  <a:gd name="T72" fmla="*/ 2024 w 2449"/>
                  <a:gd name="T73" fmla="*/ 975 h 2449"/>
                  <a:gd name="T74" fmla="*/ 2062 w 2449"/>
                  <a:gd name="T75" fmla="*/ 1225 h 2449"/>
                  <a:gd name="T76" fmla="*/ 2024 w 2449"/>
                  <a:gd name="T77" fmla="*/ 1474 h 2449"/>
                  <a:gd name="T78" fmla="*/ 1918 w 2449"/>
                  <a:gd name="T79" fmla="*/ 1693 h 2449"/>
                  <a:gd name="T80" fmla="*/ 1757 w 2449"/>
                  <a:gd name="T81" fmla="*/ 1870 h 2449"/>
                  <a:gd name="T82" fmla="*/ 1550 w 2449"/>
                  <a:gd name="T83" fmla="*/ 1996 h 2449"/>
                  <a:gd name="T84" fmla="*/ 1310 w 2449"/>
                  <a:gd name="T85" fmla="*/ 2058 h 2449"/>
                  <a:gd name="T86" fmla="*/ 1055 w 2449"/>
                  <a:gd name="T87" fmla="*/ 2045 h 2449"/>
                  <a:gd name="T88" fmla="*/ 825 w 2449"/>
                  <a:gd name="T89" fmla="*/ 1961 h 2449"/>
                  <a:gd name="T90" fmla="*/ 632 w 2449"/>
                  <a:gd name="T91" fmla="*/ 1817 h 2449"/>
                  <a:gd name="T92" fmla="*/ 488 w 2449"/>
                  <a:gd name="T93" fmla="*/ 1623 h 2449"/>
                  <a:gd name="T94" fmla="*/ 403 w 2449"/>
                  <a:gd name="T95" fmla="*/ 1393 h 2449"/>
                  <a:gd name="T96" fmla="*/ 391 w 2449"/>
                  <a:gd name="T97" fmla="*/ 1139 h 2449"/>
                  <a:gd name="T98" fmla="*/ 453 w 2449"/>
                  <a:gd name="T99" fmla="*/ 899 h 2449"/>
                  <a:gd name="T100" fmla="*/ 578 w 2449"/>
                  <a:gd name="T101" fmla="*/ 692 h 2449"/>
                  <a:gd name="T102" fmla="*/ 756 w 2449"/>
                  <a:gd name="T103" fmla="*/ 530 h 2449"/>
                  <a:gd name="T104" fmla="*/ 975 w 2449"/>
                  <a:gd name="T105" fmla="*/ 425 h 2449"/>
                  <a:gd name="T106" fmla="*/ 1224 w 2449"/>
                  <a:gd name="T107" fmla="*/ 387 h 2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49" h="2449">
                    <a:moveTo>
                      <a:pt x="1224" y="0"/>
                    </a:moveTo>
                    <a:lnTo>
                      <a:pt x="1287" y="2"/>
                    </a:lnTo>
                    <a:lnTo>
                      <a:pt x="1349" y="6"/>
                    </a:lnTo>
                    <a:lnTo>
                      <a:pt x="1411" y="14"/>
                    </a:lnTo>
                    <a:lnTo>
                      <a:pt x="1471" y="25"/>
                    </a:lnTo>
                    <a:lnTo>
                      <a:pt x="1530" y="38"/>
                    </a:lnTo>
                    <a:lnTo>
                      <a:pt x="1589" y="55"/>
                    </a:lnTo>
                    <a:lnTo>
                      <a:pt x="1645" y="75"/>
                    </a:lnTo>
                    <a:lnTo>
                      <a:pt x="1701" y="96"/>
                    </a:lnTo>
                    <a:lnTo>
                      <a:pt x="1755" y="121"/>
                    </a:lnTo>
                    <a:lnTo>
                      <a:pt x="1807" y="148"/>
                    </a:lnTo>
                    <a:lnTo>
                      <a:pt x="1859" y="178"/>
                    </a:lnTo>
                    <a:lnTo>
                      <a:pt x="1908" y="209"/>
                    </a:lnTo>
                    <a:lnTo>
                      <a:pt x="1957" y="243"/>
                    </a:lnTo>
                    <a:lnTo>
                      <a:pt x="2003" y="279"/>
                    </a:lnTo>
                    <a:lnTo>
                      <a:pt x="2048" y="318"/>
                    </a:lnTo>
                    <a:lnTo>
                      <a:pt x="2090" y="359"/>
                    </a:lnTo>
                    <a:lnTo>
                      <a:pt x="2130" y="401"/>
                    </a:lnTo>
                    <a:lnTo>
                      <a:pt x="2169" y="446"/>
                    </a:lnTo>
                    <a:lnTo>
                      <a:pt x="2205" y="492"/>
                    </a:lnTo>
                    <a:lnTo>
                      <a:pt x="2239" y="540"/>
                    </a:lnTo>
                    <a:lnTo>
                      <a:pt x="2271" y="590"/>
                    </a:lnTo>
                    <a:lnTo>
                      <a:pt x="2301" y="641"/>
                    </a:lnTo>
                    <a:lnTo>
                      <a:pt x="2328" y="694"/>
                    </a:lnTo>
                    <a:lnTo>
                      <a:pt x="2352" y="747"/>
                    </a:lnTo>
                    <a:lnTo>
                      <a:pt x="2374" y="804"/>
                    </a:lnTo>
                    <a:lnTo>
                      <a:pt x="2394" y="860"/>
                    </a:lnTo>
                    <a:lnTo>
                      <a:pt x="2410" y="919"/>
                    </a:lnTo>
                    <a:lnTo>
                      <a:pt x="2424" y="977"/>
                    </a:lnTo>
                    <a:lnTo>
                      <a:pt x="2435" y="1038"/>
                    </a:lnTo>
                    <a:lnTo>
                      <a:pt x="2442" y="1100"/>
                    </a:lnTo>
                    <a:lnTo>
                      <a:pt x="2447" y="1161"/>
                    </a:lnTo>
                    <a:lnTo>
                      <a:pt x="2449" y="1225"/>
                    </a:lnTo>
                    <a:lnTo>
                      <a:pt x="2447" y="1287"/>
                    </a:lnTo>
                    <a:lnTo>
                      <a:pt x="2442" y="1350"/>
                    </a:lnTo>
                    <a:lnTo>
                      <a:pt x="2435" y="1411"/>
                    </a:lnTo>
                    <a:lnTo>
                      <a:pt x="2424" y="1471"/>
                    </a:lnTo>
                    <a:lnTo>
                      <a:pt x="2410" y="1530"/>
                    </a:lnTo>
                    <a:lnTo>
                      <a:pt x="2394" y="1589"/>
                    </a:lnTo>
                    <a:lnTo>
                      <a:pt x="2374" y="1645"/>
                    </a:lnTo>
                    <a:lnTo>
                      <a:pt x="2352" y="1701"/>
                    </a:lnTo>
                    <a:lnTo>
                      <a:pt x="2328" y="1755"/>
                    </a:lnTo>
                    <a:lnTo>
                      <a:pt x="2301" y="1808"/>
                    </a:lnTo>
                    <a:lnTo>
                      <a:pt x="2271" y="1859"/>
                    </a:lnTo>
                    <a:lnTo>
                      <a:pt x="2239" y="1908"/>
                    </a:lnTo>
                    <a:lnTo>
                      <a:pt x="2205" y="1957"/>
                    </a:lnTo>
                    <a:lnTo>
                      <a:pt x="2169" y="2003"/>
                    </a:lnTo>
                    <a:lnTo>
                      <a:pt x="2130" y="2048"/>
                    </a:lnTo>
                    <a:lnTo>
                      <a:pt x="2090" y="2090"/>
                    </a:lnTo>
                    <a:lnTo>
                      <a:pt x="2048" y="2130"/>
                    </a:lnTo>
                    <a:lnTo>
                      <a:pt x="2003" y="2169"/>
                    </a:lnTo>
                    <a:lnTo>
                      <a:pt x="1957" y="2205"/>
                    </a:lnTo>
                    <a:lnTo>
                      <a:pt x="1908" y="2239"/>
                    </a:lnTo>
                    <a:lnTo>
                      <a:pt x="1859" y="2272"/>
                    </a:lnTo>
                    <a:lnTo>
                      <a:pt x="1807" y="2301"/>
                    </a:lnTo>
                    <a:lnTo>
                      <a:pt x="1755" y="2328"/>
                    </a:lnTo>
                    <a:lnTo>
                      <a:pt x="1701" y="2352"/>
                    </a:lnTo>
                    <a:lnTo>
                      <a:pt x="1645" y="2375"/>
                    </a:lnTo>
                    <a:lnTo>
                      <a:pt x="1589" y="2394"/>
                    </a:lnTo>
                    <a:lnTo>
                      <a:pt x="1530" y="2410"/>
                    </a:lnTo>
                    <a:lnTo>
                      <a:pt x="1471" y="2424"/>
                    </a:lnTo>
                    <a:lnTo>
                      <a:pt x="1411" y="2435"/>
                    </a:lnTo>
                    <a:lnTo>
                      <a:pt x="1349" y="2442"/>
                    </a:lnTo>
                    <a:lnTo>
                      <a:pt x="1287" y="2447"/>
                    </a:lnTo>
                    <a:lnTo>
                      <a:pt x="1224" y="2449"/>
                    </a:lnTo>
                    <a:lnTo>
                      <a:pt x="1161" y="2447"/>
                    </a:lnTo>
                    <a:lnTo>
                      <a:pt x="1099" y="2442"/>
                    </a:lnTo>
                    <a:lnTo>
                      <a:pt x="1038" y="2435"/>
                    </a:lnTo>
                    <a:lnTo>
                      <a:pt x="977" y="2424"/>
                    </a:lnTo>
                    <a:lnTo>
                      <a:pt x="918" y="2410"/>
                    </a:lnTo>
                    <a:lnTo>
                      <a:pt x="860" y="2394"/>
                    </a:lnTo>
                    <a:lnTo>
                      <a:pt x="803" y="2375"/>
                    </a:lnTo>
                    <a:lnTo>
                      <a:pt x="747" y="2352"/>
                    </a:lnTo>
                    <a:lnTo>
                      <a:pt x="694" y="2328"/>
                    </a:lnTo>
                    <a:lnTo>
                      <a:pt x="640" y="2301"/>
                    </a:lnTo>
                    <a:lnTo>
                      <a:pt x="589" y="2272"/>
                    </a:lnTo>
                    <a:lnTo>
                      <a:pt x="539" y="2239"/>
                    </a:lnTo>
                    <a:lnTo>
                      <a:pt x="492" y="2205"/>
                    </a:lnTo>
                    <a:lnTo>
                      <a:pt x="446" y="2169"/>
                    </a:lnTo>
                    <a:lnTo>
                      <a:pt x="401" y="2130"/>
                    </a:lnTo>
                    <a:lnTo>
                      <a:pt x="359" y="2090"/>
                    </a:lnTo>
                    <a:lnTo>
                      <a:pt x="318" y="2048"/>
                    </a:lnTo>
                    <a:lnTo>
                      <a:pt x="279" y="2003"/>
                    </a:lnTo>
                    <a:lnTo>
                      <a:pt x="243" y="1957"/>
                    </a:lnTo>
                    <a:lnTo>
                      <a:pt x="209" y="1908"/>
                    </a:lnTo>
                    <a:lnTo>
                      <a:pt x="177" y="1859"/>
                    </a:lnTo>
                    <a:lnTo>
                      <a:pt x="147" y="1808"/>
                    </a:lnTo>
                    <a:lnTo>
                      <a:pt x="121" y="1755"/>
                    </a:lnTo>
                    <a:lnTo>
                      <a:pt x="96" y="1701"/>
                    </a:lnTo>
                    <a:lnTo>
                      <a:pt x="74" y="1645"/>
                    </a:lnTo>
                    <a:lnTo>
                      <a:pt x="55" y="1589"/>
                    </a:lnTo>
                    <a:lnTo>
                      <a:pt x="38" y="1530"/>
                    </a:lnTo>
                    <a:lnTo>
                      <a:pt x="25" y="1471"/>
                    </a:lnTo>
                    <a:lnTo>
                      <a:pt x="14" y="1411"/>
                    </a:lnTo>
                    <a:lnTo>
                      <a:pt x="6" y="1350"/>
                    </a:lnTo>
                    <a:lnTo>
                      <a:pt x="2" y="1287"/>
                    </a:lnTo>
                    <a:lnTo>
                      <a:pt x="0" y="1225"/>
                    </a:lnTo>
                    <a:lnTo>
                      <a:pt x="2" y="1161"/>
                    </a:lnTo>
                    <a:lnTo>
                      <a:pt x="6" y="1100"/>
                    </a:lnTo>
                    <a:lnTo>
                      <a:pt x="14" y="1038"/>
                    </a:lnTo>
                    <a:lnTo>
                      <a:pt x="25" y="977"/>
                    </a:lnTo>
                    <a:lnTo>
                      <a:pt x="38" y="919"/>
                    </a:lnTo>
                    <a:lnTo>
                      <a:pt x="55" y="860"/>
                    </a:lnTo>
                    <a:lnTo>
                      <a:pt x="74" y="804"/>
                    </a:lnTo>
                    <a:lnTo>
                      <a:pt x="96" y="747"/>
                    </a:lnTo>
                    <a:lnTo>
                      <a:pt x="121" y="694"/>
                    </a:lnTo>
                    <a:lnTo>
                      <a:pt x="147" y="641"/>
                    </a:lnTo>
                    <a:lnTo>
                      <a:pt x="177" y="590"/>
                    </a:lnTo>
                    <a:lnTo>
                      <a:pt x="209" y="540"/>
                    </a:lnTo>
                    <a:lnTo>
                      <a:pt x="243" y="492"/>
                    </a:lnTo>
                    <a:lnTo>
                      <a:pt x="279" y="446"/>
                    </a:lnTo>
                    <a:lnTo>
                      <a:pt x="318" y="401"/>
                    </a:lnTo>
                    <a:lnTo>
                      <a:pt x="359" y="359"/>
                    </a:lnTo>
                    <a:lnTo>
                      <a:pt x="401" y="318"/>
                    </a:lnTo>
                    <a:lnTo>
                      <a:pt x="446" y="279"/>
                    </a:lnTo>
                    <a:lnTo>
                      <a:pt x="492" y="243"/>
                    </a:lnTo>
                    <a:lnTo>
                      <a:pt x="539" y="209"/>
                    </a:lnTo>
                    <a:lnTo>
                      <a:pt x="589" y="178"/>
                    </a:lnTo>
                    <a:lnTo>
                      <a:pt x="640" y="148"/>
                    </a:lnTo>
                    <a:lnTo>
                      <a:pt x="694" y="121"/>
                    </a:lnTo>
                    <a:lnTo>
                      <a:pt x="747" y="96"/>
                    </a:lnTo>
                    <a:lnTo>
                      <a:pt x="803" y="75"/>
                    </a:lnTo>
                    <a:lnTo>
                      <a:pt x="860" y="55"/>
                    </a:lnTo>
                    <a:lnTo>
                      <a:pt x="918" y="38"/>
                    </a:lnTo>
                    <a:lnTo>
                      <a:pt x="977" y="25"/>
                    </a:lnTo>
                    <a:lnTo>
                      <a:pt x="1038" y="14"/>
                    </a:lnTo>
                    <a:lnTo>
                      <a:pt x="1099" y="6"/>
                    </a:lnTo>
                    <a:lnTo>
                      <a:pt x="1161" y="2"/>
                    </a:lnTo>
                    <a:lnTo>
                      <a:pt x="1224" y="0"/>
                    </a:lnTo>
                    <a:close/>
                    <a:moveTo>
                      <a:pt x="784" y="814"/>
                    </a:moveTo>
                    <a:lnTo>
                      <a:pt x="1664" y="814"/>
                    </a:lnTo>
                    <a:lnTo>
                      <a:pt x="1673" y="815"/>
                    </a:lnTo>
                    <a:lnTo>
                      <a:pt x="1682" y="817"/>
                    </a:lnTo>
                    <a:lnTo>
                      <a:pt x="1689" y="821"/>
                    </a:lnTo>
                    <a:lnTo>
                      <a:pt x="1696" y="827"/>
                    </a:lnTo>
                    <a:lnTo>
                      <a:pt x="1703" y="834"/>
                    </a:lnTo>
                    <a:lnTo>
                      <a:pt x="1707" y="841"/>
                    </a:lnTo>
                    <a:lnTo>
                      <a:pt x="1709" y="850"/>
                    </a:lnTo>
                    <a:lnTo>
                      <a:pt x="1710" y="859"/>
                    </a:lnTo>
                    <a:lnTo>
                      <a:pt x="1710" y="1451"/>
                    </a:lnTo>
                    <a:lnTo>
                      <a:pt x="1709" y="1460"/>
                    </a:lnTo>
                    <a:lnTo>
                      <a:pt x="1707" y="1468"/>
                    </a:lnTo>
                    <a:lnTo>
                      <a:pt x="1703" y="1476"/>
                    </a:lnTo>
                    <a:lnTo>
                      <a:pt x="1696" y="1482"/>
                    </a:lnTo>
                    <a:lnTo>
                      <a:pt x="1689" y="1488"/>
                    </a:lnTo>
                    <a:lnTo>
                      <a:pt x="1682" y="1492"/>
                    </a:lnTo>
                    <a:lnTo>
                      <a:pt x="1673" y="1495"/>
                    </a:lnTo>
                    <a:lnTo>
                      <a:pt x="1664" y="1496"/>
                    </a:lnTo>
                    <a:lnTo>
                      <a:pt x="1347" y="1496"/>
                    </a:lnTo>
                    <a:lnTo>
                      <a:pt x="1347" y="1584"/>
                    </a:lnTo>
                    <a:lnTo>
                      <a:pt x="1422" y="1584"/>
                    </a:lnTo>
                    <a:lnTo>
                      <a:pt x="1429" y="1585"/>
                    </a:lnTo>
                    <a:lnTo>
                      <a:pt x="1435" y="1586"/>
                    </a:lnTo>
                    <a:lnTo>
                      <a:pt x="1441" y="1589"/>
                    </a:lnTo>
                    <a:lnTo>
                      <a:pt x="1446" y="1592"/>
                    </a:lnTo>
                    <a:lnTo>
                      <a:pt x="1450" y="1596"/>
                    </a:lnTo>
                    <a:lnTo>
                      <a:pt x="1454" y="1600"/>
                    </a:lnTo>
                    <a:lnTo>
                      <a:pt x="1456" y="1605"/>
                    </a:lnTo>
                    <a:lnTo>
                      <a:pt x="1456" y="1610"/>
                    </a:lnTo>
                    <a:lnTo>
                      <a:pt x="1456" y="1635"/>
                    </a:lnTo>
                    <a:lnTo>
                      <a:pt x="991" y="1635"/>
                    </a:lnTo>
                    <a:lnTo>
                      <a:pt x="991" y="1610"/>
                    </a:lnTo>
                    <a:lnTo>
                      <a:pt x="992" y="1605"/>
                    </a:lnTo>
                    <a:lnTo>
                      <a:pt x="994" y="1600"/>
                    </a:lnTo>
                    <a:lnTo>
                      <a:pt x="997" y="1596"/>
                    </a:lnTo>
                    <a:lnTo>
                      <a:pt x="1001" y="1592"/>
                    </a:lnTo>
                    <a:lnTo>
                      <a:pt x="1008" y="1589"/>
                    </a:lnTo>
                    <a:lnTo>
                      <a:pt x="1013" y="1586"/>
                    </a:lnTo>
                    <a:lnTo>
                      <a:pt x="1020" y="1585"/>
                    </a:lnTo>
                    <a:lnTo>
                      <a:pt x="1027" y="1584"/>
                    </a:lnTo>
                    <a:lnTo>
                      <a:pt x="1101" y="1584"/>
                    </a:lnTo>
                    <a:lnTo>
                      <a:pt x="1101" y="1496"/>
                    </a:lnTo>
                    <a:lnTo>
                      <a:pt x="784" y="1496"/>
                    </a:lnTo>
                    <a:lnTo>
                      <a:pt x="774" y="1495"/>
                    </a:lnTo>
                    <a:lnTo>
                      <a:pt x="766" y="1492"/>
                    </a:lnTo>
                    <a:lnTo>
                      <a:pt x="758" y="1488"/>
                    </a:lnTo>
                    <a:lnTo>
                      <a:pt x="752" y="1482"/>
                    </a:lnTo>
                    <a:lnTo>
                      <a:pt x="746" y="1476"/>
                    </a:lnTo>
                    <a:lnTo>
                      <a:pt x="742" y="1468"/>
                    </a:lnTo>
                    <a:lnTo>
                      <a:pt x="739" y="1460"/>
                    </a:lnTo>
                    <a:lnTo>
                      <a:pt x="738" y="1451"/>
                    </a:lnTo>
                    <a:lnTo>
                      <a:pt x="738" y="859"/>
                    </a:lnTo>
                    <a:lnTo>
                      <a:pt x="739" y="850"/>
                    </a:lnTo>
                    <a:lnTo>
                      <a:pt x="742" y="841"/>
                    </a:lnTo>
                    <a:lnTo>
                      <a:pt x="746" y="834"/>
                    </a:lnTo>
                    <a:lnTo>
                      <a:pt x="752" y="827"/>
                    </a:lnTo>
                    <a:lnTo>
                      <a:pt x="758" y="821"/>
                    </a:lnTo>
                    <a:lnTo>
                      <a:pt x="766" y="817"/>
                    </a:lnTo>
                    <a:lnTo>
                      <a:pt x="774" y="815"/>
                    </a:lnTo>
                    <a:lnTo>
                      <a:pt x="784" y="814"/>
                    </a:lnTo>
                    <a:close/>
                    <a:moveTo>
                      <a:pt x="788" y="872"/>
                    </a:moveTo>
                    <a:lnTo>
                      <a:pt x="1660" y="872"/>
                    </a:lnTo>
                    <a:lnTo>
                      <a:pt x="1660" y="1437"/>
                    </a:lnTo>
                    <a:lnTo>
                      <a:pt x="788" y="1437"/>
                    </a:lnTo>
                    <a:lnTo>
                      <a:pt x="788" y="872"/>
                    </a:lnTo>
                    <a:close/>
                    <a:moveTo>
                      <a:pt x="1224" y="387"/>
                    </a:moveTo>
                    <a:lnTo>
                      <a:pt x="1267" y="388"/>
                    </a:lnTo>
                    <a:lnTo>
                      <a:pt x="1310" y="391"/>
                    </a:lnTo>
                    <a:lnTo>
                      <a:pt x="1351" y="396"/>
                    </a:lnTo>
                    <a:lnTo>
                      <a:pt x="1393" y="403"/>
                    </a:lnTo>
                    <a:lnTo>
                      <a:pt x="1433" y="414"/>
                    </a:lnTo>
                    <a:lnTo>
                      <a:pt x="1474" y="425"/>
                    </a:lnTo>
                    <a:lnTo>
                      <a:pt x="1512" y="438"/>
                    </a:lnTo>
                    <a:lnTo>
                      <a:pt x="1550" y="453"/>
                    </a:lnTo>
                    <a:lnTo>
                      <a:pt x="1588" y="469"/>
                    </a:lnTo>
                    <a:lnTo>
                      <a:pt x="1624" y="488"/>
                    </a:lnTo>
                    <a:lnTo>
                      <a:pt x="1658" y="508"/>
                    </a:lnTo>
                    <a:lnTo>
                      <a:pt x="1692" y="530"/>
                    </a:lnTo>
                    <a:lnTo>
                      <a:pt x="1726" y="554"/>
                    </a:lnTo>
                    <a:lnTo>
                      <a:pt x="1757" y="578"/>
                    </a:lnTo>
                    <a:lnTo>
                      <a:pt x="1787" y="604"/>
                    </a:lnTo>
                    <a:lnTo>
                      <a:pt x="1817" y="632"/>
                    </a:lnTo>
                    <a:lnTo>
                      <a:pt x="1844" y="662"/>
                    </a:lnTo>
                    <a:lnTo>
                      <a:pt x="1870" y="692"/>
                    </a:lnTo>
                    <a:lnTo>
                      <a:pt x="1895" y="723"/>
                    </a:lnTo>
                    <a:lnTo>
                      <a:pt x="1918" y="757"/>
                    </a:lnTo>
                    <a:lnTo>
                      <a:pt x="1941" y="790"/>
                    </a:lnTo>
                    <a:lnTo>
                      <a:pt x="1961" y="825"/>
                    </a:lnTo>
                    <a:lnTo>
                      <a:pt x="1979" y="861"/>
                    </a:lnTo>
                    <a:lnTo>
                      <a:pt x="1996" y="899"/>
                    </a:lnTo>
                    <a:lnTo>
                      <a:pt x="2011" y="936"/>
                    </a:lnTo>
                    <a:lnTo>
                      <a:pt x="2024" y="975"/>
                    </a:lnTo>
                    <a:lnTo>
                      <a:pt x="2035" y="1015"/>
                    </a:lnTo>
                    <a:lnTo>
                      <a:pt x="2044" y="1056"/>
                    </a:lnTo>
                    <a:lnTo>
                      <a:pt x="2053" y="1096"/>
                    </a:lnTo>
                    <a:lnTo>
                      <a:pt x="2058" y="1139"/>
                    </a:lnTo>
                    <a:lnTo>
                      <a:pt x="2061" y="1181"/>
                    </a:lnTo>
                    <a:lnTo>
                      <a:pt x="2062" y="1225"/>
                    </a:lnTo>
                    <a:lnTo>
                      <a:pt x="2061" y="1268"/>
                    </a:lnTo>
                    <a:lnTo>
                      <a:pt x="2058" y="1310"/>
                    </a:lnTo>
                    <a:lnTo>
                      <a:pt x="2053" y="1352"/>
                    </a:lnTo>
                    <a:lnTo>
                      <a:pt x="2044" y="1393"/>
                    </a:lnTo>
                    <a:lnTo>
                      <a:pt x="2035" y="1433"/>
                    </a:lnTo>
                    <a:lnTo>
                      <a:pt x="2024" y="1474"/>
                    </a:lnTo>
                    <a:lnTo>
                      <a:pt x="2011" y="1512"/>
                    </a:lnTo>
                    <a:lnTo>
                      <a:pt x="1996" y="1550"/>
                    </a:lnTo>
                    <a:lnTo>
                      <a:pt x="1979" y="1588"/>
                    </a:lnTo>
                    <a:lnTo>
                      <a:pt x="1961" y="1623"/>
                    </a:lnTo>
                    <a:lnTo>
                      <a:pt x="1941" y="1658"/>
                    </a:lnTo>
                    <a:lnTo>
                      <a:pt x="1918" y="1693"/>
                    </a:lnTo>
                    <a:lnTo>
                      <a:pt x="1895" y="1725"/>
                    </a:lnTo>
                    <a:lnTo>
                      <a:pt x="1870" y="1757"/>
                    </a:lnTo>
                    <a:lnTo>
                      <a:pt x="1844" y="1787"/>
                    </a:lnTo>
                    <a:lnTo>
                      <a:pt x="1817" y="1817"/>
                    </a:lnTo>
                    <a:lnTo>
                      <a:pt x="1787" y="1844"/>
                    </a:lnTo>
                    <a:lnTo>
                      <a:pt x="1757" y="1870"/>
                    </a:lnTo>
                    <a:lnTo>
                      <a:pt x="1726" y="1895"/>
                    </a:lnTo>
                    <a:lnTo>
                      <a:pt x="1692" y="1919"/>
                    </a:lnTo>
                    <a:lnTo>
                      <a:pt x="1658" y="1941"/>
                    </a:lnTo>
                    <a:lnTo>
                      <a:pt x="1624" y="1961"/>
                    </a:lnTo>
                    <a:lnTo>
                      <a:pt x="1588" y="1979"/>
                    </a:lnTo>
                    <a:lnTo>
                      <a:pt x="1550" y="1996"/>
                    </a:lnTo>
                    <a:lnTo>
                      <a:pt x="1512" y="2011"/>
                    </a:lnTo>
                    <a:lnTo>
                      <a:pt x="1474" y="2024"/>
                    </a:lnTo>
                    <a:lnTo>
                      <a:pt x="1433" y="2036"/>
                    </a:lnTo>
                    <a:lnTo>
                      <a:pt x="1393" y="2045"/>
                    </a:lnTo>
                    <a:lnTo>
                      <a:pt x="1351" y="2053"/>
                    </a:lnTo>
                    <a:lnTo>
                      <a:pt x="1310" y="2058"/>
                    </a:lnTo>
                    <a:lnTo>
                      <a:pt x="1267" y="2061"/>
                    </a:lnTo>
                    <a:lnTo>
                      <a:pt x="1224" y="2062"/>
                    </a:lnTo>
                    <a:lnTo>
                      <a:pt x="1181" y="2061"/>
                    </a:lnTo>
                    <a:lnTo>
                      <a:pt x="1139" y="2058"/>
                    </a:lnTo>
                    <a:lnTo>
                      <a:pt x="1096" y="2053"/>
                    </a:lnTo>
                    <a:lnTo>
                      <a:pt x="1055" y="2045"/>
                    </a:lnTo>
                    <a:lnTo>
                      <a:pt x="1015" y="2036"/>
                    </a:lnTo>
                    <a:lnTo>
                      <a:pt x="975" y="2024"/>
                    </a:lnTo>
                    <a:lnTo>
                      <a:pt x="936" y="2011"/>
                    </a:lnTo>
                    <a:lnTo>
                      <a:pt x="899" y="1996"/>
                    </a:lnTo>
                    <a:lnTo>
                      <a:pt x="861" y="1979"/>
                    </a:lnTo>
                    <a:lnTo>
                      <a:pt x="825" y="1961"/>
                    </a:lnTo>
                    <a:lnTo>
                      <a:pt x="790" y="1941"/>
                    </a:lnTo>
                    <a:lnTo>
                      <a:pt x="756" y="1919"/>
                    </a:lnTo>
                    <a:lnTo>
                      <a:pt x="723" y="1895"/>
                    </a:lnTo>
                    <a:lnTo>
                      <a:pt x="692" y="1870"/>
                    </a:lnTo>
                    <a:lnTo>
                      <a:pt x="662" y="1844"/>
                    </a:lnTo>
                    <a:lnTo>
                      <a:pt x="632" y="1817"/>
                    </a:lnTo>
                    <a:lnTo>
                      <a:pt x="604" y="1787"/>
                    </a:lnTo>
                    <a:lnTo>
                      <a:pt x="578" y="1757"/>
                    </a:lnTo>
                    <a:lnTo>
                      <a:pt x="553" y="1725"/>
                    </a:lnTo>
                    <a:lnTo>
                      <a:pt x="529" y="1693"/>
                    </a:lnTo>
                    <a:lnTo>
                      <a:pt x="508" y="1658"/>
                    </a:lnTo>
                    <a:lnTo>
                      <a:pt x="488" y="1623"/>
                    </a:lnTo>
                    <a:lnTo>
                      <a:pt x="469" y="1588"/>
                    </a:lnTo>
                    <a:lnTo>
                      <a:pt x="453" y="1550"/>
                    </a:lnTo>
                    <a:lnTo>
                      <a:pt x="438" y="1512"/>
                    </a:lnTo>
                    <a:lnTo>
                      <a:pt x="424" y="1474"/>
                    </a:lnTo>
                    <a:lnTo>
                      <a:pt x="413" y="1433"/>
                    </a:lnTo>
                    <a:lnTo>
                      <a:pt x="403" y="1393"/>
                    </a:lnTo>
                    <a:lnTo>
                      <a:pt x="396" y="1352"/>
                    </a:lnTo>
                    <a:lnTo>
                      <a:pt x="391" y="1310"/>
                    </a:lnTo>
                    <a:lnTo>
                      <a:pt x="388" y="1268"/>
                    </a:lnTo>
                    <a:lnTo>
                      <a:pt x="386" y="1225"/>
                    </a:lnTo>
                    <a:lnTo>
                      <a:pt x="388" y="1181"/>
                    </a:lnTo>
                    <a:lnTo>
                      <a:pt x="391" y="1139"/>
                    </a:lnTo>
                    <a:lnTo>
                      <a:pt x="396" y="1096"/>
                    </a:lnTo>
                    <a:lnTo>
                      <a:pt x="403" y="1056"/>
                    </a:lnTo>
                    <a:lnTo>
                      <a:pt x="413" y="1015"/>
                    </a:lnTo>
                    <a:lnTo>
                      <a:pt x="424" y="975"/>
                    </a:lnTo>
                    <a:lnTo>
                      <a:pt x="438" y="936"/>
                    </a:lnTo>
                    <a:lnTo>
                      <a:pt x="453" y="899"/>
                    </a:lnTo>
                    <a:lnTo>
                      <a:pt x="469" y="861"/>
                    </a:lnTo>
                    <a:lnTo>
                      <a:pt x="488" y="825"/>
                    </a:lnTo>
                    <a:lnTo>
                      <a:pt x="508" y="790"/>
                    </a:lnTo>
                    <a:lnTo>
                      <a:pt x="529" y="757"/>
                    </a:lnTo>
                    <a:lnTo>
                      <a:pt x="553" y="723"/>
                    </a:lnTo>
                    <a:lnTo>
                      <a:pt x="578" y="692"/>
                    </a:lnTo>
                    <a:lnTo>
                      <a:pt x="604" y="662"/>
                    </a:lnTo>
                    <a:lnTo>
                      <a:pt x="632" y="632"/>
                    </a:lnTo>
                    <a:lnTo>
                      <a:pt x="662" y="604"/>
                    </a:lnTo>
                    <a:lnTo>
                      <a:pt x="692" y="578"/>
                    </a:lnTo>
                    <a:lnTo>
                      <a:pt x="723" y="554"/>
                    </a:lnTo>
                    <a:lnTo>
                      <a:pt x="756" y="530"/>
                    </a:lnTo>
                    <a:lnTo>
                      <a:pt x="790" y="508"/>
                    </a:lnTo>
                    <a:lnTo>
                      <a:pt x="825" y="488"/>
                    </a:lnTo>
                    <a:lnTo>
                      <a:pt x="861" y="469"/>
                    </a:lnTo>
                    <a:lnTo>
                      <a:pt x="899" y="453"/>
                    </a:lnTo>
                    <a:lnTo>
                      <a:pt x="936" y="438"/>
                    </a:lnTo>
                    <a:lnTo>
                      <a:pt x="975" y="425"/>
                    </a:lnTo>
                    <a:lnTo>
                      <a:pt x="1015" y="414"/>
                    </a:lnTo>
                    <a:lnTo>
                      <a:pt x="1055" y="403"/>
                    </a:lnTo>
                    <a:lnTo>
                      <a:pt x="1096" y="396"/>
                    </a:lnTo>
                    <a:lnTo>
                      <a:pt x="1139" y="391"/>
                    </a:lnTo>
                    <a:lnTo>
                      <a:pt x="1181" y="388"/>
                    </a:lnTo>
                    <a:lnTo>
                      <a:pt x="1224" y="387"/>
                    </a:lnTo>
                    <a:close/>
                  </a:path>
                </a:pathLst>
              </a:custGeom>
              <a:solidFill>
                <a:schemeClr val="accent3"/>
              </a:solidFill>
              <a:ln>
                <a:noFill/>
              </a:ln>
            </p:spPr>
            <p:txBody>
              <a:bodyPr vert="horz" wrap="square" lIns="120470" tIns="60235" rIns="120470" bIns="60235" numCol="1" anchor="t" anchorCtr="0" compatLnSpc="1">
                <a:prstTxWarp prst="textNoShape">
                  <a:avLst/>
                </a:prstTxWarp>
              </a:bodyPr>
              <a:lstStyle/>
              <a:p>
                <a:endParaRPr lang="zh-CN" altLang="en-US" sz="2503"/>
              </a:p>
            </p:txBody>
          </p:sp>
        </p:grpSp>
      </p:grpSp>
      <p:pic>
        <p:nvPicPr>
          <p:cNvPr id="31"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830092" y="1657586"/>
            <a:ext cx="3026741" cy="3551309"/>
          </a:xfrm>
          <a:prstGeom prst="parallelogram">
            <a:avLst>
              <a:gd name="adj" fmla="val 16503"/>
            </a:avLst>
          </a:prstGeom>
          <a:noFill/>
          <a:extLst>
            <a:ext uri="{909E8E84-426E-40DD-AFC4-6F175D3DCCD1}">
              <a14:hiddenFill xmlns:a14="http://schemas.microsoft.com/office/drawing/2010/main">
                <a:solidFill>
                  <a:srgbClr val="FFFFFF"/>
                </a:solidFill>
              </a14:hiddenFill>
            </a:ext>
          </a:extLst>
        </p:spPr>
      </p:pic>
      <p:pic>
        <p:nvPicPr>
          <p:cNvPr id="32" name="Picture 2"/>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4489722" y="1657588"/>
            <a:ext cx="3041570" cy="3551309"/>
          </a:xfrm>
          <a:prstGeom prst="parallelogram">
            <a:avLst>
              <a:gd name="adj" fmla="val 16503"/>
            </a:avLst>
          </a:prstGeom>
          <a:noFill/>
          <a:extLst>
            <a:ext uri="{909E8E84-426E-40DD-AFC4-6F175D3DCCD1}">
              <a14:hiddenFill xmlns:a14="http://schemas.microsoft.com/office/drawing/2010/main">
                <a:solidFill>
                  <a:srgbClr val="FFFFFF"/>
                </a:solidFill>
              </a14:hiddenFill>
            </a:ext>
          </a:extLst>
        </p:spPr>
      </p:pic>
      <p:pic>
        <p:nvPicPr>
          <p:cNvPr id="33" name="Picture 2"/>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7167274" y="1657587"/>
            <a:ext cx="3041570" cy="3551307"/>
          </a:xfrm>
          <a:prstGeom prst="parallelogram">
            <a:avLst>
              <a:gd name="adj" fmla="val 16503"/>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17518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0-#ppt_w/2"/>
                                          </p:val>
                                        </p:tav>
                                        <p:tav tm="100000">
                                          <p:val>
                                            <p:strVal val="#ppt_x"/>
                                          </p:val>
                                        </p:tav>
                                      </p:tavLst>
                                    </p:anim>
                                    <p:anim calcmode="lin" valueType="num">
                                      <p:cBhvr additive="base">
                                        <p:cTn id="26" dur="500" fill="hold"/>
                                        <p:tgtEl>
                                          <p:spTgt spid="31"/>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0-#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0-#ppt_w/2"/>
                                          </p:val>
                                        </p:tav>
                                        <p:tav tm="100000">
                                          <p:val>
                                            <p:strVal val="#ppt_x"/>
                                          </p:val>
                                        </p:tav>
                                      </p:tavLst>
                                    </p:anim>
                                    <p:anim calcmode="lin" valueType="num">
                                      <p:cBhvr additive="base">
                                        <p:cTn id="34" dur="500" fill="hold"/>
                                        <p:tgtEl>
                                          <p:spTgt spid="33"/>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16" grpId="0"/>
      <p:bldP spid="17" grpId="0"/>
      <p:bldP spid="18" grpId="0"/>
      <p:bldP spid="19" grpId="0"/>
      <p:bldP spid="20" grpId="0"/>
      <p:bldP spid="21"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 name="图片占位符 31"/>
          <p:cNvPicPr>
            <a:picLocks noGrp="1" noChangeAspect="1"/>
          </p:cNvPicPr>
          <p:nvPr>
            <p:ph type="pic" sz="quarter" idx="12"/>
          </p:nvPr>
        </p:nvPicPr>
        <p:blipFill>
          <a:blip r:embed="rId3" cstate="email">
            <a:extLst>
              <a:ext uri="{28A0092B-C50C-407E-A947-70E740481C1C}">
                <a14:useLocalDpi xmlns:a14="http://schemas.microsoft.com/office/drawing/2010/main"/>
              </a:ext>
            </a:extLst>
          </a:blip>
          <a:srcRect/>
          <a:stretch>
            <a:fillRect/>
          </a:stretch>
        </p:blipFill>
        <p:spPr>
          <a:xfrm>
            <a:off x="8160849" y="1397981"/>
            <a:ext cx="2329917" cy="2327825"/>
          </a:xfrm>
          <a:solidFill>
            <a:schemeClr val="accent5"/>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pic>
      <p:pic>
        <p:nvPicPr>
          <p:cNvPr id="30" name="图片占位符 29"/>
          <p:cNvPicPr>
            <a:picLocks noGrp="1" noChangeAspect="1"/>
          </p:cNvPicPr>
          <p:nvPr>
            <p:ph type="pic" sz="quarter" idx="14"/>
          </p:nvPr>
        </p:nvPicPr>
        <p:blipFill>
          <a:blip r:embed="rId4" cstate="email">
            <a:extLst>
              <a:ext uri="{28A0092B-C50C-407E-A947-70E740481C1C}">
                <a14:useLocalDpi xmlns:a14="http://schemas.microsoft.com/office/drawing/2010/main"/>
              </a:ext>
            </a:extLst>
          </a:blip>
          <a:srcRect/>
          <a:stretch>
            <a:fillRect/>
          </a:stretch>
        </p:blipFill>
        <p:spPr>
          <a:xfrm>
            <a:off x="6510202" y="4016555"/>
            <a:ext cx="2329917" cy="2327825"/>
          </a:xfrm>
          <a:solidFill>
            <a:schemeClr val="accent5"/>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pic>
      <p:pic>
        <p:nvPicPr>
          <p:cNvPr id="27" name="图片占位符 26"/>
          <p:cNvPicPr>
            <a:picLocks noGrp="1" noChangeAspect="1"/>
          </p:cNvPicPr>
          <p:nvPr>
            <p:ph type="pic" sz="quarter" idx="13"/>
          </p:nvPr>
        </p:nvPicPr>
        <p:blipFill>
          <a:blip r:embed="rId5" cstate="email">
            <a:extLst>
              <a:ext uri="{28A0092B-C50C-407E-A947-70E740481C1C}">
                <a14:useLocalDpi xmlns:a14="http://schemas.microsoft.com/office/drawing/2010/main"/>
              </a:ext>
            </a:extLst>
          </a:blip>
          <a:srcRect/>
          <a:stretch>
            <a:fillRect/>
          </a:stretch>
        </p:blipFill>
        <p:spPr>
          <a:xfrm>
            <a:off x="3347989" y="3999006"/>
            <a:ext cx="2329917" cy="2327825"/>
          </a:xfrm>
          <a:solidFill>
            <a:schemeClr val="accent5"/>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pic>
      <p:pic>
        <p:nvPicPr>
          <p:cNvPr id="2" name="图片占位符 1"/>
          <p:cNvPicPr>
            <a:picLocks noGrp="1" noChangeAspect="1"/>
          </p:cNvPicPr>
          <p:nvPr>
            <p:ph type="pic" sz="quarter" idx="10"/>
          </p:nvPr>
        </p:nvPicPr>
        <p:blipFill>
          <a:blip r:embed="rId6" cstate="email">
            <a:extLst>
              <a:ext uri="{28A0092B-C50C-407E-A947-70E740481C1C}">
                <a14:useLocalDpi xmlns:a14="http://schemas.microsoft.com/office/drawing/2010/main"/>
              </a:ext>
            </a:extLst>
          </a:blip>
          <a:srcRect/>
          <a:stretch>
            <a:fillRect/>
          </a:stretch>
        </p:blipFill>
        <p:spPr>
          <a:xfrm>
            <a:off x="1640355" y="1397583"/>
            <a:ext cx="2329917" cy="2327825"/>
          </a:xfrm>
          <a:solidFill>
            <a:schemeClr val="accent5"/>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pic>
      <p:pic>
        <p:nvPicPr>
          <p:cNvPr id="3" name="图片占位符 2"/>
          <p:cNvPicPr>
            <a:picLocks noGrp="1" noChangeAspect="1"/>
          </p:cNvPicPr>
          <p:nvPr>
            <p:ph type="pic" sz="quarter" idx="11"/>
          </p:nvPr>
        </p:nvPicPr>
        <p:blipFill>
          <a:blip r:embed="rId7" cstate="email">
            <a:extLst>
              <a:ext uri="{28A0092B-C50C-407E-A947-70E740481C1C}">
                <a14:useLocalDpi xmlns:a14="http://schemas.microsoft.com/office/drawing/2010/main"/>
              </a:ext>
            </a:extLst>
          </a:blip>
          <a:srcRect/>
          <a:stretch>
            <a:fillRect/>
          </a:stretch>
        </p:blipFill>
        <p:spPr>
          <a:xfrm>
            <a:off x="4896990" y="1397583"/>
            <a:ext cx="2329917" cy="2327825"/>
          </a:xfrm>
          <a:solidFill>
            <a:schemeClr val="accent5"/>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pic>
      <p:sp>
        <p:nvSpPr>
          <p:cNvPr id="19" name="Rounded Rectangle 36"/>
          <p:cNvSpPr/>
          <p:nvPr/>
        </p:nvSpPr>
        <p:spPr>
          <a:xfrm>
            <a:off x="8051354" y="4331236"/>
            <a:ext cx="1218425" cy="2720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0" rIns="0" bIns="60222" rtlCol="0" anchor="t"/>
          <a:lstStyle/>
          <a:p>
            <a:r>
              <a:rPr lang="zh-CN" altLang="en-US" sz="1186" b="1" dirty="0">
                <a:latin typeface="微软雅黑" panose="020B0503020204020204" pitchFamily="34" charset="-122"/>
                <a:ea typeface="微软雅黑" panose="020B0503020204020204" pitchFamily="34" charset="-122"/>
                <a:cs typeface="Source Sans Pro ExtraLight"/>
              </a:rPr>
              <a:t>项目名称 </a:t>
            </a:r>
            <a:r>
              <a:rPr lang="en-US" altLang="zh-CN" sz="1186" b="1" dirty="0">
                <a:latin typeface="微软雅黑" panose="020B0503020204020204" pitchFamily="34" charset="-122"/>
                <a:ea typeface="微软雅黑" panose="020B0503020204020204" pitchFamily="34" charset="-122"/>
                <a:cs typeface="Source Sans Pro ExtraLight"/>
              </a:rPr>
              <a:t>05</a:t>
            </a:r>
            <a:endParaRPr lang="en-US" sz="1186" b="1" dirty="0">
              <a:latin typeface="微软雅黑" panose="020B0503020204020204" pitchFamily="34" charset="-122"/>
              <a:ea typeface="微软雅黑" panose="020B0503020204020204" pitchFamily="34" charset="-122"/>
              <a:cs typeface="Source Sans Pro ExtraLight"/>
            </a:endParaRPr>
          </a:p>
        </p:txBody>
      </p:sp>
      <p:sp>
        <p:nvSpPr>
          <p:cNvPr id="20" name="Rounded Rectangle 33"/>
          <p:cNvSpPr/>
          <p:nvPr/>
        </p:nvSpPr>
        <p:spPr>
          <a:xfrm>
            <a:off x="6561142" y="1549311"/>
            <a:ext cx="1072626" cy="2720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0443" tIns="0" rIns="0" bIns="60222" rtlCol="0" anchor="t"/>
          <a:lstStyle/>
          <a:p>
            <a:r>
              <a:rPr lang="zh-CN" altLang="en-US" sz="1186" b="1" dirty="0">
                <a:latin typeface="微软雅黑" panose="020B0503020204020204" pitchFamily="34" charset="-122"/>
                <a:ea typeface="微软雅黑" panose="020B0503020204020204" pitchFamily="34" charset="-122"/>
                <a:cs typeface="Source Sans Pro ExtraLight"/>
              </a:rPr>
              <a:t>项目名称 </a:t>
            </a:r>
            <a:r>
              <a:rPr lang="en-US" altLang="zh-CN" sz="1186" b="1" dirty="0">
                <a:latin typeface="微软雅黑" panose="020B0503020204020204" pitchFamily="34" charset="-122"/>
                <a:ea typeface="微软雅黑" panose="020B0503020204020204" pitchFamily="34" charset="-122"/>
                <a:cs typeface="Source Sans Pro ExtraLight"/>
              </a:rPr>
              <a:t>0</a:t>
            </a:r>
            <a:r>
              <a:rPr lang="en-US" sz="1186" b="1" dirty="0">
                <a:latin typeface="微软雅黑" panose="020B0503020204020204" pitchFamily="34" charset="-122"/>
                <a:ea typeface="微软雅黑" panose="020B0503020204020204" pitchFamily="34" charset="-122"/>
                <a:cs typeface="Source Sans Pro ExtraLight"/>
              </a:rPr>
              <a:t>2</a:t>
            </a:r>
          </a:p>
        </p:txBody>
      </p:sp>
      <p:sp>
        <p:nvSpPr>
          <p:cNvPr id="21" name="Rounded Rectangle 32"/>
          <p:cNvSpPr/>
          <p:nvPr/>
        </p:nvSpPr>
        <p:spPr>
          <a:xfrm>
            <a:off x="3188054" y="1549311"/>
            <a:ext cx="1072626" cy="2720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0443" tIns="0" rIns="0" bIns="60222" rtlCol="0" anchor="t"/>
          <a:lstStyle/>
          <a:p>
            <a:r>
              <a:rPr lang="zh-CN" altLang="en-US" sz="1186" b="1" dirty="0">
                <a:latin typeface="微软雅黑" panose="020B0503020204020204" pitchFamily="34" charset="-122"/>
                <a:ea typeface="微软雅黑" panose="020B0503020204020204" pitchFamily="34" charset="-122"/>
                <a:cs typeface="Source Sans Pro ExtraLight"/>
              </a:rPr>
              <a:t>项目名称 </a:t>
            </a:r>
            <a:r>
              <a:rPr lang="en-US" altLang="zh-CN" sz="1186" b="1" dirty="0">
                <a:latin typeface="微软雅黑" panose="020B0503020204020204" pitchFamily="34" charset="-122"/>
                <a:ea typeface="微软雅黑" panose="020B0503020204020204" pitchFamily="34" charset="-122"/>
                <a:cs typeface="Source Sans Pro ExtraLight"/>
              </a:rPr>
              <a:t>0</a:t>
            </a:r>
            <a:r>
              <a:rPr lang="en-US" sz="1186" b="1" dirty="0">
                <a:latin typeface="微软雅黑" panose="020B0503020204020204" pitchFamily="34" charset="-122"/>
                <a:ea typeface="微软雅黑" panose="020B0503020204020204" pitchFamily="34" charset="-122"/>
                <a:cs typeface="Source Sans Pro ExtraLight"/>
              </a:rPr>
              <a:t>1</a:t>
            </a:r>
          </a:p>
        </p:txBody>
      </p:sp>
      <p:sp>
        <p:nvSpPr>
          <p:cNvPr id="22" name="Rounded Rectangle 34"/>
          <p:cNvSpPr/>
          <p:nvPr/>
        </p:nvSpPr>
        <p:spPr>
          <a:xfrm>
            <a:off x="9675108" y="1549311"/>
            <a:ext cx="1072626" cy="272000"/>
          </a:xfrm>
          <a:prstGeom prst="roundRect">
            <a:avLst>
              <a:gd name="adj" fmla="val 50000"/>
            </a:avLst>
          </a:prstGeom>
          <a:solidFill>
            <a:schemeClr val="accent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lIns="120443" tIns="0" rIns="0" bIns="60222" rtlCol="0" anchor="t"/>
          <a:lstStyle/>
          <a:p>
            <a:r>
              <a:rPr lang="zh-CN" altLang="en-US" sz="1186" b="1" dirty="0">
                <a:latin typeface="微软雅黑" panose="020B0503020204020204" pitchFamily="34" charset="-122"/>
                <a:ea typeface="微软雅黑" panose="020B0503020204020204" pitchFamily="34" charset="-122"/>
                <a:cs typeface="Source Sans Pro ExtraLight"/>
              </a:rPr>
              <a:t>项目名称 </a:t>
            </a:r>
            <a:r>
              <a:rPr lang="en-US" altLang="zh-CN" sz="1186" b="1" dirty="0">
                <a:latin typeface="微软雅黑" panose="020B0503020204020204" pitchFamily="34" charset="-122"/>
                <a:ea typeface="微软雅黑" panose="020B0503020204020204" pitchFamily="34" charset="-122"/>
                <a:cs typeface="Source Sans Pro ExtraLight"/>
              </a:rPr>
              <a:t>03</a:t>
            </a:r>
            <a:endParaRPr lang="en-US" sz="1186" b="1" dirty="0">
              <a:latin typeface="微软雅黑" panose="020B0503020204020204" pitchFamily="34" charset="-122"/>
              <a:ea typeface="微软雅黑" panose="020B0503020204020204" pitchFamily="34" charset="-122"/>
              <a:cs typeface="Source Sans Pro ExtraLight"/>
            </a:endParaRPr>
          </a:p>
        </p:txBody>
      </p:sp>
      <p:sp>
        <p:nvSpPr>
          <p:cNvPr id="24" name="Rounded Rectangle 35"/>
          <p:cNvSpPr/>
          <p:nvPr/>
        </p:nvSpPr>
        <p:spPr>
          <a:xfrm>
            <a:off x="4905398" y="4331236"/>
            <a:ext cx="1181031" cy="272000"/>
          </a:xfrm>
          <a:prstGeom prst="roundRect">
            <a:avLst>
              <a:gd name="adj" fmla="val 50000"/>
            </a:avLst>
          </a:prstGeom>
          <a:solidFill>
            <a:schemeClr val="accent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lIns="120443" tIns="0" rIns="0" bIns="60222" rtlCol="0" anchor="t"/>
          <a:lstStyle/>
          <a:p>
            <a:r>
              <a:rPr lang="zh-CN" altLang="en-US" sz="1317" b="1" dirty="0">
                <a:latin typeface="微软雅黑" panose="020B0503020204020204" pitchFamily="34" charset="-122"/>
                <a:ea typeface="微软雅黑" panose="020B0503020204020204" pitchFamily="34" charset="-122"/>
                <a:cs typeface="Source Sans Pro ExtraLight"/>
              </a:rPr>
              <a:t>项目名称 </a:t>
            </a:r>
            <a:r>
              <a:rPr lang="en-US" altLang="zh-CN" sz="1317" b="1" dirty="0">
                <a:latin typeface="微软雅黑" panose="020B0503020204020204" pitchFamily="34" charset="-122"/>
                <a:ea typeface="微软雅黑" panose="020B0503020204020204" pitchFamily="34" charset="-122"/>
                <a:cs typeface="Source Sans Pro ExtraLight"/>
              </a:rPr>
              <a:t>04</a:t>
            </a:r>
            <a:endParaRPr lang="en-US" sz="1317" b="1" dirty="0">
              <a:latin typeface="微软雅黑" panose="020B0503020204020204" pitchFamily="34" charset="-122"/>
              <a:ea typeface="微软雅黑" panose="020B0503020204020204" pitchFamily="34" charset="-122"/>
              <a:cs typeface="Source Sans Pro ExtraLight"/>
            </a:endParaRPr>
          </a:p>
        </p:txBody>
      </p:sp>
    </p:spTree>
    <p:extLst>
      <p:ext uri="{BB962C8B-B14F-4D97-AF65-F5344CB8AC3E}">
        <p14:creationId xmlns:p14="http://schemas.microsoft.com/office/powerpoint/2010/main" val="326791127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50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nodeType="withEffect">
                                  <p:stCondLst>
                                    <p:cond delay="75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nodeType="withEffect">
                                  <p:stCondLst>
                                    <p:cond delay="10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animEffect transition="in" filter="fade">
                                      <p:cBhvr>
                                        <p:cTn id="31" dur="500"/>
                                        <p:tgtEl>
                                          <p:spTgt spid="20"/>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fltVal val="0"/>
                                          </p:val>
                                        </p:tav>
                                        <p:tav tm="100000">
                                          <p:val>
                                            <p:strVal val="#ppt_w"/>
                                          </p:val>
                                        </p:tav>
                                      </p:tavLst>
                                    </p:anim>
                                    <p:anim calcmode="lin" valueType="num">
                                      <p:cBhvr>
                                        <p:cTn id="42" dur="500" fill="hold"/>
                                        <p:tgtEl>
                                          <p:spTgt spid="24"/>
                                        </p:tgtEl>
                                        <p:attrNameLst>
                                          <p:attrName>ppt_h</p:attrName>
                                        </p:attrNameLst>
                                      </p:cBhvr>
                                      <p:tavLst>
                                        <p:tav tm="0">
                                          <p:val>
                                            <p:fltVal val="0"/>
                                          </p:val>
                                        </p:tav>
                                        <p:tav tm="100000">
                                          <p:val>
                                            <p:strVal val="#ppt_h"/>
                                          </p:val>
                                        </p:tav>
                                      </p:tavLst>
                                    </p:anim>
                                    <p:animEffect transition="in" filter="fade">
                                      <p:cBhvr>
                                        <p:cTn id="43" dur="500"/>
                                        <p:tgtEl>
                                          <p:spTgt spid="24"/>
                                        </p:tgtEl>
                                      </p:cBhvr>
                                    </p:animEffect>
                                  </p:childTnLst>
                                </p:cTn>
                              </p:par>
                            </p:childTnLst>
                          </p:cTn>
                        </p:par>
                        <p:par>
                          <p:cTn id="44" fill="hold">
                            <p:stCondLst>
                              <p:cond delay="3500"/>
                            </p:stCondLst>
                            <p:childTnLst>
                              <p:par>
                                <p:cTn id="45" presetID="53" presetClass="entr" presetSubtype="16"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500" fill="hold"/>
                                        <p:tgtEl>
                                          <p:spTgt spid="19"/>
                                        </p:tgtEl>
                                        <p:attrNameLst>
                                          <p:attrName>ppt_w</p:attrName>
                                        </p:attrNameLst>
                                      </p:cBhvr>
                                      <p:tavLst>
                                        <p:tav tm="0">
                                          <p:val>
                                            <p:fltVal val="0"/>
                                          </p:val>
                                        </p:tav>
                                        <p:tav tm="100000">
                                          <p:val>
                                            <p:strVal val="#ppt_w"/>
                                          </p:val>
                                        </p:tav>
                                      </p:tavLst>
                                    </p:anim>
                                    <p:anim calcmode="lin" valueType="num">
                                      <p:cBhvr>
                                        <p:cTn id="48" dur="500" fill="hold"/>
                                        <p:tgtEl>
                                          <p:spTgt spid="19"/>
                                        </p:tgtEl>
                                        <p:attrNameLst>
                                          <p:attrName>ppt_h</p:attrName>
                                        </p:attrNameLst>
                                      </p:cBhvr>
                                      <p:tavLst>
                                        <p:tav tm="0">
                                          <p:val>
                                            <p:fltVal val="0"/>
                                          </p:val>
                                        </p:tav>
                                        <p:tav tm="100000">
                                          <p:val>
                                            <p:strVal val="#ppt_h"/>
                                          </p:val>
                                        </p:tav>
                                      </p:tavLst>
                                    </p:anim>
                                    <p:animEffect transition="in" filter="fade">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SLIDE_COUNT" val="4"/>
  <p:tag name="ISPRING_PRESENTATION_TITLE" val="PowerPoint 演示文稿"/>
</p:tagLst>
</file>

<file path=ppt/theme/theme1.xml><?xml version="1.0" encoding="utf-8"?>
<a:theme xmlns:a="http://schemas.openxmlformats.org/drawingml/2006/main" name="第一PPT，www.1ppt.com">
  <a:themeElements>
    <a:clrScheme name="自定义 107">
      <a:dk1>
        <a:sysClr val="windowText" lastClr="000000"/>
      </a:dk1>
      <a:lt1>
        <a:sysClr val="window" lastClr="FFFFFF"/>
      </a:lt1>
      <a:dk2>
        <a:srgbClr val="1F497D"/>
      </a:dk2>
      <a:lt2>
        <a:srgbClr val="EEECE1"/>
      </a:lt2>
      <a:accent1>
        <a:srgbClr val="0070C0"/>
      </a:accent1>
      <a:accent2>
        <a:srgbClr val="FFC000"/>
      </a:accent2>
      <a:accent3>
        <a:srgbClr val="BFBFBF"/>
      </a:accent3>
      <a:accent4>
        <a:srgbClr val="BFBFBF"/>
      </a:accent4>
      <a:accent5>
        <a:srgbClr val="BFBFB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819</TotalTime>
  <Words>4575</Words>
  <Application>Microsoft Office PowerPoint</Application>
  <PresentationFormat>自定义</PresentationFormat>
  <Paragraphs>416</Paragraphs>
  <Slides>41</Slides>
  <Notes>40</Notes>
  <HiddenSlides>0</HiddenSlides>
  <MMClips>0</MMClips>
  <ScaleCrop>false</ScaleCrop>
  <HeadingPairs>
    <vt:vector size="4" baseType="variant">
      <vt:variant>
        <vt:lpstr>主题</vt:lpstr>
      </vt:variant>
      <vt:variant>
        <vt:i4>2</vt:i4>
      </vt:variant>
      <vt:variant>
        <vt:lpstr>幻灯片标题</vt:lpstr>
      </vt:variant>
      <vt:variant>
        <vt:i4>41</vt:i4>
      </vt:variant>
    </vt:vector>
  </HeadingPairs>
  <TitlesOfParts>
    <vt:vector size="43"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蓝色微立体</dc:title>
  <dc:creator>第一PPT模板网：www.1ppt.com</dc:creator>
  <cp:keywords>第一PPT模板网：www.1ppt.com</cp:keywords>
  <cp:lastModifiedBy>Windows User</cp:lastModifiedBy>
  <cp:revision>104</cp:revision>
  <dcterms:created xsi:type="dcterms:W3CDTF">2014-08-23T07:50:08Z</dcterms:created>
  <dcterms:modified xsi:type="dcterms:W3CDTF">2017-09-06T06:22:02Z</dcterms:modified>
</cp:coreProperties>
</file>