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915A0-2E72-4950-A8DD-076F3C5BC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A07B7-B129-45A1-BD33-021F9F82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9332D-5324-4A13-A971-2C20781C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20E86-3A72-4158-B4BC-0CFF1DDE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BE09A-F29C-4DB3-8A08-9636058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196AE-3DB7-4992-9121-5B2DC91A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4A426E-6DC2-4458-82F3-5BD3294A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56A78-1436-4EBB-8FD8-006840F0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28610-EA53-4661-B52F-5A474E25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408AA-F2CB-42C4-9CEF-1A897C3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053B8E-7413-4E03-BA2D-3675121BE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76F84D-3619-462D-9F69-8B0B899C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2811A-CF09-461E-9AC9-F87D32F8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C07FC-F72B-4E9B-B08B-D4BDA90E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260B1-8D6E-4D2E-BB7B-F1444D70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4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24E0D-ADC2-4B95-9B68-63E09CDD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F3032-C769-4E3A-BF84-74080A1B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CB958-A5AF-42A8-A69E-521D3280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1EEA1-F545-46E9-8182-5E3832F7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489C4-5180-4ABC-BB13-4C6FBDE4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6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92BCD-D057-495F-BC22-498BD65C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750CA-29B3-4D16-8C0C-5BD94B3A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C257E-A2B7-4EDF-9720-F8BB8AF5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9E560-92E3-4B23-AD95-04EE6E08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B0778-2037-4102-9A6E-F7B95B2C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D11F8-2B4E-470F-BD70-2CD7A9D4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08468-4690-4482-9717-51E9B1199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3EFF0-0FD2-4862-8CEB-39E1EE33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3BEEC-B1E0-4E3B-AEF7-48BDB72E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80131-E1AC-4308-84AA-A8BAF836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6FE61-48A0-4748-9F70-53519F0E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39-DD13-4F01-98EF-DDE7DAC8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01BF8-ED95-4C77-9953-C7703E17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CD7C8-A4D7-446C-A79F-4305B44D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5ABB3B-4C42-4DFC-8791-ECF677ED9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461DA-E1A1-4004-84FB-C6E6B1859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67FF1-1579-45A1-81CB-689F053D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40A20F-D74A-41F3-AB7E-1D9DD4F7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5791D1-EDFA-436C-B86B-C494EBF1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6C223-E34A-4115-8F17-A64012F7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F27FE-1B7C-4B9B-82C8-C7BCC005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23D2CC-ABFC-4B66-8170-42CDA5BB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096B52-111C-4A62-B840-0687018D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0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C1CC0C-AD19-4476-B8AB-590D8AE0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C8402-35E1-4695-A8B4-7CE302EE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259B1-31B3-462B-85B4-89DFF22F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2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5E921-5DE7-4CAE-BAA5-D03E08E6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CC4D9-2FEC-4B11-8FD1-3C2BAEC8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EF43B-70D3-4E56-A9D5-6EBEA04EF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8E069-0164-4808-9A2F-12FE7B85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9E6BC-897E-482E-AF2C-E504DA3C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D8F88-F729-4458-9BF5-11B580AA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4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9EDF-1947-44F5-9585-010BB330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A2CD9-E2A6-4873-ADFB-B4DD2C0BF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24F63-A0B0-4C85-B544-357EE706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4C94F-60A9-49A4-917D-555A3EB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E2715-4C79-4C1C-B663-274D2857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89EB1-6560-4570-BC91-022F393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E32CF-4365-446B-A5E2-BF29223A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7ACD5-1F7F-4D89-852E-9A7B0C11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A68AF-FD82-4923-B137-41F08A27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31A6-D7DE-415E-920D-9FCAB1F9EE3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41BE3-B0A4-404E-9D7A-A29B338D2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E52A6-040B-46E7-A92F-15CE56FEE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6967-A3BC-4240-A572-D748A7625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E0C2EB-45B1-41FA-95DA-54B45A83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44" y="194522"/>
            <a:ext cx="4054191" cy="43513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ECC0C1-B042-4C8D-993D-79552D02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80" y="635479"/>
            <a:ext cx="4061812" cy="4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649CAE-7ED6-4524-84BE-08BAAA84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4" y="1276163"/>
            <a:ext cx="4054191" cy="4305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F48968-C768-4729-AF04-3BB14621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99" y="341064"/>
            <a:ext cx="6416596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4A16B4-AA13-4349-B3BD-F51ABF40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15" y="2503090"/>
            <a:ext cx="7955969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997DAB-50AC-46D7-99B6-E31E1BCE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54" y="438153"/>
            <a:ext cx="717866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</cp:revision>
  <dcterms:created xsi:type="dcterms:W3CDTF">2023-04-07T07:30:04Z</dcterms:created>
  <dcterms:modified xsi:type="dcterms:W3CDTF">2023-04-08T00:18:38Z</dcterms:modified>
</cp:coreProperties>
</file>