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47ECC-A85B-44D2-AD86-8DD12A93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EA340-2D3B-4D90-908F-AB5C0EB5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C3298-F40D-46B2-9668-F10CAFF5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32194-5ECB-40B7-A6ED-DE6FB24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16C6F-6942-49B1-989E-47FF91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1D3EF-2282-4B22-A5EB-2F9D35B5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C30DF-75AD-4C79-92DD-FD747244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54BFC-C459-4E1D-B4E4-5AC2C075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15846-DB29-4865-9E15-E8C4F11F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E3416-7D94-4389-822F-34BF6F7D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B8374-6AA0-4C64-86CC-34584478B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76D63-2E48-4808-BAF9-3B7A79CE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22A78-F1AA-42F0-8B35-843D3E44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8C23-8CF3-4381-977D-AC5C5D6F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ED89F-DDF7-4BA8-AA8A-958FB6A0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C0DE-6DAC-4201-8BFC-6421151E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D6DD-4238-415E-AEC6-FDFDEFCC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855B7-828A-496C-B8D2-4B18E609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0EAEF-C485-467D-AA54-EBA64C0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C9BA3-0DD9-4AA4-A80D-0BAD8F48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8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10E6-42EF-4550-9EA3-AC3CFF1D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EC0BA-919F-4224-BBD9-0F6842ED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2BBC2-E1D2-4433-8FBC-CC8E95D7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76C60-EC05-4784-9C94-52883D80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45FA-D5F3-4BBA-8C1A-9B6D8213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B716-1BD6-4E3A-87E8-B6D8449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F01F0-539A-49D3-9572-20EA4D3BA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ACB99-F1EB-4099-9662-F424A302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827B8-466C-40DC-A6BE-245C2881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DB9FB-2AB1-4E88-AEE5-B3668AD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80563-25B1-4951-93DA-1885D72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A2EF1-39BC-499E-A060-8D846E7E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765F3-D90C-4642-9D5A-EE94534A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1AD46-AF62-4BAE-9F36-6FE7B225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08AC4-3A27-4F39-BFA5-06D5B0379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C7581E-7510-4394-A267-5028B3EA4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F5129-2295-4DF4-BF8A-2D97FC0F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D2639A-6ADD-4912-94A0-B5136203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3FE8E8-5F45-4054-95DD-AD5BB50D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B15A8-B6C9-47E2-91B0-85EE2618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952EE5-9FCD-4E43-AE56-3C1ED54C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37C43A-8CC7-4943-A78B-97DCA2BD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8914EC-0B54-4F6C-8F25-E36F2E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94136-58AB-4BA7-82E4-50B1B19A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ACE3D-EE6A-4E6B-A65F-3C769129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66C4D-3FD2-43B7-9863-26B4DE40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2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3307D-BDE5-402B-8AE3-D4A8387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D83F4-DA16-455C-AC29-CFF3D768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710E7-3674-4C6E-A74D-3088AA1E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197C4-7FB7-4FC0-978E-CC4BD47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EDA19-2D1C-4D52-9EB6-13751C5A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732AF-1878-4EB6-B016-734A8BBE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A25F0-A9C5-42F9-AE8B-738EB50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2C054-6467-45E2-9EE3-D167F2729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D1FF6-47A9-45A3-AA30-860B422FB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C79ED-411D-4035-BFE2-D04036A8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7CCAA-AFD0-43D9-AC1E-3B5A109B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10122-588B-4694-AA0E-83C568C5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8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A98060-AB02-4C90-AC27-56F8B7F6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4516E-D1AD-40BC-8778-F7E9D66F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F92A9-A1FA-47C3-B0BF-1E0688F8A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D590-7556-45D2-A97F-05C7E0882012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0209A-CDEE-4138-9425-E9397012D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15756-1008-4414-AFEB-DE7AF22D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CB79-2081-410F-8956-C18F735F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6B3159-074B-4E2D-B214-41C2D5E55D6A}"/>
              </a:ext>
            </a:extLst>
          </p:cNvPr>
          <p:cNvSpPr/>
          <p:nvPr/>
        </p:nvSpPr>
        <p:spPr>
          <a:xfrm>
            <a:off x="2701660" y="615734"/>
            <a:ext cx="6932141" cy="335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1F8375-07CA-4618-BFA1-AA52266ADB4D}"/>
              </a:ext>
            </a:extLst>
          </p:cNvPr>
          <p:cNvSpPr txBox="1"/>
          <p:nvPr/>
        </p:nvSpPr>
        <p:spPr>
          <a:xfrm>
            <a:off x="2616031" y="2242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22DA54-CAEA-41DB-8D90-D5B81A502447}"/>
              </a:ext>
            </a:extLst>
          </p:cNvPr>
          <p:cNvSpPr/>
          <p:nvPr/>
        </p:nvSpPr>
        <p:spPr>
          <a:xfrm>
            <a:off x="2983285" y="1143000"/>
            <a:ext cx="2947958" cy="176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3ADDFF-E6BC-42E5-8978-BA1BF216BCAC}"/>
              </a:ext>
            </a:extLst>
          </p:cNvPr>
          <p:cNvSpPr/>
          <p:nvPr/>
        </p:nvSpPr>
        <p:spPr>
          <a:xfrm>
            <a:off x="3101546" y="1358189"/>
            <a:ext cx="1297459" cy="642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L1D Cache</a:t>
            </a:r>
            <a:br>
              <a:rPr lang="en-US" altLang="zh-CN" dirty="0"/>
            </a:br>
            <a:r>
              <a:rPr lang="zh-CN" altLang="en-US" dirty="0"/>
              <a:t>数据缓存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72EE52-9EFE-4200-9917-22D24383C2EE}"/>
              </a:ext>
            </a:extLst>
          </p:cNvPr>
          <p:cNvSpPr/>
          <p:nvPr/>
        </p:nvSpPr>
        <p:spPr>
          <a:xfrm>
            <a:off x="4517266" y="1358189"/>
            <a:ext cx="1297459" cy="642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L1i Cache</a:t>
            </a:r>
            <a:br>
              <a:rPr lang="en-US" altLang="zh-CN" dirty="0"/>
            </a:br>
            <a:r>
              <a:rPr lang="zh-CN" altLang="en-US" dirty="0"/>
              <a:t>指令缓存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1FBC43-6242-437A-88B2-26D0F0EB5BF2}"/>
              </a:ext>
            </a:extLst>
          </p:cNvPr>
          <p:cNvSpPr/>
          <p:nvPr/>
        </p:nvSpPr>
        <p:spPr>
          <a:xfrm>
            <a:off x="3101546" y="2227696"/>
            <a:ext cx="2713179" cy="4880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Cache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1433C9-EC27-4385-AD65-5FC57983A0AE}"/>
              </a:ext>
            </a:extLst>
          </p:cNvPr>
          <p:cNvSpPr/>
          <p:nvPr/>
        </p:nvSpPr>
        <p:spPr>
          <a:xfrm>
            <a:off x="6260757" y="1143000"/>
            <a:ext cx="2947958" cy="176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D911D3-8E3C-45F4-9BBE-5C0AAE57FFDB}"/>
              </a:ext>
            </a:extLst>
          </p:cNvPr>
          <p:cNvSpPr/>
          <p:nvPr/>
        </p:nvSpPr>
        <p:spPr>
          <a:xfrm>
            <a:off x="6379018" y="1358189"/>
            <a:ext cx="1297459" cy="642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L1D Cache</a:t>
            </a:r>
            <a:br>
              <a:rPr lang="en-US" altLang="zh-CN" dirty="0"/>
            </a:br>
            <a:r>
              <a:rPr lang="zh-CN" altLang="en-US" dirty="0"/>
              <a:t>数据缓存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6725E1-5180-42E6-99C2-51A85934C389}"/>
              </a:ext>
            </a:extLst>
          </p:cNvPr>
          <p:cNvSpPr/>
          <p:nvPr/>
        </p:nvSpPr>
        <p:spPr>
          <a:xfrm>
            <a:off x="7794738" y="1358189"/>
            <a:ext cx="1297459" cy="642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L1i Cache</a:t>
            </a:r>
            <a:br>
              <a:rPr lang="en-US" altLang="zh-CN" dirty="0"/>
            </a:br>
            <a:r>
              <a:rPr lang="zh-CN" altLang="en-US" dirty="0"/>
              <a:t>指令缓存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3585F7-B94F-4FF1-AE7C-E56B9D238ECF}"/>
              </a:ext>
            </a:extLst>
          </p:cNvPr>
          <p:cNvSpPr/>
          <p:nvPr/>
        </p:nvSpPr>
        <p:spPr>
          <a:xfrm>
            <a:off x="6379018" y="2227696"/>
            <a:ext cx="2713179" cy="4880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 Cache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7C75C-1E04-446A-ADBC-A33F17413609}"/>
              </a:ext>
            </a:extLst>
          </p:cNvPr>
          <p:cNvSpPr txBox="1"/>
          <p:nvPr/>
        </p:nvSpPr>
        <p:spPr>
          <a:xfrm>
            <a:off x="2919961" y="72935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8CF555-E636-4DA3-824B-ED44794A7407}"/>
              </a:ext>
            </a:extLst>
          </p:cNvPr>
          <p:cNvSpPr txBox="1"/>
          <p:nvPr/>
        </p:nvSpPr>
        <p:spPr>
          <a:xfrm>
            <a:off x="6235935" y="73137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D31549-3612-41DE-8E45-E6CCD92928D5}"/>
              </a:ext>
            </a:extLst>
          </p:cNvPr>
          <p:cNvSpPr/>
          <p:nvPr/>
        </p:nvSpPr>
        <p:spPr>
          <a:xfrm>
            <a:off x="2983285" y="3193237"/>
            <a:ext cx="6225430" cy="4880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L3 Cache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7A3ED8-2414-412D-822D-5E554C0B7496}"/>
              </a:ext>
            </a:extLst>
          </p:cNvPr>
          <p:cNvSpPr/>
          <p:nvPr/>
        </p:nvSpPr>
        <p:spPr>
          <a:xfrm>
            <a:off x="2983285" y="4334197"/>
            <a:ext cx="6225430" cy="48809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61DC2529-FBB1-449D-B9DF-C844E03E206B}"/>
              </a:ext>
            </a:extLst>
          </p:cNvPr>
          <p:cNvSpPr/>
          <p:nvPr/>
        </p:nvSpPr>
        <p:spPr>
          <a:xfrm>
            <a:off x="5931243" y="3681329"/>
            <a:ext cx="164757" cy="65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9DF16AFA-2BA4-4A4B-ACE3-13DD69C35018}"/>
              </a:ext>
            </a:extLst>
          </p:cNvPr>
          <p:cNvSpPr/>
          <p:nvPr/>
        </p:nvSpPr>
        <p:spPr>
          <a:xfrm>
            <a:off x="7583057" y="2725193"/>
            <a:ext cx="112876" cy="46804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A2703DE7-5A92-404F-9991-C0C140EB806B}"/>
              </a:ext>
            </a:extLst>
          </p:cNvPr>
          <p:cNvSpPr/>
          <p:nvPr/>
        </p:nvSpPr>
        <p:spPr>
          <a:xfrm>
            <a:off x="4356998" y="2720308"/>
            <a:ext cx="112876" cy="46804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DFA8E8ED-75D5-4631-A874-0E4F306ADC5E}"/>
              </a:ext>
            </a:extLst>
          </p:cNvPr>
          <p:cNvSpPr/>
          <p:nvPr/>
        </p:nvSpPr>
        <p:spPr>
          <a:xfrm>
            <a:off x="3693837" y="2007828"/>
            <a:ext cx="98479" cy="21534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557EF296-EBAC-4D34-8562-C455DC955BBF}"/>
              </a:ext>
            </a:extLst>
          </p:cNvPr>
          <p:cNvSpPr/>
          <p:nvPr/>
        </p:nvSpPr>
        <p:spPr>
          <a:xfrm>
            <a:off x="5067516" y="2007828"/>
            <a:ext cx="98479" cy="21534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E636CDE7-6E03-4464-AD4F-57AAD2030993}"/>
              </a:ext>
            </a:extLst>
          </p:cNvPr>
          <p:cNvSpPr/>
          <p:nvPr/>
        </p:nvSpPr>
        <p:spPr>
          <a:xfrm>
            <a:off x="6971384" y="2007828"/>
            <a:ext cx="98479" cy="21534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B1A0D894-7EFF-484B-A7EE-D645EE0816F5}"/>
              </a:ext>
            </a:extLst>
          </p:cNvPr>
          <p:cNvSpPr/>
          <p:nvPr/>
        </p:nvSpPr>
        <p:spPr>
          <a:xfrm>
            <a:off x="8344988" y="2007828"/>
            <a:ext cx="98479" cy="21534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72F1F7-963B-4640-84CC-C68FBD00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07" y="1098836"/>
            <a:ext cx="5099667" cy="21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0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624926-E87A-445C-87F2-CD02488033AB}"/>
              </a:ext>
            </a:extLst>
          </p:cNvPr>
          <p:cNvGrpSpPr/>
          <p:nvPr/>
        </p:nvGrpSpPr>
        <p:grpSpPr>
          <a:xfrm>
            <a:off x="3006566" y="450696"/>
            <a:ext cx="7108395" cy="5968957"/>
            <a:chOff x="3006566" y="450697"/>
            <a:chExt cx="6172517" cy="518186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E36999-290E-4D6C-8066-D62FAEE15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16" y="1225437"/>
              <a:ext cx="6166167" cy="440712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81AC03-6317-48C5-A78A-A4455496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566" y="450697"/>
              <a:ext cx="6172517" cy="774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20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6BC447F-94B0-4A6F-9020-DC9DF155E85C}"/>
              </a:ext>
            </a:extLst>
          </p:cNvPr>
          <p:cNvGrpSpPr/>
          <p:nvPr/>
        </p:nvGrpSpPr>
        <p:grpSpPr>
          <a:xfrm>
            <a:off x="2711160" y="1051006"/>
            <a:ext cx="7639471" cy="4030041"/>
            <a:chOff x="2711160" y="1051006"/>
            <a:chExt cx="6210619" cy="300625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79C4D79-E32F-4F9D-894B-B7660A4D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160" y="1656842"/>
              <a:ext cx="6210619" cy="240042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CB14EC-59E0-4148-B0C8-FD303ABC5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160" y="1051006"/>
              <a:ext cx="6185218" cy="622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9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30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</cp:revision>
  <dcterms:created xsi:type="dcterms:W3CDTF">2023-03-06T03:20:43Z</dcterms:created>
  <dcterms:modified xsi:type="dcterms:W3CDTF">2023-03-16T07:54:52Z</dcterms:modified>
</cp:coreProperties>
</file>