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D915A0-2E72-4950-A8DD-076F3C5BC6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5A07B7-B129-45A1-BD33-021F9F825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C9332D-5324-4A13-A971-2C20781C9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431A6-D7DE-415E-920D-9FCAB1F9EE35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620E86-3A72-4158-B4BC-0CFF1DDEA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7BE09A-F29C-4DB3-8A08-9636058E9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6967-A3BC-4240-A572-D748A7625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736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4196AE-3DB7-4992-9121-5B2DC91AD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4A426E-6DC2-4458-82F3-5BD3294AF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B56A78-1436-4EBB-8FD8-006840F0B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431A6-D7DE-415E-920D-9FCAB1F9EE35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128610-EA53-4661-B52F-5A474E251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408AA-F2CB-42C4-9CEF-1A897C352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6967-A3BC-4240-A572-D748A7625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801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6053B8E-7413-4E03-BA2D-3675121BE7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76F84D-3619-462D-9F69-8B0B899C0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E2811A-CF09-461E-9AC9-F87D32F8F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431A6-D7DE-415E-920D-9FCAB1F9EE35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8C07FC-F72B-4E9B-B08B-D4BDA90EF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0260B1-8D6E-4D2E-BB7B-F1444D70B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6967-A3BC-4240-A572-D748A7625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844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F24E0D-ADC2-4B95-9B68-63E09CDDA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4F3032-C769-4E3A-BF84-74080A1BE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0CB958-A5AF-42A8-A69E-521D3280C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431A6-D7DE-415E-920D-9FCAB1F9EE35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21EEA1-F545-46E9-8182-5E3832F7B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9489C4-5180-4ABC-BB13-4C6FBDE4F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6967-A3BC-4240-A572-D748A7625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66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D92BCD-D057-495F-BC22-498BD65CF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9750CA-29B3-4D16-8C0C-5BD94B3A8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CC257E-A2B7-4EDF-9720-F8BB8AF54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431A6-D7DE-415E-920D-9FCAB1F9EE35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39E560-92E3-4B23-AD95-04EE6E085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BB0778-2037-4102-9A6E-F7B95B2C3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6967-A3BC-4240-A572-D748A7625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38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AD11F8-2B4E-470F-BD70-2CD7A9D4A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B08468-4690-4482-9717-51E9B11998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23EFF0-0FD2-4862-8CEB-39E1EE33E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23BEEC-B1E0-4E3B-AEF7-48BDB72EF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431A6-D7DE-415E-920D-9FCAB1F9EE35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C80131-E1AC-4308-84AA-A8BAF8361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36FE61-48A0-4748-9F70-53519F0EB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6967-A3BC-4240-A572-D748A7625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721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BA539-DD13-4F01-98EF-DDE7DAC8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601BF8-ED95-4C77-9953-C7703E17E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FCD7C8-A4D7-446C-A79F-4305B44D3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75ABB3B-4C42-4DFC-8791-ECF677ED9C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9461DA-E1A1-4004-84FB-C6E6B18592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267FF1-1579-45A1-81CB-689F053DA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431A6-D7DE-415E-920D-9FCAB1F9EE35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40A20F-D74A-41F3-AB7E-1D9DD4F79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95791D1-EDFA-436C-B86B-C494EBF1F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6967-A3BC-4240-A572-D748A7625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66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6C223-E34A-4115-8F17-A64012F73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AF27FE-1B7C-4B9B-82C8-C7BCC0056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431A6-D7DE-415E-920D-9FCAB1F9EE35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23D2CC-ABFC-4B66-8170-42CDA5BB3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096B52-111C-4A62-B840-0687018D1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6967-A3BC-4240-A572-D748A7625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901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9C1CC0C-AD19-4476-B8AB-590D8AE00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431A6-D7DE-415E-920D-9FCAB1F9EE35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DC8402-35E1-4695-A8B4-7CE302EE0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1259B1-31B3-462B-85B4-89DFF22F2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6967-A3BC-4240-A572-D748A7625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124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5E921-5DE7-4CAE-BAA5-D03E08E60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7CC4D9-2FEC-4B11-8FD1-3C2BAEC8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FEF43B-70D3-4E56-A9D5-6EBEA04EF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18E069-0164-4808-9A2F-12FE7B854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431A6-D7DE-415E-920D-9FCAB1F9EE35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49E6BC-897E-482E-AF2C-E504DA3C5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FD8F88-F729-4458-9BF5-11B580AAE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6967-A3BC-4240-A572-D748A7625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843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3A9EDF-1947-44F5-9585-010BB3308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47A2CD9-E2A6-4873-ADFB-B4DD2C0BF6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624F63-A0B0-4C85-B544-357EE706B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74C94F-60A9-49A4-917D-555A3EBB4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431A6-D7DE-415E-920D-9FCAB1F9EE35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FE2715-4C79-4C1C-B663-274D2857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C89EB1-6560-4570-BC91-022F39377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6967-A3BC-4240-A572-D748A7625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37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2EE32CF-4365-446B-A5E2-BF29223A9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E7ACD5-1F7F-4D89-852E-9A7B0C11F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0A68AF-FD82-4923-B137-41F08A27D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431A6-D7DE-415E-920D-9FCAB1F9EE35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B41BE3-B0A4-404E-9D7A-A29B338D26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3E52A6-040B-46E7-A92F-15CE56FEE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96967-A3BC-4240-A572-D748A7625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073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FE0C2EB-45B1-41FA-95DA-54B45A83B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944" y="194522"/>
            <a:ext cx="4054191" cy="435139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7ECC0C1-B042-4C8D-993D-79552D027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780" y="635479"/>
            <a:ext cx="4061812" cy="437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996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A649CAE-7ED6-4524-84BE-08BAAA84C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904" y="1276163"/>
            <a:ext cx="4054191" cy="430567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7F48968-C768-4729-AF04-3BB146216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499" y="341064"/>
            <a:ext cx="6416596" cy="70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654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24A16B4-AA13-4349-B3BD-F51ABF407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650" y="656360"/>
            <a:ext cx="7955969" cy="185182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D20F94C-4F73-4F3B-A924-153C63D39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117" y="1279974"/>
            <a:ext cx="7437765" cy="429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830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D997DAB-50AC-46D7-99B6-E31E1BCE8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654" y="438153"/>
            <a:ext cx="7178662" cy="455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687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</TotalTime>
  <Words>0</Words>
  <Application>Microsoft Office PowerPoint</Application>
  <PresentationFormat>宽屏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4</cp:revision>
  <dcterms:created xsi:type="dcterms:W3CDTF">2023-04-07T07:30:04Z</dcterms:created>
  <dcterms:modified xsi:type="dcterms:W3CDTF">2023-04-11T06:49:05Z</dcterms:modified>
</cp:coreProperties>
</file>