
<file path=[Content_Types].xml><?xml version="1.0" encoding="utf-8"?>
<Types xmlns="http://schemas.openxmlformats.org/package/2006/content-types"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72" r:id="rId5"/>
    <p:sldId id="266" r:id="rId6"/>
    <p:sldId id="273" r:id="rId7"/>
    <p:sldId id="267" r:id="rId8"/>
    <p:sldId id="261" r:id="rId9"/>
    <p:sldId id="268" r:id="rId10"/>
    <p:sldId id="276" r:id="rId11"/>
    <p:sldId id="262" r:id="rId12"/>
    <p:sldId id="269" r:id="rId13"/>
    <p:sldId id="270" r:id="rId14"/>
    <p:sldId id="274" r:id="rId15"/>
    <p:sldId id="275" r:id="rId16"/>
    <p:sldId id="271" r:id="rId17"/>
    <p:sldId id="263" r:id="rId18"/>
    <p:sldId id="257" r:id="rId19"/>
    <p:sldId id="258" r:id="rId20"/>
    <p:sldId id="259" r:id="rId21"/>
    <p:sldId id="260" r:id="rId22"/>
    <p:sldId id="265" r:id="rId23"/>
    <p:sldId id="279" r:id="rId24"/>
    <p:sldId id="277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42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5.png"/><Relationship Id="rId1" Type="http://schemas.openxmlformats.org/officeDocument/2006/relationships/tags" Target="../tags/tag8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9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Relationship Id="rId3" Type="http://schemas.openxmlformats.org/officeDocument/2006/relationships/image" Target="../media/image10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6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Relationship Id="rId3" Type="http://schemas.openxmlformats.org/officeDocument/2006/relationships/image" Target="../media/image13.png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Relationship Id="rId3" Type="http://schemas.openxmlformats.org/officeDocument/2006/relationships/image" Target="../media/image16.png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Relationship Id="rId3" Type="http://schemas.openxmlformats.org/officeDocument/2006/relationships/image" Target="../media/image17.png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25.xml"/><Relationship Id="rId5" Type="http://schemas.openxmlformats.org/officeDocument/2006/relationships/image" Target="../media/image18.png"/><Relationship Id="rId4" Type="http://schemas.microsoft.com/office/2007/relationships/media" Target="../media/media1.mp4"/><Relationship Id="rId3" Type="http://schemas.openxmlformats.org/officeDocument/2006/relationships/video" Target="../media/media1.mp4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2.png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个人成果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顾宇轩</a:t>
            </a:r>
            <a:r>
              <a:rPr lang="en-US" altLang="zh-CN"/>
              <a:t>-</a:t>
            </a:r>
            <a:r>
              <a:rPr lang="zh-CN" altLang="en-US"/>
              <a:t>项目</a:t>
            </a:r>
            <a:r>
              <a:rPr lang="zh-CN" altLang="en-US"/>
              <a:t>需求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个人成果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明坤</a:t>
            </a:r>
            <a:r>
              <a:rPr lang="en-US" altLang="zh-CN"/>
              <a:t>-</a:t>
            </a:r>
            <a:r>
              <a:rPr lang="zh-CN" altLang="en-US"/>
              <a:t>项目</a:t>
            </a:r>
            <a:r>
              <a:rPr lang="zh-CN" altLang="en-US"/>
              <a:t>构建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80000"/>
          </a:bodyPr>
          <a:p>
            <a:r>
              <a:rPr lang="zh-CN" altLang="en-US"/>
              <a:t>近期任务描述：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补充完成了上次缺少的第一次汇报文档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[Onlineshop/</a:t>
            </a:r>
            <a:r>
              <a:rPr lang="zh-CN" altLang="en-US"/>
              <a:t>我的个人成果物汇报</a:t>
            </a:r>
            <a:r>
              <a:rPr lang="en-US" altLang="zh-CN"/>
              <a:t>-1 at mk · xy233-hub/Onlineshop](https://github.com/xy233-hub/Onlineshop/blob/mk/</a:t>
            </a:r>
            <a:r>
              <a:rPr lang="zh-CN" altLang="en-US"/>
              <a:t>我的个人成果物汇报</a:t>
            </a:r>
            <a:r>
              <a:rPr lang="en-US" altLang="zh-CN"/>
              <a:t>-1)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编写了两篇上次缺失的遇到问题和如何处理的</a:t>
            </a:r>
            <a:r>
              <a:rPr lang="en-US" altLang="zh-CN"/>
              <a:t>CSDN</a:t>
            </a:r>
            <a:r>
              <a:rPr lang="zh-CN" altLang="en-US"/>
              <a:t>博客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博客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https://blog.csdn.net/2403_86721561/article/details/153334640?spm=1001.2014.3001.5501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博客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https://blog.csdn.net/2403_86721561/article/details/153334368?spm=1001.2014.3001.5501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189865"/>
            <a:ext cx="10968990" cy="6059805"/>
          </a:xfrm>
        </p:spPr>
        <p:txBody>
          <a:bodyPr>
            <a:normAutofit fontScale="90000" lnSpcReduction="20000"/>
          </a:bodyPr>
          <a:p>
            <a:r>
              <a:rPr lang="en-US" altLang="zh-CN"/>
              <a:t>3.</a:t>
            </a:r>
            <a:r>
              <a:rPr lang="zh-CN" altLang="en-US"/>
              <a:t>完成了构建方面的成果物（由于构建难度较低所以并未遇到困难）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后端代码买家部分：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[]: https://github.com/xy233-hub/Onlineshop/blob/mk/backend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构建配置文件：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[]: https://github.com/xy233-hub/Onlineshop/tree/mk/%E6%9E%84%E5%BB%BA%E9%85%8D%E7%BD%AE%E6%96%87%E4%BB%B6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构建工具程序：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[]: https://github.com/xy233-hub/Onlineshop/blob/mk/%E6%9E%84%E5%BB%BA%E5%B7%A5%E5%85%B7%E7%A8%8B%E5%BA%8F.md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780" y="409575"/>
            <a:ext cx="3095625" cy="2400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屏幕截图 2025-10-15 230159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810" y="1490345"/>
            <a:ext cx="5637530" cy="475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005" y="1909445"/>
            <a:ext cx="6247130" cy="40309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88615" y="505460"/>
            <a:ext cx="5532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关键构建</a:t>
            </a:r>
            <a:r>
              <a:rPr lang="zh-CN" altLang="en-US"/>
              <a:t>步骤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330" y="490855"/>
            <a:ext cx="5339715" cy="739140"/>
          </a:xfrm>
        </p:spPr>
        <p:txBody>
          <a:bodyPr>
            <a:normAutofit fontScale="90000"/>
          </a:bodyPr>
          <a:p>
            <a:r>
              <a:rPr lang="zh-CN" altLang="en-US"/>
              <a:t>后端构建配置（</a:t>
            </a:r>
            <a:r>
              <a:rPr lang="en-US" altLang="zh-CN"/>
              <a:t>pom.xml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4990" y="2505710"/>
            <a:ext cx="5541010" cy="3962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775" y="1548765"/>
            <a:ext cx="4980940" cy="513461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604000" y="370840"/>
            <a:ext cx="5339715" cy="73914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7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前端构建配置（</a:t>
            </a:r>
            <a:r>
              <a:rPr lang="en-US" altLang="zh-CN"/>
              <a:t>package.json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76955" y="938585"/>
            <a:ext cx="10969200" cy="4759200"/>
          </a:xfrm>
        </p:spPr>
        <p:txBody>
          <a:bodyPr>
            <a:normAutofit lnSpcReduction="10000"/>
          </a:bodyPr>
          <a:p>
            <a:r>
              <a:rPr lang="en-US" altLang="zh-CN"/>
              <a:t>4.</a:t>
            </a:r>
            <a:r>
              <a:rPr lang="zh-CN" altLang="en-US"/>
              <a:t>构建过程手册：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[]: https://github.com/xy233-hub/Onlineshop/blob/mk/%E6%9E%84%E5%BB%BA%E8%BF%87%E7%A8%8B%E6%89%8B%E5%86%8C.md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5.</a:t>
            </a:r>
            <a:r>
              <a:rPr lang="zh-CN" altLang="en-US"/>
              <a:t>构建结果文件：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[]: https://github.com/xy233-hub/Onlineshop/tree/mk/%E6%9E%84%E5%BB%BA%E7%BB%93%E6%9E%9C%E6%96%87%E4%BB%B6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个人成果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滕逊霖</a:t>
            </a:r>
            <a:r>
              <a:rPr lang="en-US" altLang="zh-CN"/>
              <a:t>-</a:t>
            </a:r>
            <a:r>
              <a:rPr lang="zh-CN" altLang="en-US"/>
              <a:t>项目</a:t>
            </a:r>
            <a:r>
              <a:rPr lang="zh-CN" altLang="en-US"/>
              <a:t>部署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主要</a:t>
            </a:r>
            <a:r>
              <a:rPr lang="zh-CN" altLang="en-US"/>
              <a:t>成果物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490345"/>
            <a:ext cx="1719580" cy="4759325"/>
          </a:xfrm>
        </p:spPr>
        <p:txBody>
          <a:bodyPr/>
          <a:p>
            <a:r>
              <a:rPr lang="zh-CN" altLang="en-US"/>
              <a:t>部署</a:t>
            </a:r>
            <a:r>
              <a:rPr lang="zh-CN" altLang="en-US"/>
              <a:t>文档</a:t>
            </a:r>
            <a:endParaRPr lang="zh-CN" altLang="en-US"/>
          </a:p>
          <a:p>
            <a:r>
              <a:rPr lang="zh-CN" altLang="en-US"/>
              <a:t>本地镜像</a:t>
            </a:r>
            <a:endParaRPr lang="zh-CN" altLang="en-US"/>
          </a:p>
          <a:p>
            <a:r>
              <a:rPr lang="zh-CN" altLang="en-US"/>
              <a:t>远程</a:t>
            </a:r>
            <a:r>
              <a:rPr lang="zh-CN" altLang="en-US"/>
              <a:t>镜像</a:t>
            </a:r>
            <a:endParaRPr lang="zh-CN" altLang="en-US"/>
          </a:p>
          <a:p>
            <a:r>
              <a:rPr lang="zh-CN" altLang="en-US"/>
              <a:t>部署脚本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62250" y="1559560"/>
            <a:ext cx="8763000" cy="301053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algn="ctr"/>
            <a:r>
              <a:rPr lang="zh-CN" altLang="en-US"/>
              <a:t>部署文档关键</a:t>
            </a:r>
            <a:r>
              <a:rPr lang="zh-CN" altLang="en-US"/>
              <a:t>步骤</a:t>
            </a:r>
            <a:endParaRPr lang="zh-CN" altLang="en-US"/>
          </a:p>
        </p:txBody>
      </p:sp>
      <p:pic>
        <p:nvPicPr>
          <p:cNvPr id="4" name="内容占位符 3" descr="屏幕截图 2025-10-15 193230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9780" y="1490345"/>
            <a:ext cx="4317365" cy="47593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23990" y="1399540"/>
            <a:ext cx="4638040" cy="494093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algn="ctr"/>
            <a:r>
              <a:rPr lang="zh-CN" altLang="en-US"/>
              <a:t>关键部署脚本</a:t>
            </a:r>
            <a:r>
              <a:rPr lang="en-US" altLang="zh-CN"/>
              <a:t>docker-compose.yml</a:t>
            </a:r>
            <a:endParaRPr lang="en-US" altLang="zh-CN"/>
          </a:p>
        </p:txBody>
      </p:sp>
      <p:pic>
        <p:nvPicPr>
          <p:cNvPr id="4" name="内容占位符 3" descr="屏幕截图 2025-10-15 193450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40050" y="1490345"/>
            <a:ext cx="630428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</a:t>
            </a:r>
            <a:r>
              <a:rPr lang="zh-CN" altLang="en-US"/>
              <a:t>：和小组成员讨论后，总结梳理线上购物系统的功能需求、交互逻辑，简单设计页面路由和接口（未涉及代码编写）。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完成情况：已完成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成果物：</a:t>
            </a:r>
            <a:r>
              <a:rPr lang="en-US" altLang="zh-CN"/>
              <a:t>[Onlineshop/</a:t>
            </a:r>
            <a:r>
              <a:rPr lang="zh-CN" altLang="en-US"/>
              <a:t>线上购物系统需求规格说明书</a:t>
            </a:r>
            <a:r>
              <a:rPr lang="en-US" altLang="zh-CN"/>
              <a:t>v2.docx at gyx · xy233-hub/Onlineshop](https://github.com/xy233-hub/Onlineshop/blob/gyx/</a:t>
            </a:r>
            <a:r>
              <a:rPr lang="zh-CN" altLang="en-US"/>
              <a:t>线上购物系统需求规格说明书</a:t>
            </a:r>
            <a:r>
              <a:rPr lang="en-US" altLang="zh-CN"/>
              <a:t>v2.docx)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[</a:t>
            </a:r>
            <a:r>
              <a:rPr lang="zh-CN" altLang="en-US"/>
              <a:t>线上购物系统需求规格说明书</a:t>
            </a:r>
            <a:r>
              <a:rPr lang="en-US" altLang="zh-CN"/>
              <a:t>v2.docx · HiKi/Onlineshop - </a:t>
            </a:r>
            <a:r>
              <a:rPr lang="zh-CN" altLang="en-US"/>
              <a:t>码云</a:t>
            </a:r>
            <a:r>
              <a:rPr lang="en-US" altLang="zh-CN"/>
              <a:t> - </a:t>
            </a:r>
            <a:r>
              <a:rPr lang="zh-CN" altLang="en-US"/>
              <a:t>开源中国</a:t>
            </a:r>
            <a:r>
              <a:rPr lang="en-US" altLang="zh-CN"/>
              <a:t>](https://gitee.com/HIKI124/Onlineshop/blob/gyx/</a:t>
            </a:r>
            <a:r>
              <a:rPr lang="zh-CN" altLang="en-US"/>
              <a:t>线上购物系统需求规格说明书</a:t>
            </a:r>
            <a:r>
              <a:rPr lang="en-US" altLang="zh-CN"/>
              <a:t>v2.docx)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 rot="10800000" flipV="1">
            <a:off x="525145" y="702310"/>
            <a:ext cx="3950970" cy="1293495"/>
          </a:xfrm>
        </p:spPr>
        <p:txBody>
          <a:bodyPr/>
          <a:p>
            <a:r>
              <a:rPr lang="zh-CN" altLang="en-US"/>
              <a:t>后端</a:t>
            </a:r>
            <a:r>
              <a:rPr lang="en-US" altLang="zh-CN"/>
              <a:t>Dokcerfile</a:t>
            </a:r>
            <a:endParaRPr lang="en-US" altLang="zh-CN"/>
          </a:p>
        </p:txBody>
      </p:sp>
      <p:pic>
        <p:nvPicPr>
          <p:cNvPr id="4" name="内容占位符 3" descr="屏幕截图 2025-10-15 193641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005070" y="327660"/>
            <a:ext cx="6466205" cy="27679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070" y="3768725"/>
            <a:ext cx="6357620" cy="258635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 rot="10800000" flipV="1">
            <a:off x="525145" y="4037330"/>
            <a:ext cx="3813810" cy="129349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前端</a:t>
            </a:r>
            <a:r>
              <a:rPr lang="en-US" altLang="zh-CN"/>
              <a:t>Dokcerfile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个人成果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江苹</a:t>
            </a:r>
            <a:r>
              <a:rPr lang="en-US" altLang="zh-CN"/>
              <a:t>-</a:t>
            </a:r>
            <a:r>
              <a:rPr lang="zh-CN" altLang="en-US"/>
              <a:t>项目</a:t>
            </a:r>
            <a:r>
              <a:rPr lang="zh-CN" altLang="en-US"/>
              <a:t>测试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algn="ctr"/>
            <a:r>
              <a:rPr lang="zh-CN" altLang="en-US"/>
              <a:t>主要成果</a:t>
            </a:r>
            <a:r>
              <a:rPr lang="zh-CN" altLang="en-US"/>
              <a:t>物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99840" y="1924050"/>
            <a:ext cx="4305300" cy="30099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测试</a:t>
            </a:r>
            <a:r>
              <a:rPr lang="zh-CN" altLang="en-US"/>
              <a:t>文档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86100" y="1490345"/>
            <a:ext cx="5420995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自动化</a:t>
            </a:r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自动化测试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83260" y="1469390"/>
            <a:ext cx="6966585" cy="39185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屏幕截图 2025-10-15 225751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85745" y="1490345"/>
            <a:ext cx="6613525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：绘制系统流程图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完成情况：已完成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成果物：</a:t>
            </a:r>
            <a:r>
              <a:rPr lang="en-US" altLang="zh-CN"/>
              <a:t>[Onlineshop/</a:t>
            </a:r>
            <a:r>
              <a:rPr lang="zh-CN" altLang="en-US"/>
              <a:t>流程图</a:t>
            </a:r>
            <a:r>
              <a:rPr lang="en-US" altLang="zh-CN"/>
              <a:t>.png at gyx · xy233-hub/Onlineshop](https://github.com/xy233-hub/Onlineshop/blob/gyx/</a:t>
            </a:r>
            <a:r>
              <a:rPr lang="zh-CN" altLang="en-US"/>
              <a:t>流程图</a:t>
            </a:r>
            <a:r>
              <a:rPr lang="en-US" altLang="zh-CN"/>
              <a:t>.png)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[</a:t>
            </a:r>
            <a:r>
              <a:rPr lang="zh-CN" altLang="en-US"/>
              <a:t>流程图</a:t>
            </a:r>
            <a:r>
              <a:rPr lang="en-US" altLang="zh-CN"/>
              <a:t>.png · HiKi/Onlineshop - </a:t>
            </a:r>
            <a:r>
              <a:rPr lang="zh-CN" altLang="en-US"/>
              <a:t>码云</a:t>
            </a:r>
            <a:r>
              <a:rPr lang="en-US" altLang="zh-CN"/>
              <a:t> - </a:t>
            </a:r>
            <a:r>
              <a:rPr lang="zh-CN" altLang="en-US"/>
              <a:t>开源中国</a:t>
            </a:r>
            <a:r>
              <a:rPr lang="en-US" altLang="zh-CN"/>
              <a:t>](https://gitee.com/HIKI124/Onlineshop/blob/gyx/</a:t>
            </a:r>
            <a:r>
              <a:rPr lang="zh-CN" altLang="en-US"/>
              <a:t>流程图</a:t>
            </a:r>
            <a:r>
              <a:rPr lang="en-US" altLang="zh-CN"/>
              <a:t>.png)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23845" y="74295"/>
            <a:ext cx="6370955" cy="6783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p>
            <a:r>
              <a:rPr lang="en-US" altLang="zh-CN"/>
              <a:t>3</a:t>
            </a:r>
            <a:r>
              <a:rPr lang="zh-CN" altLang="en-US"/>
              <a:t>：系统后续升级迭代初步构思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完成情况</a:t>
            </a:r>
            <a:r>
              <a:rPr lang="en-US" altLang="zh-CN"/>
              <a:t>: </a:t>
            </a:r>
            <a:r>
              <a:rPr lang="zh-CN" altLang="en-US"/>
              <a:t>仅完成初步规划，仍需根据后期项目制作情况，小组讨论后做出一定变更。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成果物：</a:t>
            </a:r>
            <a:r>
              <a:rPr lang="en-US" altLang="zh-CN"/>
              <a:t>[Onlineshop/</a:t>
            </a:r>
            <a:r>
              <a:rPr lang="zh-CN" altLang="en-US"/>
              <a:t>线上购物系统需求规格说明书</a:t>
            </a:r>
            <a:r>
              <a:rPr lang="en-US" altLang="zh-CN"/>
              <a:t>v2.docx at gyx · xy233-hub/Onlineshop](https://github.com/xy233-hub/Onlineshop/blob/gyx/</a:t>
            </a:r>
            <a:r>
              <a:rPr lang="zh-CN" altLang="en-US"/>
              <a:t>线上购物系统需求规格说明书</a:t>
            </a:r>
            <a:r>
              <a:rPr lang="en-US" altLang="zh-CN"/>
              <a:t>v2.docx)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[</a:t>
            </a:r>
            <a:r>
              <a:rPr lang="zh-CN" altLang="en-US"/>
              <a:t>在线购物系统项目阶段性安排文档</a:t>
            </a:r>
            <a:r>
              <a:rPr lang="en-US" altLang="zh-CN"/>
              <a:t>new.docx · HiKi/Onlineshop - </a:t>
            </a:r>
            <a:r>
              <a:rPr lang="zh-CN" altLang="en-US"/>
              <a:t>码云</a:t>
            </a:r>
            <a:r>
              <a:rPr lang="en-US" altLang="zh-CN"/>
              <a:t> - </a:t>
            </a:r>
            <a:r>
              <a:rPr lang="zh-CN" altLang="en-US"/>
              <a:t>开源中国</a:t>
            </a:r>
            <a:r>
              <a:rPr lang="en-US" altLang="zh-CN"/>
              <a:t>](https://gitee.com/HIKI124/Onlineshop/blob/gyx/</a:t>
            </a:r>
            <a:r>
              <a:rPr lang="zh-CN" altLang="en-US"/>
              <a:t>在线购物系统项目阶段性安排文档</a:t>
            </a:r>
            <a:r>
              <a:rPr lang="en-US" altLang="zh-CN"/>
              <a:t>new.docx)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个人成果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王定和</a:t>
            </a:r>
            <a:r>
              <a:rPr lang="en-US" altLang="zh-CN"/>
              <a:t>-</a:t>
            </a:r>
            <a:r>
              <a:rPr lang="zh-CN" altLang="en-US"/>
              <a:t>前端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/>
              <a:t>1. </a:t>
            </a:r>
            <a:r>
              <a:rPr lang="zh-CN" altLang="en-US"/>
              <a:t>完成了前端代码的编写，包括登录注册页面、商品列表页面、商品详情页面、购物车页面、订单页面等。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完成了个人汇报文档</a:t>
            </a:r>
            <a:r>
              <a:rPr lang="en-US" altLang="zh-CN"/>
              <a:t>[Onlineshop/</a:t>
            </a:r>
            <a:r>
              <a:rPr lang="zh-CN" altLang="en-US"/>
              <a:t>成果物报告</a:t>
            </a:r>
            <a:r>
              <a:rPr lang="en-US" altLang="zh-CN"/>
              <a:t> at wdh · xy233-hub/Onlineshop](https://github.com/xy233-hub/Onlineshop/blob/wdh/%E6%88%90%E6%9E%9C%E7%89%A9%E6%8A%A5%E5%91%8A.docx)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**</a:t>
            </a:r>
            <a:r>
              <a:rPr lang="zh-CN" altLang="en-US"/>
              <a:t>成果物：</a:t>
            </a:r>
            <a:r>
              <a:rPr lang="en-US" altLang="zh-CN"/>
              <a:t>**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前端代码：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[]: https://github.com/xy233-hub/Onlineshop/blob/wdh/frontend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5485" y="1556385"/>
            <a:ext cx="4616450" cy="475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770" y="1729105"/>
            <a:ext cx="5797550" cy="38696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2244</Words>
  <Application>WPS 演示</Application>
  <PresentationFormat>宽屏</PresentationFormat>
  <Paragraphs>114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个人成果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个人成果</vt:lpstr>
      <vt:lpstr>PowerPoint 演示文稿</vt:lpstr>
      <vt:lpstr>PowerPoint 演示文稿</vt:lpstr>
      <vt:lpstr>个人成果</vt:lpstr>
      <vt:lpstr>PowerPoint 演示文稿</vt:lpstr>
      <vt:lpstr>PowerPoint 演示文稿</vt:lpstr>
      <vt:lpstr>PowerPoint 演示文稿</vt:lpstr>
      <vt:lpstr>后端构建配置（pom.xml）</vt:lpstr>
      <vt:lpstr>PowerPoint 演示文稿</vt:lpstr>
      <vt:lpstr>个人成果</vt:lpstr>
      <vt:lpstr>主要成果物</vt:lpstr>
      <vt:lpstr>部署文档关键步骤</vt:lpstr>
      <vt:lpstr>关键部署脚本docker-compose.yml</vt:lpstr>
      <vt:lpstr>后端Dokcerfile</vt:lpstr>
      <vt:lpstr>个人成果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什</cp:lastModifiedBy>
  <cp:revision>161</cp:revision>
  <dcterms:created xsi:type="dcterms:W3CDTF">2019-06-19T02:08:00Z</dcterms:created>
  <dcterms:modified xsi:type="dcterms:W3CDTF">2025-10-15T15:55:31Z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D1EEF4772DD04581851A986EF5DB42CE_11</vt:lpwstr>
  </property>
</Properties>
</file>