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6"/>
  </p:normalViewPr>
  <p:slideViewPr>
    <p:cSldViewPr snapToGrid="0" snapToObjects="1">
      <p:cViewPr>
        <p:scale>
          <a:sx n="60" d="100"/>
          <a:sy n="60" d="100"/>
        </p:scale>
        <p:origin x="184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8F1F-DFF9-374F-9477-3E134712966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D9C7-CD6A-7143-829E-B72A9D40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892968" y="43497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195811" y="43497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219724" y="4341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274989" y="43357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079" y="4401796"/>
            <a:ext cx="119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6830" y="4393411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Preclinical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3443" y="43948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83586" y="44074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33973" y="43934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7153" y="37831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Timeline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93" y="1786218"/>
            <a:ext cx="6870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9" y="334205"/>
            <a:ext cx="2148483" cy="695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09" y="385167"/>
            <a:ext cx="2212138" cy="655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8904" y="324433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FFFF"/>
                </a:solidFill>
                <a:effectLst/>
                <a:latin typeface="Franklin ITC" charset="0"/>
              </a:rPr>
              <a:t>Spring Bank Pharmaceuticals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035" y="181894"/>
            <a:ext cx="2118775" cy="837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232" y="447248"/>
            <a:ext cx="29210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425" y="1972623"/>
            <a:ext cx="2388270" cy="701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882" y="1669156"/>
            <a:ext cx="1513914" cy="1005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08" y="3462769"/>
            <a:ext cx="1721806" cy="808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6957" y="3515483"/>
            <a:ext cx="2411994" cy="66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4695" y="3471659"/>
            <a:ext cx="1875309" cy="860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8097" y="3448269"/>
            <a:ext cx="2133269" cy="9505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017" y="5162502"/>
            <a:ext cx="2696940" cy="772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2841" y="5008994"/>
            <a:ext cx="1860484" cy="10795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0425" y="5166444"/>
            <a:ext cx="2701727" cy="6724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5579" y="2078100"/>
            <a:ext cx="2090568" cy="4723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9908" y="2001102"/>
            <a:ext cx="19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StingInn. LLC</a:t>
            </a:r>
          </a:p>
          <a:p>
            <a:r>
              <a:rPr lang="en-US" dirty="0" smtClean="0"/>
              <a:t>(no official website  or Logo)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8097" y="5172534"/>
            <a:ext cx="2755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Franklin ITC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Yin</dc:creator>
  <cp:lastModifiedBy>Xin Yin</cp:lastModifiedBy>
  <cp:revision>8</cp:revision>
  <dcterms:created xsi:type="dcterms:W3CDTF">2018-07-20T17:05:17Z</dcterms:created>
  <dcterms:modified xsi:type="dcterms:W3CDTF">2018-07-20T22:15:38Z</dcterms:modified>
</cp:coreProperties>
</file>