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5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E6AC-D442-4EB0-817C-A0F9593F0774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43DDB-8636-4C5E-843F-F9423B7C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46579" y="1863753"/>
            <a:ext cx="1400612" cy="687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smtClean="0"/>
              <a:t>M2M </a:t>
            </a:r>
            <a:r>
              <a:rPr lang="hu-HU" sz="1600" dirty="0" err="1" smtClean="0"/>
              <a:t>Transformation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7723419" y="4179894"/>
            <a:ext cx="1359453" cy="687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smtClean="0"/>
              <a:t>M2T </a:t>
            </a:r>
            <a:r>
              <a:rPr lang="hu-HU" sz="1600" dirty="0" err="1" smtClean="0"/>
              <a:t>Transformation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77099" y="1846976"/>
            <a:ext cx="1420186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Cyber</a:t>
            </a:r>
            <a:r>
              <a:rPr lang="hu-HU" sz="1600" dirty="0" smtClean="0"/>
              <a:t> </a:t>
            </a:r>
            <a:r>
              <a:rPr lang="hu-HU" sz="1600" dirty="0" err="1" smtClean="0"/>
              <a:t>Physical</a:t>
            </a:r>
            <a:r>
              <a:rPr lang="hu-HU" sz="1600" dirty="0" smtClean="0"/>
              <a:t> System </a:t>
            </a:r>
            <a:r>
              <a:rPr lang="hu-HU" sz="1600" dirty="0" err="1" smtClean="0"/>
              <a:t>model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829373" y="1846976"/>
            <a:ext cx="1145097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Deployment</a:t>
            </a:r>
            <a:r>
              <a:rPr lang="hu-HU" sz="1600" dirty="0" smtClean="0"/>
              <a:t> </a:t>
            </a:r>
            <a:r>
              <a:rPr lang="hu-HU" sz="1600" dirty="0" err="1" smtClean="0"/>
              <a:t>model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401655" y="4163117"/>
            <a:ext cx="1442864" cy="7214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Distributed</a:t>
            </a:r>
            <a:r>
              <a:rPr lang="hu-HU" sz="1600" dirty="0" smtClean="0"/>
              <a:t> </a:t>
            </a:r>
            <a:r>
              <a:rPr lang="hu-HU" sz="1600" dirty="0" err="1" smtClean="0"/>
              <a:t>simulation</a:t>
            </a:r>
            <a:endParaRPr lang="hu-HU" sz="1600" dirty="0" smtClean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 flipV="1">
            <a:off x="4197285" y="2207702"/>
            <a:ext cx="11492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6747191" y="2207702"/>
            <a:ext cx="10821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5" idx="0"/>
          </p:cNvCxnSpPr>
          <p:nvPr/>
        </p:nvCxnSpPr>
        <p:spPr>
          <a:xfrm>
            <a:off x="8401922" y="2568429"/>
            <a:ext cx="1224" cy="161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9082872" y="4523843"/>
            <a:ext cx="31878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06669" y="462079"/>
            <a:ext cx="1080431" cy="7214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Traceability</a:t>
            </a:r>
            <a:r>
              <a:rPr lang="hu-HU" sz="1600" dirty="0" smtClean="0"/>
              <a:t> </a:t>
            </a:r>
            <a:r>
              <a:rPr lang="hu-HU" sz="1600" dirty="0" err="1" smtClean="0"/>
              <a:t>model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stCxn id="4" idx="0"/>
            <a:endCxn id="28" idx="2"/>
          </p:cNvCxnSpPr>
          <p:nvPr/>
        </p:nvCxnSpPr>
        <p:spPr>
          <a:xfrm flipV="1">
            <a:off x="6046885" y="1183532"/>
            <a:ext cx="0" cy="6802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7" idx="0"/>
          </p:cNvCxnSpPr>
          <p:nvPr/>
        </p:nvCxnSpPr>
        <p:spPr>
          <a:xfrm>
            <a:off x="6587100" y="822806"/>
            <a:ext cx="1814822" cy="10241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48"/>
          <p:cNvCxnSpPr>
            <a:stCxn id="28" idx="1"/>
            <a:endCxn id="6" idx="0"/>
          </p:cNvCxnSpPr>
          <p:nvPr/>
        </p:nvCxnSpPr>
        <p:spPr>
          <a:xfrm rot="10800000" flipV="1">
            <a:off x="3487193" y="822806"/>
            <a:ext cx="2019477" cy="102417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2988372" y="3129853"/>
            <a:ext cx="1008338" cy="687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Model</a:t>
            </a:r>
            <a:r>
              <a:rPr lang="hu-HU" sz="1600" dirty="0" smtClean="0"/>
              <a:t> </a:t>
            </a:r>
            <a:r>
              <a:rPr lang="hu-HU" sz="1600" dirty="0" err="1" smtClean="0"/>
              <a:t>generator</a:t>
            </a:r>
            <a:endParaRPr lang="en-US" sz="1600" dirty="0"/>
          </a:p>
        </p:txBody>
      </p:sp>
      <p:cxnSp>
        <p:nvCxnSpPr>
          <p:cNvPr id="84" name="Straight Arrow Connector 83"/>
          <p:cNvCxnSpPr>
            <a:stCxn id="83" idx="0"/>
            <a:endCxn id="6" idx="2"/>
          </p:cNvCxnSpPr>
          <p:nvPr/>
        </p:nvCxnSpPr>
        <p:spPr>
          <a:xfrm flipH="1" flipV="1">
            <a:off x="3487192" y="2568429"/>
            <a:ext cx="5349" cy="56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5239693" y="3285161"/>
            <a:ext cx="1620390" cy="376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smtClean="0"/>
              <a:t>Unit </a:t>
            </a:r>
            <a:r>
              <a:rPr lang="hu-HU" sz="1600" dirty="0" err="1" smtClean="0"/>
              <a:t>tests</a:t>
            </a:r>
            <a:endParaRPr lang="en-US" sz="1600" dirty="0"/>
          </a:p>
        </p:txBody>
      </p:sp>
      <p:sp>
        <p:nvSpPr>
          <p:cNvPr id="92" name="Rounded Rectangle 91"/>
          <p:cNvSpPr/>
          <p:nvPr/>
        </p:nvSpPr>
        <p:spPr>
          <a:xfrm>
            <a:off x="5189741" y="5326871"/>
            <a:ext cx="1493247" cy="376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Integration</a:t>
            </a:r>
            <a:r>
              <a:rPr lang="hu-HU" sz="1600" dirty="0" smtClean="0"/>
              <a:t> </a:t>
            </a:r>
            <a:r>
              <a:rPr lang="hu-HU" sz="1600" dirty="0" err="1" smtClean="0"/>
              <a:t>tests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267559" y="1302452"/>
            <a:ext cx="118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 smtClean="0"/>
              <a:t>Multiple</a:t>
            </a:r>
            <a:endParaRPr lang="hu-HU" sz="1600" b="1" dirty="0"/>
          </a:p>
          <a:p>
            <a:r>
              <a:rPr lang="hu-HU" sz="1600" b="1" dirty="0" err="1" smtClean="0"/>
              <a:t>alternatives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553321" y="2581481"/>
            <a:ext cx="96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 smtClean="0"/>
              <a:t>Xtend</a:t>
            </a:r>
            <a:r>
              <a:rPr lang="hu-HU" sz="1600" b="1" dirty="0" smtClean="0"/>
              <a:t>,</a:t>
            </a:r>
          </a:p>
          <a:p>
            <a:r>
              <a:rPr lang="hu-HU" sz="1600" b="1" dirty="0" err="1" smtClean="0"/>
              <a:t>IncQuery</a:t>
            </a:r>
            <a:endParaRPr 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465608" y="3618010"/>
            <a:ext cx="118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 smtClean="0"/>
              <a:t>Multiple</a:t>
            </a:r>
            <a:endParaRPr lang="hu-HU" sz="1600" b="1" dirty="0"/>
          </a:p>
          <a:p>
            <a:r>
              <a:rPr lang="hu-HU" sz="1600" b="1" dirty="0" err="1" smtClean="0"/>
              <a:t>alternatives</a:t>
            </a:r>
            <a:endParaRPr lang="en-US" sz="1600" b="1" dirty="0"/>
          </a:p>
        </p:txBody>
      </p:sp>
      <p:cxnSp>
        <p:nvCxnSpPr>
          <p:cNvPr id="111" name="Straight Arrow Connector 110"/>
          <p:cNvCxnSpPr>
            <a:stCxn id="91" idx="1"/>
            <a:endCxn id="83" idx="3"/>
          </p:cNvCxnSpPr>
          <p:nvPr/>
        </p:nvCxnSpPr>
        <p:spPr>
          <a:xfrm flipH="1">
            <a:off x="3996710" y="3473651"/>
            <a:ext cx="1242983" cy="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1" idx="0"/>
            <a:endCxn id="4" idx="2"/>
          </p:cNvCxnSpPr>
          <p:nvPr/>
        </p:nvCxnSpPr>
        <p:spPr>
          <a:xfrm flipH="1" flipV="1">
            <a:off x="6046885" y="2551650"/>
            <a:ext cx="3003" cy="73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1" idx="3"/>
            <a:endCxn id="59" idx="1"/>
          </p:cNvCxnSpPr>
          <p:nvPr/>
        </p:nvCxnSpPr>
        <p:spPr>
          <a:xfrm flipV="1">
            <a:off x="6860083" y="3468852"/>
            <a:ext cx="350862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Left Brace 128"/>
          <p:cNvSpPr/>
          <p:nvPr/>
        </p:nvSpPr>
        <p:spPr>
          <a:xfrm rot="16200000">
            <a:off x="5750628" y="1917936"/>
            <a:ext cx="371475" cy="6318529"/>
          </a:xfrm>
          <a:prstGeom prst="leftBrace">
            <a:avLst>
              <a:gd name="adj1" fmla="val 64743"/>
              <a:gd name="adj2" fmla="val 49896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406233" y="1279443"/>
            <a:ext cx="1029880" cy="3657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smtClean="0"/>
              <a:t>EMF </a:t>
            </a:r>
            <a:r>
              <a:rPr lang="hu-HU" sz="1600" dirty="0" err="1" smtClean="0"/>
              <a:t>Model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9406233" y="794639"/>
            <a:ext cx="1029880" cy="390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Component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9787611" y="534487"/>
            <a:ext cx="10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err="1" smtClean="0"/>
              <a:t>Technology</a:t>
            </a:r>
            <a:endParaRPr lang="en-US" sz="14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7210945" y="3124903"/>
            <a:ext cx="891160" cy="6878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Change</a:t>
            </a:r>
            <a:r>
              <a:rPr lang="hu-HU" sz="1600" dirty="0" smtClean="0"/>
              <a:t> monitor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6704080" y="2581481"/>
            <a:ext cx="963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 err="1" smtClean="0"/>
              <a:t>Xtend</a:t>
            </a:r>
            <a:r>
              <a:rPr lang="hu-HU" sz="1600" b="1" dirty="0" smtClean="0"/>
              <a:t>,</a:t>
            </a:r>
          </a:p>
          <a:p>
            <a:r>
              <a:rPr lang="hu-HU" sz="1600" b="1" dirty="0" err="1" smtClean="0"/>
              <a:t>IncQuery</a:t>
            </a:r>
            <a:endParaRPr lang="en-US" sz="1600" b="1" dirty="0"/>
          </a:p>
        </p:txBody>
      </p:sp>
      <p:sp>
        <p:nvSpPr>
          <p:cNvPr id="66" name="Rectangle 65"/>
          <p:cNvSpPr/>
          <p:nvPr/>
        </p:nvSpPr>
        <p:spPr>
          <a:xfrm>
            <a:off x="9404040" y="2135938"/>
            <a:ext cx="1032073" cy="3439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smtClean="0"/>
              <a:t>Java </a:t>
            </a:r>
            <a:r>
              <a:rPr lang="hu-HU" sz="1600" dirty="0" err="1" smtClean="0"/>
              <a:t>code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9301535" y="462078"/>
            <a:ext cx="1519327" cy="2875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91" idx="2"/>
            <a:endCxn id="5" idx="1"/>
          </p:cNvCxnSpPr>
          <p:nvPr/>
        </p:nvCxnSpPr>
        <p:spPr>
          <a:xfrm rot="16200000" flipH="1">
            <a:off x="6455802" y="3256225"/>
            <a:ext cx="861703" cy="1673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8264377" y="3337850"/>
            <a:ext cx="275087" cy="26338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7" idx="2"/>
            <a:endCxn id="59" idx="0"/>
          </p:cNvCxnSpPr>
          <p:nvPr/>
        </p:nvCxnSpPr>
        <p:spPr>
          <a:xfrm flipH="1">
            <a:off x="7656525" y="2568429"/>
            <a:ext cx="745397" cy="556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3"/>
            <a:endCxn id="77" idx="1"/>
          </p:cNvCxnSpPr>
          <p:nvPr/>
        </p:nvCxnSpPr>
        <p:spPr>
          <a:xfrm>
            <a:off x="8102105" y="3468852"/>
            <a:ext cx="231044" cy="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Isosceles Triangle 101"/>
          <p:cNvSpPr/>
          <p:nvPr/>
        </p:nvSpPr>
        <p:spPr>
          <a:xfrm>
            <a:off x="9413545" y="1750495"/>
            <a:ext cx="275087" cy="263382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9679967" y="1728298"/>
            <a:ext cx="114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err="1" smtClean="0"/>
              <a:t>Change</a:t>
            </a:r>
            <a:r>
              <a:rPr lang="hu-HU" sz="1400" dirty="0" smtClean="0"/>
              <a:t> delta</a:t>
            </a:r>
            <a:endParaRPr lang="en-US" sz="1400" dirty="0"/>
          </a:p>
        </p:txBody>
      </p:sp>
      <p:sp>
        <p:nvSpPr>
          <p:cNvPr id="113" name="Rounded Rectangle 112"/>
          <p:cNvSpPr/>
          <p:nvPr/>
        </p:nvSpPr>
        <p:spPr>
          <a:xfrm>
            <a:off x="9404040" y="2579750"/>
            <a:ext cx="809188" cy="376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hu-HU" sz="1600" dirty="0" err="1" smtClean="0"/>
              <a:t>Tests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351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BME-MIT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Ábel Hegedüs</dc:creator>
  <cp:lastModifiedBy>Ábel Hegedüs</cp:lastModifiedBy>
  <cp:revision>7</cp:revision>
  <dcterms:created xsi:type="dcterms:W3CDTF">2014-12-10T12:54:36Z</dcterms:created>
  <dcterms:modified xsi:type="dcterms:W3CDTF">2014-12-12T08:50:06Z</dcterms:modified>
</cp:coreProperties>
</file>