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C45"/>
    <a:srgbClr val="998A76"/>
    <a:srgbClr val="978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4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0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9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0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4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2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4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3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05A0-C710-4AC8-9DC7-CA9C0BECF94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05A0-C710-4AC8-9DC7-CA9C0BECF94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3931-424A-4112-A0E3-29A51E4B3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5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724438" y="2503448"/>
            <a:ext cx="4415107" cy="572261"/>
          </a:xfrm>
          <a:prstGeom prst="roundRect">
            <a:avLst>
              <a:gd name="adj" fmla="val 41361"/>
            </a:avLst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bg1"/>
                </a:solidFill>
              </a:rPr>
              <a:t>설정 기획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6497782"/>
            <a:ext cx="12192000" cy="3602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800" dirty="0"/>
              <a:t>2022-09-02</a:t>
            </a:r>
            <a:endParaRPr lang="ko-KR" altLang="en-US" sz="18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93046" y="1620982"/>
            <a:ext cx="7005907" cy="882466"/>
          </a:xfrm>
          <a:prstGeom prst="roundRect">
            <a:avLst>
              <a:gd name="adj" fmla="val 41361"/>
            </a:avLst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solidFill>
                  <a:schemeClr val="bg1"/>
                </a:solidFill>
              </a:rPr>
              <a:t>솔루나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2,3F</a:t>
            </a:r>
            <a:r>
              <a:rPr lang="ko-KR" altLang="en-US" sz="4000" dirty="0">
                <a:solidFill>
                  <a:schemeClr val="bg1"/>
                </a:solidFill>
              </a:rPr>
              <a:t> 카메라 및 오브젝트</a:t>
            </a:r>
          </a:p>
        </p:txBody>
      </p:sp>
    </p:spTree>
    <p:extLst>
      <p:ext uri="{BB962C8B-B14F-4D97-AF65-F5344CB8AC3E}">
        <p14:creationId xmlns:p14="http://schemas.microsoft.com/office/powerpoint/2010/main" val="118045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4681714"/>
            <a:ext cx="3505697" cy="15366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5750" y="295275"/>
            <a:ext cx="11649075" cy="6305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5750" y="762000"/>
            <a:ext cx="619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904875" y="628650"/>
            <a:ext cx="266700" cy="266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8250" y="62865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기획의도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9049" y="1177409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층 퍼즐 풀이의 편의를 위한 카메라 설정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1575" y="2007318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* 2</a:t>
            </a:r>
            <a:r>
              <a:rPr lang="ko-KR" altLang="en-US" sz="1400" dirty="0">
                <a:solidFill>
                  <a:schemeClr val="bg1"/>
                </a:solidFill>
              </a:rPr>
              <a:t>층 퍼즐의 돌기둥 퍼즐 탑 </a:t>
            </a:r>
            <a:r>
              <a:rPr lang="ko-KR" altLang="en-US" sz="1400" dirty="0" err="1">
                <a:solidFill>
                  <a:schemeClr val="bg1"/>
                </a:solidFill>
              </a:rPr>
              <a:t>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04796" y="3294056"/>
            <a:ext cx="6356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돌기둥의 퍼즐을 풀이하기 위하여 수정 색을 확인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해야 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04796" y="3784430"/>
            <a:ext cx="63563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인 플레이 내 최대 시야 각으로 돌기둥의 수정 </a:t>
            </a:r>
            <a:r>
              <a:rPr lang="ko-KR" altLang="en-US" sz="1400" dirty="0" smtClean="0">
                <a:solidFill>
                  <a:schemeClr val="bg1"/>
                </a:solidFill>
              </a:rPr>
              <a:t>색 보는 것이 힘들다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 </a:t>
            </a:r>
            <a:r>
              <a:rPr lang="en-US" altLang="ko-KR" sz="1100" dirty="0" smtClean="0">
                <a:solidFill>
                  <a:schemeClr val="bg1"/>
                </a:solidFill>
              </a:rPr>
              <a:t>(* </a:t>
            </a:r>
            <a:r>
              <a:rPr lang="ko-KR" altLang="en-US" sz="1100" dirty="0" smtClean="0">
                <a:solidFill>
                  <a:schemeClr val="bg1"/>
                </a:solidFill>
              </a:rPr>
              <a:t>플레이 내 최대 시야각도 이미지 참고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 수정 색을 보는 것의 편의성을 주기 위하여 전용 카메라를  설계함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2943" y="4319894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* </a:t>
            </a:r>
            <a:r>
              <a:rPr lang="ko-KR" altLang="en-US" sz="1400" dirty="0">
                <a:solidFill>
                  <a:schemeClr val="bg1"/>
                </a:solidFill>
              </a:rPr>
              <a:t>플레이 내 최대 시야각도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68385" y="235749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기획의도 설명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5693082" y="1215032"/>
            <a:ext cx="0" cy="51387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524125" y="3153847"/>
            <a:ext cx="133597" cy="119535"/>
          </a:xfrm>
          <a:prstGeom prst="rect">
            <a:avLst/>
          </a:prstGeom>
          <a:solidFill>
            <a:srgbClr val="F60C4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8363" r="12514" b="7004"/>
          <a:stretch/>
        </p:blipFill>
        <p:spPr>
          <a:xfrm>
            <a:off x="1378923" y="2284590"/>
            <a:ext cx="2463579" cy="19542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64464" y="5450062"/>
            <a:ext cx="447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추가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추후 작업으로 시야각도 조절 예정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3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5750" y="295275"/>
            <a:ext cx="11649075" cy="6305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5750" y="762000"/>
            <a:ext cx="619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904875" y="628650"/>
            <a:ext cx="266700" cy="266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8250" y="628650"/>
            <a:ext cx="23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2854" y="1331357"/>
            <a:ext cx="272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상호작용 오브젝트 설정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7015" t="14046" r="15210" b="3931"/>
          <a:stretch/>
        </p:blipFill>
        <p:spPr>
          <a:xfrm>
            <a:off x="1489048" y="1669911"/>
            <a:ext cx="1941221" cy="17538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80548" y="1753730"/>
            <a:ext cx="515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상호작용이 가능한 오브젝트를 추가하여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</a:rPr>
              <a:t>상호작용 시 지정 된 </a:t>
            </a:r>
            <a:r>
              <a:rPr lang="ko-KR" altLang="en-US" sz="1600" dirty="0" smtClean="0">
                <a:solidFill>
                  <a:schemeClr val="bg1"/>
                </a:solidFill>
              </a:rPr>
              <a:t>카메라로 메인 카메라 변경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0926" y="4943574"/>
            <a:ext cx="16312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POS (-</a:t>
            </a:r>
            <a:r>
              <a:rPr lang="en-US" altLang="ko-KR" sz="1050" dirty="0" smtClean="0">
                <a:solidFill>
                  <a:schemeClr val="bg1"/>
                </a:solidFill>
              </a:rPr>
              <a:t>244, 35.49, 34.34)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RTT </a:t>
            </a:r>
            <a:r>
              <a:rPr lang="en-US" altLang="ko-KR" sz="1050" dirty="0" smtClean="0">
                <a:solidFill>
                  <a:schemeClr val="bg1"/>
                </a:solidFill>
              </a:rPr>
              <a:t>(90, 180, </a:t>
            </a:r>
            <a:r>
              <a:rPr lang="en-US" altLang="ko-KR" sz="1050" dirty="0">
                <a:solidFill>
                  <a:schemeClr val="bg1"/>
                </a:solidFill>
              </a:rPr>
              <a:t>0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1611" y="4635797"/>
            <a:ext cx="1401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* </a:t>
            </a:r>
            <a:r>
              <a:rPr lang="ko-KR" altLang="en-US" sz="1100" dirty="0">
                <a:solidFill>
                  <a:schemeClr val="bg1"/>
                </a:solidFill>
              </a:rPr>
              <a:t>이미지 내 좌표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8225" y="3615789"/>
            <a:ext cx="305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상호작용 시 적용 카메라 </a:t>
            </a:r>
            <a:r>
              <a:rPr lang="ko-KR" altLang="en-US" sz="1600" dirty="0" err="1">
                <a:solidFill>
                  <a:schemeClr val="bg1"/>
                </a:solidFill>
              </a:rPr>
              <a:t>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05599" y="1215668"/>
            <a:ext cx="0" cy="51387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68900" y="3263384"/>
            <a:ext cx="300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상호 작용 시 효과 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33421" y="1382849"/>
            <a:ext cx="209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해결 방안 간단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97844" y="3801243"/>
            <a:ext cx="515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상호 작용 시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시네머신</a:t>
            </a:r>
            <a:r>
              <a:rPr lang="ko-KR" altLang="en-US" sz="1600" dirty="0" smtClean="0">
                <a:solidFill>
                  <a:schemeClr val="bg1"/>
                </a:solidFill>
              </a:rPr>
              <a:t>  </a:t>
            </a:r>
            <a:r>
              <a:rPr lang="ko-KR" altLang="en-US" sz="1600" dirty="0">
                <a:solidFill>
                  <a:schemeClr val="bg1"/>
                </a:solidFill>
              </a:rPr>
              <a:t>카메라 </a:t>
            </a:r>
            <a:r>
              <a:rPr lang="ko-KR" altLang="en-US" sz="1600" dirty="0" smtClean="0">
                <a:solidFill>
                  <a:schemeClr val="bg1"/>
                </a:solidFill>
              </a:rPr>
              <a:t> 변경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    (</a:t>
            </a:r>
            <a:r>
              <a:rPr lang="ko-KR" altLang="en-US" sz="1600" dirty="0">
                <a:solidFill>
                  <a:schemeClr val="bg1"/>
                </a:solidFill>
              </a:rPr>
              <a:t>카메라 전환 제한 시간 설정</a:t>
            </a:r>
            <a:r>
              <a:rPr lang="en-US" altLang="ko-KR" sz="1600" dirty="0">
                <a:solidFill>
                  <a:schemeClr val="bg1"/>
                </a:solidFill>
              </a:rPr>
              <a:t> (</a:t>
            </a:r>
            <a:r>
              <a:rPr lang="ko-KR" altLang="en-US" sz="1600" dirty="0">
                <a:solidFill>
                  <a:schemeClr val="bg1"/>
                </a:solidFill>
              </a:rPr>
              <a:t>예상 </a:t>
            </a:r>
            <a:r>
              <a:rPr lang="en-US" altLang="ko-KR" sz="1600" dirty="0">
                <a:solidFill>
                  <a:schemeClr val="bg1"/>
                </a:solidFill>
              </a:rPr>
              <a:t>3 ~ 5sec)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6374" y="4849232"/>
            <a:ext cx="539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상호 작용 시 </a:t>
            </a:r>
            <a:r>
              <a:rPr lang="ko-KR" altLang="en-US" sz="1600" dirty="0" err="1">
                <a:solidFill>
                  <a:schemeClr val="bg1"/>
                </a:solidFill>
              </a:rPr>
              <a:t>뷰가</a:t>
            </a:r>
            <a:r>
              <a:rPr lang="ko-KR" altLang="en-US" sz="1600" dirty="0">
                <a:solidFill>
                  <a:schemeClr val="bg1"/>
                </a:solidFill>
              </a:rPr>
              <a:t> 전환 되며 </a:t>
            </a:r>
            <a:r>
              <a:rPr lang="ko-KR" altLang="en-US" sz="1600" dirty="0" smtClean="0">
                <a:solidFill>
                  <a:schemeClr val="bg1"/>
                </a:solidFill>
              </a:rPr>
              <a:t>플레이어가 움직이거나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</a:rPr>
              <a:t>화면 클릭 시 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본 카메라 로 돌아온다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rcRect l="8363" r="12514" b="7004"/>
          <a:stretch/>
        </p:blipFill>
        <p:spPr>
          <a:xfrm>
            <a:off x="1202737" y="4087348"/>
            <a:ext cx="2463579" cy="19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5750" y="295275"/>
            <a:ext cx="11649075" cy="6305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5750" y="762000"/>
            <a:ext cx="619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904875" y="628650"/>
            <a:ext cx="266700" cy="266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8250" y="628650"/>
            <a:ext cx="30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상호작용 오브젝트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간단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312" y="1331357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층 퍼즐 풀이의 편의를 위한 카메라 설정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10287" y="2913563"/>
            <a:ext cx="4891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좌</a:t>
            </a:r>
            <a:r>
              <a:rPr lang="en-US" altLang="ko-KR" sz="1600" b="1" dirty="0">
                <a:solidFill>
                  <a:schemeClr val="bg1"/>
                </a:solidFill>
              </a:rPr>
              <a:t>) </a:t>
            </a:r>
            <a:r>
              <a:rPr lang="ko-KR" altLang="en-US" sz="1600" b="1" dirty="0">
                <a:solidFill>
                  <a:schemeClr val="bg1"/>
                </a:solidFill>
              </a:rPr>
              <a:t>이미지 와 같은 오브젝트를 </a:t>
            </a:r>
            <a:r>
              <a:rPr lang="ko-KR" altLang="en-US" sz="1600" b="1" dirty="0" err="1">
                <a:solidFill>
                  <a:schemeClr val="bg1"/>
                </a:solidFill>
              </a:rPr>
              <a:t>맵에</a:t>
            </a:r>
            <a:r>
              <a:rPr lang="ko-KR" altLang="en-US" sz="1600" b="1" dirty="0">
                <a:solidFill>
                  <a:schemeClr val="bg1"/>
                </a:solidFill>
              </a:rPr>
              <a:t> 배치 하여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    </a:t>
            </a:r>
            <a:r>
              <a:rPr lang="ko-KR" altLang="en-US" sz="1600" b="1" dirty="0">
                <a:solidFill>
                  <a:schemeClr val="bg1"/>
                </a:solidFill>
              </a:rPr>
              <a:t>상호작용 시 카메라 전환이 가능하도록 한다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693082" y="1215032"/>
            <a:ext cx="0" cy="51387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17114" y="2323331"/>
            <a:ext cx="902825" cy="763930"/>
            <a:chOff x="1990846" y="2326511"/>
            <a:chExt cx="902825" cy="763930"/>
          </a:xfrm>
        </p:grpSpPr>
        <p:pic>
          <p:nvPicPr>
            <p:cNvPr id="1026" name="Picture 2" descr="포함된 이미지: Download Cartoon button set game, GUI element for mobile game for fre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38" t="31749" r="30199" b="34267"/>
            <a:stretch/>
          </p:blipFill>
          <p:spPr bwMode="auto">
            <a:xfrm>
              <a:off x="1990846" y="2326511"/>
              <a:ext cx="902825" cy="763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포함된 이미지: "/>
            <p:cNvPicPr>
              <a:picLocks noChangeAspect="1" noChangeArrowheads="1"/>
            </p:cNvPicPr>
            <p:nvPr/>
          </p:nvPicPr>
          <p:blipFill rotWithShape="1">
            <a:blip r:embed="rId3">
              <a:lum bright="-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07" t="34884" r="10632" b="25982"/>
            <a:stretch/>
          </p:blipFill>
          <p:spPr bwMode="auto">
            <a:xfrm>
              <a:off x="2219971" y="2521768"/>
              <a:ext cx="414094" cy="46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1835088" y="1905863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카메라 전환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오브젝트 예시 이미지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29412" y="3808084"/>
            <a:ext cx="3818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bg1"/>
                </a:solidFill>
              </a:rPr>
              <a:t>직관적인 위치 와 오브젝트 모습을 가지게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46275" y="3181940"/>
            <a:ext cx="227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* </a:t>
            </a:r>
            <a:r>
              <a:rPr lang="ko-KR" altLang="en-US" sz="1200" dirty="0">
                <a:solidFill>
                  <a:schemeClr val="bg1"/>
                </a:solidFill>
              </a:rPr>
              <a:t>오브젝트 배치 예시 이미지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29412" y="4077429"/>
            <a:ext cx="3296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      └ 발판 및 버튼 과 같은 모양을 가진다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72526" y="3458939"/>
            <a:ext cx="4369787" cy="3066796"/>
            <a:chOff x="672526" y="3458939"/>
            <a:chExt cx="4369787" cy="30667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526" y="3458939"/>
              <a:ext cx="4369787" cy="3066796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3284762" y="5030236"/>
              <a:ext cx="454722" cy="384065"/>
              <a:chOff x="1985212" y="5679440"/>
              <a:chExt cx="454722" cy="384065"/>
            </a:xfrm>
          </p:grpSpPr>
          <p:pic>
            <p:nvPicPr>
              <p:cNvPr id="33" name="Picture 8" descr="별빛,빛 효과,장식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25" t="30819" r="30819" b="30155"/>
              <a:stretch/>
            </p:blipFill>
            <p:spPr bwMode="auto">
              <a:xfrm>
                <a:off x="2164007" y="5777605"/>
                <a:ext cx="97131" cy="91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8" descr="별빛,빛 효과,장식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25" t="30819" r="30819" b="30155"/>
              <a:stretch/>
            </p:blipFill>
            <p:spPr bwMode="auto">
              <a:xfrm>
                <a:off x="2284634" y="5826456"/>
                <a:ext cx="97131" cy="91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8" descr="별빛,빛 효과,장식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25" t="30819" r="30819" b="30155"/>
              <a:stretch/>
            </p:blipFill>
            <p:spPr bwMode="auto">
              <a:xfrm>
                <a:off x="2147149" y="5872284"/>
                <a:ext cx="97131" cy="91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6" name="그룹 25"/>
              <p:cNvGrpSpPr/>
              <p:nvPr/>
            </p:nvGrpSpPr>
            <p:grpSpPr>
              <a:xfrm>
                <a:off x="1985212" y="5679440"/>
                <a:ext cx="454722" cy="384065"/>
                <a:chOff x="1990846" y="2326511"/>
                <a:chExt cx="902825" cy="763930"/>
              </a:xfrm>
              <a:scene3d>
                <a:camera prst="orthographicFront">
                  <a:rot lat="4500000" lon="0" rev="0"/>
                </a:camera>
                <a:lightRig rig="threePt" dir="t"/>
              </a:scene3d>
            </p:grpSpPr>
            <p:pic>
              <p:nvPicPr>
                <p:cNvPr id="28" name="Picture 2" descr="포함된 이미지: Download Cartoon button set game, GUI element for mobile game for free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FF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38" t="31749" r="30199" b="34267"/>
                <a:stretch/>
              </p:blipFill>
              <p:spPr bwMode="auto">
                <a:xfrm>
                  <a:off x="1990846" y="2326511"/>
                  <a:ext cx="902825" cy="7639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4" descr="포함된 이미지: 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duotone>
                    <a:prstClr val="black"/>
                    <a:srgbClr val="FFFF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107" t="34884" r="10632" b="25982"/>
                <a:stretch/>
              </p:blipFill>
              <p:spPr bwMode="auto">
                <a:xfrm>
                  <a:off x="2219971" y="2521768"/>
                  <a:ext cx="414094" cy="4628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32" name="Picture 8" descr="별빛,빛 효과,장식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25" t="30819" r="30819" b="30155"/>
              <a:stretch/>
            </p:blipFill>
            <p:spPr bwMode="auto">
              <a:xfrm>
                <a:off x="2003483" y="5802287"/>
                <a:ext cx="97131" cy="91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아래쪽 화살표 10"/>
            <p:cNvSpPr/>
            <p:nvPr/>
          </p:nvSpPr>
          <p:spPr>
            <a:xfrm rot="16200000">
              <a:off x="1239292" y="4924164"/>
              <a:ext cx="189505" cy="591640"/>
            </a:xfrm>
            <a:prstGeom prst="downArrow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  <a:scene3d>
              <a:camera prst="orthographicFront">
                <a:rot lat="1231712" lon="21070644" rev="9790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/>
            </a:p>
          </p:txBody>
        </p:sp>
      </p:grpSp>
      <p:sp>
        <p:nvSpPr>
          <p:cNvPr id="13" name="타원 12"/>
          <p:cNvSpPr/>
          <p:nvPr/>
        </p:nvSpPr>
        <p:spPr>
          <a:xfrm>
            <a:off x="2997772" y="5054710"/>
            <a:ext cx="1028700" cy="3595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93627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85750" y="295275"/>
            <a:ext cx="11649075" cy="63055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5750" y="762000"/>
            <a:ext cx="619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904875" y="628650"/>
            <a:ext cx="266700" cy="266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8250" y="628650"/>
            <a:ext cx="23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3F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005599" y="1215668"/>
            <a:ext cx="0" cy="51387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464707"/>
            <a:ext cx="2729432" cy="28752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03960" y="121566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층 예시 이미지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l="11795" t="10599" r="21760" b="30434"/>
          <a:stretch/>
        </p:blipFill>
        <p:spPr>
          <a:xfrm>
            <a:off x="3800930" y="1819254"/>
            <a:ext cx="1813561" cy="1695450"/>
          </a:xfrm>
          <a:prstGeom prst="rect">
            <a:avLst/>
          </a:prstGeom>
          <a:scene3d>
            <a:camera prst="orthographicFront">
              <a:rot lat="0" lon="21299943" rev="0"/>
            </a:camera>
            <a:lightRig rig="threePt" dir="t"/>
          </a:scene3d>
        </p:spPr>
      </p:pic>
      <p:sp>
        <p:nvSpPr>
          <p:cNvPr id="10" name="타원 9"/>
          <p:cNvSpPr/>
          <p:nvPr/>
        </p:nvSpPr>
        <p:spPr>
          <a:xfrm>
            <a:off x="3944616" y="1983734"/>
            <a:ext cx="1520821" cy="14677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15909" y="2204029"/>
            <a:ext cx="482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2F </a:t>
            </a:r>
            <a:r>
              <a:rPr lang="ko-KR" altLang="en-US" sz="1400" dirty="0">
                <a:solidFill>
                  <a:schemeClr val="bg1"/>
                </a:solidFill>
              </a:rPr>
              <a:t>와 </a:t>
            </a:r>
            <a:r>
              <a:rPr lang="ko-KR" altLang="en-US" sz="1400" dirty="0" smtClean="0">
                <a:solidFill>
                  <a:schemeClr val="bg1"/>
                </a:solidFill>
              </a:rPr>
              <a:t>동일한 형식</a:t>
            </a:r>
            <a:r>
              <a:rPr lang="ko-KR" altLang="en-US" sz="1400" dirty="0" smtClean="0">
                <a:solidFill>
                  <a:schemeClr val="bg1"/>
                </a:solidFill>
              </a:rPr>
              <a:t> 카메라 </a:t>
            </a:r>
            <a:r>
              <a:rPr lang="ko-KR" altLang="en-US" sz="1400" dirty="0">
                <a:solidFill>
                  <a:schemeClr val="bg1"/>
                </a:solidFill>
              </a:rPr>
              <a:t>전환을 위한 오브젝트 배치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15909" y="2543952"/>
            <a:ext cx="482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천체시계가 정면으로 보이게 설정된 카메라로 변경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 descr="포함된 이미지: Papa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5" t="49956" r="26151" b="17891"/>
          <a:stretch/>
        </p:blipFill>
        <p:spPr bwMode="auto">
          <a:xfrm>
            <a:off x="2782768" y="5777865"/>
            <a:ext cx="1103377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56340" y="5239255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3F </a:t>
            </a:r>
            <a:r>
              <a:rPr lang="ko-KR" altLang="en-US" sz="1200" dirty="0">
                <a:solidFill>
                  <a:schemeClr val="bg1"/>
                </a:solidFill>
              </a:rPr>
              <a:t>카메라 전환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오브젝트 예시 이미지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21673" y="3466185"/>
            <a:ext cx="300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상호 작용 시 효과 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15909" y="3846166"/>
            <a:ext cx="388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상호 작용 시 </a:t>
            </a:r>
            <a:r>
              <a:rPr lang="ko-KR" altLang="en-US" sz="1600" dirty="0" err="1">
                <a:solidFill>
                  <a:schemeClr val="bg1"/>
                </a:solidFill>
              </a:rPr>
              <a:t>시네머신</a:t>
            </a:r>
            <a:r>
              <a:rPr lang="ko-KR" altLang="en-US" sz="1600" dirty="0">
                <a:solidFill>
                  <a:schemeClr val="bg1"/>
                </a:solidFill>
              </a:rPr>
              <a:t>  카메라  </a:t>
            </a:r>
            <a:r>
              <a:rPr lang="ko-KR" altLang="en-US" sz="1600" dirty="0" smtClean="0">
                <a:solidFill>
                  <a:schemeClr val="bg1"/>
                </a:solidFill>
              </a:rPr>
              <a:t>변경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     </a:t>
            </a:r>
            <a:r>
              <a:rPr lang="en-US" altLang="ko-KR" sz="1100" dirty="0" smtClean="0">
                <a:solidFill>
                  <a:schemeClr val="bg1"/>
                </a:solidFill>
              </a:rPr>
              <a:t>(*</a:t>
            </a:r>
            <a:r>
              <a:rPr lang="ko-KR" altLang="en-US" sz="1100" dirty="0" smtClean="0">
                <a:solidFill>
                  <a:schemeClr val="bg1"/>
                </a:solidFill>
              </a:rPr>
              <a:t>카메라 </a:t>
            </a:r>
            <a:r>
              <a:rPr lang="ko-KR" altLang="en-US" sz="1100" dirty="0">
                <a:solidFill>
                  <a:schemeClr val="bg1"/>
                </a:solidFill>
              </a:rPr>
              <a:t>전환 후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아이템 </a:t>
            </a:r>
            <a:r>
              <a:rPr lang="ko-KR" altLang="en-US" sz="1100" dirty="0" smtClean="0">
                <a:solidFill>
                  <a:schemeClr val="bg1"/>
                </a:solidFill>
              </a:rPr>
              <a:t>사용 불가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15909" y="4869923"/>
            <a:ext cx="515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상호 작용 </a:t>
            </a:r>
            <a:r>
              <a:rPr lang="ko-KR" altLang="en-US" sz="1600" dirty="0" smtClean="0">
                <a:solidFill>
                  <a:schemeClr val="bg1"/>
                </a:solidFill>
              </a:rPr>
              <a:t>시 카메라 </a:t>
            </a:r>
            <a:r>
              <a:rPr lang="ko-KR" altLang="en-US" sz="1600" dirty="0">
                <a:solidFill>
                  <a:schemeClr val="bg1"/>
                </a:solidFill>
              </a:rPr>
              <a:t>전환 </a:t>
            </a:r>
            <a:r>
              <a:rPr lang="ko-KR" altLang="en-US" sz="1600" dirty="0" smtClean="0">
                <a:solidFill>
                  <a:schemeClr val="bg1"/>
                </a:solidFill>
              </a:rPr>
              <a:t>되며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플레이어 </a:t>
            </a:r>
            <a:r>
              <a:rPr lang="ko-KR" altLang="en-US" sz="1600" dirty="0" smtClean="0">
                <a:solidFill>
                  <a:schemeClr val="bg1"/>
                </a:solidFill>
              </a:rPr>
              <a:t>캐릭터가</a:t>
            </a:r>
            <a:r>
              <a:rPr lang="en-US" altLang="ko-KR" sz="1600" dirty="0" smtClean="0">
                <a:solidFill>
                  <a:schemeClr val="bg1"/>
                </a:solidFill>
              </a:rPr>
              <a:t>    </a:t>
            </a:r>
            <a:r>
              <a:rPr lang="ko-KR" altLang="en-US" sz="1600" dirty="0" smtClean="0">
                <a:solidFill>
                  <a:schemeClr val="bg1"/>
                </a:solidFill>
              </a:rPr>
              <a:t>움직이거나 화면 클릭 시 </a:t>
            </a:r>
            <a:r>
              <a:rPr lang="ko-KR" altLang="en-US" sz="1600" dirty="0">
                <a:solidFill>
                  <a:schemeClr val="bg1"/>
                </a:solidFill>
              </a:rPr>
              <a:t>본 카메라로 돌아온다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165940" y="2717592"/>
            <a:ext cx="5524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04913" y="4185461"/>
            <a:ext cx="192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* (</a:t>
            </a:r>
            <a:r>
              <a:rPr lang="ko-KR" altLang="en-US" sz="1400" dirty="0" smtClean="0">
                <a:solidFill>
                  <a:schemeClr val="bg1"/>
                </a:solidFill>
              </a:rPr>
              <a:t>좌</a:t>
            </a:r>
            <a:r>
              <a:rPr lang="en-US" altLang="ko-KR" sz="1400" dirty="0" smtClean="0">
                <a:solidFill>
                  <a:schemeClr val="bg1"/>
                </a:solidFill>
              </a:rPr>
              <a:t>) 3F </a:t>
            </a:r>
            <a:r>
              <a:rPr lang="ko-KR" altLang="en-US" sz="1400" dirty="0" smtClean="0">
                <a:solidFill>
                  <a:schemeClr val="bg1"/>
                </a:solidFill>
              </a:rPr>
              <a:t>전체 모델링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03281" y="4190550"/>
            <a:ext cx="293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* (</a:t>
            </a:r>
            <a:r>
              <a:rPr lang="ko-KR" altLang="en-US" sz="1400" dirty="0" smtClean="0">
                <a:solidFill>
                  <a:schemeClr val="bg1"/>
                </a:solidFill>
              </a:rPr>
              <a:t>우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카메라 전환 시 보이는 모습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15909" y="2853017"/>
            <a:ext cx="5383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chemeClr val="bg1"/>
                </a:solidFill>
              </a:rPr>
              <a:t>(* [</a:t>
            </a:r>
            <a:r>
              <a:rPr lang="ko-KR" altLang="en-US" sz="1200" dirty="0" smtClean="0">
                <a:solidFill>
                  <a:schemeClr val="bg1"/>
                </a:solidFill>
              </a:rPr>
              <a:t>우측 이미지</a:t>
            </a:r>
            <a:r>
              <a:rPr lang="en-US" altLang="ko-KR" sz="1200" dirty="0" smtClean="0">
                <a:solidFill>
                  <a:schemeClr val="bg1"/>
                </a:solidFill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</a:rPr>
              <a:t> 붉은 선으로 표시된 천체시계가 정면으로 보이는 형태이다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721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320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솔루나 멀티 카메라</dc:title>
  <dc:creator>Microsoft 계정</dc:creator>
  <cp:lastModifiedBy>Microsoft 계정</cp:lastModifiedBy>
  <cp:revision>20</cp:revision>
  <dcterms:created xsi:type="dcterms:W3CDTF">2022-09-02T08:18:59Z</dcterms:created>
  <dcterms:modified xsi:type="dcterms:W3CDTF">2022-09-06T11:11:36Z</dcterms:modified>
</cp:coreProperties>
</file>