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4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D4ADA9F-5E90-4BC2-BD08-F22AA3E8C03A}">
          <p14:sldIdLst>
            <p14:sldId id="256"/>
          </p14:sldIdLst>
        </p14:section>
        <p14:section name="변경사항" id="{03DE1B33-1002-43D1-940A-D69C6E5BB1B3}">
          <p14:sldIdLst>
            <p14:sldId id="259"/>
          </p14:sldIdLst>
        </p14:section>
        <p14:section name="참고사항" id="{E405A81B-F5D2-45B1-91F9-A70DE888D6CF}">
          <p14:sldIdLst>
            <p14:sldId id="258"/>
          </p14:sldIdLst>
        </p14:section>
        <p14:section name="간략 설명" id="{0E8AC7EF-FB6D-4F3C-940A-8D1AC0D65243}">
          <p14:sldIdLst>
            <p14:sldId id="257"/>
          </p14:sldIdLst>
        </p14:section>
        <p14:section name="프로그래밍" id="{9B2F3C7C-F77F-4897-8524-6871DDB18AC7}">
          <p14:sldIdLst>
            <p14:sldId id="264"/>
            <p14:sldId id="263"/>
            <p14:sldId id="260"/>
          </p14:sldIdLst>
        </p14:section>
        <p14:section name="그래픽-모델링" id="{D0686C5F-CFCE-4B00-AC6D-E5147E1C43A9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59" d="100"/>
          <a:sy n="59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574E6-F15D-730C-C1C5-78D59F46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30149C-8278-949C-AD10-78DB1A3F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187A9-C3E7-AFD2-6B78-E6CCEA36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10-8649-432B-B018-4D1142E2351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EB4BC-71FA-1A14-2654-173C23AA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00347-F82B-4C8F-A714-2B451CD6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29D-F3AB-45EE-8B87-A5C2F3E77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0359B-5AB2-C6E1-391A-D02D4FC3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DC2460-38A1-2482-35A4-C8C2482F3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33CDC-EA84-9FC6-02B7-2A865AFF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10-8649-432B-B018-4D1142E2351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605AA-DE30-55F0-9B70-C470415B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52E24-2465-007C-A655-9FC1E103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29D-F3AB-45EE-8B87-A5C2F3E77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23639C-7A68-BE8B-3425-663FAC71F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31B62-C434-E06E-E5D1-84697C6E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DBE0F-C652-F2EC-C73A-101E2F22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10-8649-432B-B018-4D1142E2351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5EC88-0D6F-6CD6-6C8F-784AD18F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EA49D-C156-2FC9-456D-6AFA9F28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29D-F3AB-45EE-8B87-A5C2F3E77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ED233-EFC8-926E-1E33-64705570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343DB-AA7A-81A8-731C-31E398F56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F6827-757B-5974-033E-0C3E845A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10-8649-432B-B018-4D1142E2351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FBA79-9A61-CD34-9DA0-CF6E67CB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05192-A61E-BD8D-2F48-7A5061F3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29D-F3AB-45EE-8B87-A5C2F3E77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2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798D-5B8B-F6E8-FF29-59F0BF9E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53484-CA27-C253-04A4-DBB262E4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B60E9-B597-C3C0-FCE4-6DE98437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10-8649-432B-B018-4D1142E2351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D891C-845B-9E45-EF76-D447F576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9BEF3-1087-255A-8F76-65B9328D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29D-F3AB-45EE-8B87-A5C2F3E77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7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1BAA6-01BC-EE13-BB0C-1EF20A25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6B163-EC45-1CBD-B5AF-13E665528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8848D-8290-E29D-74EB-10A52E75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959CE-C129-61B0-51B5-AA6C66A8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10-8649-432B-B018-4D1142E2351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B51344-E1E6-F1BD-6EE0-81F1D680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9A59D-CA9C-F0D9-ED6B-EDC783E7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29D-F3AB-45EE-8B87-A5C2F3E77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9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C6B5D-F0C5-5E94-F4AA-129DB1FC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EB4D1-DC06-0FC5-9EFB-E5F2C963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3DABB-2DD5-6A5D-8C6D-2EEBA473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46D53-77BF-E42D-D16C-D11E46337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EB018B-3C90-7238-98EB-B92387910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10894F-9CE1-47D1-0015-8DC58003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10-8649-432B-B018-4D1142E2351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B9E8F0-659C-E544-7C63-0F682C80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5C4BD1-3AE5-0468-FC1F-0EC3495C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29D-F3AB-45EE-8B87-A5C2F3E77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3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2BB15-9DE9-91DD-6A75-B38FD7AA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51E6D0-4571-D8F7-A67F-E06700A0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10-8649-432B-B018-4D1142E2351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99FF0C-1462-3C91-5E87-A2C6B0F5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D1E6A8-0FA2-978E-A12E-6A0698BF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29D-F3AB-45EE-8B87-A5C2F3E77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2E7893-78F4-4D45-54BB-A868F280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10-8649-432B-B018-4D1142E2351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708502-6EAF-99C4-BF6D-64C6CE88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F318C9-498F-77CD-9BE1-81EB782A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29D-F3AB-45EE-8B87-A5C2F3E77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A85E1-A708-CD81-28BF-B8F552DC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B6C5A-EB97-4A3C-A2C6-7930DE0F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593105-B950-2E7C-73D5-7F8272053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887A3-FE77-48DF-9DD5-6CD9E695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10-8649-432B-B018-4D1142E2351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E99DB-BB4E-B6C5-5C08-2ABD33AE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4D36A-B109-2196-E995-37D138FD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29D-F3AB-45EE-8B87-A5C2F3E77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8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EC160-B270-3496-DD50-3FB1C3A7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028DAF-9FE3-E1C1-8DBF-1F9011B0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C3DF43-1DC4-51F5-3849-4B224FC79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DA4DE-983E-6C6B-0EC7-4F535167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10-8649-432B-B018-4D1142E2351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44BBA-2273-B5EE-1DCC-FC5137BD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2C648-7202-7677-7664-7E9A6CD0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329D-F3AB-45EE-8B87-A5C2F3E77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2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0F19A3-A7C3-F71E-972F-A45ADD8E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83FB7-841B-BFD8-ECA9-7074EC0B5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AAB69-4EEA-7716-6F53-08CBA2C66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0C510-8649-432B-B018-4D1142E2351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C327C-1351-F47C-F7D4-473ED13EF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4ED48-0AAC-C897-BEE4-71569B4A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329D-F3AB-45EE-8B87-A5C2F3E77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6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5848D-DACF-F6B3-F0D5-A700828F7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322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솔루나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메인화면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기획서</a:t>
            </a:r>
          </a:p>
        </p:txBody>
      </p:sp>
    </p:spTree>
    <p:extLst>
      <p:ext uri="{BB962C8B-B14F-4D97-AF65-F5344CB8AC3E}">
        <p14:creationId xmlns:p14="http://schemas.microsoft.com/office/powerpoint/2010/main" val="424421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CBEE1-5619-3503-DAFE-0C3A9544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히스토리</a:t>
            </a: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781D1673-5391-F859-DAE1-21387BCF4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01603"/>
              </p:ext>
            </p:extLst>
          </p:nvPr>
        </p:nvGraphicFramePr>
        <p:xfrm>
          <a:off x="926010" y="1505268"/>
          <a:ext cx="10900228" cy="428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293">
                  <a:extLst>
                    <a:ext uri="{9D8B030D-6E8A-4147-A177-3AD203B41FA5}">
                      <a16:colId xmlns:a16="http://schemas.microsoft.com/office/drawing/2014/main" val="3392331898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558824980"/>
                    </a:ext>
                  </a:extLst>
                </a:gridCol>
                <a:gridCol w="1010195">
                  <a:extLst>
                    <a:ext uri="{9D8B030D-6E8A-4147-A177-3AD203B41FA5}">
                      <a16:colId xmlns:a16="http://schemas.microsoft.com/office/drawing/2014/main" val="2944243121"/>
                    </a:ext>
                  </a:extLst>
                </a:gridCol>
                <a:gridCol w="7550329">
                  <a:extLst>
                    <a:ext uri="{9D8B030D-6E8A-4147-A177-3AD203B41FA5}">
                      <a16:colId xmlns:a16="http://schemas.microsoft.com/office/drawing/2014/main" val="3759076460"/>
                    </a:ext>
                  </a:extLst>
                </a:gridCol>
              </a:tblGrid>
              <a:tr h="428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생성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상세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839358"/>
                  </a:ext>
                </a:extLst>
              </a:tr>
              <a:tr h="42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8/26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새로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35973"/>
                  </a:ext>
                </a:extLst>
              </a:tr>
              <a:tr h="428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8/26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메인 메뉴 세팅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98124"/>
                  </a:ext>
                </a:extLst>
              </a:tr>
              <a:tr h="4285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801961"/>
                  </a:ext>
                </a:extLst>
              </a:tr>
              <a:tr h="4285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71933"/>
                  </a:ext>
                </a:extLst>
              </a:tr>
              <a:tr h="4285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82090"/>
                  </a:ext>
                </a:extLst>
              </a:tr>
              <a:tr h="4285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03883"/>
                  </a:ext>
                </a:extLst>
              </a:tr>
              <a:tr h="4285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193407"/>
                  </a:ext>
                </a:extLst>
              </a:tr>
              <a:tr h="4285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339364"/>
                  </a:ext>
                </a:extLst>
              </a:tr>
              <a:tr h="4285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88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47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CBEE1-5619-3503-DAFE-0C3A9544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작업 참고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0B54A-6DFE-DE09-52AA-AC58C7195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기존 </a:t>
            </a:r>
            <a:r>
              <a:rPr lang="ko-KR" altLang="en-US" sz="20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메인화면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UI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에서 버튼 색상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모양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위치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크기는 변경하지 않는다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버튼 내부 기능은 추후에 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UI </a:t>
            </a: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문서가 작성된 이후 제작한다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새 배경화면이 제작되기 전까지는 기존 배경화면으로 작업을 진행한다</a:t>
            </a:r>
            <a:r>
              <a:rPr lang="en-US" altLang="ko-KR" sz="20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  <a:endParaRPr lang="ko-KR" altLang="en-US" sz="20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07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EEBB1C-E429-044F-F600-B4516703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0" y="131974"/>
            <a:ext cx="8774593" cy="51145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247C445-FA65-CADF-2515-E72088626E6F}"/>
              </a:ext>
            </a:extLst>
          </p:cNvPr>
          <p:cNvSpPr/>
          <p:nvPr/>
        </p:nvSpPr>
        <p:spPr>
          <a:xfrm>
            <a:off x="3742441" y="961534"/>
            <a:ext cx="1696825" cy="772998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FEABBA6-2461-FAA0-CD73-5197F0486557}"/>
              </a:ext>
            </a:extLst>
          </p:cNvPr>
          <p:cNvCxnSpPr>
            <a:stCxn id="4" idx="3"/>
          </p:cNvCxnSpPr>
          <p:nvPr/>
        </p:nvCxnSpPr>
        <p:spPr>
          <a:xfrm>
            <a:off x="5439266" y="1348033"/>
            <a:ext cx="3817945" cy="2792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C3F163-D15C-0915-2BF8-84CC769F68DC}"/>
              </a:ext>
            </a:extLst>
          </p:cNvPr>
          <p:cNvSpPr/>
          <p:nvPr/>
        </p:nvSpPr>
        <p:spPr>
          <a:xfrm>
            <a:off x="9257211" y="879879"/>
            <a:ext cx="2753919" cy="99214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Soluna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글씨 대신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솔루나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로고 이미지 삽입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동봉된 </a:t>
            </a:r>
            <a:r>
              <a:rPr lang="en-US" altLang="ko-KR" sz="1400" dirty="0" err="1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png</a:t>
            </a:r>
            <a:r>
              <a:rPr lang="en-US" altLang="ko-KR" sz="14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파일 사용</a:t>
            </a:r>
            <a:r>
              <a:rPr lang="en-US" altLang="ko-KR" sz="1400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73A2D4-ABFF-1ED9-B9C0-A685C99A6FEC}"/>
              </a:ext>
            </a:extLst>
          </p:cNvPr>
          <p:cNvSpPr/>
          <p:nvPr/>
        </p:nvSpPr>
        <p:spPr>
          <a:xfrm>
            <a:off x="609600" y="444137"/>
            <a:ext cx="2508069" cy="470262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6ED9EF8-7D3C-9965-A0B1-8D2E6D31AF7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63635" y="5146766"/>
            <a:ext cx="0" cy="5747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01EF07-C97E-1075-A970-BA64C88BDA5C}"/>
              </a:ext>
            </a:extLst>
          </p:cNvPr>
          <p:cNvSpPr/>
          <p:nvPr/>
        </p:nvSpPr>
        <p:spPr>
          <a:xfrm>
            <a:off x="609599" y="5721531"/>
            <a:ext cx="2508070" cy="47063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시계탑 모델링 삽입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5FCD88-DE6F-BD1F-D102-343E7162B9C6}"/>
              </a:ext>
            </a:extLst>
          </p:cNvPr>
          <p:cNvSpPr/>
          <p:nvPr/>
        </p:nvSpPr>
        <p:spPr>
          <a:xfrm>
            <a:off x="3378926" y="4373768"/>
            <a:ext cx="5541701" cy="772998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4A35278-6923-0DB4-50CB-516B5234EC41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6149776" y="5146766"/>
            <a:ext cx="1" cy="5918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5FBB24-B57C-03FE-7639-E947C23EABB2}"/>
              </a:ext>
            </a:extLst>
          </p:cNvPr>
          <p:cNvSpPr/>
          <p:nvPr/>
        </p:nvSpPr>
        <p:spPr>
          <a:xfrm>
            <a:off x="4895741" y="5738579"/>
            <a:ext cx="2508070" cy="470632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원형 달 모양으로 변경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CAD06A-6935-591E-B2C4-A848E05A672E}"/>
              </a:ext>
            </a:extLst>
          </p:cNvPr>
          <p:cNvSpPr/>
          <p:nvPr/>
        </p:nvSpPr>
        <p:spPr>
          <a:xfrm>
            <a:off x="9257211" y="513491"/>
            <a:ext cx="323026" cy="30839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04ED46-F6B8-641B-CA4F-D85C19CD42DF}"/>
              </a:ext>
            </a:extLst>
          </p:cNvPr>
          <p:cNvSpPr/>
          <p:nvPr/>
        </p:nvSpPr>
        <p:spPr>
          <a:xfrm>
            <a:off x="230369" y="5811175"/>
            <a:ext cx="323026" cy="30839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2A2E53-3584-214A-5DB4-F33E42CAA1C4}"/>
              </a:ext>
            </a:extLst>
          </p:cNvPr>
          <p:cNvSpPr/>
          <p:nvPr/>
        </p:nvSpPr>
        <p:spPr>
          <a:xfrm>
            <a:off x="4568166" y="5828223"/>
            <a:ext cx="323026" cy="30839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56551D-77C5-07CD-5C56-7C912E40AE43}"/>
              </a:ext>
            </a:extLst>
          </p:cNvPr>
          <p:cNvSpPr/>
          <p:nvPr/>
        </p:nvSpPr>
        <p:spPr>
          <a:xfrm>
            <a:off x="4023359" y="3881733"/>
            <a:ext cx="1149531" cy="4023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BC504F7-3B7D-BD13-E206-6AB860C4DC2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172890" y="4082928"/>
            <a:ext cx="4232367" cy="1880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27CC00-C175-8507-B888-08E90E81D2D2}"/>
              </a:ext>
            </a:extLst>
          </p:cNvPr>
          <p:cNvSpPr/>
          <p:nvPr/>
        </p:nvSpPr>
        <p:spPr>
          <a:xfrm>
            <a:off x="9405256" y="3570165"/>
            <a:ext cx="2605873" cy="1025525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문구 </a:t>
            </a:r>
            <a:endParaRPr lang="en-US" altLang="ko-KR" dirty="0">
              <a:solidFill>
                <a:sysClr val="windowText" lastClr="00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‘Exit Game’</a:t>
            </a:r>
            <a:r>
              <a:rPr lang="ko-KR" altLang="en-US" dirty="0">
                <a:solidFill>
                  <a:sysClr val="windowText" lastClr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으로 변경 </a:t>
            </a:r>
            <a:r>
              <a:rPr lang="en-US" altLang="ko-KR" dirty="0">
                <a:solidFill>
                  <a:sysClr val="windowText" lastClr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endParaRPr lang="ko-KR" altLang="en-US" dirty="0">
              <a:solidFill>
                <a:sysClr val="windowText" lastClr="00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249BB9F-F5FD-C8A6-F714-5F14B0BF88E8}"/>
              </a:ext>
            </a:extLst>
          </p:cNvPr>
          <p:cNvSpPr/>
          <p:nvPr/>
        </p:nvSpPr>
        <p:spPr>
          <a:xfrm>
            <a:off x="9405256" y="3261774"/>
            <a:ext cx="325269" cy="30839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5868C7-48F5-DEA3-EDA0-185C44BED722}"/>
              </a:ext>
            </a:extLst>
          </p:cNvPr>
          <p:cNvSpPr/>
          <p:nvPr/>
        </p:nvSpPr>
        <p:spPr>
          <a:xfrm>
            <a:off x="8125099" y="5304542"/>
            <a:ext cx="3640182" cy="1363918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번호 별 세부 내용 들어있습니다 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플밍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5~6p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그래픽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7~8p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901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CBEE1-5619-3503-DAFE-0C3A9544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 –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메인 메뉴 세팅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0B54A-6DFE-DE09-52AA-AC58C7195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0648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메인 메뉴 세팅을 버튼에서 텍스트 형식으로 변경</a:t>
            </a:r>
            <a:endParaRPr lang="en-US" altLang="ko-KR" sz="16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49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CBEE1-5619-3503-DAFE-0C3A9544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1 -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제목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0B54A-6DFE-DE09-52AA-AC58C7195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0648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기존 문구 삭제 해주세요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삭제된 자리에 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zip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파일에 동봉해드린 </a:t>
            </a:r>
            <a:r>
              <a:rPr lang="en-US" altLang="ko-KR" sz="16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png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이미지 사이즈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위치를 기존 작업과 동일하게 맞춰서 집어넣어주세요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013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CBEE1-5619-3503-DAFE-0C3A9544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2 -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기능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0B54A-6DFE-DE09-52AA-AC58C7195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0648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rgbClr val="7030A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보라색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버튼을 클릭 시 게임 종료 확인 팝업이 뜨도록 해주세요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 [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문구도 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Exit Game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으로 변경해주세요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]</a:t>
            </a:r>
          </a:p>
          <a:p>
            <a:pPr>
              <a:lnSpc>
                <a:spcPct val="170000"/>
              </a:lnSpc>
            </a:pP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종료 확인 팝업에서 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Yes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누를 시 종료 시켜주세요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관련 이미지는 제작 후 전달하겠습니다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유니티 기본 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UI – Image, Button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사용해서 작업 부탁드려요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A5745-308E-98FF-978F-D5B2E9249D43}"/>
              </a:ext>
            </a:extLst>
          </p:cNvPr>
          <p:cNvSpPr/>
          <p:nvPr/>
        </p:nvSpPr>
        <p:spPr>
          <a:xfrm>
            <a:off x="1175657" y="4002224"/>
            <a:ext cx="4615543" cy="18462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게임을 </a:t>
            </a:r>
            <a:r>
              <a:rPr lang="ko-KR" altLang="en-US" sz="2400" dirty="0" err="1">
                <a:solidFill>
                  <a:sysClr val="windowText" lastClr="000000"/>
                </a:solidFill>
              </a:rPr>
              <a:t>종료하시겠습니까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?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09656A-B9E6-2EA1-D351-C58E839381AF}"/>
              </a:ext>
            </a:extLst>
          </p:cNvPr>
          <p:cNvSpPr/>
          <p:nvPr/>
        </p:nvSpPr>
        <p:spPr>
          <a:xfrm>
            <a:off x="1820092" y="4881792"/>
            <a:ext cx="1332411" cy="66185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B8D8BA-1330-16D5-E870-4FA3E343514D}"/>
              </a:ext>
            </a:extLst>
          </p:cNvPr>
          <p:cNvSpPr/>
          <p:nvPr/>
        </p:nvSpPr>
        <p:spPr>
          <a:xfrm>
            <a:off x="3823063" y="4881792"/>
            <a:ext cx="1332411" cy="66185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5F99C0-28AB-AE49-57F1-3D443C103445}"/>
              </a:ext>
            </a:extLst>
          </p:cNvPr>
          <p:cNvSpPr/>
          <p:nvPr/>
        </p:nvSpPr>
        <p:spPr>
          <a:xfrm>
            <a:off x="838200" y="4002224"/>
            <a:ext cx="323026" cy="3083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66DFF7-FF74-3250-83C5-8D4A767107B4}"/>
              </a:ext>
            </a:extLst>
          </p:cNvPr>
          <p:cNvSpPr/>
          <p:nvPr/>
        </p:nvSpPr>
        <p:spPr>
          <a:xfrm>
            <a:off x="1820092" y="4881792"/>
            <a:ext cx="1349828" cy="6618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D14066-F3ED-6475-F308-23ECFDE5E4E3}"/>
              </a:ext>
            </a:extLst>
          </p:cNvPr>
          <p:cNvSpPr/>
          <p:nvPr/>
        </p:nvSpPr>
        <p:spPr>
          <a:xfrm>
            <a:off x="3796938" y="4881792"/>
            <a:ext cx="1349828" cy="66185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BB8E9F4-2D63-D9CD-25B2-8A939FD59E9C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4230190" y="3808458"/>
            <a:ext cx="661849" cy="413221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3BD84A-2FF8-6D4A-76C5-171F3507BE30}"/>
              </a:ext>
            </a:extLst>
          </p:cNvPr>
          <p:cNvCxnSpPr>
            <a:stCxn id="9" idx="2"/>
          </p:cNvCxnSpPr>
          <p:nvPr/>
        </p:nvCxnSpPr>
        <p:spPr>
          <a:xfrm>
            <a:off x="4471852" y="5543643"/>
            <a:ext cx="17416" cy="66184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0C6D14-FFD3-9457-E853-FA11746710C4}"/>
              </a:ext>
            </a:extLst>
          </p:cNvPr>
          <p:cNvSpPr/>
          <p:nvPr/>
        </p:nvSpPr>
        <p:spPr>
          <a:xfrm>
            <a:off x="6627223" y="5874566"/>
            <a:ext cx="2734492" cy="68797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Yes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는 </a:t>
            </a:r>
            <a:r>
              <a:rPr lang="ko-KR" altLang="en-US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빨강</a:t>
            </a:r>
            <a:endParaRPr lang="en-US" altLang="ko-KR" dirty="0">
              <a:solidFill>
                <a:srgbClr val="FF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No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는 </a:t>
            </a:r>
            <a:r>
              <a:rPr lang="ko-KR" altLang="en-US" dirty="0">
                <a:solidFill>
                  <a:srgbClr val="00206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파랑</a:t>
            </a:r>
            <a:endParaRPr lang="en-US" altLang="ko-KR" dirty="0">
              <a:solidFill>
                <a:srgbClr val="00206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17C1D8-993B-E3B8-0470-7D972ABD3BEC}"/>
              </a:ext>
            </a:extLst>
          </p:cNvPr>
          <p:cNvSpPr/>
          <p:nvPr/>
        </p:nvSpPr>
        <p:spPr>
          <a:xfrm>
            <a:off x="6627223" y="5325927"/>
            <a:ext cx="2734492" cy="435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버튼별</a:t>
            </a:r>
            <a:r>
              <a:rPr lang="ko-KR" altLang="en-US" dirty="0">
                <a:solidFill>
                  <a:sysClr val="windowText" lastClr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색 지정</a:t>
            </a:r>
          </a:p>
        </p:txBody>
      </p:sp>
    </p:spTree>
    <p:extLst>
      <p:ext uri="{BB962C8B-B14F-4D97-AF65-F5344CB8AC3E}">
        <p14:creationId xmlns:p14="http://schemas.microsoft.com/office/powerpoint/2010/main" val="163373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16A14FF-32A8-6C81-48BF-3FF15AC889D9}"/>
              </a:ext>
            </a:extLst>
          </p:cNvPr>
          <p:cNvSpPr/>
          <p:nvPr/>
        </p:nvSpPr>
        <p:spPr>
          <a:xfrm>
            <a:off x="1123404" y="4801211"/>
            <a:ext cx="2455818" cy="1624196"/>
          </a:xfrm>
          <a:custGeom>
            <a:avLst/>
            <a:gdLst>
              <a:gd name="connsiteX0" fmla="*/ 580675 w 2455818"/>
              <a:gd name="connsiteY0" fmla="*/ 0 h 1624196"/>
              <a:gd name="connsiteX1" fmla="*/ 1875144 w 2455818"/>
              <a:gd name="connsiteY1" fmla="*/ 0 h 1624196"/>
              <a:gd name="connsiteX2" fmla="*/ 1914444 w 2455818"/>
              <a:gd name="connsiteY2" fmla="*/ 15280 h 1624196"/>
              <a:gd name="connsiteX3" fmla="*/ 2455818 w 2455818"/>
              <a:gd name="connsiteY3" fmla="*/ 744630 h 1624196"/>
              <a:gd name="connsiteX4" fmla="*/ 1227909 w 2455818"/>
              <a:gd name="connsiteY4" fmla="*/ 1624196 h 1624196"/>
              <a:gd name="connsiteX5" fmla="*/ 0 w 2455818"/>
              <a:gd name="connsiteY5" fmla="*/ 744630 h 1624196"/>
              <a:gd name="connsiteX6" fmla="*/ 541374 w 2455818"/>
              <a:gd name="connsiteY6" fmla="*/ 15280 h 1624196"/>
              <a:gd name="connsiteX7" fmla="*/ 580675 w 2455818"/>
              <a:gd name="connsiteY7" fmla="*/ 0 h 162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5818" h="1624196">
                <a:moveTo>
                  <a:pt x="580675" y="0"/>
                </a:moveTo>
                <a:lnTo>
                  <a:pt x="1875144" y="0"/>
                </a:lnTo>
                <a:lnTo>
                  <a:pt x="1914444" y="15280"/>
                </a:lnTo>
                <a:cubicBezTo>
                  <a:pt x="2241071" y="173345"/>
                  <a:pt x="2455818" y="441023"/>
                  <a:pt x="2455818" y="744630"/>
                </a:cubicBezTo>
                <a:cubicBezTo>
                  <a:pt x="2455818" y="1230401"/>
                  <a:pt x="1906064" y="1624196"/>
                  <a:pt x="1227909" y="1624196"/>
                </a:cubicBezTo>
                <a:cubicBezTo>
                  <a:pt x="549754" y="1624196"/>
                  <a:pt x="0" y="1230401"/>
                  <a:pt x="0" y="744630"/>
                </a:cubicBezTo>
                <a:cubicBezTo>
                  <a:pt x="0" y="441023"/>
                  <a:pt x="214748" y="173345"/>
                  <a:pt x="541374" y="15280"/>
                </a:cubicBezTo>
                <a:lnTo>
                  <a:pt x="580675" y="0"/>
                </a:lnTo>
                <a:close/>
              </a:path>
            </a:pathLst>
          </a:custGeom>
          <a:solidFill>
            <a:schemeClr val="tx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FCBEE1-5619-3503-DAFE-0C3A9544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 –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달 모델링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0B54A-6DFE-DE09-52AA-AC58C7195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메인 화면 이미지에서 캐릭터가 앉는 부분 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(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앉았을 때 안정감 있도록 앉을 부분 살짝 평평하게 제작해주세요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1)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타원형으로 달 모델링 제작해주세요</a:t>
            </a:r>
            <a:endParaRPr lang="en-US" altLang="ko-KR" sz="16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2)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예시 이미지 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달 </a:t>
            </a:r>
            <a:r>
              <a:rPr lang="ko-KR" altLang="en-US" sz="16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텍스쳐는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기존 달 이미지와 같은 느낌으로 제작해주세요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>
              <a:lnSpc>
                <a:spcPct val="170000"/>
              </a:lnSpc>
            </a:pPr>
            <a:endParaRPr lang="en-US" altLang="ko-KR" sz="16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B4A352-284D-174F-3875-1A085BEF7A49}"/>
              </a:ext>
            </a:extLst>
          </p:cNvPr>
          <p:cNvSpPr/>
          <p:nvPr/>
        </p:nvSpPr>
        <p:spPr>
          <a:xfrm>
            <a:off x="1123404" y="4801211"/>
            <a:ext cx="2455817" cy="16241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57202C-8EBE-2805-D737-22D53EB54D8C}"/>
              </a:ext>
            </a:extLst>
          </p:cNvPr>
          <p:cNvSpPr/>
          <p:nvPr/>
        </p:nvSpPr>
        <p:spPr>
          <a:xfrm>
            <a:off x="1123404" y="4451479"/>
            <a:ext cx="323026" cy="3083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800169-D375-DC3A-C33E-53FDF9684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" t="3771" r="7727" b="6894"/>
          <a:stretch/>
        </p:blipFill>
        <p:spPr>
          <a:xfrm>
            <a:off x="4310742" y="5209582"/>
            <a:ext cx="1210493" cy="12158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63F693-7DFC-664C-8320-A0417F68B53E}"/>
              </a:ext>
            </a:extLst>
          </p:cNvPr>
          <p:cNvSpPr/>
          <p:nvPr/>
        </p:nvSpPr>
        <p:spPr>
          <a:xfrm>
            <a:off x="4284615" y="4827338"/>
            <a:ext cx="323026" cy="3083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2400FF5-4CC7-C3BE-AAD6-1C717CE72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944" y="5174746"/>
            <a:ext cx="1276622" cy="12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CBEE1-5619-3503-DAFE-0C3A9544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4 - 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시계탑 모델링 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0B54A-6DFE-DE09-52AA-AC58C7195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0648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메인 화면에서 주인공이 바라볼 물체로 사용되며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저희 게임의 플레이 배경 장소입니다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메인 색상은 황금빛으로 해주세요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1)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예시 이미지 같은 느낌으로 네모난 시계탑을 제작해주세요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2) </a:t>
            </a:r>
            <a:r>
              <a:rPr lang="ko-KR" altLang="en-US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시계탑의 시계 부분은 천체 시계로 제작해주세요</a:t>
            </a:r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0CDD5E-B460-B373-369B-EBCF62B06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2" t="2102" r="34137" b="17944"/>
          <a:stretch/>
        </p:blipFill>
        <p:spPr>
          <a:xfrm>
            <a:off x="7430588" y="3701393"/>
            <a:ext cx="822129" cy="28134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BC87022-0F62-3758-F911-AF2311F1066A}"/>
              </a:ext>
            </a:extLst>
          </p:cNvPr>
          <p:cNvSpPr/>
          <p:nvPr/>
        </p:nvSpPr>
        <p:spPr>
          <a:xfrm>
            <a:off x="7413170" y="3367041"/>
            <a:ext cx="323026" cy="3083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8415E9-C0D5-3E5C-3AB9-2CBDAB488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192" y="4885204"/>
            <a:ext cx="2172789" cy="162959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89CEAA-9F76-4023-E262-4876DE12A264}"/>
              </a:ext>
            </a:extLst>
          </p:cNvPr>
          <p:cNvSpPr/>
          <p:nvPr/>
        </p:nvSpPr>
        <p:spPr>
          <a:xfrm>
            <a:off x="8612774" y="4538305"/>
            <a:ext cx="323026" cy="3083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8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accent3">
              <a:lumMod val="20000"/>
              <a:lumOff val="8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5"/>
          </a:solidFill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291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레시피코리아 Medium</vt:lpstr>
      <vt:lpstr>맑은 고딕</vt:lpstr>
      <vt:lpstr>Arial</vt:lpstr>
      <vt:lpstr>Office 테마</vt:lpstr>
      <vt:lpstr>솔루나 메인화면 기획서</vt:lpstr>
      <vt:lpstr>히스토리</vt:lpstr>
      <vt:lpstr>작업 참고 사항</vt:lpstr>
      <vt:lpstr>PowerPoint 프레젠테이션</vt:lpstr>
      <vt:lpstr>0 – 메인 메뉴 세팅 변경</vt:lpstr>
      <vt:lpstr>1 - 제목 변경</vt:lpstr>
      <vt:lpstr>2 - 기능 추가</vt:lpstr>
      <vt:lpstr>3 – 달 모델링 제작</vt:lpstr>
      <vt:lpstr>4 - 시계탑 모델링 제작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메인화면 기획서</dc:title>
  <dc:creator>w084658</dc:creator>
  <cp:lastModifiedBy>w084658</cp:lastModifiedBy>
  <cp:revision>5</cp:revision>
  <dcterms:created xsi:type="dcterms:W3CDTF">2022-08-26T10:06:00Z</dcterms:created>
  <dcterms:modified xsi:type="dcterms:W3CDTF">2022-08-26T12:38:46Z</dcterms:modified>
</cp:coreProperties>
</file>