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BD4D-17C6-4FBC-BDF1-A084B30C2DD4}" v="12" dt="2022-08-30T05:56:3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B340-F10B-D3F8-B728-F2CDA160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43E28-C891-E4EA-B20B-18E1340D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7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F9DE-FC48-B84D-90A1-A32BA4D1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871FD-C5AE-B45C-4261-5CA8099D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08C86-5FF8-7F63-E2CF-C47850BB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B722B-523C-74F9-688E-195F625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2D4CD-A13B-50B9-CDBE-546A9FE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1D4C6D-993C-C10D-22BE-0E2DD3E0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C963-5697-94D5-C5EF-3E2DEE9D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6D822-E39E-8852-0EC7-1DDC7F2B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5D8FB-3BCB-1CB0-A14C-04725A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C4FD-12B8-4061-F568-28AA63F5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8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322E-9953-2D8C-3553-C60DFA54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7304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E8F6-6C04-16BD-10DD-D67DBF31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30"/>
            <a:ext cx="7391400" cy="49261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751E1-EB0C-5DDF-CC02-305B1BA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B477FCF9-309A-8B1F-2725-9D51B9B39A1F}"/>
              </a:ext>
            </a:extLst>
          </p:cNvPr>
          <p:cNvSpPr/>
          <p:nvPr userDrawn="1"/>
        </p:nvSpPr>
        <p:spPr>
          <a:xfrm>
            <a:off x="741874" y="1164834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F6473F62-7115-69FE-3996-D037EE394AB8}"/>
              </a:ext>
            </a:extLst>
          </p:cNvPr>
          <p:cNvSpPr/>
          <p:nvPr userDrawn="1"/>
        </p:nvSpPr>
        <p:spPr>
          <a:xfrm flipH="1" flipV="1">
            <a:off x="7875916" y="5827386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74D53D-7BA1-4F92-FCB2-84E7A6048FF6}"/>
              </a:ext>
            </a:extLst>
          </p:cNvPr>
          <p:cNvCxnSpPr/>
          <p:nvPr userDrawn="1"/>
        </p:nvCxnSpPr>
        <p:spPr>
          <a:xfrm>
            <a:off x="8445260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2E2305-3B68-C3F3-0D8A-A7831FAD52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60921" y="365126"/>
            <a:ext cx="3252158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277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07D-376F-C5B0-7233-33C72EE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ED806-5A03-717D-088A-D0100A12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26F9-F836-063D-D9ED-9A12AD7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7176-2B71-CB0D-8D9C-642FE2CE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99A9-8853-68E2-0B1A-52B6F722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2FF1C-5C29-6680-505A-038A0CD7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D694-5671-C2B7-1C53-9DA274D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C668D-5B70-84C0-1D79-8B4952F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27892-1E1B-BD25-4787-E35B693A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57D68-7236-C665-ADA5-74CB2F58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5A2BB-DC71-DA5A-8C57-567BFA03F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51D8A-B7C4-83AA-8E12-1261E3C57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751C8-9A8B-A763-CBD4-F10F2A8B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F3C4-08E8-0273-F783-F8C68A17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EA053-9B58-A4B5-E254-6F077C7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CAA50-4E7C-529D-4A5A-D82081B1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7D751-4231-D05A-D8E5-D201A26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3AD834-251C-DB1A-6B18-1A9E94C6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A60E96-8A18-44BE-AB61-B1148ADE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D16F7-CC54-0FBC-174A-1FA7873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D07A-5A67-FEE0-118F-720561AB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E16A6-C5CD-B664-4844-E84A985D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5DDC5-6CC1-E5A4-5EA3-E7B94CBD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56E13-5359-0765-8241-56D219B3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22039-9485-83E3-0A52-D0CC2BC5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16FB5-E8D2-D556-6103-94569E7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B5E5-C729-6D66-2EF9-8B7B8EF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28B60-59A0-6C63-23E9-C84CDDD5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31A49-3196-1312-1906-DF7B8EBF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D1943-1391-D648-3B00-27CBFF9E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2535E-5560-CD60-21BD-6308483F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E658A-268C-A4DF-2C3E-D1566D3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CA6DF-EDE3-60D1-425B-003100A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D7E06-8787-FA6B-4682-87A64F8A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6E17D-F50F-197A-907E-EEBD4F66E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037C74-3FE4-5DE2-A605-7209A10381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33F13-03B4-56DA-2069-086D777D3644}"/>
              </a:ext>
            </a:extLst>
          </p:cNvPr>
          <p:cNvSpPr/>
          <p:nvPr userDrawn="1"/>
        </p:nvSpPr>
        <p:spPr>
          <a:xfrm>
            <a:off x="138744" y="133445"/>
            <a:ext cx="560713" cy="56071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C16E4-7791-6A04-19EE-9D36314665BF}"/>
              </a:ext>
            </a:extLst>
          </p:cNvPr>
          <p:cNvSpPr/>
          <p:nvPr userDrawn="1"/>
        </p:nvSpPr>
        <p:spPr>
          <a:xfrm>
            <a:off x="373817" y="419290"/>
            <a:ext cx="408313" cy="4083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651B4-0E70-0B8F-DB11-9CE4F8A00897}"/>
              </a:ext>
            </a:extLst>
          </p:cNvPr>
          <p:cNvSpPr/>
          <p:nvPr userDrawn="1"/>
        </p:nvSpPr>
        <p:spPr>
          <a:xfrm>
            <a:off x="310550" y="6356350"/>
            <a:ext cx="1846053" cy="365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7B176-C10F-013B-F47F-41B4EE52E630}"/>
              </a:ext>
            </a:extLst>
          </p:cNvPr>
          <p:cNvSpPr/>
          <p:nvPr userDrawn="1"/>
        </p:nvSpPr>
        <p:spPr>
          <a:xfrm>
            <a:off x="182879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7FB67F-6A1F-48E0-4912-AA699F69A228}"/>
              </a:ext>
            </a:extLst>
          </p:cNvPr>
          <p:cNvSpPr/>
          <p:nvPr userDrawn="1"/>
        </p:nvSpPr>
        <p:spPr>
          <a:xfrm>
            <a:off x="146648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8CF6-00D6-6808-856A-5459FB479C2D}"/>
              </a:ext>
            </a:extLst>
          </p:cNvPr>
          <p:cNvSpPr/>
          <p:nvPr userDrawn="1"/>
        </p:nvSpPr>
        <p:spPr>
          <a:xfrm>
            <a:off x="1102327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DD4B5E-C75D-A64A-FECD-F9FA4944267F}"/>
              </a:ext>
            </a:extLst>
          </p:cNvPr>
          <p:cNvSpPr/>
          <p:nvPr userDrawn="1"/>
        </p:nvSpPr>
        <p:spPr>
          <a:xfrm>
            <a:off x="738166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B0559A-40A2-709D-E9B0-1CDF80D04331}"/>
              </a:ext>
            </a:extLst>
          </p:cNvPr>
          <p:cNvSpPr/>
          <p:nvPr userDrawn="1"/>
        </p:nvSpPr>
        <p:spPr>
          <a:xfrm>
            <a:off x="374005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B579-EB66-4F91-FBF1-3AA36C728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18CD7-897D-C4D9-CE4D-AE2247BFD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9045-8400-EFB1-6B44-2979AA77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2E4C4-7138-5DC1-8BB9-D47B666C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Garamond</vt:lpstr>
      <vt:lpstr>Trebuchet MS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w084658</dc:creator>
  <cp:lastModifiedBy>w084658</cp:lastModifiedBy>
  <cp:revision>1</cp:revision>
  <dcterms:created xsi:type="dcterms:W3CDTF">2022-08-30T04:33:08Z</dcterms:created>
  <dcterms:modified xsi:type="dcterms:W3CDTF">2022-08-30T05:57:39Z</dcterms:modified>
</cp:coreProperties>
</file>