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40633" y="192506"/>
            <a:ext cx="11646568" cy="6528969"/>
          </a:xfrm>
          <a:prstGeom prst="rect">
            <a:avLst/>
          </a:prstGeom>
          <a:noFill/>
          <a:ln>
            <a:solidFill>
              <a:schemeClr val="tx1">
                <a:alpha val="3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 smtClean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561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 smtClean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61221"/>
            <a:ext cx="12192000" cy="352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396875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3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1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8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8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9655-57C6-47FD-8D9F-7FF3F735FFE3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54CC-942B-4232-B3FC-5F2A35EF0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6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26569" y="2550696"/>
            <a:ext cx="4058652" cy="14919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오브젝트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77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3167" t="2222" r="3718" b="18889"/>
          <a:stretch/>
        </p:blipFill>
        <p:spPr>
          <a:xfrm>
            <a:off x="2278743" y="3706054"/>
            <a:ext cx="4324649" cy="27215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281" y="57665"/>
            <a:ext cx="459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1F </a:t>
            </a:r>
            <a:r>
              <a:rPr lang="ko-KR" altLang="en-US" sz="2400" dirty="0" smtClean="0">
                <a:solidFill>
                  <a:schemeClr val="bg1"/>
                </a:solidFill>
              </a:rPr>
              <a:t>오브젝트 예시 이미지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30" name="Picture 6" descr="마법같은 과학' 판타지 장르의 스팀펑크는 어떻게 표현되나? : 네이버 포스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610" y="1034953"/>
            <a:ext cx="1668893" cy="13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962" b="60193" l="49391" r="580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42" t="49830" r="43323" b="39936"/>
          <a:stretch/>
        </p:blipFill>
        <p:spPr>
          <a:xfrm>
            <a:off x="761062" y="1391706"/>
            <a:ext cx="1320800" cy="1549401"/>
          </a:xfrm>
          <a:prstGeom prst="rect">
            <a:avLst/>
          </a:prstGeom>
        </p:spPr>
      </p:pic>
      <p:cxnSp>
        <p:nvCxnSpPr>
          <p:cNvPr id="17" name="꺾인 연결선 16"/>
          <p:cNvCxnSpPr/>
          <p:nvPr/>
        </p:nvCxnSpPr>
        <p:spPr>
          <a:xfrm rot="16200000" flipH="1">
            <a:off x="194019" y="3495449"/>
            <a:ext cx="3492500" cy="1698015"/>
          </a:xfrm>
          <a:prstGeom prst="bentConnector3">
            <a:avLst>
              <a:gd name="adj1" fmla="val 1002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30" idx="2"/>
          </p:cNvCxnSpPr>
          <p:nvPr/>
        </p:nvCxnSpPr>
        <p:spPr>
          <a:xfrm>
            <a:off x="4820057" y="2372284"/>
            <a:ext cx="948746" cy="2768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i.pinimg.com/564x/d9/23/3a/d9233ad8135da6acadc55d531ba8b1a9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1" t="14269" r="13671" b="13655"/>
          <a:stretch/>
        </p:blipFill>
        <p:spPr bwMode="auto">
          <a:xfrm>
            <a:off x="7831301" y="3565946"/>
            <a:ext cx="2174322" cy="25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>
            <a:off x="5768803" y="5263243"/>
            <a:ext cx="2062498" cy="295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rcRect l="14720" r="13280" b="3841"/>
          <a:stretch/>
        </p:blipFill>
        <p:spPr>
          <a:xfrm>
            <a:off x="6124466" y="1255896"/>
            <a:ext cx="908502" cy="1213347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 flipH="1">
            <a:off x="6048266" y="2281918"/>
            <a:ext cx="554984" cy="142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포함된 이미지: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01" y="746263"/>
            <a:ext cx="2174322" cy="27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꺾인 연결선 32"/>
          <p:cNvCxnSpPr/>
          <p:nvPr/>
        </p:nvCxnSpPr>
        <p:spPr>
          <a:xfrm rot="10800000" flipV="1">
            <a:off x="4540595" y="2634342"/>
            <a:ext cx="3290707" cy="2108891"/>
          </a:xfrm>
          <a:prstGeom prst="bentConnector3">
            <a:avLst>
              <a:gd name="adj1" fmla="val 279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3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281" y="57665"/>
            <a:ext cx="459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</a:rPr>
              <a:t>F </a:t>
            </a:r>
            <a:r>
              <a:rPr lang="ko-KR" altLang="en-US" sz="2400" dirty="0" smtClean="0">
                <a:solidFill>
                  <a:schemeClr val="bg1"/>
                </a:solidFill>
              </a:rPr>
              <a:t>오브젝트 예시 이미지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9" t="49830" r="54719" b="22707"/>
          <a:stretch/>
        </p:blipFill>
        <p:spPr>
          <a:xfrm>
            <a:off x="8557740" y="677259"/>
            <a:ext cx="3155288" cy="21061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4" y="1272345"/>
            <a:ext cx="4762429" cy="47250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9257" y="519331"/>
            <a:ext cx="3439886" cy="27479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043271" y="2839892"/>
            <a:ext cx="293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예상 분위기 이미지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6" t="37373" r="40704" b="23745"/>
          <a:stretch/>
        </p:blipFill>
        <p:spPr>
          <a:xfrm>
            <a:off x="6713764" y="1394459"/>
            <a:ext cx="691090" cy="156444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3870960" y="2484120"/>
            <a:ext cx="2842260" cy="1226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0843" y="32085"/>
            <a:ext cx="269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1.Stage </a:t>
            </a:r>
            <a:r>
              <a:rPr lang="ko-KR" altLang="en-US" sz="2800" dirty="0" smtClean="0">
                <a:solidFill>
                  <a:schemeClr val="bg1"/>
                </a:solidFill>
              </a:rPr>
              <a:t>예상 </a:t>
            </a:r>
            <a:r>
              <a:rPr lang="ko-KR" altLang="en-US" sz="2800" dirty="0" smtClean="0">
                <a:solidFill>
                  <a:schemeClr val="bg1"/>
                </a:solidFill>
              </a:rPr>
              <a:t>안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597" y="823075"/>
            <a:ext cx="4943483" cy="477000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5958840" y="1021080"/>
            <a:ext cx="0" cy="50552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843" y="697914"/>
            <a:ext cx="5357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맵</a:t>
            </a:r>
            <a:r>
              <a:rPr lang="ko-KR" altLang="en-US" dirty="0"/>
              <a:t> </a:t>
            </a:r>
            <a:r>
              <a:rPr lang="ko-KR" altLang="en-US" dirty="0" err="1" smtClean="0"/>
              <a:t>컨셉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동작이 멈춰 동력 생산이 멈춰진 </a:t>
            </a:r>
            <a:r>
              <a:rPr lang="ko-KR" altLang="en-US" dirty="0" err="1" smtClean="0"/>
              <a:t>동력실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맵</a:t>
            </a:r>
            <a:r>
              <a:rPr lang="ko-KR" altLang="en-US" dirty="0" smtClean="0"/>
              <a:t> 의도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시계탑의 위한 탑의 동력 활성화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48373"/>
              </p:ext>
            </p:extLst>
          </p:nvPr>
        </p:nvGraphicFramePr>
        <p:xfrm>
          <a:off x="431800" y="2095558"/>
          <a:ext cx="4993640" cy="2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/>
                <a:gridCol w="1386840"/>
                <a:gridCol w="3139440"/>
              </a:tblGrid>
              <a:tr h="342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오브젝트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간단 설명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톱니바퀴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톱니바퀴가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멈춰진 형태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증기기관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기관에서 열기가 나오는 형태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두꺼비집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개의 버튼이 위로 올라가 있음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해시계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중앙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오브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형태가 빛난다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책상 위 물건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랜턴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장의 종이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작은 톱니바퀴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0843" y="5131416"/>
            <a:ext cx="618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 </a:t>
            </a:r>
            <a:r>
              <a:rPr lang="ko-KR" altLang="en-US" b="1" dirty="0" smtClean="0"/>
              <a:t>위의 오브젝트들의 가동이 중단 된 상태를 연출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ko-KR" altLang="en-US" dirty="0" smtClean="0"/>
              <a:t>다음 스테이지 이동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오브젝트 동작시켜 문 활성화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2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43" y="32085"/>
            <a:ext cx="580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1.Stage 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트릭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퍼즐 요소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</a:rPr>
              <a:t>예상 예시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597" y="823075"/>
            <a:ext cx="4943483" cy="477000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958840" y="1021080"/>
            <a:ext cx="0" cy="50552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466" y="82307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가동이 멈춰져 보이는 오브젝트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가 활성화 상태로 보이게 된 상태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36246"/>
              </p:ext>
            </p:extLst>
          </p:nvPr>
        </p:nvGraphicFramePr>
        <p:xfrm>
          <a:off x="475546" y="1737176"/>
          <a:ext cx="5386213" cy="40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71"/>
                <a:gridCol w="4219542"/>
              </a:tblGrid>
              <a:tr h="314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오브젝트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가동 조건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증기기관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밤으로 전환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증기기관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에서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별 조각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획득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해시계에 별 조각을 넣는다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증기기관의 연료 탱크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상태가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라면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1.2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층의 증기기관의 핸들을 돌려준다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두꺼비 집의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번째 버튼을 누른다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톱니바퀴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- 2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층의 작은 톱니바퀴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중앙의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별 조각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획득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해시계에 별 조각을 넣는다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톱니바퀴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통제기계의 작동이 켜진다면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1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층 톱니바퀴의 레버 클릭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두꺼비 집의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번째 버튼을 누른다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9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noFill/>
        </a:ln>
      </a:spPr>
      <a:bodyPr rtlCol="0" anchor="ctr"/>
      <a:lstStyle>
        <a:defPPr algn="ctr">
          <a:defRPr sz="3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185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w</cp:lastModifiedBy>
  <cp:revision>17</cp:revision>
  <dcterms:created xsi:type="dcterms:W3CDTF">2022-07-08T06:48:36Z</dcterms:created>
  <dcterms:modified xsi:type="dcterms:W3CDTF">2022-07-08T10:00:43Z</dcterms:modified>
</cp:coreProperties>
</file>