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117E2-862F-954C-CD18-A48103FCC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8DDBE9-52E2-C4B9-9106-AE4A5CDC8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39151-E6DB-0FB0-E506-D67D398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400-ED87-4250-985B-3C8D80EA06F9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4FF79-2992-19CE-6A97-2564841A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5C99E-0A95-E5FF-8D49-DA2EF784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A041-5D74-4060-91C8-D50D5F005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05FB5-2125-8F82-5627-64B0C18A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C13D0A-8FD3-12F9-2BC9-D725E540C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5748C-ECE6-AEB5-AC6D-5BAF8330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400-ED87-4250-985B-3C8D80EA06F9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E5AFE-B1CA-074D-6E66-E8CB3544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9AFE6-2D31-7741-9E60-B2000143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A041-5D74-4060-91C8-D50D5F005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26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B3AD99-EE87-49DC-CC15-2562F87C8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F156C6-70B1-B112-D0B2-4A031F5C1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6155D-DE46-D863-A35D-8BE6F567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400-ED87-4250-985B-3C8D80EA06F9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AD3B5-F2D8-F693-36C2-A04BE4CE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617E8-6594-604B-D3EE-395BCEFC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A041-5D74-4060-91C8-D50D5F005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5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7363D-C769-DECF-933F-BFF7DE5D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6F377-E6C0-0796-4B67-6C263864B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4D4DE-3074-8411-5244-6E93F0BE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400-ED87-4250-985B-3C8D80EA06F9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E3644-EC72-987B-9A97-1AFF95F6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FFCCC-9C7C-ADCD-97FC-7055D632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A041-5D74-4060-91C8-D50D5F005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1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22EC3-C398-7D67-CE11-9E5021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7ACA9-279E-F0BD-8825-EEF4815F5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311AF-565E-0015-11B4-A0BAD52C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400-ED87-4250-985B-3C8D80EA06F9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762B6-49EA-FB09-F08C-EFAE6258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355B4-EC2E-01F5-451E-2E9FB32A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A041-5D74-4060-91C8-D50D5F005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0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7E39A-35BC-EA92-232A-251A45E5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B020B-26C5-A3E3-0BAD-D0C50D090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EFA5CC-272D-C574-8046-86E02DBB3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E05499-F151-D3E5-0472-C78536FA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400-ED87-4250-985B-3C8D80EA06F9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B465A-203D-3322-123F-3AF0A899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E7A576-175D-F02D-E873-2EC914E2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A041-5D74-4060-91C8-D50D5F005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2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B8064-6543-B761-2B4F-58FC47CD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F96F23-DE46-5A83-0978-578E8251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14BFCB-1F13-D680-2A69-3C92D2D07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F081C9-1407-DAA5-A80C-30C8840CF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E0A39A-BB31-1424-DD34-1A871FDE2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02A772-7AD4-BE91-EFB7-912BB283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400-ED87-4250-985B-3C8D80EA06F9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D9A256-C38A-D109-FD48-F6FB8B42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172656-6341-9524-02B0-F56AB5D5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A041-5D74-4060-91C8-D50D5F005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68733-0C33-A917-5750-137DA89D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47C14-AAFD-D0F9-6539-A5B0997C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400-ED87-4250-985B-3C8D80EA06F9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743A05-A5E9-E3EF-DB3D-9B5BDCE0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7EE9DE-05AD-9963-379C-9727969A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A041-5D74-4060-91C8-D50D5F005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3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FC49B4-FC36-A2A2-D65F-B79577B7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400-ED87-4250-985B-3C8D80EA06F9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F1A115-2A81-D4E8-AF95-5D837E95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06320D-40FD-8CD1-6B15-0291EA5C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A041-5D74-4060-91C8-D50D5F005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3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4894F-5DBE-E5EC-7B64-97EFB053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A8520-3509-3315-0500-CFFF74C6C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B3FFAC-1C66-4748-98BF-2AA04FDF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9C77F-4485-73B2-B20A-4769DF9A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400-ED87-4250-985B-3C8D80EA06F9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5A453-0618-CEF3-9252-9E9C76AB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89ADB-AE62-CFB6-5566-4CC51D45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A041-5D74-4060-91C8-D50D5F005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BE1E1-1AE3-F5F5-F07A-01A3033D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37F20A-23B7-56D6-61DF-856D2BDD1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2C9EE3-0CA6-1EFA-3F86-F121759C5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AC3969-F817-BBFB-1456-916EF3B5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400-ED87-4250-985B-3C8D80EA06F9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FF2F4-6DE8-FE8E-2D23-F5DEE8F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2A1042-530D-C391-FDF6-DFF96CC3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A041-5D74-4060-91C8-D50D5F005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2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AD6589-DF4F-ED0A-7479-48A96F13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E6320-0280-1901-39C6-CC705E295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CE8DE-9504-C608-B591-C997A33F6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B400-ED87-4250-985B-3C8D80EA06F9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B16C9-D505-C7AF-960F-79DE4462B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EAD2F-DFE6-2B84-A167-669E49C8E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A041-5D74-4060-91C8-D50D5F005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A1D87-39B1-A573-CE4F-67EB9506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퍼즐 요소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5509A4-2C80-8A61-24FD-3F4EB48CA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4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7D99A-98EC-B7C5-6A23-3E953165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658CA-AB1A-ED46-630B-10A0B4261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ko-KR" altLang="en-US"/>
              <a:t>물 퍼즐</a:t>
            </a:r>
            <a:endParaRPr lang="en-US" altLang="ko-KR"/>
          </a:p>
          <a:p>
            <a:r>
              <a:rPr lang="ko-KR" altLang="en-US"/>
              <a:t>달의 힘을 이용해 세상을 흑백조로 보게 되면 색상이 적어지며 퍼즐 풀기가 가능해짐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3E6453-03D0-7894-FB96-B395B4551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21" b="21569"/>
          <a:stretch/>
        </p:blipFill>
        <p:spPr>
          <a:xfrm>
            <a:off x="838200" y="1828248"/>
            <a:ext cx="1890404" cy="21730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B64C26-858B-7168-E2A3-C90EC372C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t="26621" b="21569"/>
          <a:stretch/>
        </p:blipFill>
        <p:spPr>
          <a:xfrm>
            <a:off x="838200" y="4138854"/>
            <a:ext cx="1890404" cy="2173046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F4D3071-EB80-34C7-CB24-732074888C9F}"/>
              </a:ext>
            </a:extLst>
          </p:cNvPr>
          <p:cNvSpPr/>
          <p:nvPr/>
        </p:nvSpPr>
        <p:spPr>
          <a:xfrm>
            <a:off x="1613647" y="4001294"/>
            <a:ext cx="286871" cy="310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15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D6E94-36ED-10E8-1753-FBAF8BAA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명제에 관한 색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253A6-90A4-B60E-1F4C-1664ABBD0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ko-KR" altLang="en-US"/>
              <a:t>금색은 변하지 않는 진실</a:t>
            </a:r>
            <a:r>
              <a:rPr lang="en-US" altLang="ko-KR"/>
              <a:t>-&gt;</a:t>
            </a:r>
          </a:p>
          <a:p>
            <a:pPr marL="0" indent="0">
              <a:buNone/>
            </a:pPr>
            <a:r>
              <a:rPr lang="ko-KR" altLang="en-US"/>
              <a:t>어떠한 색도 칠할 수 없음</a:t>
            </a:r>
            <a:endParaRPr lang="en-US" altLang="ko-KR"/>
          </a:p>
          <a:p>
            <a:r>
              <a:rPr lang="ko-KR" altLang="en-US"/>
              <a:t>붉은색은 거짓</a:t>
            </a:r>
            <a:endParaRPr lang="en-US" altLang="ko-KR"/>
          </a:p>
          <a:p>
            <a:r>
              <a:rPr lang="ko-KR" altLang="en-US"/>
              <a:t>푸른색은 진실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343241-7EEE-2037-3EFB-7A3CE9A0588F}"/>
              </a:ext>
            </a:extLst>
          </p:cNvPr>
          <p:cNvSpPr/>
          <p:nvPr/>
        </p:nvSpPr>
        <p:spPr>
          <a:xfrm>
            <a:off x="905435" y="1825625"/>
            <a:ext cx="4069977" cy="666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 문은 열 수 없습니다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F494B763-CD4D-0A52-5F4A-C6C16A8E8648}"/>
              </a:ext>
            </a:extLst>
          </p:cNvPr>
          <p:cNvSpPr/>
          <p:nvPr/>
        </p:nvSpPr>
        <p:spPr>
          <a:xfrm>
            <a:off x="2752165" y="2492188"/>
            <a:ext cx="499709" cy="1120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5B799D-CC5A-6521-B50E-4FA104FACB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2889" r="21503" b="42234"/>
          <a:stretch/>
        </p:blipFill>
        <p:spPr>
          <a:xfrm>
            <a:off x="2752165" y="2707808"/>
            <a:ext cx="499709" cy="519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01E57C-7EFD-A52D-6AD6-F79FAA45F15E}"/>
              </a:ext>
            </a:extLst>
          </p:cNvPr>
          <p:cNvSpPr/>
          <p:nvPr/>
        </p:nvSpPr>
        <p:spPr>
          <a:xfrm>
            <a:off x="905435" y="3630705"/>
            <a:ext cx="4069977" cy="666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이 문은 열 수 없습니다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6AEDAD-B010-F2DE-FF65-5881BD64C8F1}"/>
              </a:ext>
            </a:extLst>
          </p:cNvPr>
          <p:cNvSpPr/>
          <p:nvPr/>
        </p:nvSpPr>
        <p:spPr>
          <a:xfrm>
            <a:off x="1138518" y="4419600"/>
            <a:ext cx="3567953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열 수 없다가 거짓이 되므로 열림</a:t>
            </a:r>
          </a:p>
        </p:txBody>
      </p:sp>
    </p:spTree>
    <p:extLst>
      <p:ext uri="{BB962C8B-B14F-4D97-AF65-F5344CB8AC3E}">
        <p14:creationId xmlns:p14="http://schemas.microsoft.com/office/powerpoint/2010/main" val="236712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767A7-3999-11F1-0082-CB961AD7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C91E3-D304-96CE-08EF-15E248F2311F}"/>
              </a:ext>
            </a:extLst>
          </p:cNvPr>
          <p:cNvSpPr txBox="1"/>
          <p:nvPr/>
        </p:nvSpPr>
        <p:spPr>
          <a:xfrm>
            <a:off x="2489866" y="2302840"/>
            <a:ext cx="62709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동그란 시작점에서 출발한다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올바른 길을 따라 끝이 반원 모양인 도착점까지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한 번 지나간 길은 다시 지나갈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5728A6-9472-D385-FFF0-12F1476B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9" y="2249857"/>
            <a:ext cx="1990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1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5F976-CB2E-584B-BDEF-3FB5AA2F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1579E-7E13-077C-33F9-9E47D37C3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575" y="1825625"/>
            <a:ext cx="7564225" cy="4351338"/>
          </a:xfrm>
        </p:spPr>
        <p:txBody>
          <a:bodyPr/>
          <a:lstStyle/>
          <a:p>
            <a:r>
              <a:rPr lang="ko-KR" altLang="en-US" dirty="0"/>
              <a:t>도형을 돌려가며 미로에서 빠져나가기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E766F0-AB34-9220-D7D1-4D43E24D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813508" cy="281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2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049BF-FA4D-949F-30BF-C6CB6FAC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E0793-DA93-6D53-2265-B7586EA0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2" y="1825625"/>
            <a:ext cx="8261808" cy="4351338"/>
          </a:xfrm>
        </p:spPr>
        <p:txBody>
          <a:bodyPr/>
          <a:lstStyle/>
          <a:p>
            <a:r>
              <a:rPr lang="ko-KR" altLang="en-US" dirty="0"/>
              <a:t>슬라이드 퍼즐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2413E1-A914-C1C8-BD0B-61F1483F3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0955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2243F-9482-75AF-8A72-42CF9683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10D2F-FB1B-C22D-5593-DDB409E3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647" y="1825625"/>
            <a:ext cx="7187153" cy="4351338"/>
          </a:xfrm>
        </p:spPr>
        <p:txBody>
          <a:bodyPr/>
          <a:lstStyle/>
          <a:p>
            <a:r>
              <a:rPr lang="ko-KR" altLang="en-US" dirty="0"/>
              <a:t>높이 차를 이용한 퍼즐</a:t>
            </a:r>
            <a:endParaRPr lang="en-US" altLang="ko-KR" dirty="0"/>
          </a:p>
          <a:p>
            <a:r>
              <a:rPr lang="ko-KR" altLang="en-US" dirty="0"/>
              <a:t>말 별 무게</a:t>
            </a:r>
            <a:r>
              <a:rPr lang="en-US" altLang="ko-KR" dirty="0"/>
              <a:t>(</a:t>
            </a:r>
            <a:r>
              <a:rPr lang="ko-KR" altLang="en-US" dirty="0"/>
              <a:t>대</a:t>
            </a:r>
            <a:r>
              <a:rPr lang="en-US" altLang="ko-KR" dirty="0"/>
              <a:t>,</a:t>
            </a:r>
            <a:r>
              <a:rPr lang="ko-KR" altLang="en-US" dirty="0"/>
              <a:t>중</a:t>
            </a:r>
            <a:r>
              <a:rPr lang="en-US" altLang="ko-KR" dirty="0"/>
              <a:t>,</a:t>
            </a:r>
            <a:r>
              <a:rPr lang="ko-KR" altLang="en-US" dirty="0"/>
              <a:t>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높은 곳에 있는 애는 중력에 의해 힘이 더 커짐</a:t>
            </a:r>
            <a:r>
              <a:rPr lang="en-US" altLang="ko-KR" dirty="0"/>
              <a:t>(</a:t>
            </a:r>
            <a:r>
              <a:rPr lang="ko-KR" altLang="en-US" dirty="0"/>
              <a:t>대는 변하지 않음</a:t>
            </a:r>
            <a:r>
              <a:rPr lang="en-US" altLang="ko-KR" dirty="0"/>
              <a:t>, </a:t>
            </a:r>
            <a:r>
              <a:rPr lang="ko-KR" altLang="en-US" dirty="0"/>
              <a:t>중은 대</a:t>
            </a:r>
            <a:r>
              <a:rPr lang="en-US" altLang="ko-KR" dirty="0"/>
              <a:t>, </a:t>
            </a:r>
            <a:r>
              <a:rPr lang="ko-KR" altLang="en-US" dirty="0"/>
              <a:t>소는 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827603-4C0F-4050-B6C1-A41BED4F5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1146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2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ED7A8-0C08-2186-EA50-1FBB0191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F6EAA-5011-FE6F-2E3B-B35CC934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거울 속 </a:t>
            </a:r>
            <a:r>
              <a:rPr lang="ko-KR" altLang="en-US" dirty="0" err="1"/>
              <a:t>방이랑</a:t>
            </a:r>
            <a:r>
              <a:rPr lang="ko-KR" altLang="en-US" dirty="0"/>
              <a:t> 현재 </a:t>
            </a:r>
            <a:r>
              <a:rPr lang="ko-KR" altLang="en-US" dirty="0" err="1"/>
              <a:t>방이랑</a:t>
            </a:r>
            <a:r>
              <a:rPr lang="ko-KR" altLang="en-US" dirty="0"/>
              <a:t> 대칭이 되게 </a:t>
            </a:r>
            <a:r>
              <a:rPr lang="ko-KR" altLang="en-US" dirty="0" err="1"/>
              <a:t>만들어야함</a:t>
            </a:r>
            <a:r>
              <a:rPr lang="en-US" altLang="ko-KR" dirty="0"/>
              <a:t>?”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32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1453E-8082-265A-294E-908D9969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51AA5-A49C-789C-003A-DFA5DF8ED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73" y="1825625"/>
            <a:ext cx="8620027" cy="4351338"/>
          </a:xfrm>
        </p:spPr>
        <p:txBody>
          <a:bodyPr/>
          <a:lstStyle/>
          <a:p>
            <a:r>
              <a:rPr lang="ko-KR" altLang="en-US" dirty="0"/>
              <a:t>네모</a:t>
            </a:r>
            <a:r>
              <a:rPr lang="en-US" altLang="ko-KR" dirty="0"/>
              <a:t>, </a:t>
            </a:r>
            <a:r>
              <a:rPr lang="ko-KR" altLang="en-US" dirty="0"/>
              <a:t>세모</a:t>
            </a:r>
            <a:r>
              <a:rPr lang="en-US" altLang="ko-KR" dirty="0"/>
              <a:t>, </a:t>
            </a:r>
            <a:r>
              <a:rPr lang="ko-KR" altLang="en-US" dirty="0"/>
              <a:t>동그라미 모양으로 가능한 적은 횟수의 이동으로 정해진 맵을 색으로 채우기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0DFA3B-8201-1AB2-12F0-F36FE6EC3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714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5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40B70-9360-8F2B-00B6-47A38544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EF3FC-532E-999C-E1FC-CF29385F8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180" y="1825625"/>
            <a:ext cx="6225619" cy="4351338"/>
          </a:xfrm>
        </p:spPr>
        <p:txBody>
          <a:bodyPr/>
          <a:lstStyle/>
          <a:p>
            <a:r>
              <a:rPr lang="ko-KR" altLang="en-US" dirty="0"/>
              <a:t>태양계 행성을 순서대로 </a:t>
            </a:r>
            <a:r>
              <a:rPr lang="ko-KR" altLang="en-US" dirty="0" err="1"/>
              <a:t>맞춰야하는</a:t>
            </a:r>
            <a:r>
              <a:rPr lang="ko-KR" altLang="en-US" dirty="0"/>
              <a:t> 중력 퍼즐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ABBFFA-5877-15C5-DA4E-37C367AD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949536" cy="194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2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2D3D-DE3D-EC29-9B0B-695253C2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0D2E4-5C1C-7274-E07F-1617C35A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59" y="1825625"/>
            <a:ext cx="7050741" cy="4351338"/>
          </a:xfrm>
        </p:spPr>
        <p:txBody>
          <a:bodyPr/>
          <a:lstStyle/>
          <a:p>
            <a:r>
              <a:rPr lang="ko-KR" altLang="en-US"/>
              <a:t>점 </a:t>
            </a:r>
            <a:r>
              <a:rPr lang="en-US" altLang="ko-KR"/>
              <a:t>2</a:t>
            </a:r>
            <a:r>
              <a:rPr lang="ko-KR" altLang="en-US"/>
              <a:t>개를 연결하면 두 색상이 섞인다</a:t>
            </a:r>
            <a:endParaRPr lang="en-US" altLang="ko-KR"/>
          </a:p>
          <a:p>
            <a:r>
              <a:rPr lang="ko-KR" altLang="en-US"/>
              <a:t>점 </a:t>
            </a:r>
            <a:r>
              <a:rPr lang="en-US" altLang="ko-KR"/>
              <a:t>3</a:t>
            </a:r>
            <a:r>
              <a:rPr lang="ko-KR" altLang="en-US"/>
              <a:t>개 이상을 연결 시 블록 제거가 가능하다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863BC4-5C08-C034-4E3E-A6572DB5B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86" r="50000" b="12056"/>
          <a:stretch/>
        </p:blipFill>
        <p:spPr>
          <a:xfrm>
            <a:off x="838199" y="1818481"/>
            <a:ext cx="3352513" cy="34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4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163</Words>
  <Application>Microsoft Office PowerPoint</Application>
  <PresentationFormat>와이드스크린</PresentationFormat>
  <Paragraphs>24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퍼즐 요소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명제에 관한 색 게임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요소</dc:title>
  <dc:creator>w084658</dc:creator>
  <cp:lastModifiedBy>w084658</cp:lastModifiedBy>
  <cp:revision>4</cp:revision>
  <dcterms:created xsi:type="dcterms:W3CDTF">2022-07-01T08:08:53Z</dcterms:created>
  <dcterms:modified xsi:type="dcterms:W3CDTF">2022-07-03T15:17:15Z</dcterms:modified>
</cp:coreProperties>
</file>