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D52"/>
    <a:srgbClr val="D4DEEB"/>
    <a:srgbClr val="0D0D0D"/>
    <a:srgbClr val="2E2E2E"/>
    <a:srgbClr val="373737"/>
    <a:srgbClr val="494846"/>
    <a:srgbClr val="F2F2F2"/>
    <a:srgbClr val="000000"/>
    <a:srgbClr val="D6DCE5"/>
    <a:srgbClr val="AFA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9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0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6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77370" y="232227"/>
            <a:ext cx="11466286" cy="6385141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0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5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6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2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6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9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2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4CC7-E133-49CB-9DA1-04312F6FE69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074-9F95-489D-AB53-7B9C3EE0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3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77370" y="232227"/>
            <a:ext cx="11466286" cy="6385141"/>
          </a:xfrm>
          <a:prstGeom prst="rect">
            <a:avLst/>
          </a:prstGeom>
          <a:solidFill>
            <a:srgbClr val="0D0D0D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62848" y="3058889"/>
            <a:ext cx="3585029" cy="787941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컨셉</a:t>
            </a:r>
            <a:r>
              <a:rPr lang="ko-KR" altLang="en-US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발표 </a:t>
            </a:r>
            <a:r>
              <a:rPr lang="en-US" altLang="ko-KR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r>
              <a:rPr lang="ko-KR" altLang="en-US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96620" y="250256"/>
            <a:ext cx="6600165" cy="6351211"/>
          </a:xfrm>
          <a:custGeom>
            <a:avLst/>
            <a:gdLst>
              <a:gd name="connsiteX0" fmla="*/ 0 w 6542414"/>
              <a:gd name="connsiteY0" fmla="*/ 0 h 2791437"/>
              <a:gd name="connsiteX1" fmla="*/ 6542414 w 6542414"/>
              <a:gd name="connsiteY1" fmla="*/ 0 h 2791437"/>
              <a:gd name="connsiteX2" fmla="*/ 6542414 w 6542414"/>
              <a:gd name="connsiteY2" fmla="*/ 2791437 h 2791437"/>
              <a:gd name="connsiteX3" fmla="*/ 0 w 6542414"/>
              <a:gd name="connsiteY3" fmla="*/ 2791437 h 2791437"/>
              <a:gd name="connsiteX4" fmla="*/ 0 w 6542414"/>
              <a:gd name="connsiteY4" fmla="*/ 0 h 2791437"/>
              <a:gd name="connsiteX0" fmla="*/ 0 w 6542414"/>
              <a:gd name="connsiteY0" fmla="*/ 0 h 2791437"/>
              <a:gd name="connsiteX1" fmla="*/ 6542414 w 6542414"/>
              <a:gd name="connsiteY1" fmla="*/ 0 h 2791437"/>
              <a:gd name="connsiteX2" fmla="*/ 6542414 w 6542414"/>
              <a:gd name="connsiteY2" fmla="*/ 2791437 h 2791437"/>
              <a:gd name="connsiteX3" fmla="*/ 3898068 w 6542414"/>
              <a:gd name="connsiteY3" fmla="*/ 2758108 h 2791437"/>
              <a:gd name="connsiteX4" fmla="*/ 0 w 6542414"/>
              <a:gd name="connsiteY4" fmla="*/ 2791437 h 2791437"/>
              <a:gd name="connsiteX5" fmla="*/ 0 w 6542414"/>
              <a:gd name="connsiteY5" fmla="*/ 0 h 2791437"/>
              <a:gd name="connsiteX0" fmla="*/ 0 w 6542414"/>
              <a:gd name="connsiteY0" fmla="*/ 0 h 3623081"/>
              <a:gd name="connsiteX1" fmla="*/ 6542414 w 6542414"/>
              <a:gd name="connsiteY1" fmla="*/ 0 h 3623081"/>
              <a:gd name="connsiteX2" fmla="*/ 6542414 w 6542414"/>
              <a:gd name="connsiteY2" fmla="*/ 2791437 h 3623081"/>
              <a:gd name="connsiteX3" fmla="*/ 3848641 w 6542414"/>
              <a:gd name="connsiteY3" fmla="*/ 3623081 h 3623081"/>
              <a:gd name="connsiteX4" fmla="*/ 0 w 6542414"/>
              <a:gd name="connsiteY4" fmla="*/ 2791437 h 3623081"/>
              <a:gd name="connsiteX5" fmla="*/ 0 w 6542414"/>
              <a:gd name="connsiteY5" fmla="*/ 0 h 3623081"/>
              <a:gd name="connsiteX0" fmla="*/ 0 w 6542414"/>
              <a:gd name="connsiteY0" fmla="*/ 0 h 3623081"/>
              <a:gd name="connsiteX1" fmla="*/ 6542414 w 6542414"/>
              <a:gd name="connsiteY1" fmla="*/ 0 h 3623081"/>
              <a:gd name="connsiteX2" fmla="*/ 6542414 w 6542414"/>
              <a:gd name="connsiteY2" fmla="*/ 2791437 h 3623081"/>
              <a:gd name="connsiteX3" fmla="*/ 3848641 w 6542414"/>
              <a:gd name="connsiteY3" fmla="*/ 3623081 h 3623081"/>
              <a:gd name="connsiteX4" fmla="*/ 0 w 6542414"/>
              <a:gd name="connsiteY4" fmla="*/ 2791437 h 3623081"/>
              <a:gd name="connsiteX5" fmla="*/ 0 w 6542414"/>
              <a:gd name="connsiteY5" fmla="*/ 0 h 3623081"/>
              <a:gd name="connsiteX0" fmla="*/ 0 w 6542414"/>
              <a:gd name="connsiteY0" fmla="*/ 0 h 3623081"/>
              <a:gd name="connsiteX1" fmla="*/ 6542414 w 6542414"/>
              <a:gd name="connsiteY1" fmla="*/ 0 h 3623081"/>
              <a:gd name="connsiteX2" fmla="*/ 6542414 w 6542414"/>
              <a:gd name="connsiteY2" fmla="*/ 2791437 h 3623081"/>
              <a:gd name="connsiteX3" fmla="*/ 3848641 w 6542414"/>
              <a:gd name="connsiteY3" fmla="*/ 3623081 h 3623081"/>
              <a:gd name="connsiteX4" fmla="*/ 0 w 6542414"/>
              <a:gd name="connsiteY4" fmla="*/ 2791437 h 3623081"/>
              <a:gd name="connsiteX5" fmla="*/ 0 w 6542414"/>
              <a:gd name="connsiteY5" fmla="*/ 0 h 3623081"/>
              <a:gd name="connsiteX0" fmla="*/ 0 w 6542414"/>
              <a:gd name="connsiteY0" fmla="*/ 0 h 3623081"/>
              <a:gd name="connsiteX1" fmla="*/ 6542414 w 6542414"/>
              <a:gd name="connsiteY1" fmla="*/ 0 h 3623081"/>
              <a:gd name="connsiteX2" fmla="*/ 6542414 w 6542414"/>
              <a:gd name="connsiteY2" fmla="*/ 2791437 h 3623081"/>
              <a:gd name="connsiteX3" fmla="*/ 5194755 w 6542414"/>
              <a:gd name="connsiteY3" fmla="*/ 3187248 h 3623081"/>
              <a:gd name="connsiteX4" fmla="*/ 3848641 w 6542414"/>
              <a:gd name="connsiteY4" fmla="*/ 3623081 h 3623081"/>
              <a:gd name="connsiteX5" fmla="*/ 0 w 6542414"/>
              <a:gd name="connsiteY5" fmla="*/ 2791437 h 3623081"/>
              <a:gd name="connsiteX6" fmla="*/ 0 w 6542414"/>
              <a:gd name="connsiteY6" fmla="*/ 0 h 3623081"/>
              <a:gd name="connsiteX0" fmla="*/ 0 w 6542414"/>
              <a:gd name="connsiteY0" fmla="*/ 0 h 3623081"/>
              <a:gd name="connsiteX1" fmla="*/ 6542414 w 6542414"/>
              <a:gd name="connsiteY1" fmla="*/ 0 h 3623081"/>
              <a:gd name="connsiteX2" fmla="*/ 6542414 w 6542414"/>
              <a:gd name="connsiteY2" fmla="*/ 2791437 h 3623081"/>
              <a:gd name="connsiteX3" fmla="*/ 3851730 w 6542414"/>
              <a:gd name="connsiteY3" fmla="*/ 2625273 h 3623081"/>
              <a:gd name="connsiteX4" fmla="*/ 3848641 w 6542414"/>
              <a:gd name="connsiteY4" fmla="*/ 3623081 h 3623081"/>
              <a:gd name="connsiteX5" fmla="*/ 0 w 6542414"/>
              <a:gd name="connsiteY5" fmla="*/ 2791437 h 3623081"/>
              <a:gd name="connsiteX6" fmla="*/ 0 w 6542414"/>
              <a:gd name="connsiteY6" fmla="*/ 0 h 3623081"/>
              <a:gd name="connsiteX0" fmla="*/ 0 w 6542414"/>
              <a:gd name="connsiteY0" fmla="*/ 0 h 3623081"/>
              <a:gd name="connsiteX1" fmla="*/ 6542414 w 6542414"/>
              <a:gd name="connsiteY1" fmla="*/ 0 h 3623081"/>
              <a:gd name="connsiteX2" fmla="*/ 6542414 w 6542414"/>
              <a:gd name="connsiteY2" fmla="*/ 2791437 h 3623081"/>
              <a:gd name="connsiteX3" fmla="*/ 3927930 w 6542414"/>
              <a:gd name="connsiteY3" fmla="*/ 2787198 h 3623081"/>
              <a:gd name="connsiteX4" fmla="*/ 3848641 w 6542414"/>
              <a:gd name="connsiteY4" fmla="*/ 3623081 h 3623081"/>
              <a:gd name="connsiteX5" fmla="*/ 0 w 6542414"/>
              <a:gd name="connsiteY5" fmla="*/ 2791437 h 3623081"/>
              <a:gd name="connsiteX6" fmla="*/ 0 w 6542414"/>
              <a:gd name="connsiteY6" fmla="*/ 0 h 3623081"/>
              <a:gd name="connsiteX0" fmla="*/ 0 w 6542414"/>
              <a:gd name="connsiteY0" fmla="*/ 0 h 3604031"/>
              <a:gd name="connsiteX1" fmla="*/ 6542414 w 6542414"/>
              <a:gd name="connsiteY1" fmla="*/ 0 h 3604031"/>
              <a:gd name="connsiteX2" fmla="*/ 6542414 w 6542414"/>
              <a:gd name="connsiteY2" fmla="*/ 2791437 h 3604031"/>
              <a:gd name="connsiteX3" fmla="*/ 3927930 w 6542414"/>
              <a:gd name="connsiteY3" fmla="*/ 2787198 h 3604031"/>
              <a:gd name="connsiteX4" fmla="*/ 3943891 w 6542414"/>
              <a:gd name="connsiteY4" fmla="*/ 3604031 h 3604031"/>
              <a:gd name="connsiteX5" fmla="*/ 0 w 6542414"/>
              <a:gd name="connsiteY5" fmla="*/ 2791437 h 3604031"/>
              <a:gd name="connsiteX6" fmla="*/ 0 w 6542414"/>
              <a:gd name="connsiteY6" fmla="*/ 0 h 3604031"/>
              <a:gd name="connsiteX0" fmla="*/ 0 w 6542414"/>
              <a:gd name="connsiteY0" fmla="*/ 0 h 3604031"/>
              <a:gd name="connsiteX1" fmla="*/ 6542414 w 6542414"/>
              <a:gd name="connsiteY1" fmla="*/ 0 h 3604031"/>
              <a:gd name="connsiteX2" fmla="*/ 6542414 w 6542414"/>
              <a:gd name="connsiteY2" fmla="*/ 2791437 h 3604031"/>
              <a:gd name="connsiteX3" fmla="*/ 3927930 w 6542414"/>
              <a:gd name="connsiteY3" fmla="*/ 2787198 h 3604031"/>
              <a:gd name="connsiteX4" fmla="*/ 3905791 w 6542414"/>
              <a:gd name="connsiteY4" fmla="*/ 3604031 h 3604031"/>
              <a:gd name="connsiteX5" fmla="*/ 0 w 6542414"/>
              <a:gd name="connsiteY5" fmla="*/ 2791437 h 3604031"/>
              <a:gd name="connsiteX6" fmla="*/ 0 w 6542414"/>
              <a:gd name="connsiteY6" fmla="*/ 0 h 3604031"/>
              <a:gd name="connsiteX0" fmla="*/ 0 w 6542414"/>
              <a:gd name="connsiteY0" fmla="*/ 0 h 3594506"/>
              <a:gd name="connsiteX1" fmla="*/ 6542414 w 6542414"/>
              <a:gd name="connsiteY1" fmla="*/ 0 h 3594506"/>
              <a:gd name="connsiteX2" fmla="*/ 6542414 w 6542414"/>
              <a:gd name="connsiteY2" fmla="*/ 2791437 h 3594506"/>
              <a:gd name="connsiteX3" fmla="*/ 3927930 w 6542414"/>
              <a:gd name="connsiteY3" fmla="*/ 2787198 h 3594506"/>
              <a:gd name="connsiteX4" fmla="*/ 3934366 w 6542414"/>
              <a:gd name="connsiteY4" fmla="*/ 3594506 h 3594506"/>
              <a:gd name="connsiteX5" fmla="*/ 0 w 6542414"/>
              <a:gd name="connsiteY5" fmla="*/ 2791437 h 3594506"/>
              <a:gd name="connsiteX6" fmla="*/ 0 w 6542414"/>
              <a:gd name="connsiteY6" fmla="*/ 0 h 3594506"/>
              <a:gd name="connsiteX0" fmla="*/ 0 w 6542414"/>
              <a:gd name="connsiteY0" fmla="*/ 0 h 3596887"/>
              <a:gd name="connsiteX1" fmla="*/ 6542414 w 6542414"/>
              <a:gd name="connsiteY1" fmla="*/ 0 h 3596887"/>
              <a:gd name="connsiteX2" fmla="*/ 6542414 w 6542414"/>
              <a:gd name="connsiteY2" fmla="*/ 2791437 h 3596887"/>
              <a:gd name="connsiteX3" fmla="*/ 3927930 w 6542414"/>
              <a:gd name="connsiteY3" fmla="*/ 2787198 h 3596887"/>
              <a:gd name="connsiteX4" fmla="*/ 3929603 w 6542414"/>
              <a:gd name="connsiteY4" fmla="*/ 3596887 h 3596887"/>
              <a:gd name="connsiteX5" fmla="*/ 0 w 6542414"/>
              <a:gd name="connsiteY5" fmla="*/ 2791437 h 3596887"/>
              <a:gd name="connsiteX6" fmla="*/ 0 w 6542414"/>
              <a:gd name="connsiteY6" fmla="*/ 0 h 3596887"/>
              <a:gd name="connsiteX0" fmla="*/ 0 w 6542414"/>
              <a:gd name="connsiteY0" fmla="*/ 0 h 3596887"/>
              <a:gd name="connsiteX1" fmla="*/ 6542414 w 6542414"/>
              <a:gd name="connsiteY1" fmla="*/ 0 h 3596887"/>
              <a:gd name="connsiteX2" fmla="*/ 6542414 w 6542414"/>
              <a:gd name="connsiteY2" fmla="*/ 2791437 h 3596887"/>
              <a:gd name="connsiteX3" fmla="*/ 3932692 w 6542414"/>
              <a:gd name="connsiteY3" fmla="*/ 2791960 h 3596887"/>
              <a:gd name="connsiteX4" fmla="*/ 3929603 w 6542414"/>
              <a:gd name="connsiteY4" fmla="*/ 3596887 h 3596887"/>
              <a:gd name="connsiteX5" fmla="*/ 0 w 6542414"/>
              <a:gd name="connsiteY5" fmla="*/ 2791437 h 3596887"/>
              <a:gd name="connsiteX6" fmla="*/ 0 w 6542414"/>
              <a:gd name="connsiteY6" fmla="*/ 0 h 3596887"/>
              <a:gd name="connsiteX0" fmla="*/ 0 w 6542414"/>
              <a:gd name="connsiteY0" fmla="*/ 0 h 3596887"/>
              <a:gd name="connsiteX1" fmla="*/ 6542414 w 6542414"/>
              <a:gd name="connsiteY1" fmla="*/ 0 h 3596887"/>
              <a:gd name="connsiteX2" fmla="*/ 6542414 w 6542414"/>
              <a:gd name="connsiteY2" fmla="*/ 2791437 h 3596887"/>
              <a:gd name="connsiteX3" fmla="*/ 3932692 w 6542414"/>
              <a:gd name="connsiteY3" fmla="*/ 2791960 h 3596887"/>
              <a:gd name="connsiteX4" fmla="*/ 3934365 w 6542414"/>
              <a:gd name="connsiteY4" fmla="*/ 3596887 h 3596887"/>
              <a:gd name="connsiteX5" fmla="*/ 0 w 6542414"/>
              <a:gd name="connsiteY5" fmla="*/ 2791437 h 3596887"/>
              <a:gd name="connsiteX6" fmla="*/ 0 w 6542414"/>
              <a:gd name="connsiteY6" fmla="*/ 0 h 3596887"/>
              <a:gd name="connsiteX0" fmla="*/ 0 w 6542414"/>
              <a:gd name="connsiteY0" fmla="*/ 0 h 3596887"/>
              <a:gd name="connsiteX1" fmla="*/ 6542414 w 6542414"/>
              <a:gd name="connsiteY1" fmla="*/ 0 h 3596887"/>
              <a:gd name="connsiteX2" fmla="*/ 6542414 w 6542414"/>
              <a:gd name="connsiteY2" fmla="*/ 2791437 h 3596887"/>
              <a:gd name="connsiteX3" fmla="*/ 3937455 w 6542414"/>
              <a:gd name="connsiteY3" fmla="*/ 2794341 h 3596887"/>
              <a:gd name="connsiteX4" fmla="*/ 3934365 w 6542414"/>
              <a:gd name="connsiteY4" fmla="*/ 3596887 h 3596887"/>
              <a:gd name="connsiteX5" fmla="*/ 0 w 6542414"/>
              <a:gd name="connsiteY5" fmla="*/ 2791437 h 3596887"/>
              <a:gd name="connsiteX6" fmla="*/ 0 w 6542414"/>
              <a:gd name="connsiteY6" fmla="*/ 0 h 3596887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3934365 w 6542414"/>
              <a:gd name="connsiteY4" fmla="*/ 3596887 h 6382362"/>
              <a:gd name="connsiteX5" fmla="*/ 28575 w 6542414"/>
              <a:gd name="connsiteY5" fmla="*/ 6382362 h 6382362"/>
              <a:gd name="connsiteX6" fmla="*/ 0 w 6542414"/>
              <a:gd name="connsiteY6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3934365 w 6542414"/>
              <a:gd name="connsiteY4" fmla="*/ 3596887 h 6382362"/>
              <a:gd name="connsiteX5" fmla="*/ 2289630 w 6542414"/>
              <a:gd name="connsiteY5" fmla="*/ 4749347 h 6382362"/>
              <a:gd name="connsiteX6" fmla="*/ 28575 w 6542414"/>
              <a:gd name="connsiteY6" fmla="*/ 6382362 h 6382362"/>
              <a:gd name="connsiteX7" fmla="*/ 0 w 6542414"/>
              <a:gd name="connsiteY7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3934365 w 6542414"/>
              <a:gd name="connsiteY4" fmla="*/ 3596887 h 6382362"/>
              <a:gd name="connsiteX5" fmla="*/ 4975680 w 6542414"/>
              <a:gd name="connsiteY5" fmla="*/ 6368597 h 6382362"/>
              <a:gd name="connsiteX6" fmla="*/ 28575 w 6542414"/>
              <a:gd name="connsiteY6" fmla="*/ 6382362 h 6382362"/>
              <a:gd name="connsiteX7" fmla="*/ 0 w 6542414"/>
              <a:gd name="connsiteY7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4608258 w 6542414"/>
              <a:gd name="connsiteY4" fmla="*/ 3658800 h 6382362"/>
              <a:gd name="connsiteX5" fmla="*/ 4975680 w 6542414"/>
              <a:gd name="connsiteY5" fmla="*/ 6368597 h 6382362"/>
              <a:gd name="connsiteX6" fmla="*/ 28575 w 6542414"/>
              <a:gd name="connsiteY6" fmla="*/ 6382362 h 6382362"/>
              <a:gd name="connsiteX7" fmla="*/ 0 w 6542414"/>
              <a:gd name="connsiteY7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4608258 w 6542414"/>
              <a:gd name="connsiteY4" fmla="*/ 3658800 h 6382362"/>
              <a:gd name="connsiteX5" fmla="*/ 4975680 w 6542414"/>
              <a:gd name="connsiteY5" fmla="*/ 6368597 h 6382362"/>
              <a:gd name="connsiteX6" fmla="*/ 28575 w 6542414"/>
              <a:gd name="connsiteY6" fmla="*/ 6382362 h 6382362"/>
              <a:gd name="connsiteX7" fmla="*/ 0 w 6542414"/>
              <a:gd name="connsiteY7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4608258 w 6542414"/>
              <a:gd name="connsiteY4" fmla="*/ 3658800 h 6382362"/>
              <a:gd name="connsiteX5" fmla="*/ 4975680 w 6542414"/>
              <a:gd name="connsiteY5" fmla="*/ 6368597 h 6382362"/>
              <a:gd name="connsiteX6" fmla="*/ 28575 w 6542414"/>
              <a:gd name="connsiteY6" fmla="*/ 6382362 h 6382362"/>
              <a:gd name="connsiteX7" fmla="*/ 0 w 6542414"/>
              <a:gd name="connsiteY7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4266068 w 6542414"/>
              <a:gd name="connsiteY4" fmla="*/ 3211060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3908880 w 6542414"/>
              <a:gd name="connsiteY4" fmla="*/ 3520622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3908880 w 6542414"/>
              <a:gd name="connsiteY4" fmla="*/ 3520622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3908880 w 6542414"/>
              <a:gd name="connsiteY4" fmla="*/ 3520622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3908880 w 6542414"/>
              <a:gd name="connsiteY4" fmla="*/ 3520622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3908880 w 6542414"/>
              <a:gd name="connsiteY4" fmla="*/ 3520622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3946980 w 6542414"/>
              <a:gd name="connsiteY4" fmla="*/ 3606347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7455 w 6542414"/>
              <a:gd name="connsiteY3" fmla="*/ 2794341 h 6382362"/>
              <a:gd name="connsiteX4" fmla="*/ 3927930 w 6542414"/>
              <a:gd name="connsiteY4" fmla="*/ 3592059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25548 w 6542414"/>
              <a:gd name="connsiteY3" fmla="*/ 2789578 h 6382362"/>
              <a:gd name="connsiteX4" fmla="*/ 3927930 w 6542414"/>
              <a:gd name="connsiteY4" fmla="*/ 3592059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5073 w 6542414"/>
              <a:gd name="connsiteY3" fmla="*/ 2789578 h 6382362"/>
              <a:gd name="connsiteX4" fmla="*/ 3927930 w 6542414"/>
              <a:gd name="connsiteY4" fmla="*/ 3592059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5073 w 6542414"/>
              <a:gd name="connsiteY3" fmla="*/ 2789578 h 6382362"/>
              <a:gd name="connsiteX4" fmla="*/ 3927930 w 6542414"/>
              <a:gd name="connsiteY4" fmla="*/ 3603965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5073 w 6542414"/>
              <a:gd name="connsiteY3" fmla="*/ 2789578 h 6382362"/>
              <a:gd name="connsiteX4" fmla="*/ 3925549 w 6542414"/>
              <a:gd name="connsiteY4" fmla="*/ 3606346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5073 w 6542414"/>
              <a:gd name="connsiteY3" fmla="*/ 2789578 h 6382362"/>
              <a:gd name="connsiteX4" fmla="*/ 3935074 w 6542414"/>
              <a:gd name="connsiteY4" fmla="*/ 3606346 h 6382362"/>
              <a:gd name="connsiteX5" fmla="*/ 4608258 w 6542414"/>
              <a:gd name="connsiteY5" fmla="*/ 36588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5073 w 6542414"/>
              <a:gd name="connsiteY3" fmla="*/ 2789578 h 6382362"/>
              <a:gd name="connsiteX4" fmla="*/ 3935074 w 6542414"/>
              <a:gd name="connsiteY4" fmla="*/ 3606346 h 6382362"/>
              <a:gd name="connsiteX5" fmla="*/ 4970208 w 6542414"/>
              <a:gd name="connsiteY5" fmla="*/ 3595300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5073 w 6542414"/>
              <a:gd name="connsiteY3" fmla="*/ 2789578 h 6382362"/>
              <a:gd name="connsiteX4" fmla="*/ 3935074 w 6542414"/>
              <a:gd name="connsiteY4" fmla="*/ 3606346 h 6382362"/>
              <a:gd name="connsiteX5" fmla="*/ 5732208 w 6542414"/>
              <a:gd name="connsiteY5" fmla="*/ 3598475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5073 w 6542414"/>
              <a:gd name="connsiteY3" fmla="*/ 2789578 h 6382362"/>
              <a:gd name="connsiteX4" fmla="*/ 3937456 w 6542414"/>
              <a:gd name="connsiteY4" fmla="*/ 3606346 h 6382362"/>
              <a:gd name="connsiteX5" fmla="*/ 5732208 w 6542414"/>
              <a:gd name="connsiteY5" fmla="*/ 3598475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5073 w 6542414"/>
              <a:gd name="connsiteY3" fmla="*/ 2789578 h 6382362"/>
              <a:gd name="connsiteX4" fmla="*/ 3937456 w 6542414"/>
              <a:gd name="connsiteY4" fmla="*/ 3606346 h 6382362"/>
              <a:gd name="connsiteX5" fmla="*/ 5732208 w 6542414"/>
              <a:gd name="connsiteY5" fmla="*/ 3598475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6542414 w 6542414"/>
              <a:gd name="connsiteY2" fmla="*/ 2791437 h 6382362"/>
              <a:gd name="connsiteX3" fmla="*/ 3935073 w 6542414"/>
              <a:gd name="connsiteY3" fmla="*/ 2789578 h 6382362"/>
              <a:gd name="connsiteX4" fmla="*/ 3937456 w 6542414"/>
              <a:gd name="connsiteY4" fmla="*/ 3599202 h 6382362"/>
              <a:gd name="connsiteX5" fmla="*/ 5732208 w 6542414"/>
              <a:gd name="connsiteY5" fmla="*/ 3598475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5951864 w 6542414"/>
              <a:gd name="connsiteY2" fmla="*/ 2772387 h 6382362"/>
              <a:gd name="connsiteX3" fmla="*/ 3935073 w 6542414"/>
              <a:gd name="connsiteY3" fmla="*/ 2789578 h 6382362"/>
              <a:gd name="connsiteX4" fmla="*/ 3937456 w 6542414"/>
              <a:gd name="connsiteY4" fmla="*/ 3599202 h 6382362"/>
              <a:gd name="connsiteX5" fmla="*/ 5732208 w 6542414"/>
              <a:gd name="connsiteY5" fmla="*/ 3598475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5949483 w 6542414"/>
              <a:gd name="connsiteY2" fmla="*/ 2791437 h 6382362"/>
              <a:gd name="connsiteX3" fmla="*/ 3935073 w 6542414"/>
              <a:gd name="connsiteY3" fmla="*/ 2789578 h 6382362"/>
              <a:gd name="connsiteX4" fmla="*/ 3937456 w 6542414"/>
              <a:gd name="connsiteY4" fmla="*/ 3599202 h 6382362"/>
              <a:gd name="connsiteX5" fmla="*/ 5732208 w 6542414"/>
              <a:gd name="connsiteY5" fmla="*/ 3598475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5949483 w 6542414"/>
              <a:gd name="connsiteY2" fmla="*/ 2786675 h 6382362"/>
              <a:gd name="connsiteX3" fmla="*/ 3935073 w 6542414"/>
              <a:gd name="connsiteY3" fmla="*/ 2789578 h 6382362"/>
              <a:gd name="connsiteX4" fmla="*/ 3937456 w 6542414"/>
              <a:gd name="connsiteY4" fmla="*/ 3599202 h 6382362"/>
              <a:gd name="connsiteX5" fmla="*/ 5732208 w 6542414"/>
              <a:gd name="connsiteY5" fmla="*/ 3598475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5949483 w 6542414"/>
              <a:gd name="connsiteY2" fmla="*/ 2786675 h 6382362"/>
              <a:gd name="connsiteX3" fmla="*/ 3935073 w 6542414"/>
              <a:gd name="connsiteY3" fmla="*/ 2789578 h 6382362"/>
              <a:gd name="connsiteX4" fmla="*/ 3937456 w 6542414"/>
              <a:gd name="connsiteY4" fmla="*/ 3599202 h 6382362"/>
              <a:gd name="connsiteX5" fmla="*/ 5732208 w 6542414"/>
              <a:gd name="connsiteY5" fmla="*/ 3598475 h 6382362"/>
              <a:gd name="connsiteX6" fmla="*/ 4975680 w 6542414"/>
              <a:gd name="connsiteY6" fmla="*/ 6368597 h 6382362"/>
              <a:gd name="connsiteX7" fmla="*/ 28575 w 6542414"/>
              <a:gd name="connsiteY7" fmla="*/ 6382362 h 6382362"/>
              <a:gd name="connsiteX8" fmla="*/ 0 w 6542414"/>
              <a:gd name="connsiteY8" fmla="*/ 0 h 6382362"/>
              <a:gd name="connsiteX0" fmla="*/ 0 w 6542414"/>
              <a:gd name="connsiteY0" fmla="*/ 0 h 6382362"/>
              <a:gd name="connsiteX1" fmla="*/ 6542414 w 6542414"/>
              <a:gd name="connsiteY1" fmla="*/ 0 h 6382362"/>
              <a:gd name="connsiteX2" fmla="*/ 5949483 w 6542414"/>
              <a:gd name="connsiteY2" fmla="*/ 2786675 h 6382362"/>
              <a:gd name="connsiteX3" fmla="*/ 3935073 w 6542414"/>
              <a:gd name="connsiteY3" fmla="*/ 2789578 h 6382362"/>
              <a:gd name="connsiteX4" fmla="*/ 3937456 w 6542414"/>
              <a:gd name="connsiteY4" fmla="*/ 3599202 h 6382362"/>
              <a:gd name="connsiteX5" fmla="*/ 5732208 w 6542414"/>
              <a:gd name="connsiteY5" fmla="*/ 3598475 h 6382362"/>
              <a:gd name="connsiteX6" fmla="*/ 4975680 w 6542414"/>
              <a:gd name="connsiteY6" fmla="*/ 6368597 h 6382362"/>
              <a:gd name="connsiteX7" fmla="*/ 18950 w 6542414"/>
              <a:gd name="connsiteY7" fmla="*/ 6382362 h 6382362"/>
              <a:gd name="connsiteX8" fmla="*/ 0 w 6542414"/>
              <a:gd name="connsiteY8" fmla="*/ 0 h 6382362"/>
              <a:gd name="connsiteX0" fmla="*/ 11054 w 6553468"/>
              <a:gd name="connsiteY0" fmla="*/ 0 h 6368597"/>
              <a:gd name="connsiteX1" fmla="*/ 6553468 w 6553468"/>
              <a:gd name="connsiteY1" fmla="*/ 0 h 6368597"/>
              <a:gd name="connsiteX2" fmla="*/ 5960537 w 6553468"/>
              <a:gd name="connsiteY2" fmla="*/ 2786675 h 6368597"/>
              <a:gd name="connsiteX3" fmla="*/ 3946127 w 6553468"/>
              <a:gd name="connsiteY3" fmla="*/ 2789578 h 6368597"/>
              <a:gd name="connsiteX4" fmla="*/ 3948510 w 6553468"/>
              <a:gd name="connsiteY4" fmla="*/ 3599202 h 6368597"/>
              <a:gd name="connsiteX5" fmla="*/ 5743262 w 6553468"/>
              <a:gd name="connsiteY5" fmla="*/ 3598475 h 6368597"/>
              <a:gd name="connsiteX6" fmla="*/ 4986734 w 6553468"/>
              <a:gd name="connsiteY6" fmla="*/ 6368597 h 6368597"/>
              <a:gd name="connsiteX7" fmla="*/ 1128 w 6553468"/>
              <a:gd name="connsiteY7" fmla="*/ 6362970 h 6368597"/>
              <a:gd name="connsiteX8" fmla="*/ 11054 w 6553468"/>
              <a:gd name="connsiteY8" fmla="*/ 0 h 6368597"/>
              <a:gd name="connsiteX0" fmla="*/ 0 w 6561664"/>
              <a:gd name="connsiteY0" fmla="*/ 0 h 6397684"/>
              <a:gd name="connsiteX1" fmla="*/ 6561664 w 6561664"/>
              <a:gd name="connsiteY1" fmla="*/ 29087 h 6397684"/>
              <a:gd name="connsiteX2" fmla="*/ 5968733 w 6561664"/>
              <a:gd name="connsiteY2" fmla="*/ 2815762 h 6397684"/>
              <a:gd name="connsiteX3" fmla="*/ 3954323 w 6561664"/>
              <a:gd name="connsiteY3" fmla="*/ 2818665 h 6397684"/>
              <a:gd name="connsiteX4" fmla="*/ 3956706 w 6561664"/>
              <a:gd name="connsiteY4" fmla="*/ 3628289 h 6397684"/>
              <a:gd name="connsiteX5" fmla="*/ 5751458 w 6561664"/>
              <a:gd name="connsiteY5" fmla="*/ 3627562 h 6397684"/>
              <a:gd name="connsiteX6" fmla="*/ 4994930 w 6561664"/>
              <a:gd name="connsiteY6" fmla="*/ 6397684 h 6397684"/>
              <a:gd name="connsiteX7" fmla="*/ 9324 w 6561664"/>
              <a:gd name="connsiteY7" fmla="*/ 6392057 h 6397684"/>
              <a:gd name="connsiteX8" fmla="*/ 0 w 6561664"/>
              <a:gd name="connsiteY8" fmla="*/ 0 h 6397684"/>
              <a:gd name="connsiteX0" fmla="*/ 0 w 6561664"/>
              <a:gd name="connsiteY0" fmla="*/ 0 h 6397684"/>
              <a:gd name="connsiteX1" fmla="*/ 6561664 w 6561664"/>
              <a:gd name="connsiteY1" fmla="*/ 29087 h 6397684"/>
              <a:gd name="connsiteX2" fmla="*/ 5968733 w 6561664"/>
              <a:gd name="connsiteY2" fmla="*/ 2815762 h 6397684"/>
              <a:gd name="connsiteX3" fmla="*/ 3954323 w 6561664"/>
              <a:gd name="connsiteY3" fmla="*/ 2818665 h 6397684"/>
              <a:gd name="connsiteX4" fmla="*/ 3956706 w 6561664"/>
              <a:gd name="connsiteY4" fmla="*/ 3628289 h 6397684"/>
              <a:gd name="connsiteX5" fmla="*/ 5751458 w 6561664"/>
              <a:gd name="connsiteY5" fmla="*/ 3627562 h 6397684"/>
              <a:gd name="connsiteX6" fmla="*/ 4994930 w 6561664"/>
              <a:gd name="connsiteY6" fmla="*/ 6397684 h 6397684"/>
              <a:gd name="connsiteX7" fmla="*/ 9324 w 6561664"/>
              <a:gd name="connsiteY7" fmla="*/ 6392057 h 6397684"/>
              <a:gd name="connsiteX8" fmla="*/ 0 w 6561664"/>
              <a:gd name="connsiteY8" fmla="*/ 0 h 6397684"/>
              <a:gd name="connsiteX0" fmla="*/ 0 w 6600165"/>
              <a:gd name="connsiteY0" fmla="*/ 0 h 6397684"/>
              <a:gd name="connsiteX1" fmla="*/ 6600165 w 6600165"/>
              <a:gd name="connsiteY1" fmla="*/ 9695 h 6397684"/>
              <a:gd name="connsiteX2" fmla="*/ 5968733 w 6600165"/>
              <a:gd name="connsiteY2" fmla="*/ 2815762 h 6397684"/>
              <a:gd name="connsiteX3" fmla="*/ 3954323 w 6600165"/>
              <a:gd name="connsiteY3" fmla="*/ 2818665 h 6397684"/>
              <a:gd name="connsiteX4" fmla="*/ 3956706 w 6600165"/>
              <a:gd name="connsiteY4" fmla="*/ 3628289 h 6397684"/>
              <a:gd name="connsiteX5" fmla="*/ 5751458 w 6600165"/>
              <a:gd name="connsiteY5" fmla="*/ 3627562 h 6397684"/>
              <a:gd name="connsiteX6" fmla="*/ 4994930 w 6600165"/>
              <a:gd name="connsiteY6" fmla="*/ 6397684 h 6397684"/>
              <a:gd name="connsiteX7" fmla="*/ 9324 w 6600165"/>
              <a:gd name="connsiteY7" fmla="*/ 6392057 h 6397684"/>
              <a:gd name="connsiteX8" fmla="*/ 0 w 6600165"/>
              <a:gd name="connsiteY8" fmla="*/ 0 h 639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00165" h="6397684">
                <a:moveTo>
                  <a:pt x="0" y="0"/>
                </a:moveTo>
                <a:lnTo>
                  <a:pt x="6600165" y="9695"/>
                </a:lnTo>
                <a:lnTo>
                  <a:pt x="5968733" y="2815762"/>
                </a:lnTo>
                <a:lnTo>
                  <a:pt x="3954323" y="2818665"/>
                </a:lnTo>
                <a:cubicBezTo>
                  <a:pt x="3955932" y="2807639"/>
                  <a:pt x="3954443" y="3624707"/>
                  <a:pt x="3956706" y="3628289"/>
                </a:cubicBezTo>
                <a:cubicBezTo>
                  <a:pt x="3963731" y="3639015"/>
                  <a:pt x="5752252" y="3637087"/>
                  <a:pt x="5751458" y="3627562"/>
                </a:cubicBezTo>
                <a:lnTo>
                  <a:pt x="4994930" y="6397684"/>
                </a:lnTo>
                <a:lnTo>
                  <a:pt x="9324" y="6392057"/>
                </a:lnTo>
                <a:cubicBezTo>
                  <a:pt x="3007" y="4264603"/>
                  <a:pt x="6317" y="2127454"/>
                  <a:pt x="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010274" y="6232135"/>
            <a:ext cx="19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이민상</a:t>
            </a:r>
          </a:p>
        </p:txBody>
      </p:sp>
    </p:spTree>
    <p:extLst>
      <p:ext uri="{BB962C8B-B14F-4D97-AF65-F5344CB8AC3E}">
        <p14:creationId xmlns:p14="http://schemas.microsoft.com/office/powerpoint/2010/main" val="85618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98025" y="993274"/>
            <a:ext cx="2789889" cy="8582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개요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31069" y="2781302"/>
            <a:ext cx="1657238" cy="2006287"/>
          </a:xfrm>
          <a:custGeom>
            <a:avLst/>
            <a:gdLst>
              <a:gd name="connsiteX0" fmla="*/ 0 w 1671637"/>
              <a:gd name="connsiteY0" fmla="*/ 0 h 1843088"/>
              <a:gd name="connsiteX1" fmla="*/ 1671637 w 1671637"/>
              <a:gd name="connsiteY1" fmla="*/ 0 h 1843088"/>
              <a:gd name="connsiteX2" fmla="*/ 1671637 w 1671637"/>
              <a:gd name="connsiteY2" fmla="*/ 1843088 h 1843088"/>
              <a:gd name="connsiteX3" fmla="*/ 0 w 1671637"/>
              <a:gd name="connsiteY3" fmla="*/ 1843088 h 1843088"/>
              <a:gd name="connsiteX4" fmla="*/ 0 w 1671637"/>
              <a:gd name="connsiteY4" fmla="*/ 0 h 1843088"/>
              <a:gd name="connsiteX0" fmla="*/ 23812 w 1671637"/>
              <a:gd name="connsiteY0" fmla="*/ 0 h 1947863"/>
              <a:gd name="connsiteX1" fmla="*/ 1671637 w 1671637"/>
              <a:gd name="connsiteY1" fmla="*/ 104775 h 1947863"/>
              <a:gd name="connsiteX2" fmla="*/ 1671637 w 1671637"/>
              <a:gd name="connsiteY2" fmla="*/ 1947863 h 1947863"/>
              <a:gd name="connsiteX3" fmla="*/ 0 w 1671637"/>
              <a:gd name="connsiteY3" fmla="*/ 1947863 h 1947863"/>
              <a:gd name="connsiteX4" fmla="*/ 23812 w 1671637"/>
              <a:gd name="connsiteY4" fmla="*/ 0 h 1947863"/>
              <a:gd name="connsiteX0" fmla="*/ 23812 w 1671637"/>
              <a:gd name="connsiteY0" fmla="*/ 0 h 1947863"/>
              <a:gd name="connsiteX1" fmla="*/ 157788 w 1671637"/>
              <a:gd name="connsiteY1" fmla="*/ 4763 h 1947863"/>
              <a:gd name="connsiteX2" fmla="*/ 1671637 w 1671637"/>
              <a:gd name="connsiteY2" fmla="*/ 104775 h 1947863"/>
              <a:gd name="connsiteX3" fmla="*/ 1671637 w 1671637"/>
              <a:gd name="connsiteY3" fmla="*/ 1947863 h 1947863"/>
              <a:gd name="connsiteX4" fmla="*/ 0 w 1671637"/>
              <a:gd name="connsiteY4" fmla="*/ 1947863 h 1947863"/>
              <a:gd name="connsiteX5" fmla="*/ 23812 w 1671637"/>
              <a:gd name="connsiteY5" fmla="*/ 0 h 1947863"/>
              <a:gd name="connsiteX0" fmla="*/ 30956 w 1671637"/>
              <a:gd name="connsiteY0" fmla="*/ 0 h 2000250"/>
              <a:gd name="connsiteX1" fmla="*/ 157788 w 1671637"/>
              <a:gd name="connsiteY1" fmla="*/ 57150 h 2000250"/>
              <a:gd name="connsiteX2" fmla="*/ 1671637 w 1671637"/>
              <a:gd name="connsiteY2" fmla="*/ 157162 h 2000250"/>
              <a:gd name="connsiteX3" fmla="*/ 1671637 w 1671637"/>
              <a:gd name="connsiteY3" fmla="*/ 2000250 h 2000250"/>
              <a:gd name="connsiteX4" fmla="*/ 0 w 1671637"/>
              <a:gd name="connsiteY4" fmla="*/ 2000250 h 2000250"/>
              <a:gd name="connsiteX5" fmla="*/ 30956 w 1671637"/>
              <a:gd name="connsiteY5" fmla="*/ 0 h 2000250"/>
              <a:gd name="connsiteX0" fmla="*/ 30956 w 1671637"/>
              <a:gd name="connsiteY0" fmla="*/ 0 h 2000250"/>
              <a:gd name="connsiteX1" fmla="*/ 157788 w 1671637"/>
              <a:gd name="connsiteY1" fmla="*/ 57150 h 2000250"/>
              <a:gd name="connsiteX2" fmla="*/ 1671637 w 1671637"/>
              <a:gd name="connsiteY2" fmla="*/ 157162 h 2000250"/>
              <a:gd name="connsiteX3" fmla="*/ 1671637 w 1671637"/>
              <a:gd name="connsiteY3" fmla="*/ 2000250 h 2000250"/>
              <a:gd name="connsiteX4" fmla="*/ 0 w 1671637"/>
              <a:gd name="connsiteY4" fmla="*/ 2000250 h 2000250"/>
              <a:gd name="connsiteX5" fmla="*/ 30956 w 1671637"/>
              <a:gd name="connsiteY5" fmla="*/ 0 h 2000250"/>
              <a:gd name="connsiteX0" fmla="*/ 47460 w 1688141"/>
              <a:gd name="connsiteY0" fmla="*/ 0 h 2000250"/>
              <a:gd name="connsiteX1" fmla="*/ 69517 w 1688141"/>
              <a:gd name="connsiteY1" fmla="*/ 69056 h 2000250"/>
              <a:gd name="connsiteX2" fmla="*/ 1688141 w 1688141"/>
              <a:gd name="connsiteY2" fmla="*/ 157162 h 2000250"/>
              <a:gd name="connsiteX3" fmla="*/ 1688141 w 1688141"/>
              <a:gd name="connsiteY3" fmla="*/ 2000250 h 2000250"/>
              <a:gd name="connsiteX4" fmla="*/ 16504 w 1688141"/>
              <a:gd name="connsiteY4" fmla="*/ 2000250 h 2000250"/>
              <a:gd name="connsiteX5" fmla="*/ 47460 w 1688141"/>
              <a:gd name="connsiteY5" fmla="*/ 0 h 2000250"/>
              <a:gd name="connsiteX0" fmla="*/ 53547 w 1694228"/>
              <a:gd name="connsiteY0" fmla="*/ 0 h 2000250"/>
              <a:gd name="connsiteX1" fmla="*/ 56554 w 1694228"/>
              <a:gd name="connsiteY1" fmla="*/ 80962 h 2000250"/>
              <a:gd name="connsiteX2" fmla="*/ 1694228 w 1694228"/>
              <a:gd name="connsiteY2" fmla="*/ 157162 h 2000250"/>
              <a:gd name="connsiteX3" fmla="*/ 1694228 w 1694228"/>
              <a:gd name="connsiteY3" fmla="*/ 2000250 h 2000250"/>
              <a:gd name="connsiteX4" fmla="*/ 22591 w 1694228"/>
              <a:gd name="connsiteY4" fmla="*/ 2000250 h 2000250"/>
              <a:gd name="connsiteX5" fmla="*/ 53547 w 1694228"/>
              <a:gd name="connsiteY5" fmla="*/ 0 h 2000250"/>
              <a:gd name="connsiteX0" fmla="*/ 30956 w 1671637"/>
              <a:gd name="connsiteY0" fmla="*/ 0 h 2000250"/>
              <a:gd name="connsiteX1" fmla="*/ 138738 w 1671637"/>
              <a:gd name="connsiteY1" fmla="*/ 61912 h 2000250"/>
              <a:gd name="connsiteX2" fmla="*/ 1671637 w 1671637"/>
              <a:gd name="connsiteY2" fmla="*/ 157162 h 2000250"/>
              <a:gd name="connsiteX3" fmla="*/ 1671637 w 1671637"/>
              <a:gd name="connsiteY3" fmla="*/ 2000250 h 2000250"/>
              <a:gd name="connsiteX4" fmla="*/ 0 w 1671637"/>
              <a:gd name="connsiteY4" fmla="*/ 2000250 h 2000250"/>
              <a:gd name="connsiteX5" fmla="*/ 30956 w 1671637"/>
              <a:gd name="connsiteY5" fmla="*/ 0 h 2000250"/>
              <a:gd name="connsiteX0" fmla="*/ 32942 w 1673623"/>
              <a:gd name="connsiteY0" fmla="*/ 0 h 2000250"/>
              <a:gd name="connsiteX1" fmla="*/ 140724 w 1673623"/>
              <a:gd name="connsiteY1" fmla="*/ 61912 h 2000250"/>
              <a:gd name="connsiteX2" fmla="*/ 1673623 w 1673623"/>
              <a:gd name="connsiteY2" fmla="*/ 157162 h 2000250"/>
              <a:gd name="connsiteX3" fmla="*/ 1673623 w 1673623"/>
              <a:gd name="connsiteY3" fmla="*/ 2000250 h 2000250"/>
              <a:gd name="connsiteX4" fmla="*/ 1986 w 1673623"/>
              <a:gd name="connsiteY4" fmla="*/ 2000250 h 2000250"/>
              <a:gd name="connsiteX5" fmla="*/ 32942 w 1673623"/>
              <a:gd name="connsiteY5" fmla="*/ 0 h 2000250"/>
              <a:gd name="connsiteX0" fmla="*/ 30956 w 1671637"/>
              <a:gd name="connsiteY0" fmla="*/ 0 h 2000250"/>
              <a:gd name="connsiteX1" fmla="*/ 138738 w 1671637"/>
              <a:gd name="connsiteY1" fmla="*/ 61912 h 2000250"/>
              <a:gd name="connsiteX2" fmla="*/ 1671637 w 1671637"/>
              <a:gd name="connsiteY2" fmla="*/ 157162 h 2000250"/>
              <a:gd name="connsiteX3" fmla="*/ 1671637 w 1671637"/>
              <a:gd name="connsiteY3" fmla="*/ 2000250 h 2000250"/>
              <a:gd name="connsiteX4" fmla="*/ 0 w 1671637"/>
              <a:gd name="connsiteY4" fmla="*/ 2000250 h 2000250"/>
              <a:gd name="connsiteX5" fmla="*/ 30956 w 1671637"/>
              <a:gd name="connsiteY5" fmla="*/ 0 h 2000250"/>
              <a:gd name="connsiteX0" fmla="*/ 30956 w 1671637"/>
              <a:gd name="connsiteY0" fmla="*/ 0 h 2000250"/>
              <a:gd name="connsiteX1" fmla="*/ 172076 w 1671637"/>
              <a:gd name="connsiteY1" fmla="*/ 64293 h 2000250"/>
              <a:gd name="connsiteX2" fmla="*/ 1671637 w 1671637"/>
              <a:gd name="connsiteY2" fmla="*/ 157162 h 2000250"/>
              <a:gd name="connsiteX3" fmla="*/ 1671637 w 1671637"/>
              <a:gd name="connsiteY3" fmla="*/ 2000250 h 2000250"/>
              <a:gd name="connsiteX4" fmla="*/ 0 w 1671637"/>
              <a:gd name="connsiteY4" fmla="*/ 2000250 h 2000250"/>
              <a:gd name="connsiteX5" fmla="*/ 30956 w 1671637"/>
              <a:gd name="connsiteY5" fmla="*/ 0 h 2000250"/>
              <a:gd name="connsiteX0" fmla="*/ 30956 w 1671637"/>
              <a:gd name="connsiteY0" fmla="*/ 0 h 2000250"/>
              <a:gd name="connsiteX1" fmla="*/ 172076 w 1671637"/>
              <a:gd name="connsiteY1" fmla="*/ 64293 h 2000250"/>
              <a:gd name="connsiteX2" fmla="*/ 1671637 w 1671637"/>
              <a:gd name="connsiteY2" fmla="*/ 157162 h 2000250"/>
              <a:gd name="connsiteX3" fmla="*/ 1671637 w 1671637"/>
              <a:gd name="connsiteY3" fmla="*/ 2000250 h 2000250"/>
              <a:gd name="connsiteX4" fmla="*/ 0 w 1671637"/>
              <a:gd name="connsiteY4" fmla="*/ 2000250 h 2000250"/>
              <a:gd name="connsiteX5" fmla="*/ 30956 w 1671637"/>
              <a:gd name="connsiteY5" fmla="*/ 0 h 2000250"/>
              <a:gd name="connsiteX0" fmla="*/ 30956 w 1671637"/>
              <a:gd name="connsiteY0" fmla="*/ 0 h 2000250"/>
              <a:gd name="connsiteX1" fmla="*/ 172076 w 1671637"/>
              <a:gd name="connsiteY1" fmla="*/ 64293 h 2000250"/>
              <a:gd name="connsiteX2" fmla="*/ 1671637 w 1671637"/>
              <a:gd name="connsiteY2" fmla="*/ 157162 h 2000250"/>
              <a:gd name="connsiteX3" fmla="*/ 1671637 w 1671637"/>
              <a:gd name="connsiteY3" fmla="*/ 2000250 h 2000250"/>
              <a:gd name="connsiteX4" fmla="*/ 0 w 1671637"/>
              <a:gd name="connsiteY4" fmla="*/ 2000250 h 2000250"/>
              <a:gd name="connsiteX5" fmla="*/ 30956 w 1671637"/>
              <a:gd name="connsiteY5" fmla="*/ 0 h 2000250"/>
              <a:gd name="connsiteX0" fmla="*/ 30956 w 1678781"/>
              <a:gd name="connsiteY0" fmla="*/ 0 h 2000250"/>
              <a:gd name="connsiteX1" fmla="*/ 172076 w 1678781"/>
              <a:gd name="connsiteY1" fmla="*/ 64293 h 2000250"/>
              <a:gd name="connsiteX2" fmla="*/ 1678781 w 1678781"/>
              <a:gd name="connsiteY2" fmla="*/ 161925 h 2000250"/>
              <a:gd name="connsiteX3" fmla="*/ 1671637 w 1678781"/>
              <a:gd name="connsiteY3" fmla="*/ 2000250 h 2000250"/>
              <a:gd name="connsiteX4" fmla="*/ 0 w 1678781"/>
              <a:gd name="connsiteY4" fmla="*/ 2000250 h 2000250"/>
              <a:gd name="connsiteX5" fmla="*/ 30956 w 1678781"/>
              <a:gd name="connsiteY5" fmla="*/ 0 h 2000250"/>
              <a:gd name="connsiteX0" fmla="*/ 47624 w 1678781"/>
              <a:gd name="connsiteY0" fmla="*/ 0 h 2000250"/>
              <a:gd name="connsiteX1" fmla="*/ 172076 w 1678781"/>
              <a:gd name="connsiteY1" fmla="*/ 64293 h 2000250"/>
              <a:gd name="connsiteX2" fmla="*/ 1678781 w 1678781"/>
              <a:gd name="connsiteY2" fmla="*/ 161925 h 2000250"/>
              <a:gd name="connsiteX3" fmla="*/ 1671637 w 1678781"/>
              <a:gd name="connsiteY3" fmla="*/ 2000250 h 2000250"/>
              <a:gd name="connsiteX4" fmla="*/ 0 w 1678781"/>
              <a:gd name="connsiteY4" fmla="*/ 2000250 h 2000250"/>
              <a:gd name="connsiteX5" fmla="*/ 47624 w 1678781"/>
              <a:gd name="connsiteY5" fmla="*/ 0 h 2000250"/>
              <a:gd name="connsiteX0" fmla="*/ 33337 w 1678781"/>
              <a:gd name="connsiteY0" fmla="*/ 0 h 1995487"/>
              <a:gd name="connsiteX1" fmla="*/ 172076 w 1678781"/>
              <a:gd name="connsiteY1" fmla="*/ 59530 h 1995487"/>
              <a:gd name="connsiteX2" fmla="*/ 1678781 w 1678781"/>
              <a:gd name="connsiteY2" fmla="*/ 157162 h 1995487"/>
              <a:gd name="connsiteX3" fmla="*/ 1671637 w 1678781"/>
              <a:gd name="connsiteY3" fmla="*/ 1995487 h 1995487"/>
              <a:gd name="connsiteX4" fmla="*/ 0 w 1678781"/>
              <a:gd name="connsiteY4" fmla="*/ 1995487 h 1995487"/>
              <a:gd name="connsiteX5" fmla="*/ 33337 w 1678781"/>
              <a:gd name="connsiteY5" fmla="*/ 0 h 1995487"/>
              <a:gd name="connsiteX0" fmla="*/ 33337 w 1678781"/>
              <a:gd name="connsiteY0" fmla="*/ 0 h 1995487"/>
              <a:gd name="connsiteX1" fmla="*/ 207794 w 1678781"/>
              <a:gd name="connsiteY1" fmla="*/ 59530 h 1995487"/>
              <a:gd name="connsiteX2" fmla="*/ 1678781 w 1678781"/>
              <a:gd name="connsiteY2" fmla="*/ 157162 h 1995487"/>
              <a:gd name="connsiteX3" fmla="*/ 1671637 w 1678781"/>
              <a:gd name="connsiteY3" fmla="*/ 1995487 h 1995487"/>
              <a:gd name="connsiteX4" fmla="*/ 0 w 1678781"/>
              <a:gd name="connsiteY4" fmla="*/ 1995487 h 1995487"/>
              <a:gd name="connsiteX5" fmla="*/ 33337 w 1678781"/>
              <a:gd name="connsiteY5" fmla="*/ 0 h 1995487"/>
              <a:gd name="connsiteX0" fmla="*/ 33337 w 1678781"/>
              <a:gd name="connsiteY0" fmla="*/ 0 h 1995487"/>
              <a:gd name="connsiteX1" fmla="*/ 207794 w 1678781"/>
              <a:gd name="connsiteY1" fmla="*/ 59530 h 1995487"/>
              <a:gd name="connsiteX2" fmla="*/ 1678781 w 1678781"/>
              <a:gd name="connsiteY2" fmla="*/ 157162 h 1995487"/>
              <a:gd name="connsiteX3" fmla="*/ 1671637 w 1678781"/>
              <a:gd name="connsiteY3" fmla="*/ 1995487 h 1995487"/>
              <a:gd name="connsiteX4" fmla="*/ 0 w 1678781"/>
              <a:gd name="connsiteY4" fmla="*/ 1995487 h 1995487"/>
              <a:gd name="connsiteX5" fmla="*/ 33337 w 1678781"/>
              <a:gd name="connsiteY5" fmla="*/ 0 h 1995487"/>
              <a:gd name="connsiteX0" fmla="*/ 33337 w 1678781"/>
              <a:gd name="connsiteY0" fmla="*/ 0 h 1995487"/>
              <a:gd name="connsiteX1" fmla="*/ 207794 w 1678781"/>
              <a:gd name="connsiteY1" fmla="*/ 59530 h 1995487"/>
              <a:gd name="connsiteX2" fmla="*/ 1678781 w 1678781"/>
              <a:gd name="connsiteY2" fmla="*/ 157162 h 1995487"/>
              <a:gd name="connsiteX3" fmla="*/ 1671637 w 1678781"/>
              <a:gd name="connsiteY3" fmla="*/ 1995487 h 1995487"/>
              <a:gd name="connsiteX4" fmla="*/ 176838 w 1678781"/>
              <a:gd name="connsiteY4" fmla="*/ 1995487 h 1995487"/>
              <a:gd name="connsiteX5" fmla="*/ 0 w 1678781"/>
              <a:gd name="connsiteY5" fmla="*/ 1995487 h 1995487"/>
              <a:gd name="connsiteX6" fmla="*/ 33337 w 1678781"/>
              <a:gd name="connsiteY6" fmla="*/ 0 h 1995487"/>
              <a:gd name="connsiteX0" fmla="*/ 7031 w 1652475"/>
              <a:gd name="connsiteY0" fmla="*/ 0 h 1995487"/>
              <a:gd name="connsiteX1" fmla="*/ 181488 w 1652475"/>
              <a:gd name="connsiteY1" fmla="*/ 59530 h 1995487"/>
              <a:gd name="connsiteX2" fmla="*/ 1652475 w 1652475"/>
              <a:gd name="connsiteY2" fmla="*/ 157162 h 1995487"/>
              <a:gd name="connsiteX3" fmla="*/ 1645331 w 1652475"/>
              <a:gd name="connsiteY3" fmla="*/ 1995487 h 1995487"/>
              <a:gd name="connsiteX4" fmla="*/ 150532 w 1652475"/>
              <a:gd name="connsiteY4" fmla="*/ 1995487 h 1995487"/>
              <a:gd name="connsiteX5" fmla="*/ 7032 w 1652475"/>
              <a:gd name="connsiteY5" fmla="*/ 1957387 h 1995487"/>
              <a:gd name="connsiteX6" fmla="*/ 7031 w 1652475"/>
              <a:gd name="connsiteY6" fmla="*/ 0 h 1995487"/>
              <a:gd name="connsiteX0" fmla="*/ 7031 w 1652475"/>
              <a:gd name="connsiteY0" fmla="*/ 0 h 1995487"/>
              <a:gd name="connsiteX1" fmla="*/ 181488 w 1652475"/>
              <a:gd name="connsiteY1" fmla="*/ 59530 h 1995487"/>
              <a:gd name="connsiteX2" fmla="*/ 1652475 w 1652475"/>
              <a:gd name="connsiteY2" fmla="*/ 157162 h 1995487"/>
              <a:gd name="connsiteX3" fmla="*/ 1645331 w 1652475"/>
              <a:gd name="connsiteY3" fmla="*/ 1995487 h 1995487"/>
              <a:gd name="connsiteX4" fmla="*/ 150532 w 1652475"/>
              <a:gd name="connsiteY4" fmla="*/ 1995487 h 1995487"/>
              <a:gd name="connsiteX5" fmla="*/ 7032 w 1652475"/>
              <a:gd name="connsiteY5" fmla="*/ 1957387 h 1995487"/>
              <a:gd name="connsiteX6" fmla="*/ 7031 w 1652475"/>
              <a:gd name="connsiteY6" fmla="*/ 0 h 1995487"/>
              <a:gd name="connsiteX0" fmla="*/ 7031 w 1652475"/>
              <a:gd name="connsiteY0" fmla="*/ 0 h 1995487"/>
              <a:gd name="connsiteX1" fmla="*/ 181488 w 1652475"/>
              <a:gd name="connsiteY1" fmla="*/ 59530 h 1995487"/>
              <a:gd name="connsiteX2" fmla="*/ 1652475 w 1652475"/>
              <a:gd name="connsiteY2" fmla="*/ 157162 h 1995487"/>
              <a:gd name="connsiteX3" fmla="*/ 1645331 w 1652475"/>
              <a:gd name="connsiteY3" fmla="*/ 1995487 h 1995487"/>
              <a:gd name="connsiteX4" fmla="*/ 150532 w 1652475"/>
              <a:gd name="connsiteY4" fmla="*/ 1995487 h 1995487"/>
              <a:gd name="connsiteX5" fmla="*/ 7032 w 1652475"/>
              <a:gd name="connsiteY5" fmla="*/ 1957387 h 1995487"/>
              <a:gd name="connsiteX6" fmla="*/ 7031 w 1652475"/>
              <a:gd name="connsiteY6" fmla="*/ 0 h 1995487"/>
              <a:gd name="connsiteX0" fmla="*/ 7031 w 1652475"/>
              <a:gd name="connsiteY0" fmla="*/ 0 h 2000779"/>
              <a:gd name="connsiteX1" fmla="*/ 181488 w 1652475"/>
              <a:gd name="connsiteY1" fmla="*/ 59530 h 2000779"/>
              <a:gd name="connsiteX2" fmla="*/ 1652475 w 1652475"/>
              <a:gd name="connsiteY2" fmla="*/ 157162 h 2000779"/>
              <a:gd name="connsiteX3" fmla="*/ 1645331 w 1652475"/>
              <a:gd name="connsiteY3" fmla="*/ 1995487 h 2000779"/>
              <a:gd name="connsiteX4" fmla="*/ 150532 w 1652475"/>
              <a:gd name="connsiteY4" fmla="*/ 1995487 h 2000779"/>
              <a:gd name="connsiteX5" fmla="*/ 7032 w 1652475"/>
              <a:gd name="connsiteY5" fmla="*/ 1957387 h 2000779"/>
              <a:gd name="connsiteX6" fmla="*/ 7031 w 1652475"/>
              <a:gd name="connsiteY6" fmla="*/ 0 h 2000779"/>
              <a:gd name="connsiteX0" fmla="*/ 7031 w 1652475"/>
              <a:gd name="connsiteY0" fmla="*/ 0 h 1997603"/>
              <a:gd name="connsiteX1" fmla="*/ 181488 w 1652475"/>
              <a:gd name="connsiteY1" fmla="*/ 59530 h 1997603"/>
              <a:gd name="connsiteX2" fmla="*/ 1652475 w 1652475"/>
              <a:gd name="connsiteY2" fmla="*/ 157162 h 1997603"/>
              <a:gd name="connsiteX3" fmla="*/ 1645331 w 1652475"/>
              <a:gd name="connsiteY3" fmla="*/ 1995487 h 1997603"/>
              <a:gd name="connsiteX4" fmla="*/ 150532 w 1652475"/>
              <a:gd name="connsiteY4" fmla="*/ 1995487 h 1997603"/>
              <a:gd name="connsiteX5" fmla="*/ 7032 w 1652475"/>
              <a:gd name="connsiteY5" fmla="*/ 1957387 h 1997603"/>
              <a:gd name="connsiteX6" fmla="*/ 7031 w 1652475"/>
              <a:gd name="connsiteY6" fmla="*/ 0 h 1997603"/>
              <a:gd name="connsiteX0" fmla="*/ 7031 w 1652475"/>
              <a:gd name="connsiteY0" fmla="*/ 0 h 2005564"/>
              <a:gd name="connsiteX1" fmla="*/ 181488 w 1652475"/>
              <a:gd name="connsiteY1" fmla="*/ 59530 h 2005564"/>
              <a:gd name="connsiteX2" fmla="*/ 1652475 w 1652475"/>
              <a:gd name="connsiteY2" fmla="*/ 157162 h 2005564"/>
              <a:gd name="connsiteX3" fmla="*/ 1645331 w 1652475"/>
              <a:gd name="connsiteY3" fmla="*/ 1995487 h 2005564"/>
              <a:gd name="connsiteX4" fmla="*/ 155294 w 1652475"/>
              <a:gd name="connsiteY4" fmla="*/ 2005012 h 2005564"/>
              <a:gd name="connsiteX5" fmla="*/ 7032 w 1652475"/>
              <a:gd name="connsiteY5" fmla="*/ 1957387 h 2005564"/>
              <a:gd name="connsiteX6" fmla="*/ 7031 w 1652475"/>
              <a:gd name="connsiteY6" fmla="*/ 0 h 2005564"/>
              <a:gd name="connsiteX0" fmla="*/ 7031 w 1657238"/>
              <a:gd name="connsiteY0" fmla="*/ 0 h 2005564"/>
              <a:gd name="connsiteX1" fmla="*/ 181488 w 1657238"/>
              <a:gd name="connsiteY1" fmla="*/ 59530 h 2005564"/>
              <a:gd name="connsiteX2" fmla="*/ 1657238 w 1657238"/>
              <a:gd name="connsiteY2" fmla="*/ 52387 h 2005564"/>
              <a:gd name="connsiteX3" fmla="*/ 1645331 w 1657238"/>
              <a:gd name="connsiteY3" fmla="*/ 1995487 h 2005564"/>
              <a:gd name="connsiteX4" fmla="*/ 155294 w 1657238"/>
              <a:gd name="connsiteY4" fmla="*/ 2005012 h 2005564"/>
              <a:gd name="connsiteX5" fmla="*/ 7032 w 1657238"/>
              <a:gd name="connsiteY5" fmla="*/ 1957387 h 2005564"/>
              <a:gd name="connsiteX6" fmla="*/ 7031 w 1657238"/>
              <a:gd name="connsiteY6" fmla="*/ 0 h 2005564"/>
              <a:gd name="connsiteX0" fmla="*/ 7031 w 1657238"/>
              <a:gd name="connsiteY0" fmla="*/ 0 h 2005564"/>
              <a:gd name="connsiteX1" fmla="*/ 181488 w 1657238"/>
              <a:gd name="connsiteY1" fmla="*/ 59530 h 2005564"/>
              <a:gd name="connsiteX2" fmla="*/ 1657238 w 1657238"/>
              <a:gd name="connsiteY2" fmla="*/ 52387 h 2005564"/>
              <a:gd name="connsiteX3" fmla="*/ 1645331 w 1657238"/>
              <a:gd name="connsiteY3" fmla="*/ 1995487 h 2005564"/>
              <a:gd name="connsiteX4" fmla="*/ 155294 w 1657238"/>
              <a:gd name="connsiteY4" fmla="*/ 2005012 h 2005564"/>
              <a:gd name="connsiteX5" fmla="*/ 7032 w 1657238"/>
              <a:gd name="connsiteY5" fmla="*/ 1957387 h 2005564"/>
              <a:gd name="connsiteX6" fmla="*/ 7031 w 1657238"/>
              <a:gd name="connsiteY6" fmla="*/ 0 h 2005564"/>
              <a:gd name="connsiteX0" fmla="*/ 7031 w 1657238"/>
              <a:gd name="connsiteY0" fmla="*/ 0 h 2005078"/>
              <a:gd name="connsiteX1" fmla="*/ 181488 w 1657238"/>
              <a:gd name="connsiteY1" fmla="*/ 59530 h 2005078"/>
              <a:gd name="connsiteX2" fmla="*/ 1657238 w 1657238"/>
              <a:gd name="connsiteY2" fmla="*/ 52387 h 2005078"/>
              <a:gd name="connsiteX3" fmla="*/ 1645331 w 1657238"/>
              <a:gd name="connsiteY3" fmla="*/ 1995487 h 2005078"/>
              <a:gd name="connsiteX4" fmla="*/ 155294 w 1657238"/>
              <a:gd name="connsiteY4" fmla="*/ 2005012 h 2005078"/>
              <a:gd name="connsiteX5" fmla="*/ 9414 w 1657238"/>
              <a:gd name="connsiteY5" fmla="*/ 1928812 h 2005078"/>
              <a:gd name="connsiteX6" fmla="*/ 7031 w 1657238"/>
              <a:gd name="connsiteY6" fmla="*/ 0 h 2005078"/>
              <a:gd name="connsiteX0" fmla="*/ 7031 w 1657238"/>
              <a:gd name="connsiteY0" fmla="*/ 0 h 2006287"/>
              <a:gd name="connsiteX1" fmla="*/ 181488 w 1657238"/>
              <a:gd name="connsiteY1" fmla="*/ 59530 h 2006287"/>
              <a:gd name="connsiteX2" fmla="*/ 1657238 w 1657238"/>
              <a:gd name="connsiteY2" fmla="*/ 52387 h 2006287"/>
              <a:gd name="connsiteX3" fmla="*/ 1645331 w 1657238"/>
              <a:gd name="connsiteY3" fmla="*/ 1995487 h 2006287"/>
              <a:gd name="connsiteX4" fmla="*/ 155294 w 1657238"/>
              <a:gd name="connsiteY4" fmla="*/ 2005012 h 2006287"/>
              <a:gd name="connsiteX5" fmla="*/ 9414 w 1657238"/>
              <a:gd name="connsiteY5" fmla="*/ 1928812 h 2006287"/>
              <a:gd name="connsiteX6" fmla="*/ 7031 w 1657238"/>
              <a:gd name="connsiteY6" fmla="*/ 0 h 200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7238" h="2006287">
                <a:moveTo>
                  <a:pt x="7031" y="0"/>
                </a:moveTo>
                <a:cubicBezTo>
                  <a:pt x="-34036" y="64294"/>
                  <a:pt x="115398" y="69056"/>
                  <a:pt x="181488" y="59530"/>
                </a:cubicBezTo>
                <a:lnTo>
                  <a:pt x="1657238" y="52387"/>
                </a:lnTo>
                <a:cubicBezTo>
                  <a:pt x="1654857" y="665162"/>
                  <a:pt x="1647712" y="1382712"/>
                  <a:pt x="1645331" y="1995487"/>
                </a:cubicBezTo>
                <a:lnTo>
                  <a:pt x="155294" y="2005012"/>
                </a:lnTo>
                <a:cubicBezTo>
                  <a:pt x="143180" y="2006600"/>
                  <a:pt x="21527" y="2017712"/>
                  <a:pt x="9414" y="1928812"/>
                </a:cubicBezTo>
                <a:cubicBezTo>
                  <a:pt x="9414" y="1276350"/>
                  <a:pt x="7031" y="26194"/>
                  <a:pt x="703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041387" y="2770192"/>
            <a:ext cx="1602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607970" y="2769398"/>
            <a:ext cx="66051" cy="64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5043826" y="2784876"/>
            <a:ext cx="1588012" cy="11559"/>
          </a:xfrm>
          <a:custGeom>
            <a:avLst/>
            <a:gdLst>
              <a:gd name="connsiteX0" fmla="*/ 0 w 1573725"/>
              <a:gd name="connsiteY0" fmla="*/ 0 h 11559"/>
              <a:gd name="connsiteX1" fmla="*/ 1573725 w 1573725"/>
              <a:gd name="connsiteY1" fmla="*/ 0 h 11559"/>
              <a:gd name="connsiteX2" fmla="*/ 1573725 w 1573725"/>
              <a:gd name="connsiteY2" fmla="*/ 11559 h 11559"/>
              <a:gd name="connsiteX3" fmla="*/ 0 w 1573725"/>
              <a:gd name="connsiteY3" fmla="*/ 11559 h 11559"/>
              <a:gd name="connsiteX0" fmla="*/ 0 w 1588012"/>
              <a:gd name="connsiteY0" fmla="*/ 0 h 11559"/>
              <a:gd name="connsiteX1" fmla="*/ 1573725 w 1588012"/>
              <a:gd name="connsiteY1" fmla="*/ 0 h 11559"/>
              <a:gd name="connsiteX2" fmla="*/ 1588012 w 1588012"/>
              <a:gd name="connsiteY2" fmla="*/ 11559 h 11559"/>
              <a:gd name="connsiteX3" fmla="*/ 0 w 1588012"/>
              <a:gd name="connsiteY3" fmla="*/ 11559 h 11559"/>
              <a:gd name="connsiteX4" fmla="*/ 0 w 1588012"/>
              <a:gd name="connsiteY4" fmla="*/ 0 h 1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012" h="11559">
                <a:moveTo>
                  <a:pt x="0" y="0"/>
                </a:moveTo>
                <a:lnTo>
                  <a:pt x="1573725" y="0"/>
                </a:lnTo>
                <a:lnTo>
                  <a:pt x="1588012" y="11559"/>
                </a:lnTo>
                <a:lnTo>
                  <a:pt x="0" y="11559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041077" y="2806429"/>
            <a:ext cx="1618669" cy="13941"/>
          </a:xfrm>
          <a:custGeom>
            <a:avLst/>
            <a:gdLst>
              <a:gd name="connsiteX0" fmla="*/ 0 w 1573725"/>
              <a:gd name="connsiteY0" fmla="*/ 0 h 11559"/>
              <a:gd name="connsiteX1" fmla="*/ 1573725 w 1573725"/>
              <a:gd name="connsiteY1" fmla="*/ 0 h 11559"/>
              <a:gd name="connsiteX2" fmla="*/ 1573725 w 1573725"/>
              <a:gd name="connsiteY2" fmla="*/ 11559 h 11559"/>
              <a:gd name="connsiteX3" fmla="*/ 0 w 1573725"/>
              <a:gd name="connsiteY3" fmla="*/ 11559 h 11559"/>
              <a:gd name="connsiteX0" fmla="*/ 0 w 1580743"/>
              <a:gd name="connsiteY0" fmla="*/ 0 h 13941"/>
              <a:gd name="connsiteX1" fmla="*/ 1580743 w 1580743"/>
              <a:gd name="connsiteY1" fmla="*/ 2382 h 13941"/>
              <a:gd name="connsiteX2" fmla="*/ 1580743 w 1580743"/>
              <a:gd name="connsiteY2" fmla="*/ 13941 h 13941"/>
              <a:gd name="connsiteX3" fmla="*/ 7018 w 1580743"/>
              <a:gd name="connsiteY3" fmla="*/ 13941 h 13941"/>
              <a:gd name="connsiteX4" fmla="*/ 0 w 1580743"/>
              <a:gd name="connsiteY4" fmla="*/ 0 h 13941"/>
              <a:gd name="connsiteX0" fmla="*/ 0 w 1590100"/>
              <a:gd name="connsiteY0" fmla="*/ 0 h 13941"/>
              <a:gd name="connsiteX1" fmla="*/ 1580743 w 1590100"/>
              <a:gd name="connsiteY1" fmla="*/ 2382 h 13941"/>
              <a:gd name="connsiteX2" fmla="*/ 1590100 w 1590100"/>
              <a:gd name="connsiteY2" fmla="*/ 13941 h 13941"/>
              <a:gd name="connsiteX3" fmla="*/ 7018 w 1590100"/>
              <a:gd name="connsiteY3" fmla="*/ 13941 h 13941"/>
              <a:gd name="connsiteX4" fmla="*/ 0 w 1590100"/>
              <a:gd name="connsiteY4" fmla="*/ 0 h 1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100" h="13941">
                <a:moveTo>
                  <a:pt x="0" y="0"/>
                </a:moveTo>
                <a:lnTo>
                  <a:pt x="1580743" y="2382"/>
                </a:lnTo>
                <a:lnTo>
                  <a:pt x="1590100" y="13941"/>
                </a:lnTo>
                <a:lnTo>
                  <a:pt x="7018" y="13941"/>
                </a:lnTo>
                <a:cubicBezTo>
                  <a:pt x="7018" y="10088"/>
                  <a:pt x="0" y="3853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6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777785" y="1055060"/>
            <a:ext cx="6078150" cy="5164930"/>
          </a:xfrm>
          <a:custGeom>
            <a:avLst/>
            <a:gdLst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5100986 w 5100986"/>
              <a:gd name="connsiteY2" fmla="*/ 4308733 h 4308733"/>
              <a:gd name="connsiteX3" fmla="*/ 0 w 5100986"/>
              <a:gd name="connsiteY3" fmla="*/ 4308733 h 4308733"/>
              <a:gd name="connsiteX4" fmla="*/ 0 w 5100986"/>
              <a:gd name="connsiteY4" fmla="*/ 0 h 4308733"/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4353079 w 5100986"/>
              <a:gd name="connsiteY2" fmla="*/ 3881535 h 4308733"/>
              <a:gd name="connsiteX3" fmla="*/ 0 w 5100986"/>
              <a:gd name="connsiteY3" fmla="*/ 4308733 h 4308733"/>
              <a:gd name="connsiteX4" fmla="*/ 0 w 5100986"/>
              <a:gd name="connsiteY4" fmla="*/ 0 h 4308733"/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4353079 w 5100986"/>
              <a:gd name="connsiteY2" fmla="*/ 3881535 h 4308733"/>
              <a:gd name="connsiteX3" fmla="*/ 4148091 w 5100986"/>
              <a:gd name="connsiteY3" fmla="*/ 3893090 h 4308733"/>
              <a:gd name="connsiteX4" fmla="*/ 0 w 5100986"/>
              <a:gd name="connsiteY4" fmla="*/ 4308733 h 4308733"/>
              <a:gd name="connsiteX5" fmla="*/ 0 w 5100986"/>
              <a:gd name="connsiteY5" fmla="*/ 0 h 4308733"/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4353079 w 5100986"/>
              <a:gd name="connsiteY2" fmla="*/ 3881535 h 4308733"/>
              <a:gd name="connsiteX3" fmla="*/ 4037885 w 5100986"/>
              <a:gd name="connsiteY3" fmla="*/ 3736251 h 4308733"/>
              <a:gd name="connsiteX4" fmla="*/ 0 w 5100986"/>
              <a:gd name="connsiteY4" fmla="*/ 4308733 h 4308733"/>
              <a:gd name="connsiteX5" fmla="*/ 0 w 5100986"/>
              <a:gd name="connsiteY5" fmla="*/ 0 h 4308733"/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4353079 w 5100986"/>
              <a:gd name="connsiteY2" fmla="*/ 3881535 h 4308733"/>
              <a:gd name="connsiteX3" fmla="*/ 4037885 w 5100986"/>
              <a:gd name="connsiteY3" fmla="*/ 3736251 h 4308733"/>
              <a:gd name="connsiteX4" fmla="*/ 0 w 5100986"/>
              <a:gd name="connsiteY4" fmla="*/ 4308733 h 4308733"/>
              <a:gd name="connsiteX5" fmla="*/ 0 w 5100986"/>
              <a:gd name="connsiteY5" fmla="*/ 0 h 4308733"/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4353079 w 5100986"/>
              <a:gd name="connsiteY2" fmla="*/ 3881535 h 4308733"/>
              <a:gd name="connsiteX3" fmla="*/ 3792977 w 5100986"/>
              <a:gd name="connsiteY3" fmla="*/ 3772982 h 4308733"/>
              <a:gd name="connsiteX4" fmla="*/ 0 w 5100986"/>
              <a:gd name="connsiteY4" fmla="*/ 4308733 h 4308733"/>
              <a:gd name="connsiteX5" fmla="*/ 0 w 5100986"/>
              <a:gd name="connsiteY5" fmla="*/ 0 h 4308733"/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4353079 w 5100986"/>
              <a:gd name="connsiteY2" fmla="*/ 3881535 h 4308733"/>
              <a:gd name="connsiteX3" fmla="*/ 4122188 w 5100986"/>
              <a:gd name="connsiteY3" fmla="*/ 3848817 h 4308733"/>
              <a:gd name="connsiteX4" fmla="*/ 3792977 w 5100986"/>
              <a:gd name="connsiteY4" fmla="*/ 3772982 h 4308733"/>
              <a:gd name="connsiteX5" fmla="*/ 0 w 5100986"/>
              <a:gd name="connsiteY5" fmla="*/ 4308733 h 4308733"/>
              <a:gd name="connsiteX6" fmla="*/ 0 w 5100986"/>
              <a:gd name="connsiteY6" fmla="*/ 0 h 4308733"/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4353079 w 5100986"/>
              <a:gd name="connsiteY2" fmla="*/ 3881535 h 4308733"/>
              <a:gd name="connsiteX3" fmla="*/ 4126431 w 5100986"/>
              <a:gd name="connsiteY3" fmla="*/ 3684445 h 4308733"/>
              <a:gd name="connsiteX4" fmla="*/ 3792977 w 5100986"/>
              <a:gd name="connsiteY4" fmla="*/ 3772982 h 4308733"/>
              <a:gd name="connsiteX5" fmla="*/ 0 w 5100986"/>
              <a:gd name="connsiteY5" fmla="*/ 4308733 h 4308733"/>
              <a:gd name="connsiteX6" fmla="*/ 0 w 5100986"/>
              <a:gd name="connsiteY6" fmla="*/ 0 h 4308733"/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4353079 w 5100986"/>
              <a:gd name="connsiteY2" fmla="*/ 3881535 h 4308733"/>
              <a:gd name="connsiteX3" fmla="*/ 4126431 w 5100986"/>
              <a:gd name="connsiteY3" fmla="*/ 3684445 h 4308733"/>
              <a:gd name="connsiteX4" fmla="*/ 3792977 w 5100986"/>
              <a:gd name="connsiteY4" fmla="*/ 3772982 h 4308733"/>
              <a:gd name="connsiteX5" fmla="*/ 0 w 5100986"/>
              <a:gd name="connsiteY5" fmla="*/ 4308733 h 4308733"/>
              <a:gd name="connsiteX6" fmla="*/ 0 w 5100986"/>
              <a:gd name="connsiteY6" fmla="*/ 0 h 4308733"/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4353079 w 5100986"/>
              <a:gd name="connsiteY2" fmla="*/ 3881535 h 4308733"/>
              <a:gd name="connsiteX3" fmla="*/ 4126431 w 5100986"/>
              <a:gd name="connsiteY3" fmla="*/ 3684445 h 4308733"/>
              <a:gd name="connsiteX4" fmla="*/ 3773194 w 5100986"/>
              <a:gd name="connsiteY4" fmla="*/ 3833738 h 4308733"/>
              <a:gd name="connsiteX5" fmla="*/ 0 w 5100986"/>
              <a:gd name="connsiteY5" fmla="*/ 4308733 h 4308733"/>
              <a:gd name="connsiteX6" fmla="*/ 0 w 5100986"/>
              <a:gd name="connsiteY6" fmla="*/ 0 h 4308733"/>
              <a:gd name="connsiteX0" fmla="*/ 0 w 5100986"/>
              <a:gd name="connsiteY0" fmla="*/ 0 h 4308733"/>
              <a:gd name="connsiteX1" fmla="*/ 5100986 w 5100986"/>
              <a:gd name="connsiteY1" fmla="*/ 0 h 4308733"/>
              <a:gd name="connsiteX2" fmla="*/ 4403482 w 5100986"/>
              <a:gd name="connsiteY2" fmla="*/ 3575399 h 4308733"/>
              <a:gd name="connsiteX3" fmla="*/ 4126431 w 5100986"/>
              <a:gd name="connsiteY3" fmla="*/ 3684445 h 4308733"/>
              <a:gd name="connsiteX4" fmla="*/ 3773194 w 5100986"/>
              <a:gd name="connsiteY4" fmla="*/ 3833738 h 4308733"/>
              <a:gd name="connsiteX5" fmla="*/ 0 w 5100986"/>
              <a:gd name="connsiteY5" fmla="*/ 4308733 h 4308733"/>
              <a:gd name="connsiteX6" fmla="*/ 0 w 5100986"/>
              <a:gd name="connsiteY6" fmla="*/ 0 h 430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0986" h="4308733">
                <a:moveTo>
                  <a:pt x="0" y="0"/>
                </a:moveTo>
                <a:lnTo>
                  <a:pt x="5100986" y="0"/>
                </a:lnTo>
                <a:lnTo>
                  <a:pt x="4403482" y="3575399"/>
                </a:lnTo>
                <a:lnTo>
                  <a:pt x="4126431" y="3684445"/>
                </a:lnTo>
                <a:cubicBezTo>
                  <a:pt x="4059548" y="3880685"/>
                  <a:pt x="3884345" y="3804226"/>
                  <a:pt x="3773194" y="3833738"/>
                </a:cubicBezTo>
                <a:cubicBezTo>
                  <a:pt x="3196813" y="4082514"/>
                  <a:pt x="1345962" y="4117906"/>
                  <a:pt x="0" y="4308733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553260">
            <a:off x="7017427" y="711180"/>
            <a:ext cx="388063" cy="687760"/>
          </a:xfrm>
          <a:custGeom>
            <a:avLst/>
            <a:gdLst>
              <a:gd name="connsiteX0" fmla="*/ 0 w 385010"/>
              <a:gd name="connsiteY0" fmla="*/ 0 h 664537"/>
              <a:gd name="connsiteX1" fmla="*/ 385010 w 385010"/>
              <a:gd name="connsiteY1" fmla="*/ 0 h 664537"/>
              <a:gd name="connsiteX2" fmla="*/ 385010 w 385010"/>
              <a:gd name="connsiteY2" fmla="*/ 664537 h 664537"/>
              <a:gd name="connsiteX3" fmla="*/ 0 w 385010"/>
              <a:gd name="connsiteY3" fmla="*/ 664537 h 664537"/>
              <a:gd name="connsiteX4" fmla="*/ 0 w 385010"/>
              <a:gd name="connsiteY4" fmla="*/ 0 h 664537"/>
              <a:gd name="connsiteX0" fmla="*/ 0 w 385010"/>
              <a:gd name="connsiteY0" fmla="*/ 2542 h 667079"/>
              <a:gd name="connsiteX1" fmla="*/ 203922 w 385010"/>
              <a:gd name="connsiteY1" fmla="*/ 0 h 667079"/>
              <a:gd name="connsiteX2" fmla="*/ 385010 w 385010"/>
              <a:gd name="connsiteY2" fmla="*/ 2542 h 667079"/>
              <a:gd name="connsiteX3" fmla="*/ 385010 w 385010"/>
              <a:gd name="connsiteY3" fmla="*/ 667079 h 667079"/>
              <a:gd name="connsiteX4" fmla="*/ 0 w 385010"/>
              <a:gd name="connsiteY4" fmla="*/ 667079 h 667079"/>
              <a:gd name="connsiteX5" fmla="*/ 0 w 385010"/>
              <a:gd name="connsiteY5" fmla="*/ 2542 h 667079"/>
              <a:gd name="connsiteX0" fmla="*/ 0 w 385010"/>
              <a:gd name="connsiteY0" fmla="*/ 0 h 664537"/>
              <a:gd name="connsiteX1" fmla="*/ 199739 w 385010"/>
              <a:gd name="connsiteY1" fmla="*/ 60860 h 664537"/>
              <a:gd name="connsiteX2" fmla="*/ 385010 w 385010"/>
              <a:gd name="connsiteY2" fmla="*/ 0 h 664537"/>
              <a:gd name="connsiteX3" fmla="*/ 385010 w 385010"/>
              <a:gd name="connsiteY3" fmla="*/ 664537 h 664537"/>
              <a:gd name="connsiteX4" fmla="*/ 0 w 385010"/>
              <a:gd name="connsiteY4" fmla="*/ 664537 h 664537"/>
              <a:gd name="connsiteX5" fmla="*/ 0 w 385010"/>
              <a:gd name="connsiteY5" fmla="*/ 0 h 664537"/>
              <a:gd name="connsiteX0" fmla="*/ 0 w 385010"/>
              <a:gd name="connsiteY0" fmla="*/ 0 h 664537"/>
              <a:gd name="connsiteX1" fmla="*/ 87161 w 385010"/>
              <a:gd name="connsiteY1" fmla="*/ 21238 h 664537"/>
              <a:gd name="connsiteX2" fmla="*/ 199739 w 385010"/>
              <a:gd name="connsiteY2" fmla="*/ 60860 h 664537"/>
              <a:gd name="connsiteX3" fmla="*/ 385010 w 385010"/>
              <a:gd name="connsiteY3" fmla="*/ 0 h 664537"/>
              <a:gd name="connsiteX4" fmla="*/ 385010 w 385010"/>
              <a:gd name="connsiteY4" fmla="*/ 664537 h 664537"/>
              <a:gd name="connsiteX5" fmla="*/ 0 w 385010"/>
              <a:gd name="connsiteY5" fmla="*/ 664537 h 664537"/>
              <a:gd name="connsiteX6" fmla="*/ 0 w 385010"/>
              <a:gd name="connsiteY6" fmla="*/ 0 h 664537"/>
              <a:gd name="connsiteX0" fmla="*/ 0 w 385010"/>
              <a:gd name="connsiteY0" fmla="*/ 0 h 664537"/>
              <a:gd name="connsiteX1" fmla="*/ 72936 w 385010"/>
              <a:gd name="connsiteY1" fmla="*/ 52496 h 664537"/>
              <a:gd name="connsiteX2" fmla="*/ 199739 w 385010"/>
              <a:gd name="connsiteY2" fmla="*/ 60860 h 664537"/>
              <a:gd name="connsiteX3" fmla="*/ 385010 w 385010"/>
              <a:gd name="connsiteY3" fmla="*/ 0 h 664537"/>
              <a:gd name="connsiteX4" fmla="*/ 385010 w 385010"/>
              <a:gd name="connsiteY4" fmla="*/ 664537 h 664537"/>
              <a:gd name="connsiteX5" fmla="*/ 0 w 385010"/>
              <a:gd name="connsiteY5" fmla="*/ 664537 h 664537"/>
              <a:gd name="connsiteX6" fmla="*/ 0 w 385010"/>
              <a:gd name="connsiteY6" fmla="*/ 0 h 664537"/>
              <a:gd name="connsiteX0" fmla="*/ 0 w 385010"/>
              <a:gd name="connsiteY0" fmla="*/ 0 h 664537"/>
              <a:gd name="connsiteX1" fmla="*/ 72936 w 385010"/>
              <a:gd name="connsiteY1" fmla="*/ 52496 h 664537"/>
              <a:gd name="connsiteX2" fmla="*/ 199739 w 385010"/>
              <a:gd name="connsiteY2" fmla="*/ 60860 h 664537"/>
              <a:gd name="connsiteX3" fmla="*/ 385010 w 385010"/>
              <a:gd name="connsiteY3" fmla="*/ 0 h 664537"/>
              <a:gd name="connsiteX4" fmla="*/ 385010 w 385010"/>
              <a:gd name="connsiteY4" fmla="*/ 664537 h 664537"/>
              <a:gd name="connsiteX5" fmla="*/ 0 w 385010"/>
              <a:gd name="connsiteY5" fmla="*/ 664537 h 664537"/>
              <a:gd name="connsiteX6" fmla="*/ 0 w 385010"/>
              <a:gd name="connsiteY6" fmla="*/ 0 h 664537"/>
              <a:gd name="connsiteX0" fmla="*/ 0 w 385010"/>
              <a:gd name="connsiteY0" fmla="*/ 0 h 664537"/>
              <a:gd name="connsiteX1" fmla="*/ 72936 w 385010"/>
              <a:gd name="connsiteY1" fmla="*/ 52496 h 664537"/>
              <a:gd name="connsiteX2" fmla="*/ 199739 w 385010"/>
              <a:gd name="connsiteY2" fmla="*/ 60860 h 664537"/>
              <a:gd name="connsiteX3" fmla="*/ 309511 w 385010"/>
              <a:gd name="connsiteY3" fmla="*/ 23741 h 664537"/>
              <a:gd name="connsiteX4" fmla="*/ 385010 w 385010"/>
              <a:gd name="connsiteY4" fmla="*/ 0 h 664537"/>
              <a:gd name="connsiteX5" fmla="*/ 385010 w 385010"/>
              <a:gd name="connsiteY5" fmla="*/ 664537 h 664537"/>
              <a:gd name="connsiteX6" fmla="*/ 0 w 385010"/>
              <a:gd name="connsiteY6" fmla="*/ 664537 h 664537"/>
              <a:gd name="connsiteX7" fmla="*/ 0 w 385010"/>
              <a:gd name="connsiteY7" fmla="*/ 0 h 66453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48318 h 712855"/>
              <a:gd name="connsiteX1" fmla="*/ 72936 w 385010"/>
              <a:gd name="connsiteY1" fmla="*/ 100814 h 712855"/>
              <a:gd name="connsiteX2" fmla="*/ 199739 w 385010"/>
              <a:gd name="connsiteY2" fmla="*/ 109178 h 712855"/>
              <a:gd name="connsiteX3" fmla="*/ 273673 w 385010"/>
              <a:gd name="connsiteY3" fmla="*/ 29628 h 712855"/>
              <a:gd name="connsiteX4" fmla="*/ 317829 w 385010"/>
              <a:gd name="connsiteY4" fmla="*/ 48996 h 712855"/>
              <a:gd name="connsiteX5" fmla="*/ 385010 w 385010"/>
              <a:gd name="connsiteY5" fmla="*/ 48318 h 712855"/>
              <a:gd name="connsiteX6" fmla="*/ 385010 w 385010"/>
              <a:gd name="connsiteY6" fmla="*/ 712855 h 712855"/>
              <a:gd name="connsiteX7" fmla="*/ 0 w 385010"/>
              <a:gd name="connsiteY7" fmla="*/ 712855 h 712855"/>
              <a:gd name="connsiteX8" fmla="*/ 0 w 385010"/>
              <a:gd name="connsiteY8" fmla="*/ 48318 h 712855"/>
              <a:gd name="connsiteX0" fmla="*/ 0 w 385010"/>
              <a:gd name="connsiteY0" fmla="*/ 36989 h 701526"/>
              <a:gd name="connsiteX1" fmla="*/ 72936 w 385010"/>
              <a:gd name="connsiteY1" fmla="*/ 89485 h 701526"/>
              <a:gd name="connsiteX2" fmla="*/ 199739 w 385010"/>
              <a:gd name="connsiteY2" fmla="*/ 97849 h 701526"/>
              <a:gd name="connsiteX3" fmla="*/ 273673 w 385010"/>
              <a:gd name="connsiteY3" fmla="*/ 18299 h 701526"/>
              <a:gd name="connsiteX4" fmla="*/ 312883 w 385010"/>
              <a:gd name="connsiteY4" fmla="*/ 96368 h 701526"/>
              <a:gd name="connsiteX5" fmla="*/ 385010 w 385010"/>
              <a:gd name="connsiteY5" fmla="*/ 36989 h 701526"/>
              <a:gd name="connsiteX6" fmla="*/ 385010 w 385010"/>
              <a:gd name="connsiteY6" fmla="*/ 701526 h 701526"/>
              <a:gd name="connsiteX7" fmla="*/ 0 w 385010"/>
              <a:gd name="connsiteY7" fmla="*/ 701526 h 701526"/>
              <a:gd name="connsiteX8" fmla="*/ 0 w 385010"/>
              <a:gd name="connsiteY8" fmla="*/ 36989 h 701526"/>
              <a:gd name="connsiteX0" fmla="*/ 0 w 388063"/>
              <a:gd name="connsiteY0" fmla="*/ 21195 h 685732"/>
              <a:gd name="connsiteX1" fmla="*/ 72936 w 388063"/>
              <a:gd name="connsiteY1" fmla="*/ 73691 h 685732"/>
              <a:gd name="connsiteX2" fmla="*/ 199739 w 388063"/>
              <a:gd name="connsiteY2" fmla="*/ 82055 h 685732"/>
              <a:gd name="connsiteX3" fmla="*/ 273673 w 388063"/>
              <a:gd name="connsiteY3" fmla="*/ 2505 h 685732"/>
              <a:gd name="connsiteX4" fmla="*/ 312883 w 388063"/>
              <a:gd name="connsiteY4" fmla="*/ 80574 h 685732"/>
              <a:gd name="connsiteX5" fmla="*/ 388063 w 388063"/>
              <a:gd name="connsiteY5" fmla="*/ 39999 h 685732"/>
              <a:gd name="connsiteX6" fmla="*/ 385010 w 388063"/>
              <a:gd name="connsiteY6" fmla="*/ 685732 h 685732"/>
              <a:gd name="connsiteX7" fmla="*/ 0 w 388063"/>
              <a:gd name="connsiteY7" fmla="*/ 685732 h 685732"/>
              <a:gd name="connsiteX8" fmla="*/ 0 w 388063"/>
              <a:gd name="connsiteY8" fmla="*/ 21195 h 685732"/>
              <a:gd name="connsiteX0" fmla="*/ 0 w 388063"/>
              <a:gd name="connsiteY0" fmla="*/ 19513 h 684050"/>
              <a:gd name="connsiteX1" fmla="*/ 72936 w 388063"/>
              <a:gd name="connsiteY1" fmla="*/ 72009 h 684050"/>
              <a:gd name="connsiteX2" fmla="*/ 199739 w 388063"/>
              <a:gd name="connsiteY2" fmla="*/ 80373 h 684050"/>
              <a:gd name="connsiteX3" fmla="*/ 273673 w 388063"/>
              <a:gd name="connsiteY3" fmla="*/ 823 h 684050"/>
              <a:gd name="connsiteX4" fmla="*/ 312883 w 388063"/>
              <a:gd name="connsiteY4" fmla="*/ 78892 h 684050"/>
              <a:gd name="connsiteX5" fmla="*/ 388063 w 388063"/>
              <a:gd name="connsiteY5" fmla="*/ 38317 h 684050"/>
              <a:gd name="connsiteX6" fmla="*/ 385010 w 388063"/>
              <a:gd name="connsiteY6" fmla="*/ 684050 h 684050"/>
              <a:gd name="connsiteX7" fmla="*/ 0 w 388063"/>
              <a:gd name="connsiteY7" fmla="*/ 684050 h 684050"/>
              <a:gd name="connsiteX8" fmla="*/ 0 w 388063"/>
              <a:gd name="connsiteY8" fmla="*/ 19513 h 684050"/>
              <a:gd name="connsiteX0" fmla="*/ 0 w 388063"/>
              <a:gd name="connsiteY0" fmla="*/ 19513 h 684050"/>
              <a:gd name="connsiteX1" fmla="*/ 72936 w 388063"/>
              <a:gd name="connsiteY1" fmla="*/ 72009 h 684050"/>
              <a:gd name="connsiteX2" fmla="*/ 199739 w 388063"/>
              <a:gd name="connsiteY2" fmla="*/ 80373 h 684050"/>
              <a:gd name="connsiteX3" fmla="*/ 273673 w 388063"/>
              <a:gd name="connsiteY3" fmla="*/ 823 h 684050"/>
              <a:gd name="connsiteX4" fmla="*/ 312883 w 388063"/>
              <a:gd name="connsiteY4" fmla="*/ 78892 h 684050"/>
              <a:gd name="connsiteX5" fmla="*/ 388063 w 388063"/>
              <a:gd name="connsiteY5" fmla="*/ 38317 h 684050"/>
              <a:gd name="connsiteX6" fmla="*/ 385010 w 388063"/>
              <a:gd name="connsiteY6" fmla="*/ 684050 h 684050"/>
              <a:gd name="connsiteX7" fmla="*/ 0 w 388063"/>
              <a:gd name="connsiteY7" fmla="*/ 684050 h 684050"/>
              <a:gd name="connsiteX8" fmla="*/ 0 w 388063"/>
              <a:gd name="connsiteY8" fmla="*/ 19513 h 684050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0 w 388063"/>
              <a:gd name="connsiteY7" fmla="*/ 676191 h 676191"/>
              <a:gd name="connsiteX8" fmla="*/ 0 w 388063"/>
              <a:gd name="connsiteY8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80159 w 388063"/>
              <a:gd name="connsiteY7" fmla="*/ 673321 h 676191"/>
              <a:gd name="connsiteX8" fmla="*/ 0 w 388063"/>
              <a:gd name="connsiteY8" fmla="*/ 676191 h 676191"/>
              <a:gd name="connsiteX9" fmla="*/ 0 w 388063"/>
              <a:gd name="connsiteY9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88980 w 388063"/>
              <a:gd name="connsiteY7" fmla="*/ 623640 h 676191"/>
              <a:gd name="connsiteX8" fmla="*/ 0 w 388063"/>
              <a:gd name="connsiteY8" fmla="*/ 676191 h 676191"/>
              <a:gd name="connsiteX9" fmla="*/ 0 w 388063"/>
              <a:gd name="connsiteY9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171126 w 388063"/>
              <a:gd name="connsiteY7" fmla="*/ 639254 h 676191"/>
              <a:gd name="connsiteX8" fmla="*/ 88980 w 388063"/>
              <a:gd name="connsiteY8" fmla="*/ 623640 h 676191"/>
              <a:gd name="connsiteX9" fmla="*/ 0 w 388063"/>
              <a:gd name="connsiteY9" fmla="*/ 676191 h 676191"/>
              <a:gd name="connsiteX10" fmla="*/ 0 w 388063"/>
              <a:gd name="connsiteY10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154550 w 388063"/>
              <a:gd name="connsiteY7" fmla="*/ 670894 h 676191"/>
              <a:gd name="connsiteX8" fmla="*/ 88980 w 388063"/>
              <a:gd name="connsiteY8" fmla="*/ 623640 h 676191"/>
              <a:gd name="connsiteX9" fmla="*/ 0 w 388063"/>
              <a:gd name="connsiteY9" fmla="*/ 676191 h 676191"/>
              <a:gd name="connsiteX10" fmla="*/ 0 w 388063"/>
              <a:gd name="connsiteY10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248889 w 388063"/>
              <a:gd name="connsiteY7" fmla="*/ 672466 h 676191"/>
              <a:gd name="connsiteX8" fmla="*/ 154550 w 388063"/>
              <a:gd name="connsiteY8" fmla="*/ 670894 h 676191"/>
              <a:gd name="connsiteX9" fmla="*/ 88980 w 388063"/>
              <a:gd name="connsiteY9" fmla="*/ 623640 h 676191"/>
              <a:gd name="connsiteX10" fmla="*/ 0 w 388063"/>
              <a:gd name="connsiteY10" fmla="*/ 676191 h 676191"/>
              <a:gd name="connsiteX11" fmla="*/ 0 w 388063"/>
              <a:gd name="connsiteY11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262470 w 388063"/>
              <a:gd name="connsiteY7" fmla="*/ 607537 h 676191"/>
              <a:gd name="connsiteX8" fmla="*/ 154550 w 388063"/>
              <a:gd name="connsiteY8" fmla="*/ 670894 h 676191"/>
              <a:gd name="connsiteX9" fmla="*/ 88980 w 388063"/>
              <a:gd name="connsiteY9" fmla="*/ 623640 h 676191"/>
              <a:gd name="connsiteX10" fmla="*/ 0 w 388063"/>
              <a:gd name="connsiteY10" fmla="*/ 676191 h 676191"/>
              <a:gd name="connsiteX11" fmla="*/ 0 w 388063"/>
              <a:gd name="connsiteY11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333567 w 388063"/>
              <a:gd name="connsiteY7" fmla="*/ 644245 h 676191"/>
              <a:gd name="connsiteX8" fmla="*/ 262470 w 388063"/>
              <a:gd name="connsiteY8" fmla="*/ 607537 h 676191"/>
              <a:gd name="connsiteX9" fmla="*/ 154550 w 388063"/>
              <a:gd name="connsiteY9" fmla="*/ 670894 h 676191"/>
              <a:gd name="connsiteX10" fmla="*/ 88980 w 388063"/>
              <a:gd name="connsiteY10" fmla="*/ 623640 h 676191"/>
              <a:gd name="connsiteX11" fmla="*/ 0 w 388063"/>
              <a:gd name="connsiteY11" fmla="*/ 676191 h 676191"/>
              <a:gd name="connsiteX12" fmla="*/ 0 w 388063"/>
              <a:gd name="connsiteY12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335719 w 388063"/>
              <a:gd name="connsiteY7" fmla="*/ 598059 h 676191"/>
              <a:gd name="connsiteX8" fmla="*/ 262470 w 388063"/>
              <a:gd name="connsiteY8" fmla="*/ 607537 h 676191"/>
              <a:gd name="connsiteX9" fmla="*/ 154550 w 388063"/>
              <a:gd name="connsiteY9" fmla="*/ 670894 h 676191"/>
              <a:gd name="connsiteX10" fmla="*/ 88980 w 388063"/>
              <a:gd name="connsiteY10" fmla="*/ 623640 h 676191"/>
              <a:gd name="connsiteX11" fmla="*/ 0 w 388063"/>
              <a:gd name="connsiteY11" fmla="*/ 676191 h 676191"/>
              <a:gd name="connsiteX12" fmla="*/ 0 w 388063"/>
              <a:gd name="connsiteY12" fmla="*/ 11654 h 676191"/>
              <a:gd name="connsiteX0" fmla="*/ 0 w 388063"/>
              <a:gd name="connsiteY0" fmla="*/ 11654 h 684383"/>
              <a:gd name="connsiteX1" fmla="*/ 72936 w 388063"/>
              <a:gd name="connsiteY1" fmla="*/ 64150 h 684383"/>
              <a:gd name="connsiteX2" fmla="*/ 199739 w 388063"/>
              <a:gd name="connsiteY2" fmla="*/ 72514 h 684383"/>
              <a:gd name="connsiteX3" fmla="*/ 251695 w 388063"/>
              <a:gd name="connsiteY3" fmla="*/ 6182 h 684383"/>
              <a:gd name="connsiteX4" fmla="*/ 312883 w 388063"/>
              <a:gd name="connsiteY4" fmla="*/ 71033 h 684383"/>
              <a:gd name="connsiteX5" fmla="*/ 388063 w 388063"/>
              <a:gd name="connsiteY5" fmla="*/ 30458 h 684383"/>
              <a:gd name="connsiteX6" fmla="*/ 385010 w 388063"/>
              <a:gd name="connsiteY6" fmla="*/ 676191 h 684383"/>
              <a:gd name="connsiteX7" fmla="*/ 335719 w 388063"/>
              <a:gd name="connsiteY7" fmla="*/ 598059 h 684383"/>
              <a:gd name="connsiteX8" fmla="*/ 262470 w 388063"/>
              <a:gd name="connsiteY8" fmla="*/ 607537 h 684383"/>
              <a:gd name="connsiteX9" fmla="*/ 154550 w 388063"/>
              <a:gd name="connsiteY9" fmla="*/ 670894 h 684383"/>
              <a:gd name="connsiteX10" fmla="*/ 88980 w 388063"/>
              <a:gd name="connsiteY10" fmla="*/ 623640 h 684383"/>
              <a:gd name="connsiteX11" fmla="*/ 0 w 388063"/>
              <a:gd name="connsiteY11" fmla="*/ 676191 h 684383"/>
              <a:gd name="connsiteX12" fmla="*/ 0 w 388063"/>
              <a:gd name="connsiteY12" fmla="*/ 11654 h 684383"/>
              <a:gd name="connsiteX0" fmla="*/ 0 w 388063"/>
              <a:gd name="connsiteY0" fmla="*/ 11654 h 687760"/>
              <a:gd name="connsiteX1" fmla="*/ 72936 w 388063"/>
              <a:gd name="connsiteY1" fmla="*/ 64150 h 687760"/>
              <a:gd name="connsiteX2" fmla="*/ 199739 w 388063"/>
              <a:gd name="connsiteY2" fmla="*/ 72514 h 687760"/>
              <a:gd name="connsiteX3" fmla="*/ 251695 w 388063"/>
              <a:gd name="connsiteY3" fmla="*/ 6182 h 687760"/>
              <a:gd name="connsiteX4" fmla="*/ 312883 w 388063"/>
              <a:gd name="connsiteY4" fmla="*/ 71033 h 687760"/>
              <a:gd name="connsiteX5" fmla="*/ 388063 w 388063"/>
              <a:gd name="connsiteY5" fmla="*/ 30458 h 687760"/>
              <a:gd name="connsiteX6" fmla="*/ 385010 w 388063"/>
              <a:gd name="connsiteY6" fmla="*/ 676191 h 687760"/>
              <a:gd name="connsiteX7" fmla="*/ 335719 w 388063"/>
              <a:gd name="connsiteY7" fmla="*/ 598059 h 687760"/>
              <a:gd name="connsiteX8" fmla="*/ 233059 w 388063"/>
              <a:gd name="connsiteY8" fmla="*/ 619548 h 687760"/>
              <a:gd name="connsiteX9" fmla="*/ 154550 w 388063"/>
              <a:gd name="connsiteY9" fmla="*/ 670894 h 687760"/>
              <a:gd name="connsiteX10" fmla="*/ 88980 w 388063"/>
              <a:gd name="connsiteY10" fmla="*/ 623640 h 687760"/>
              <a:gd name="connsiteX11" fmla="*/ 0 w 388063"/>
              <a:gd name="connsiteY11" fmla="*/ 676191 h 687760"/>
              <a:gd name="connsiteX12" fmla="*/ 0 w 388063"/>
              <a:gd name="connsiteY12" fmla="*/ 11654 h 68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8063" h="687760">
                <a:moveTo>
                  <a:pt x="0" y="11654"/>
                </a:moveTo>
                <a:lnTo>
                  <a:pt x="72936" y="64150"/>
                </a:lnTo>
                <a:cubicBezTo>
                  <a:pt x="172989" y="-82363"/>
                  <a:pt x="113637" y="67192"/>
                  <a:pt x="199739" y="72514"/>
                </a:cubicBezTo>
                <a:cubicBezTo>
                  <a:pt x="224384" y="45997"/>
                  <a:pt x="254555" y="8934"/>
                  <a:pt x="251695" y="6182"/>
                </a:cubicBezTo>
                <a:cubicBezTo>
                  <a:pt x="271377" y="-3848"/>
                  <a:pt x="294327" y="67918"/>
                  <a:pt x="312883" y="71033"/>
                </a:cubicBezTo>
                <a:cubicBezTo>
                  <a:pt x="331439" y="74148"/>
                  <a:pt x="385764" y="-55093"/>
                  <a:pt x="388063" y="30458"/>
                </a:cubicBezTo>
                <a:cubicBezTo>
                  <a:pt x="387045" y="245702"/>
                  <a:pt x="386028" y="460947"/>
                  <a:pt x="385010" y="676191"/>
                </a:cubicBezTo>
                <a:lnTo>
                  <a:pt x="335719" y="598059"/>
                </a:lnTo>
                <a:cubicBezTo>
                  <a:pt x="288592" y="788249"/>
                  <a:pt x="257475" y="616389"/>
                  <a:pt x="233059" y="619548"/>
                </a:cubicBezTo>
                <a:lnTo>
                  <a:pt x="154550" y="670894"/>
                </a:lnTo>
                <a:lnTo>
                  <a:pt x="88980" y="623640"/>
                </a:lnTo>
                <a:lnTo>
                  <a:pt x="0" y="676191"/>
                </a:lnTo>
                <a:lnTo>
                  <a:pt x="0" y="11654"/>
                </a:lnTo>
                <a:close/>
              </a:path>
            </a:pathLst>
          </a:custGeom>
          <a:solidFill>
            <a:schemeClr val="bg1">
              <a:lumMod val="7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2"/>
          <p:cNvSpPr/>
          <p:nvPr/>
        </p:nvSpPr>
        <p:spPr>
          <a:xfrm rot="553260">
            <a:off x="11058702" y="1292763"/>
            <a:ext cx="388063" cy="687760"/>
          </a:xfrm>
          <a:custGeom>
            <a:avLst/>
            <a:gdLst>
              <a:gd name="connsiteX0" fmla="*/ 0 w 385010"/>
              <a:gd name="connsiteY0" fmla="*/ 0 h 664537"/>
              <a:gd name="connsiteX1" fmla="*/ 385010 w 385010"/>
              <a:gd name="connsiteY1" fmla="*/ 0 h 664537"/>
              <a:gd name="connsiteX2" fmla="*/ 385010 w 385010"/>
              <a:gd name="connsiteY2" fmla="*/ 664537 h 664537"/>
              <a:gd name="connsiteX3" fmla="*/ 0 w 385010"/>
              <a:gd name="connsiteY3" fmla="*/ 664537 h 664537"/>
              <a:gd name="connsiteX4" fmla="*/ 0 w 385010"/>
              <a:gd name="connsiteY4" fmla="*/ 0 h 664537"/>
              <a:gd name="connsiteX0" fmla="*/ 0 w 385010"/>
              <a:gd name="connsiteY0" fmla="*/ 2542 h 667079"/>
              <a:gd name="connsiteX1" fmla="*/ 203922 w 385010"/>
              <a:gd name="connsiteY1" fmla="*/ 0 h 667079"/>
              <a:gd name="connsiteX2" fmla="*/ 385010 w 385010"/>
              <a:gd name="connsiteY2" fmla="*/ 2542 h 667079"/>
              <a:gd name="connsiteX3" fmla="*/ 385010 w 385010"/>
              <a:gd name="connsiteY3" fmla="*/ 667079 h 667079"/>
              <a:gd name="connsiteX4" fmla="*/ 0 w 385010"/>
              <a:gd name="connsiteY4" fmla="*/ 667079 h 667079"/>
              <a:gd name="connsiteX5" fmla="*/ 0 w 385010"/>
              <a:gd name="connsiteY5" fmla="*/ 2542 h 667079"/>
              <a:gd name="connsiteX0" fmla="*/ 0 w 385010"/>
              <a:gd name="connsiteY0" fmla="*/ 0 h 664537"/>
              <a:gd name="connsiteX1" fmla="*/ 199739 w 385010"/>
              <a:gd name="connsiteY1" fmla="*/ 60860 h 664537"/>
              <a:gd name="connsiteX2" fmla="*/ 385010 w 385010"/>
              <a:gd name="connsiteY2" fmla="*/ 0 h 664537"/>
              <a:gd name="connsiteX3" fmla="*/ 385010 w 385010"/>
              <a:gd name="connsiteY3" fmla="*/ 664537 h 664537"/>
              <a:gd name="connsiteX4" fmla="*/ 0 w 385010"/>
              <a:gd name="connsiteY4" fmla="*/ 664537 h 664537"/>
              <a:gd name="connsiteX5" fmla="*/ 0 w 385010"/>
              <a:gd name="connsiteY5" fmla="*/ 0 h 664537"/>
              <a:gd name="connsiteX0" fmla="*/ 0 w 385010"/>
              <a:gd name="connsiteY0" fmla="*/ 0 h 664537"/>
              <a:gd name="connsiteX1" fmla="*/ 87161 w 385010"/>
              <a:gd name="connsiteY1" fmla="*/ 21238 h 664537"/>
              <a:gd name="connsiteX2" fmla="*/ 199739 w 385010"/>
              <a:gd name="connsiteY2" fmla="*/ 60860 h 664537"/>
              <a:gd name="connsiteX3" fmla="*/ 385010 w 385010"/>
              <a:gd name="connsiteY3" fmla="*/ 0 h 664537"/>
              <a:gd name="connsiteX4" fmla="*/ 385010 w 385010"/>
              <a:gd name="connsiteY4" fmla="*/ 664537 h 664537"/>
              <a:gd name="connsiteX5" fmla="*/ 0 w 385010"/>
              <a:gd name="connsiteY5" fmla="*/ 664537 h 664537"/>
              <a:gd name="connsiteX6" fmla="*/ 0 w 385010"/>
              <a:gd name="connsiteY6" fmla="*/ 0 h 664537"/>
              <a:gd name="connsiteX0" fmla="*/ 0 w 385010"/>
              <a:gd name="connsiteY0" fmla="*/ 0 h 664537"/>
              <a:gd name="connsiteX1" fmla="*/ 72936 w 385010"/>
              <a:gd name="connsiteY1" fmla="*/ 52496 h 664537"/>
              <a:gd name="connsiteX2" fmla="*/ 199739 w 385010"/>
              <a:gd name="connsiteY2" fmla="*/ 60860 h 664537"/>
              <a:gd name="connsiteX3" fmla="*/ 385010 w 385010"/>
              <a:gd name="connsiteY3" fmla="*/ 0 h 664537"/>
              <a:gd name="connsiteX4" fmla="*/ 385010 w 385010"/>
              <a:gd name="connsiteY4" fmla="*/ 664537 h 664537"/>
              <a:gd name="connsiteX5" fmla="*/ 0 w 385010"/>
              <a:gd name="connsiteY5" fmla="*/ 664537 h 664537"/>
              <a:gd name="connsiteX6" fmla="*/ 0 w 385010"/>
              <a:gd name="connsiteY6" fmla="*/ 0 h 664537"/>
              <a:gd name="connsiteX0" fmla="*/ 0 w 385010"/>
              <a:gd name="connsiteY0" fmla="*/ 0 h 664537"/>
              <a:gd name="connsiteX1" fmla="*/ 72936 w 385010"/>
              <a:gd name="connsiteY1" fmla="*/ 52496 h 664537"/>
              <a:gd name="connsiteX2" fmla="*/ 199739 w 385010"/>
              <a:gd name="connsiteY2" fmla="*/ 60860 h 664537"/>
              <a:gd name="connsiteX3" fmla="*/ 385010 w 385010"/>
              <a:gd name="connsiteY3" fmla="*/ 0 h 664537"/>
              <a:gd name="connsiteX4" fmla="*/ 385010 w 385010"/>
              <a:gd name="connsiteY4" fmla="*/ 664537 h 664537"/>
              <a:gd name="connsiteX5" fmla="*/ 0 w 385010"/>
              <a:gd name="connsiteY5" fmla="*/ 664537 h 664537"/>
              <a:gd name="connsiteX6" fmla="*/ 0 w 385010"/>
              <a:gd name="connsiteY6" fmla="*/ 0 h 664537"/>
              <a:gd name="connsiteX0" fmla="*/ 0 w 385010"/>
              <a:gd name="connsiteY0" fmla="*/ 0 h 664537"/>
              <a:gd name="connsiteX1" fmla="*/ 72936 w 385010"/>
              <a:gd name="connsiteY1" fmla="*/ 52496 h 664537"/>
              <a:gd name="connsiteX2" fmla="*/ 199739 w 385010"/>
              <a:gd name="connsiteY2" fmla="*/ 60860 h 664537"/>
              <a:gd name="connsiteX3" fmla="*/ 309511 w 385010"/>
              <a:gd name="connsiteY3" fmla="*/ 23741 h 664537"/>
              <a:gd name="connsiteX4" fmla="*/ 385010 w 385010"/>
              <a:gd name="connsiteY4" fmla="*/ 0 h 664537"/>
              <a:gd name="connsiteX5" fmla="*/ 385010 w 385010"/>
              <a:gd name="connsiteY5" fmla="*/ 664537 h 664537"/>
              <a:gd name="connsiteX6" fmla="*/ 0 w 385010"/>
              <a:gd name="connsiteY6" fmla="*/ 664537 h 664537"/>
              <a:gd name="connsiteX7" fmla="*/ 0 w 385010"/>
              <a:gd name="connsiteY7" fmla="*/ 0 h 66453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18690 h 683227"/>
              <a:gd name="connsiteX1" fmla="*/ 72936 w 385010"/>
              <a:gd name="connsiteY1" fmla="*/ 71186 h 683227"/>
              <a:gd name="connsiteX2" fmla="*/ 199739 w 385010"/>
              <a:gd name="connsiteY2" fmla="*/ 79550 h 683227"/>
              <a:gd name="connsiteX3" fmla="*/ 273673 w 385010"/>
              <a:gd name="connsiteY3" fmla="*/ 0 h 683227"/>
              <a:gd name="connsiteX4" fmla="*/ 385010 w 385010"/>
              <a:gd name="connsiteY4" fmla="*/ 18690 h 683227"/>
              <a:gd name="connsiteX5" fmla="*/ 385010 w 385010"/>
              <a:gd name="connsiteY5" fmla="*/ 683227 h 683227"/>
              <a:gd name="connsiteX6" fmla="*/ 0 w 385010"/>
              <a:gd name="connsiteY6" fmla="*/ 683227 h 683227"/>
              <a:gd name="connsiteX7" fmla="*/ 0 w 385010"/>
              <a:gd name="connsiteY7" fmla="*/ 18690 h 683227"/>
              <a:gd name="connsiteX0" fmla="*/ 0 w 385010"/>
              <a:gd name="connsiteY0" fmla="*/ 48318 h 712855"/>
              <a:gd name="connsiteX1" fmla="*/ 72936 w 385010"/>
              <a:gd name="connsiteY1" fmla="*/ 100814 h 712855"/>
              <a:gd name="connsiteX2" fmla="*/ 199739 w 385010"/>
              <a:gd name="connsiteY2" fmla="*/ 109178 h 712855"/>
              <a:gd name="connsiteX3" fmla="*/ 273673 w 385010"/>
              <a:gd name="connsiteY3" fmla="*/ 29628 h 712855"/>
              <a:gd name="connsiteX4" fmla="*/ 317829 w 385010"/>
              <a:gd name="connsiteY4" fmla="*/ 48996 h 712855"/>
              <a:gd name="connsiteX5" fmla="*/ 385010 w 385010"/>
              <a:gd name="connsiteY5" fmla="*/ 48318 h 712855"/>
              <a:gd name="connsiteX6" fmla="*/ 385010 w 385010"/>
              <a:gd name="connsiteY6" fmla="*/ 712855 h 712855"/>
              <a:gd name="connsiteX7" fmla="*/ 0 w 385010"/>
              <a:gd name="connsiteY7" fmla="*/ 712855 h 712855"/>
              <a:gd name="connsiteX8" fmla="*/ 0 w 385010"/>
              <a:gd name="connsiteY8" fmla="*/ 48318 h 712855"/>
              <a:gd name="connsiteX0" fmla="*/ 0 w 385010"/>
              <a:gd name="connsiteY0" fmla="*/ 36989 h 701526"/>
              <a:gd name="connsiteX1" fmla="*/ 72936 w 385010"/>
              <a:gd name="connsiteY1" fmla="*/ 89485 h 701526"/>
              <a:gd name="connsiteX2" fmla="*/ 199739 w 385010"/>
              <a:gd name="connsiteY2" fmla="*/ 97849 h 701526"/>
              <a:gd name="connsiteX3" fmla="*/ 273673 w 385010"/>
              <a:gd name="connsiteY3" fmla="*/ 18299 h 701526"/>
              <a:gd name="connsiteX4" fmla="*/ 312883 w 385010"/>
              <a:gd name="connsiteY4" fmla="*/ 96368 h 701526"/>
              <a:gd name="connsiteX5" fmla="*/ 385010 w 385010"/>
              <a:gd name="connsiteY5" fmla="*/ 36989 h 701526"/>
              <a:gd name="connsiteX6" fmla="*/ 385010 w 385010"/>
              <a:gd name="connsiteY6" fmla="*/ 701526 h 701526"/>
              <a:gd name="connsiteX7" fmla="*/ 0 w 385010"/>
              <a:gd name="connsiteY7" fmla="*/ 701526 h 701526"/>
              <a:gd name="connsiteX8" fmla="*/ 0 w 385010"/>
              <a:gd name="connsiteY8" fmla="*/ 36989 h 701526"/>
              <a:gd name="connsiteX0" fmla="*/ 0 w 388063"/>
              <a:gd name="connsiteY0" fmla="*/ 21195 h 685732"/>
              <a:gd name="connsiteX1" fmla="*/ 72936 w 388063"/>
              <a:gd name="connsiteY1" fmla="*/ 73691 h 685732"/>
              <a:gd name="connsiteX2" fmla="*/ 199739 w 388063"/>
              <a:gd name="connsiteY2" fmla="*/ 82055 h 685732"/>
              <a:gd name="connsiteX3" fmla="*/ 273673 w 388063"/>
              <a:gd name="connsiteY3" fmla="*/ 2505 h 685732"/>
              <a:gd name="connsiteX4" fmla="*/ 312883 w 388063"/>
              <a:gd name="connsiteY4" fmla="*/ 80574 h 685732"/>
              <a:gd name="connsiteX5" fmla="*/ 388063 w 388063"/>
              <a:gd name="connsiteY5" fmla="*/ 39999 h 685732"/>
              <a:gd name="connsiteX6" fmla="*/ 385010 w 388063"/>
              <a:gd name="connsiteY6" fmla="*/ 685732 h 685732"/>
              <a:gd name="connsiteX7" fmla="*/ 0 w 388063"/>
              <a:gd name="connsiteY7" fmla="*/ 685732 h 685732"/>
              <a:gd name="connsiteX8" fmla="*/ 0 w 388063"/>
              <a:gd name="connsiteY8" fmla="*/ 21195 h 685732"/>
              <a:gd name="connsiteX0" fmla="*/ 0 w 388063"/>
              <a:gd name="connsiteY0" fmla="*/ 19513 h 684050"/>
              <a:gd name="connsiteX1" fmla="*/ 72936 w 388063"/>
              <a:gd name="connsiteY1" fmla="*/ 72009 h 684050"/>
              <a:gd name="connsiteX2" fmla="*/ 199739 w 388063"/>
              <a:gd name="connsiteY2" fmla="*/ 80373 h 684050"/>
              <a:gd name="connsiteX3" fmla="*/ 273673 w 388063"/>
              <a:gd name="connsiteY3" fmla="*/ 823 h 684050"/>
              <a:gd name="connsiteX4" fmla="*/ 312883 w 388063"/>
              <a:gd name="connsiteY4" fmla="*/ 78892 h 684050"/>
              <a:gd name="connsiteX5" fmla="*/ 388063 w 388063"/>
              <a:gd name="connsiteY5" fmla="*/ 38317 h 684050"/>
              <a:gd name="connsiteX6" fmla="*/ 385010 w 388063"/>
              <a:gd name="connsiteY6" fmla="*/ 684050 h 684050"/>
              <a:gd name="connsiteX7" fmla="*/ 0 w 388063"/>
              <a:gd name="connsiteY7" fmla="*/ 684050 h 684050"/>
              <a:gd name="connsiteX8" fmla="*/ 0 w 388063"/>
              <a:gd name="connsiteY8" fmla="*/ 19513 h 684050"/>
              <a:gd name="connsiteX0" fmla="*/ 0 w 388063"/>
              <a:gd name="connsiteY0" fmla="*/ 19513 h 684050"/>
              <a:gd name="connsiteX1" fmla="*/ 72936 w 388063"/>
              <a:gd name="connsiteY1" fmla="*/ 72009 h 684050"/>
              <a:gd name="connsiteX2" fmla="*/ 199739 w 388063"/>
              <a:gd name="connsiteY2" fmla="*/ 80373 h 684050"/>
              <a:gd name="connsiteX3" fmla="*/ 273673 w 388063"/>
              <a:gd name="connsiteY3" fmla="*/ 823 h 684050"/>
              <a:gd name="connsiteX4" fmla="*/ 312883 w 388063"/>
              <a:gd name="connsiteY4" fmla="*/ 78892 h 684050"/>
              <a:gd name="connsiteX5" fmla="*/ 388063 w 388063"/>
              <a:gd name="connsiteY5" fmla="*/ 38317 h 684050"/>
              <a:gd name="connsiteX6" fmla="*/ 385010 w 388063"/>
              <a:gd name="connsiteY6" fmla="*/ 684050 h 684050"/>
              <a:gd name="connsiteX7" fmla="*/ 0 w 388063"/>
              <a:gd name="connsiteY7" fmla="*/ 684050 h 684050"/>
              <a:gd name="connsiteX8" fmla="*/ 0 w 388063"/>
              <a:gd name="connsiteY8" fmla="*/ 19513 h 684050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0 w 388063"/>
              <a:gd name="connsiteY7" fmla="*/ 676191 h 676191"/>
              <a:gd name="connsiteX8" fmla="*/ 0 w 388063"/>
              <a:gd name="connsiteY8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80159 w 388063"/>
              <a:gd name="connsiteY7" fmla="*/ 673321 h 676191"/>
              <a:gd name="connsiteX8" fmla="*/ 0 w 388063"/>
              <a:gd name="connsiteY8" fmla="*/ 676191 h 676191"/>
              <a:gd name="connsiteX9" fmla="*/ 0 w 388063"/>
              <a:gd name="connsiteY9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88980 w 388063"/>
              <a:gd name="connsiteY7" fmla="*/ 623640 h 676191"/>
              <a:gd name="connsiteX8" fmla="*/ 0 w 388063"/>
              <a:gd name="connsiteY8" fmla="*/ 676191 h 676191"/>
              <a:gd name="connsiteX9" fmla="*/ 0 w 388063"/>
              <a:gd name="connsiteY9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171126 w 388063"/>
              <a:gd name="connsiteY7" fmla="*/ 639254 h 676191"/>
              <a:gd name="connsiteX8" fmla="*/ 88980 w 388063"/>
              <a:gd name="connsiteY8" fmla="*/ 623640 h 676191"/>
              <a:gd name="connsiteX9" fmla="*/ 0 w 388063"/>
              <a:gd name="connsiteY9" fmla="*/ 676191 h 676191"/>
              <a:gd name="connsiteX10" fmla="*/ 0 w 388063"/>
              <a:gd name="connsiteY10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154550 w 388063"/>
              <a:gd name="connsiteY7" fmla="*/ 670894 h 676191"/>
              <a:gd name="connsiteX8" fmla="*/ 88980 w 388063"/>
              <a:gd name="connsiteY8" fmla="*/ 623640 h 676191"/>
              <a:gd name="connsiteX9" fmla="*/ 0 w 388063"/>
              <a:gd name="connsiteY9" fmla="*/ 676191 h 676191"/>
              <a:gd name="connsiteX10" fmla="*/ 0 w 388063"/>
              <a:gd name="connsiteY10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248889 w 388063"/>
              <a:gd name="connsiteY7" fmla="*/ 672466 h 676191"/>
              <a:gd name="connsiteX8" fmla="*/ 154550 w 388063"/>
              <a:gd name="connsiteY8" fmla="*/ 670894 h 676191"/>
              <a:gd name="connsiteX9" fmla="*/ 88980 w 388063"/>
              <a:gd name="connsiteY9" fmla="*/ 623640 h 676191"/>
              <a:gd name="connsiteX10" fmla="*/ 0 w 388063"/>
              <a:gd name="connsiteY10" fmla="*/ 676191 h 676191"/>
              <a:gd name="connsiteX11" fmla="*/ 0 w 388063"/>
              <a:gd name="connsiteY11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262470 w 388063"/>
              <a:gd name="connsiteY7" fmla="*/ 607537 h 676191"/>
              <a:gd name="connsiteX8" fmla="*/ 154550 w 388063"/>
              <a:gd name="connsiteY8" fmla="*/ 670894 h 676191"/>
              <a:gd name="connsiteX9" fmla="*/ 88980 w 388063"/>
              <a:gd name="connsiteY9" fmla="*/ 623640 h 676191"/>
              <a:gd name="connsiteX10" fmla="*/ 0 w 388063"/>
              <a:gd name="connsiteY10" fmla="*/ 676191 h 676191"/>
              <a:gd name="connsiteX11" fmla="*/ 0 w 388063"/>
              <a:gd name="connsiteY11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333567 w 388063"/>
              <a:gd name="connsiteY7" fmla="*/ 644245 h 676191"/>
              <a:gd name="connsiteX8" fmla="*/ 262470 w 388063"/>
              <a:gd name="connsiteY8" fmla="*/ 607537 h 676191"/>
              <a:gd name="connsiteX9" fmla="*/ 154550 w 388063"/>
              <a:gd name="connsiteY9" fmla="*/ 670894 h 676191"/>
              <a:gd name="connsiteX10" fmla="*/ 88980 w 388063"/>
              <a:gd name="connsiteY10" fmla="*/ 623640 h 676191"/>
              <a:gd name="connsiteX11" fmla="*/ 0 w 388063"/>
              <a:gd name="connsiteY11" fmla="*/ 676191 h 676191"/>
              <a:gd name="connsiteX12" fmla="*/ 0 w 388063"/>
              <a:gd name="connsiteY12" fmla="*/ 11654 h 676191"/>
              <a:gd name="connsiteX0" fmla="*/ 0 w 388063"/>
              <a:gd name="connsiteY0" fmla="*/ 11654 h 676191"/>
              <a:gd name="connsiteX1" fmla="*/ 72936 w 388063"/>
              <a:gd name="connsiteY1" fmla="*/ 64150 h 676191"/>
              <a:gd name="connsiteX2" fmla="*/ 199739 w 388063"/>
              <a:gd name="connsiteY2" fmla="*/ 72514 h 676191"/>
              <a:gd name="connsiteX3" fmla="*/ 251695 w 388063"/>
              <a:gd name="connsiteY3" fmla="*/ 6182 h 676191"/>
              <a:gd name="connsiteX4" fmla="*/ 312883 w 388063"/>
              <a:gd name="connsiteY4" fmla="*/ 71033 h 676191"/>
              <a:gd name="connsiteX5" fmla="*/ 388063 w 388063"/>
              <a:gd name="connsiteY5" fmla="*/ 30458 h 676191"/>
              <a:gd name="connsiteX6" fmla="*/ 385010 w 388063"/>
              <a:gd name="connsiteY6" fmla="*/ 676191 h 676191"/>
              <a:gd name="connsiteX7" fmla="*/ 335719 w 388063"/>
              <a:gd name="connsiteY7" fmla="*/ 598059 h 676191"/>
              <a:gd name="connsiteX8" fmla="*/ 262470 w 388063"/>
              <a:gd name="connsiteY8" fmla="*/ 607537 h 676191"/>
              <a:gd name="connsiteX9" fmla="*/ 154550 w 388063"/>
              <a:gd name="connsiteY9" fmla="*/ 670894 h 676191"/>
              <a:gd name="connsiteX10" fmla="*/ 88980 w 388063"/>
              <a:gd name="connsiteY10" fmla="*/ 623640 h 676191"/>
              <a:gd name="connsiteX11" fmla="*/ 0 w 388063"/>
              <a:gd name="connsiteY11" fmla="*/ 676191 h 676191"/>
              <a:gd name="connsiteX12" fmla="*/ 0 w 388063"/>
              <a:gd name="connsiteY12" fmla="*/ 11654 h 676191"/>
              <a:gd name="connsiteX0" fmla="*/ 0 w 388063"/>
              <a:gd name="connsiteY0" fmla="*/ 11654 h 684383"/>
              <a:gd name="connsiteX1" fmla="*/ 72936 w 388063"/>
              <a:gd name="connsiteY1" fmla="*/ 64150 h 684383"/>
              <a:gd name="connsiteX2" fmla="*/ 199739 w 388063"/>
              <a:gd name="connsiteY2" fmla="*/ 72514 h 684383"/>
              <a:gd name="connsiteX3" fmla="*/ 251695 w 388063"/>
              <a:gd name="connsiteY3" fmla="*/ 6182 h 684383"/>
              <a:gd name="connsiteX4" fmla="*/ 312883 w 388063"/>
              <a:gd name="connsiteY4" fmla="*/ 71033 h 684383"/>
              <a:gd name="connsiteX5" fmla="*/ 388063 w 388063"/>
              <a:gd name="connsiteY5" fmla="*/ 30458 h 684383"/>
              <a:gd name="connsiteX6" fmla="*/ 385010 w 388063"/>
              <a:gd name="connsiteY6" fmla="*/ 676191 h 684383"/>
              <a:gd name="connsiteX7" fmla="*/ 335719 w 388063"/>
              <a:gd name="connsiteY7" fmla="*/ 598059 h 684383"/>
              <a:gd name="connsiteX8" fmla="*/ 262470 w 388063"/>
              <a:gd name="connsiteY8" fmla="*/ 607537 h 684383"/>
              <a:gd name="connsiteX9" fmla="*/ 154550 w 388063"/>
              <a:gd name="connsiteY9" fmla="*/ 670894 h 684383"/>
              <a:gd name="connsiteX10" fmla="*/ 88980 w 388063"/>
              <a:gd name="connsiteY10" fmla="*/ 623640 h 684383"/>
              <a:gd name="connsiteX11" fmla="*/ 0 w 388063"/>
              <a:gd name="connsiteY11" fmla="*/ 676191 h 684383"/>
              <a:gd name="connsiteX12" fmla="*/ 0 w 388063"/>
              <a:gd name="connsiteY12" fmla="*/ 11654 h 684383"/>
              <a:gd name="connsiteX0" fmla="*/ 0 w 388063"/>
              <a:gd name="connsiteY0" fmla="*/ 11654 h 687760"/>
              <a:gd name="connsiteX1" fmla="*/ 72936 w 388063"/>
              <a:gd name="connsiteY1" fmla="*/ 64150 h 687760"/>
              <a:gd name="connsiteX2" fmla="*/ 199739 w 388063"/>
              <a:gd name="connsiteY2" fmla="*/ 72514 h 687760"/>
              <a:gd name="connsiteX3" fmla="*/ 251695 w 388063"/>
              <a:gd name="connsiteY3" fmla="*/ 6182 h 687760"/>
              <a:gd name="connsiteX4" fmla="*/ 312883 w 388063"/>
              <a:gd name="connsiteY4" fmla="*/ 71033 h 687760"/>
              <a:gd name="connsiteX5" fmla="*/ 388063 w 388063"/>
              <a:gd name="connsiteY5" fmla="*/ 30458 h 687760"/>
              <a:gd name="connsiteX6" fmla="*/ 385010 w 388063"/>
              <a:gd name="connsiteY6" fmla="*/ 676191 h 687760"/>
              <a:gd name="connsiteX7" fmla="*/ 335719 w 388063"/>
              <a:gd name="connsiteY7" fmla="*/ 598059 h 687760"/>
              <a:gd name="connsiteX8" fmla="*/ 233059 w 388063"/>
              <a:gd name="connsiteY8" fmla="*/ 619548 h 687760"/>
              <a:gd name="connsiteX9" fmla="*/ 154550 w 388063"/>
              <a:gd name="connsiteY9" fmla="*/ 670894 h 687760"/>
              <a:gd name="connsiteX10" fmla="*/ 88980 w 388063"/>
              <a:gd name="connsiteY10" fmla="*/ 623640 h 687760"/>
              <a:gd name="connsiteX11" fmla="*/ 0 w 388063"/>
              <a:gd name="connsiteY11" fmla="*/ 676191 h 687760"/>
              <a:gd name="connsiteX12" fmla="*/ 0 w 388063"/>
              <a:gd name="connsiteY12" fmla="*/ 11654 h 68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8063" h="687760">
                <a:moveTo>
                  <a:pt x="0" y="11654"/>
                </a:moveTo>
                <a:lnTo>
                  <a:pt x="72936" y="64150"/>
                </a:lnTo>
                <a:cubicBezTo>
                  <a:pt x="172989" y="-82363"/>
                  <a:pt x="113637" y="67192"/>
                  <a:pt x="199739" y="72514"/>
                </a:cubicBezTo>
                <a:cubicBezTo>
                  <a:pt x="224384" y="45997"/>
                  <a:pt x="254555" y="8934"/>
                  <a:pt x="251695" y="6182"/>
                </a:cubicBezTo>
                <a:cubicBezTo>
                  <a:pt x="271377" y="-3848"/>
                  <a:pt x="294327" y="67918"/>
                  <a:pt x="312883" y="71033"/>
                </a:cubicBezTo>
                <a:cubicBezTo>
                  <a:pt x="331439" y="74148"/>
                  <a:pt x="385764" y="-55093"/>
                  <a:pt x="388063" y="30458"/>
                </a:cubicBezTo>
                <a:cubicBezTo>
                  <a:pt x="387045" y="245702"/>
                  <a:pt x="386028" y="460947"/>
                  <a:pt x="385010" y="676191"/>
                </a:cubicBezTo>
                <a:lnTo>
                  <a:pt x="335719" y="598059"/>
                </a:lnTo>
                <a:cubicBezTo>
                  <a:pt x="288592" y="788249"/>
                  <a:pt x="257475" y="616389"/>
                  <a:pt x="233059" y="619548"/>
                </a:cubicBezTo>
                <a:lnTo>
                  <a:pt x="154550" y="670894"/>
                </a:lnTo>
                <a:lnTo>
                  <a:pt x="88980" y="623640"/>
                </a:lnTo>
                <a:lnTo>
                  <a:pt x="0" y="676191"/>
                </a:lnTo>
                <a:lnTo>
                  <a:pt x="0" y="11654"/>
                </a:lnTo>
                <a:close/>
              </a:path>
            </a:pathLst>
          </a:custGeom>
          <a:solidFill>
            <a:schemeClr val="bg1">
              <a:lumMod val="7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1872"/>
              </p:ext>
            </p:extLst>
          </p:nvPr>
        </p:nvGraphicFramePr>
        <p:xfrm>
          <a:off x="911615" y="2888416"/>
          <a:ext cx="3470477" cy="1799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PC</a:t>
                      </a:r>
                      <a:endParaRPr lang="ko-KR" altLang="en-US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</a:t>
                      </a:r>
                      <a:r>
                        <a:rPr lang="en-US" altLang="ko-KR" sz="16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퍼즐 어드벤처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인칭 </a:t>
                      </a:r>
                      <a:r>
                        <a:rPr lang="ko-KR" altLang="en-US" sz="16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백뷰</a:t>
                      </a:r>
                      <a:endParaRPr lang="ko-KR" altLang="en-US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엔진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Unity</a:t>
                      </a:r>
                      <a:endParaRPr lang="ko-KR" altLang="en-US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5151297" y="554412"/>
            <a:ext cx="0" cy="5876632"/>
          </a:xfrm>
          <a:prstGeom prst="line">
            <a:avLst/>
          </a:prstGeom>
          <a:ln>
            <a:solidFill>
              <a:schemeClr val="bg1">
                <a:alpha val="3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68914" y="377225"/>
            <a:ext cx="347615" cy="529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5122" y="411169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개요</a:t>
            </a:r>
          </a:p>
        </p:txBody>
      </p:sp>
    </p:spTree>
    <p:extLst>
      <p:ext uri="{BB962C8B-B14F-4D97-AF65-F5344CB8AC3E}">
        <p14:creationId xmlns:p14="http://schemas.microsoft.com/office/powerpoint/2010/main" val="233277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914" y="377225"/>
            <a:ext cx="347615" cy="529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5122" y="411169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개요</a:t>
            </a:r>
          </a:p>
        </p:txBody>
      </p:sp>
      <p:pic>
        <p:nvPicPr>
          <p:cNvPr id="2052" name="Picture 4" descr="Ipan Hf - Astral Clocktow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84"/>
          <a:stretch/>
        </p:blipFill>
        <p:spPr bwMode="auto">
          <a:xfrm>
            <a:off x="5741109" y="258980"/>
            <a:ext cx="6086695" cy="63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41660" y="3498036"/>
            <a:ext cx="41631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달에 봉인 당한 마녀를 구하기 위하여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시계탑을 오르는 소녀의 여정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41190" y="3345419"/>
            <a:ext cx="597889" cy="152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07841" y="2665894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시놉시스</a:t>
            </a:r>
            <a:endParaRPr lang="ko-KR" altLang="en-US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46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8914" y="377225"/>
            <a:ext cx="347615" cy="529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7489" y="293492"/>
            <a:ext cx="115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754" y="548313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의도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3081" y="5265816"/>
            <a:ext cx="6058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시계탑 속 </a:t>
            </a:r>
            <a:r>
              <a:rPr lang="en-US" altLang="ko-KR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인칭 </a:t>
            </a:r>
            <a:r>
              <a:rPr lang="ko-KR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퍼즐 어드벤처</a:t>
            </a:r>
            <a:r>
              <a:rPr lang="ko-KR" altLang="en-US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게임</a:t>
            </a:r>
            <a:r>
              <a:rPr lang="en-US" altLang="ko-KR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＂</a:t>
            </a:r>
            <a:r>
              <a:rPr lang="ko-KR" altLang="en-US" sz="2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pic>
        <p:nvPicPr>
          <p:cNvPr id="5124" name="Picture 4" descr="그림자 퍼즐로 쓰인 잔혹동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47" y="1376715"/>
            <a:ext cx="6159739" cy="345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2566" y="5789036"/>
            <a:ext cx="2743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중력 과 색을 이용한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기믹</a:t>
            </a:r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퍼즐</a:t>
            </a:r>
          </a:p>
        </p:txBody>
      </p:sp>
    </p:spTree>
    <p:extLst>
      <p:ext uri="{BB962C8B-B14F-4D97-AF65-F5344CB8AC3E}">
        <p14:creationId xmlns:p14="http://schemas.microsoft.com/office/powerpoint/2010/main" val="6809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57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</dc:creator>
  <cp:lastModifiedBy>w084658</cp:lastModifiedBy>
  <cp:revision>20</cp:revision>
  <dcterms:created xsi:type="dcterms:W3CDTF">2022-06-28T10:15:49Z</dcterms:created>
  <dcterms:modified xsi:type="dcterms:W3CDTF">2022-06-29T09:14:33Z</dcterms:modified>
</cp:coreProperties>
</file>