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" Target="slide3.xml"  /><Relationship Id="rId3" Type="http://schemas.openxmlformats.org/officeDocument/2006/relationships/slide" Target="slide3.xml"  /><Relationship Id="rId4" Type="http://schemas.openxmlformats.org/officeDocument/2006/relationships/slide" Target="slide5.xml"  /><Relationship Id="rId5" Type="http://schemas.openxmlformats.org/officeDocument/2006/relationships/slide" Target="slide5.xml"  /><Relationship Id="rId6" Type="http://schemas.openxmlformats.org/officeDocument/2006/relationships/slide" Target="slide7.xml"  /><Relationship Id="rId7" Type="http://schemas.openxmlformats.org/officeDocument/2006/relationships/slide" Target="slide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Relationship Id="rId4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층 레이어 </a:t>
            </a:r>
            <a:r>
              <a:rPr lang="en-US" altLang="ko-KR"/>
              <a:t>/</a:t>
            </a:r>
            <a:r>
              <a:rPr lang="ko-KR" altLang="en-US"/>
              <a:t> 멀티카메라 문서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1555551"/>
            <a:ext cx="8534399" cy="3746897"/>
          </a:xfrm>
        </p:spPr>
        <p:txBody>
          <a:bodyPr>
            <a:normAutofit fontScale="92500" lnSpcReduction="10000"/>
          </a:bodyPr>
          <a:lstStyle/>
          <a:p>
            <a:pPr algn="l">
              <a:defRPr/>
            </a:pPr>
            <a:r>
              <a:rPr lang="en-US" altLang="ko-KR" b="1">
                <a:solidFill>
                  <a:schemeClr val="tx1"/>
                </a:solidFill>
                <a:hlinkClick r:id="rId2" action="ppaction://hlinksldjump"/>
              </a:rPr>
              <a:t>1.</a:t>
            </a:r>
            <a:r>
              <a:rPr lang="ko-KR" altLang="en-US" b="1">
                <a:solidFill>
                  <a:schemeClr val="tx1"/>
                </a:solidFill>
                <a:hlinkClick r:id="rId3" action="ppaction://hlinksldjump"/>
              </a:rPr>
              <a:t> 구상</a:t>
            </a:r>
            <a:endParaRPr lang="ko-KR" altLang="en-US" b="1">
              <a:solidFill>
                <a:schemeClr val="tx1"/>
              </a:solidFill>
            </a:endParaRPr>
          </a:p>
          <a:p>
            <a:pPr algn="l"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b="1">
                <a:solidFill>
                  <a:schemeClr val="tx1"/>
                </a:solidFill>
                <a:hlinkClick r:id="rId4" action="ppaction://hlinksldjump"/>
              </a:rPr>
              <a:t>2.</a:t>
            </a:r>
            <a:r>
              <a:rPr lang="ko-KR" altLang="en-US" b="1">
                <a:solidFill>
                  <a:schemeClr val="tx1"/>
                </a:solidFill>
                <a:hlinkClick r:id="rId5" action="ppaction://hlinksldjump"/>
              </a:rPr>
              <a:t> 개념 설정</a:t>
            </a:r>
            <a:endParaRPr lang="ko-KR" altLang="en-US" b="1">
              <a:solidFill>
                <a:schemeClr val="tx1"/>
              </a:solidFill>
            </a:endParaRPr>
          </a:p>
          <a:p>
            <a:pPr algn="l"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b="1">
                <a:solidFill>
                  <a:schemeClr val="tx1"/>
                </a:solidFill>
                <a:hlinkClick r:id="rId6" action="ppaction://hlinksldjump"/>
              </a:rPr>
              <a:t>3.</a:t>
            </a:r>
            <a:r>
              <a:rPr lang="ko-KR" altLang="en-US" b="1">
                <a:solidFill>
                  <a:schemeClr val="tx1"/>
                </a:solidFill>
                <a:hlinkClick r:id="rId7" action="ppaction://hlinksldjump"/>
              </a:rPr>
              <a:t> 오브젝트 컨셉</a:t>
            </a:r>
            <a:endParaRPr lang="ko-KR" altLang="en-US" b="1">
              <a:solidFill>
                <a:schemeClr val="tx1"/>
              </a:solidFill>
            </a:endParaRPr>
          </a:p>
          <a:p>
            <a:pPr algn="l"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b="1">
                <a:solidFill>
                  <a:schemeClr val="tx1"/>
                </a:solidFill>
                <a:hlinkClick r:id="" action="ppaction://noaction"/>
              </a:rPr>
              <a:t>4.</a:t>
            </a:r>
            <a:r>
              <a:rPr lang="ko-KR" altLang="en-US" b="1">
                <a:solidFill>
                  <a:schemeClr val="tx1"/>
                </a:solidFill>
                <a:hlinkClick r:id="" action="ppaction://noaction"/>
              </a:rPr>
              <a:t>플로우</a:t>
            </a:r>
            <a:endParaRPr lang="ko-KR" altLang="en-US" b="1">
              <a:solidFill>
                <a:schemeClr val="tx1"/>
              </a:solidFill>
            </a:endParaRPr>
          </a:p>
          <a:p>
            <a:pPr algn="l"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 algn="l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2"/>
          <p:cNvGraphicFramePr>
            <a:graphicFrameLocks noGrp="1"/>
          </p:cNvGraphicFramePr>
          <p:nvPr/>
        </p:nvGraphicFramePr>
        <p:xfrm>
          <a:off x="8014956" y="868461"/>
          <a:ext cx="3100372" cy="312877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00372"/>
              </a:tblGrid>
              <a:tr h="35097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참고이미지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61106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rgbClr val="be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1-1. 3</a:t>
            </a:r>
            <a:r>
              <a:rPr lang="ko-KR" altLang="en-US" sz="2800" b="1">
                <a:solidFill>
                  <a:schemeClr val="tx1"/>
                </a:solidFill>
              </a:rPr>
              <a:t>층 레이어 구상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599" y="1595023"/>
            <a:ext cx="5452401" cy="3557712"/>
          </a:xfrm>
          <a:prstGeom prst="rect">
            <a:avLst/>
          </a:prstGeom>
        </p:spPr>
      </p:pic>
      <p:sp>
        <p:nvSpPr>
          <p:cNvPr id="6" name="타원 31"/>
          <p:cNvSpPr/>
          <p:nvPr/>
        </p:nvSpPr>
        <p:spPr>
          <a:xfrm>
            <a:off x="2072518" y="4044857"/>
            <a:ext cx="3419860" cy="1214681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 cap="flat" cmpd="sng" algn="ctr">
            <a:solidFill>
              <a:srgbClr val="ff0000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" name="표 23"/>
          <p:cNvGraphicFramePr>
            <a:graphicFrameLocks noGrp="1"/>
          </p:cNvGraphicFramePr>
          <p:nvPr/>
        </p:nvGraphicFramePr>
        <p:xfrm>
          <a:off x="7820561" y="4512346"/>
          <a:ext cx="3682381" cy="179891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303"/>
                <a:gridCol w="2928078"/>
              </a:tblGrid>
              <a:tr h="367665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</a:tr>
              <a:tr h="715624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층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빨간원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안에서만 이동 가능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15624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레이어로 활동 가능 범위와 활동 불가 범위 구분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259"/>
          <p:cNvSpPr/>
          <p:nvPr/>
        </p:nvSpPr>
        <p:spPr>
          <a:xfrm>
            <a:off x="8034006" y="5117154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0" name="직사각형 259"/>
          <p:cNvSpPr/>
          <p:nvPr/>
        </p:nvSpPr>
        <p:spPr>
          <a:xfrm>
            <a:off x="2072518" y="4227578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9120028" y="1982100"/>
            <a:ext cx="1306947" cy="1306947"/>
          </a:xfrm>
          <a:prstGeom prst="ellipse">
            <a:avLst/>
          </a:prstGeom>
          <a:solidFill>
            <a:srgbClr val="1b17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3</a:t>
            </a:r>
            <a:r>
              <a:rPr lang="ko-KR" altLang="en-US"/>
              <a:t>층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8661279" y="1818389"/>
            <a:ext cx="449224" cy="1634369"/>
          </a:xfrm>
          <a:prstGeom prst="roundRect">
            <a:avLst>
              <a:gd name="adj" fmla="val 16667"/>
            </a:avLst>
          </a:prstGeom>
          <a:solidFill>
            <a:srgbClr val="baff1a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천체시계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9081928" y="1934475"/>
            <a:ext cx="1392672" cy="13926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259"/>
          <p:cNvSpPr/>
          <p:nvPr/>
        </p:nvSpPr>
        <p:spPr>
          <a:xfrm>
            <a:off x="10043336" y="1839716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8" name="직사각형 259"/>
          <p:cNvSpPr/>
          <p:nvPr/>
        </p:nvSpPr>
        <p:spPr>
          <a:xfrm>
            <a:off x="8034006" y="5803656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rgbClr val="be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1-2. 3</a:t>
            </a:r>
            <a:r>
              <a:rPr lang="ko-KR" altLang="en-US" sz="2800" b="1">
                <a:solidFill>
                  <a:schemeClr val="tx1"/>
                </a:solidFill>
              </a:rPr>
              <a:t>층 멀티카메라 구상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599" y="1595023"/>
            <a:ext cx="5452401" cy="3557712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369799" y="4073921"/>
            <a:ext cx="359833" cy="3571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812271" y="1595023"/>
            <a:ext cx="4028612" cy="245984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8" name=""/>
          <p:cNvCxnSpPr>
            <a:stCxn id="6" idx="1"/>
          </p:cNvCxnSpPr>
          <p:nvPr/>
        </p:nvCxnSpPr>
        <p:spPr>
          <a:xfrm rot="10800000">
            <a:off x="812271" y="1595023"/>
            <a:ext cx="2610220" cy="253121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>
            <a:stCxn id="6" idx="7"/>
          </p:cNvCxnSpPr>
          <p:nvPr/>
        </p:nvCxnSpPr>
        <p:spPr>
          <a:xfrm rot="5400000" flipH="1" flipV="1">
            <a:off x="2993310" y="2278649"/>
            <a:ext cx="2531207" cy="116395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6" idx="3"/>
          </p:cNvCxnSpPr>
          <p:nvPr/>
        </p:nvCxnSpPr>
        <p:spPr>
          <a:xfrm rot="10800000">
            <a:off x="812271" y="4054867"/>
            <a:ext cx="2610224" cy="32393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stCxn id="6" idx="5"/>
          </p:cNvCxnSpPr>
          <p:nvPr/>
        </p:nvCxnSpPr>
        <p:spPr>
          <a:xfrm flipV="1">
            <a:off x="3676936" y="4054866"/>
            <a:ext cx="1163946" cy="32393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rcRect l="21740" t="17950" r="21910" b="19870"/>
          <a:stretch>
            <a:fillRect/>
          </a:stretch>
        </p:blipFill>
        <p:spPr>
          <a:xfrm>
            <a:off x="3381716" y="4126231"/>
            <a:ext cx="350584" cy="252570"/>
          </a:xfrm>
          <a:prstGeom prst="rect">
            <a:avLst/>
          </a:prstGeom>
          <a:solidFill>
            <a:schemeClr val="lt1"/>
          </a:solidFill>
        </p:spPr>
      </p:pic>
      <p:graphicFrame>
        <p:nvGraphicFramePr>
          <p:cNvPr id="13" name="표 52"/>
          <p:cNvGraphicFramePr>
            <a:graphicFrameLocks noGrp="1"/>
          </p:cNvGraphicFramePr>
          <p:nvPr/>
        </p:nvGraphicFramePr>
        <p:xfrm>
          <a:off x="8014956" y="868461"/>
          <a:ext cx="3100372" cy="3128771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3100372"/>
              </a:tblGrid>
              <a:tr h="35097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참고이미지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61106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" name=""/>
          <p:cNvSpPr/>
          <p:nvPr/>
        </p:nvSpPr>
        <p:spPr>
          <a:xfrm>
            <a:off x="9300484" y="1982100"/>
            <a:ext cx="1306947" cy="1306947"/>
          </a:xfrm>
          <a:prstGeom prst="ellipse">
            <a:avLst/>
          </a:prstGeom>
          <a:solidFill>
            <a:srgbClr val="1b1760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r>
              <a:rPr lang="ko-KR" altLang="en-US"/>
              <a:t>층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8841734" y="1818389"/>
            <a:ext cx="449224" cy="1634369"/>
          </a:xfrm>
          <a:prstGeom prst="roundRect">
            <a:avLst>
              <a:gd name="adj" fmla="val 16667"/>
            </a:avLst>
          </a:prstGeom>
          <a:solidFill>
            <a:srgbClr val="baff1a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시계탑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 rot="18900000">
            <a:off x="8265483" y="2016445"/>
            <a:ext cx="1209652" cy="1209652"/>
          </a:xfrm>
          <a:prstGeom prst="pieWedg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rcRect l="21740" t="17950" r="21910" b="19870"/>
          <a:stretch>
            <a:fillRect/>
          </a:stretch>
        </p:blipFill>
        <p:spPr>
          <a:xfrm>
            <a:off x="9395014" y="2509289"/>
            <a:ext cx="350584" cy="252570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</p:pic>
      <p:sp>
        <p:nvSpPr>
          <p:cNvPr id="17" name="직사각형 259"/>
          <p:cNvSpPr/>
          <p:nvPr/>
        </p:nvSpPr>
        <p:spPr>
          <a:xfrm>
            <a:off x="8408088" y="1982100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graphicFrame>
        <p:nvGraphicFramePr>
          <p:cNvPr id="20" name="표 23"/>
          <p:cNvGraphicFramePr>
            <a:graphicFrameLocks noGrp="1"/>
          </p:cNvGraphicFramePr>
          <p:nvPr/>
        </p:nvGraphicFramePr>
        <p:xfrm>
          <a:off x="7820561" y="4512346"/>
          <a:ext cx="3451060" cy="1798913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06919"/>
                <a:gridCol w="2744141"/>
              </a:tblGrid>
              <a:tr h="309261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</a:tr>
              <a:tr h="715624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아이템 사용 시 멀티카메라를 이용하여 시계탑을 보여줌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15624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카메라 위치와 각도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59"/>
          <p:cNvSpPr/>
          <p:nvPr/>
        </p:nvSpPr>
        <p:spPr>
          <a:xfrm>
            <a:off x="8034006" y="5117154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2" name="직사각형 259"/>
          <p:cNvSpPr/>
          <p:nvPr/>
        </p:nvSpPr>
        <p:spPr>
          <a:xfrm>
            <a:off x="8034006" y="5803656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3" name="직사각형 259"/>
          <p:cNvSpPr/>
          <p:nvPr/>
        </p:nvSpPr>
        <p:spPr>
          <a:xfrm>
            <a:off x="3106769" y="3854848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2204044" y="2853927"/>
            <a:ext cx="2707240" cy="1557734"/>
          </a:xfrm>
          <a:prstGeom prst="flowChartTerminator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레이어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rgbClr val="be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2-1. 3</a:t>
            </a:r>
            <a:r>
              <a:rPr lang="ko-KR" altLang="en-US" sz="2800" b="1">
                <a:solidFill>
                  <a:schemeClr val="tx1"/>
                </a:solidFill>
              </a:rPr>
              <a:t>층 레이어 설정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2261194" y="3951287"/>
            <a:ext cx="2569765" cy="555625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r>
              <a:rPr lang="ko-KR" altLang="en-US" b="1">
                <a:solidFill>
                  <a:schemeClr val="tx1"/>
                </a:solidFill>
              </a:rPr>
              <a:t>층 바닥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1576662" y="2028824"/>
            <a:ext cx="515464" cy="2301478"/>
          </a:xfrm>
          <a:prstGeom prst="roundRect">
            <a:avLst>
              <a:gd name="adj" fmla="val 16667"/>
            </a:avLst>
          </a:prstGeom>
          <a:solidFill>
            <a:srgbClr val="baff1a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시계탑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8" name=""/>
          <p:cNvCxnSpPr/>
          <p:nvPr/>
        </p:nvCxnSpPr>
        <p:spPr>
          <a:xfrm rot="16200000" flipH="1">
            <a:off x="4409338" y="3632739"/>
            <a:ext cx="155762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5188149" y="3429000"/>
            <a:ext cx="970716" cy="3124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500"/>
              <a:t>3M(</a:t>
            </a:r>
            <a:r>
              <a:rPr lang="ko-KR" altLang="en-US" sz="1500"/>
              <a:t>임시</a:t>
            </a:r>
            <a:r>
              <a:rPr lang="en-US" altLang="ko-KR" sz="1500"/>
              <a:t>)</a:t>
            </a:r>
            <a:endParaRPr lang="en-US" altLang="ko-KR" sz="1500"/>
          </a:p>
        </p:txBody>
      </p:sp>
      <p:graphicFrame>
        <p:nvGraphicFramePr>
          <p:cNvPr id="20" name="표 23"/>
          <p:cNvGraphicFramePr>
            <a:graphicFrameLocks noGrp="1"/>
          </p:cNvGraphicFramePr>
          <p:nvPr/>
        </p:nvGraphicFramePr>
        <p:xfrm>
          <a:off x="6937515" y="2003683"/>
          <a:ext cx="4366043" cy="263567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97013"/>
                <a:gridCol w="3669030"/>
              </a:tblGrid>
              <a:tr h="367665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</a:tr>
              <a:tr h="1134007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214200" indent="-214200">
                        <a:buFont typeface="Arial"/>
                        <a:buChar char="•"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점프를 못하므로 높은 레이어 필요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X</a:t>
                      </a:r>
                      <a:endParaRPr lang="en-US" altLang="ko-KR" sz="1500">
                        <a:solidFill>
                          <a:schemeClr val="dk1"/>
                        </a:solidFill>
                      </a:endParaRPr>
                    </a:p>
                    <a:p>
                      <a:pPr marL="214200" indent="-214200">
                        <a:buFont typeface="Arial"/>
                        <a:buChar char="•"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현재 스케일에 따라 조절 가능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34007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214200" indent="-214200">
                        <a:buFont typeface="Arial"/>
                        <a:buChar char="•"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틈새로 캐릭터가 밑으로 떨어질 위험성이 있음</a:t>
                      </a:r>
                      <a:endParaRPr lang="en-US" altLang="ko-KR" sz="1500">
                        <a:solidFill>
                          <a:schemeClr val="dk1"/>
                        </a:solidFill>
                      </a:endParaRPr>
                    </a:p>
                    <a:p>
                      <a:pPr marL="214200" indent="-214200">
                        <a:buFont typeface="Arial"/>
                        <a:buChar char="•"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바닥 끝에서 안으로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5cm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 지점에서 레이어를 올림</a:t>
                      </a:r>
                      <a:endParaRPr lang="en-US" altLang="ko-KR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59"/>
          <p:cNvSpPr/>
          <p:nvPr/>
        </p:nvSpPr>
        <p:spPr>
          <a:xfrm>
            <a:off x="7150958" y="2853927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3" name="직사각형 259"/>
          <p:cNvSpPr/>
          <p:nvPr/>
        </p:nvSpPr>
        <p:spPr>
          <a:xfrm>
            <a:off x="4693486" y="2853927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4655386" y="3951287"/>
            <a:ext cx="274948" cy="460262"/>
          </a:xfrm>
          <a:prstGeom prst="ellipse">
            <a:avLst/>
          </a:prstGeom>
          <a:noFill/>
          <a:ln w="38100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59"/>
          <p:cNvSpPr/>
          <p:nvPr/>
        </p:nvSpPr>
        <p:spPr>
          <a:xfrm>
            <a:off x="4192582" y="4639363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26" name=""/>
          <p:cNvCxnSpPr>
            <a:stCxn id="24" idx="4"/>
            <a:endCxn id="25" idx="3"/>
          </p:cNvCxnSpPr>
          <p:nvPr/>
        </p:nvCxnSpPr>
        <p:spPr>
          <a:xfrm rot="5400000">
            <a:off x="4445096" y="4433984"/>
            <a:ext cx="370197" cy="325330"/>
          </a:xfrm>
          <a:prstGeom prst="bentConnector2">
            <a:avLst/>
          </a:prstGeom>
          <a:ln w="38100">
            <a:solidFill>
              <a:srgbClr val="42c7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59"/>
          <p:cNvSpPr/>
          <p:nvPr/>
        </p:nvSpPr>
        <p:spPr>
          <a:xfrm>
            <a:off x="7150958" y="3951287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2032000" y="826029"/>
          <a:ext cx="8128000" cy="31296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64000"/>
                <a:gridCol w="4064000"/>
              </a:tblGrid>
              <a:tr h="36945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측면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정면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602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rgbClr val="be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2-2. 3</a:t>
            </a:r>
            <a:r>
              <a:rPr lang="ko-KR" altLang="en-US" sz="2800" b="1">
                <a:solidFill>
                  <a:schemeClr val="tx1"/>
                </a:solidFill>
              </a:rPr>
              <a:t>층 멀티카메라 설정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3372444" y="3257550"/>
            <a:ext cx="2569765" cy="555625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r>
              <a:rPr lang="ko-KR" altLang="en-US" b="1">
                <a:solidFill>
                  <a:schemeClr val="tx1"/>
                </a:solidFill>
              </a:rPr>
              <a:t>층 바닥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2687913" y="1335087"/>
            <a:ext cx="515464" cy="2301478"/>
          </a:xfrm>
          <a:prstGeom prst="roundRect">
            <a:avLst>
              <a:gd name="adj" fmla="val 16667"/>
            </a:avLst>
          </a:prstGeom>
          <a:solidFill>
            <a:srgbClr val="baff1a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시계탑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 rot="20700000">
            <a:off x="1998898" y="1530297"/>
            <a:ext cx="1893492" cy="1893492"/>
          </a:xfrm>
          <a:prstGeom prst="pieWedg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l="21740" t="17950" r="21910" b="19870"/>
          <a:stretch>
            <a:fillRect/>
          </a:stretch>
        </p:blipFill>
        <p:spPr>
          <a:xfrm>
            <a:off x="3808358" y="2926352"/>
            <a:ext cx="459724" cy="331197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</p:pic>
      <p:sp>
        <p:nvSpPr>
          <p:cNvPr id="11" name=""/>
          <p:cNvSpPr/>
          <p:nvPr/>
        </p:nvSpPr>
        <p:spPr>
          <a:xfrm>
            <a:off x="6860135" y="1233884"/>
            <a:ext cx="2569765" cy="2301478"/>
          </a:xfrm>
          <a:prstGeom prst="roundRect">
            <a:avLst>
              <a:gd name="adj" fmla="val 16667"/>
            </a:avLst>
          </a:prstGeom>
          <a:solidFill>
            <a:srgbClr val="baff1a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시계탑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6860135" y="3257550"/>
            <a:ext cx="2569765" cy="555625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r>
              <a:rPr lang="ko-KR" altLang="en-US" b="1">
                <a:solidFill>
                  <a:schemeClr val="tx1"/>
                </a:solidFill>
              </a:rPr>
              <a:t>층 바닥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 rot="2700000">
            <a:off x="6995465" y="806380"/>
            <a:ext cx="2304487" cy="2296876"/>
          </a:xfrm>
          <a:prstGeom prst="pieWedg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rcRect l="21740" t="17950" r="21910" b="19870"/>
          <a:stretch>
            <a:fillRect/>
          </a:stretch>
        </p:blipFill>
        <p:spPr>
          <a:xfrm>
            <a:off x="7924681" y="3097802"/>
            <a:ext cx="459724" cy="331197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</p:pic>
      <p:graphicFrame>
        <p:nvGraphicFramePr>
          <p:cNvPr id="14" name="표 23"/>
          <p:cNvGraphicFramePr>
            <a:graphicFrameLocks noGrp="1"/>
          </p:cNvGraphicFramePr>
          <p:nvPr/>
        </p:nvGraphicFramePr>
        <p:xfrm>
          <a:off x="3891724" y="4107122"/>
          <a:ext cx="4366043" cy="263567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97013"/>
                <a:gridCol w="3669030"/>
              </a:tblGrid>
              <a:tr h="367665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</a:tr>
              <a:tr h="1134007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214200" indent="-214200">
                        <a:buFont typeface="Arial"/>
                        <a:buChar char="•"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바닥에서 살짝 떠있는 상태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  <a:p>
                      <a:pPr marL="214200" indent="-214200">
                        <a:buFont typeface="Arial"/>
                        <a:buChar char="•"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리프트와 시계탑 중간에 있음</a:t>
                      </a:r>
                      <a:endParaRPr lang="en-US" altLang="ko-KR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34007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214200" indent="-214200">
                        <a:buFont typeface="Arial"/>
                        <a:buChar char="•"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시계탑의 중앙 부분이 세세히 보여야함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259"/>
          <p:cNvSpPr/>
          <p:nvPr/>
        </p:nvSpPr>
        <p:spPr>
          <a:xfrm>
            <a:off x="4105167" y="4957366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6" name="직사각형 259"/>
          <p:cNvSpPr/>
          <p:nvPr/>
        </p:nvSpPr>
        <p:spPr>
          <a:xfrm>
            <a:off x="4105167" y="6054725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7" name="직사각형 259"/>
          <p:cNvSpPr/>
          <p:nvPr/>
        </p:nvSpPr>
        <p:spPr>
          <a:xfrm>
            <a:off x="3830219" y="2485827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8" name="직사각형 259"/>
          <p:cNvSpPr/>
          <p:nvPr/>
        </p:nvSpPr>
        <p:spPr>
          <a:xfrm>
            <a:off x="6520882" y="2011439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52"/>
          <p:cNvGraphicFramePr>
            <a:graphicFrameLocks noGrp="1"/>
          </p:cNvGraphicFramePr>
          <p:nvPr/>
        </p:nvGraphicFramePr>
        <p:xfrm>
          <a:off x="6096000" y="824500"/>
          <a:ext cx="5414982" cy="3128771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414982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참고이미지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61106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rgbClr val="be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3. 3</a:t>
            </a:r>
            <a:r>
              <a:rPr lang="ko-KR" altLang="en-US" sz="2800" b="1">
                <a:solidFill>
                  <a:schemeClr val="tx1"/>
                </a:solidFill>
              </a:rPr>
              <a:t>층 멀티카메라 오브젝트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5670" y="1174410"/>
            <a:ext cx="3108813" cy="450918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 l="31790" t="10990" r="3420" b="7330"/>
          <a:stretch>
            <a:fillRect/>
          </a:stretch>
        </p:blipFill>
        <p:spPr>
          <a:xfrm>
            <a:off x="9155184" y="1323705"/>
            <a:ext cx="2155226" cy="2282606"/>
          </a:xfrm>
          <a:prstGeom prst="rect">
            <a:avLst/>
          </a:prstGeom>
        </p:spPr>
      </p:pic>
      <p:graphicFrame>
        <p:nvGraphicFramePr>
          <p:cNvPr id="9" name="표 23"/>
          <p:cNvGraphicFramePr>
            <a:graphicFrameLocks noGrp="1"/>
          </p:cNvGraphicFramePr>
          <p:nvPr/>
        </p:nvGraphicFramePr>
        <p:xfrm>
          <a:off x="6620471" y="4107122"/>
          <a:ext cx="4366043" cy="263567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97013"/>
                <a:gridCol w="3669030"/>
              </a:tblGrid>
              <a:tr h="367665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</a:tr>
              <a:tr h="1134007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214200" indent="-214200">
                        <a:buFont typeface="Arial"/>
                        <a:buChar char="•"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받침대가 있으며 동그란 구슬이 올려져있음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34007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214200" indent="-214200">
                        <a:buFont typeface="Arial"/>
                        <a:buChar char="•"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구슬 겉에는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왼쪽 참고이미지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]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처럼 링이 있음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  <a:p>
                      <a:pPr marL="214200" indent="-214200">
                        <a:buFont typeface="Arial"/>
                        <a:buChar char="•"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구슬은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오른쪽 참고이미지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]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처럼 우주 이미지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258986" y="1472443"/>
            <a:ext cx="2763781" cy="2120161"/>
          </a:xfrm>
          <a:prstGeom prst="rect">
            <a:avLst/>
          </a:prstGeom>
        </p:spPr>
      </p:pic>
      <p:sp>
        <p:nvSpPr>
          <p:cNvPr id="11" name="직사각형 259"/>
          <p:cNvSpPr/>
          <p:nvPr/>
        </p:nvSpPr>
        <p:spPr>
          <a:xfrm>
            <a:off x="1808420" y="1608474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2" name="직사각형 259"/>
          <p:cNvSpPr/>
          <p:nvPr/>
        </p:nvSpPr>
        <p:spPr>
          <a:xfrm>
            <a:off x="7835805" y="870592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3" name="직사각형 259"/>
          <p:cNvSpPr/>
          <p:nvPr/>
        </p:nvSpPr>
        <p:spPr>
          <a:xfrm>
            <a:off x="6824079" y="4877883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4" name="직사각형 259"/>
          <p:cNvSpPr/>
          <p:nvPr/>
        </p:nvSpPr>
        <p:spPr>
          <a:xfrm>
            <a:off x="6824079" y="6054923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150</ep:Words>
  <ep:PresentationFormat>화면 슬라이드 쇼(4:3)</ep:PresentationFormat>
  <ep:Paragraphs>42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3층 레이어 / 멀티카메라 문서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2022-09-18T05:23:55.157</dcterms:created>
  <dc:creator>User</dc:creator>
  <cp:lastModifiedBy>User</cp:lastModifiedBy>
  <dcterms:modified xsi:type="dcterms:W3CDTF">2022-09-20T12:24:02.039</dcterms:modified>
  <cp:revision>15</cp:revision>
  <dc:title>3층 레이어 / 멀티카메라 문서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