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2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00D74-B37C-0B46-ECA2-F108E76A8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310BBB-E6B4-19B9-094C-AE95AFD87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589A1-B496-65D9-915E-DD68D69C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FB012-8CD0-2501-44FC-10A4497A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2020D-DB7E-5F3E-B684-52E9D061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8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85115-F304-643F-86F2-373BB780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7B05A-1891-5B81-D09D-D4AC8DFD0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48EA7-0D8D-5B5E-307D-0FB8F999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0655C-F7CD-A4E6-CA53-3BBCD23A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47340-A870-D7AA-654A-27972F64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0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9AC0A1-E8C7-CA8E-73B8-B558C2D8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9D3663-15CE-D8D2-9011-C07101C2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22A7F-DBB5-B751-519A-80A6C0F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B80D5-030C-76E5-4343-38C86BD4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9999A-519D-CAB7-72AF-691856B8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7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3451E-1A2D-E50E-4081-E92CB37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815D4-617E-13B9-0357-5DC31D96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3F1DC-82F4-072D-0DD8-F717E44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729D6-BA19-DA30-7753-EDF8F7A1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32995-4CF9-C17C-75F3-1595EC1B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C3CB-CCA2-2BA4-08E5-EC2D42CE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BCCB8-3FA2-3F76-1682-DDCAD8FE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CB387-A683-BE22-DF27-E9D1DD8F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A82C-116D-592E-4E61-95ADBD92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28A4F-9209-42DC-69E0-C57BE677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1150A-202B-41C8-6B1B-AFF6DC23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C9D9D-40F3-4336-F4FC-143DA9E93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0EFD7-E40E-7038-1A4D-DA2ED2F6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18F20-B76A-AD4B-CB67-3AB2B214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8BB9DD-1338-0E53-C42B-56C5601F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E022B-D63A-0417-7E5E-545FACB0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9FE84-EDC4-7DD7-A082-9E9A7DC5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0275D-B4EF-6B26-5CD6-4A52662A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8F58F-9E72-C5C8-99A8-F3BB41812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4DC648-AB08-B200-CC7F-99CB612FB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F40F1C-E3A7-947A-2324-EDD1E8450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95BA29-CB3A-F4E5-CA79-809931B2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A34D0-5794-4E51-FD17-2364C07E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E08C41-55DD-6338-ADF2-E5CF3CFC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3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40965-29D2-AF6E-B2CE-4742CD87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F583EA-5B85-74D6-9F9D-D6D23DD6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D368CE-4832-24B3-0E0B-36856351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2014E-38F2-AD77-477E-09C2168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4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56DBB-4EAB-7D9B-2B21-E46F8111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6F2EAB-8B8C-84CB-F44B-51E617F4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5A905-92C1-50B7-C6D1-6E5759B4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6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72012-B5FC-4822-FBD7-9B8F28FD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D704F-8E77-82FF-9D8C-13C477A9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C2368-2717-C9CD-2B09-3F31C9C3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9A1FD-6FC7-9916-D535-14BE7700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D9E5E-D380-FC12-3B4F-BEDB2EE7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BA9B2-1784-8088-1BD8-BB0DE766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AC9A-A7A6-0A6B-9FE5-F531C85B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91906-7CB8-A925-1823-B28C6EF3A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B2DA1-601E-8399-EC7A-5E4CCC83A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66086-4099-9502-8D1E-FEC2A556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2CD98-BEC2-3EDB-AB5C-8C99984E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01CED-F176-49F6-3E24-C9227E3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6990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2B417D-2CED-5B63-17C8-C6428714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02781-C5F2-CA7A-5DDC-CC96E792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AD30F-3FE4-78D0-11C1-E05F43894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918F-D13C-4C31-ADC4-FBC9AB9FAC0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AA816-DFF5-FD84-0248-FCFDFACFC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390C0-5BA3-0CBC-DB34-D8B506EC1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DD60-18D2-4527-88F6-E475C215C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Relationship Id="rId3" Type="http://schemas.openxmlformats.org/officeDocument/2006/relationships/slide" Target="slide3.xml"  /><Relationship Id="rId4" Type="http://schemas.openxmlformats.org/officeDocument/2006/relationships/slide" Target="slide3.xml"  /><Relationship Id="rId5" Type="http://schemas.openxmlformats.org/officeDocument/2006/relationships/slide" Target="slide3.xml"  /><Relationship Id="rId6" Type="http://schemas.openxmlformats.org/officeDocument/2006/relationships/slide" Target="slide1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Relationship Id="rId3" Type="http://schemas.openxmlformats.org/officeDocument/2006/relationships/slide" Target="slide3.xml"  /><Relationship Id="rId4" Type="http://schemas.openxmlformats.org/officeDocument/2006/relationships/slide" Target="slide3.xml"  /><Relationship Id="rId5" Type="http://schemas.openxmlformats.org/officeDocument/2006/relationships/slide" Target="slide3.xml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slide" Target="slide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2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5.png"  /><Relationship Id="rId9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7.xml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2.xml"  /><Relationship Id="rId3" Type="http://schemas.openxmlformats.org/officeDocument/2006/relationships/slide" Target="slide2.xml"  /><Relationship Id="rId4" Type="http://schemas.openxmlformats.org/officeDocument/2006/relationships/slide" Target="slide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10.xml"  /><Relationship Id="rId3" Type="http://schemas.openxmlformats.org/officeDocument/2006/relationships/slide" Target="slide6.xml"  /><Relationship Id="rId4" Type="http://schemas.openxmlformats.org/officeDocument/2006/relationships/slide" Target="slide11.xml"  /><Relationship Id="rId5" Type="http://schemas.openxmlformats.org/officeDocument/2006/relationships/slide" Target="slide4.xml"  /><Relationship Id="rId6" Type="http://schemas.openxmlformats.org/officeDocument/2006/relationships/slide" Target="slide4.xml"  /><Relationship Id="rId7" Type="http://schemas.openxmlformats.org/officeDocument/2006/relationships/slide" Target="slide4.xml"  /><Relationship Id="rId8" Type="http://schemas.openxmlformats.org/officeDocument/2006/relationships/slide" Target="slide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층 퍼즐 진행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7. </a:t>
            </a:r>
            <a:r>
              <a:rPr lang="ko-KR" altLang="en-US" sz="2800" b="1">
                <a:solidFill>
                  <a:schemeClr val="tx1"/>
                </a:solidFill>
              </a:rPr>
              <a:t>퍼즐 아이템 사용 처리 </a:t>
            </a:r>
            <a:r>
              <a:rPr lang="en-US" altLang="ko-KR" sz="2800" b="1">
                <a:solidFill>
                  <a:schemeClr val="tx1"/>
                </a:solidFill>
              </a:rPr>
              <a:t>/ </a:t>
            </a:r>
            <a:r>
              <a:rPr lang="ko-KR" altLang="en-US" sz="2800" b="1">
                <a:solidFill>
                  <a:schemeClr val="tx1"/>
                </a:solidFill>
              </a:rPr>
              <a:t>효과음 처리 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" name="사각형: 둥근 모서리 1"/>
          <p:cNvSpPr/>
          <p:nvPr/>
        </p:nvSpPr>
        <p:spPr>
          <a:xfrm>
            <a:off x="2240162" y="1287046"/>
            <a:ext cx="1055472" cy="42476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시작</a:t>
            </a:r>
            <a:endParaRPr lang="ko-KR" altLang="en-US" b="1"/>
          </a:p>
        </p:txBody>
      </p:sp>
      <p:sp>
        <p:nvSpPr>
          <p:cNvPr id="6" name="직사각형 77"/>
          <p:cNvSpPr/>
          <p:nvPr/>
        </p:nvSpPr>
        <p:spPr>
          <a:xfrm>
            <a:off x="2154103" y="2028775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아이템 사용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7" name="직사각형 77"/>
          <p:cNvSpPr/>
          <p:nvPr/>
        </p:nvSpPr>
        <p:spPr>
          <a:xfrm>
            <a:off x="2153437" y="2898743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아이템 인벤토리에서 삭제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" name="직사각형 77"/>
          <p:cNvSpPr/>
          <p:nvPr/>
        </p:nvSpPr>
        <p:spPr>
          <a:xfrm>
            <a:off x="2150239" y="3783299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성공 효과음 출력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9" name="직사각형 236"/>
          <p:cNvSpPr/>
          <p:nvPr/>
        </p:nvSpPr>
        <p:spPr>
          <a:xfrm>
            <a:off x="2147819" y="4638166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dk1"/>
                </a:solidFill>
              </a:rPr>
              <a:t>1</a:t>
            </a:r>
            <a:r>
              <a:rPr lang="ko-KR" altLang="en-US" sz="1000" b="1">
                <a:solidFill>
                  <a:schemeClr val="dk1"/>
                </a:solidFill>
              </a:rPr>
              <a:t>회 출력 후 삭제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10" name="순서도: 문서 10"/>
          <p:cNvSpPr/>
          <p:nvPr/>
        </p:nvSpPr>
        <p:spPr>
          <a:xfrm>
            <a:off x="2240398" y="5467085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다음 순서 아이템 여부 판단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1" name="직선 화살표 연결선 66"/>
          <p:cNvCxnSpPr>
            <a:stCxn id="5" idx="2"/>
            <a:endCxn id="6" idx="0"/>
          </p:cNvCxnSpPr>
          <p:nvPr/>
        </p:nvCxnSpPr>
        <p:spPr>
          <a:xfrm rot="5400000">
            <a:off x="2609379" y="1870257"/>
            <a:ext cx="316966" cy="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66"/>
          <p:cNvCxnSpPr>
            <a:stCxn id="6" idx="2"/>
            <a:endCxn id="7" idx="0"/>
          </p:cNvCxnSpPr>
          <p:nvPr/>
        </p:nvCxnSpPr>
        <p:spPr>
          <a:xfrm rot="5400000">
            <a:off x="2597639" y="2728555"/>
            <a:ext cx="339710" cy="6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/>
          <p:cNvCxnSpPr>
            <a:stCxn id="7" idx="2"/>
            <a:endCxn id="8" idx="0"/>
          </p:cNvCxnSpPr>
          <p:nvPr/>
        </p:nvCxnSpPr>
        <p:spPr>
          <a:xfrm rot="5400000">
            <a:off x="2588413" y="3604551"/>
            <a:ext cx="354299" cy="3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66"/>
          <p:cNvCxnSpPr>
            <a:stCxn id="8" idx="2"/>
            <a:endCxn id="9" idx="0"/>
          </p:cNvCxnSpPr>
          <p:nvPr/>
        </p:nvCxnSpPr>
        <p:spPr>
          <a:xfrm rot="5400000">
            <a:off x="2600449" y="4474651"/>
            <a:ext cx="324610" cy="2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66"/>
          <p:cNvCxnSpPr>
            <a:stCxn id="9" idx="2"/>
            <a:endCxn id="10" idx="0"/>
          </p:cNvCxnSpPr>
          <p:nvPr/>
        </p:nvCxnSpPr>
        <p:spPr>
          <a:xfrm rot="5400000">
            <a:off x="2611860" y="5317400"/>
            <a:ext cx="298661" cy="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55"/>
          <p:cNvGraphicFramePr>
            <a:graphicFrameLocks noGrp="1"/>
          </p:cNvGraphicFramePr>
          <p:nvPr/>
        </p:nvGraphicFramePr>
        <p:xfrm>
          <a:off x="7821199" y="2127809"/>
          <a:ext cx="3451060" cy="323016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919"/>
                <a:gridCol w="2744141"/>
              </a:tblGrid>
              <a:tr h="30926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사용한 퍼즐 아이템 인벤토리에서 삭제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hlinkClick r:id="rId2" action="ppaction://hlinksldjump"/>
                        </a:rPr>
                        <a:t>3P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hlinkClick r:id="rId3" action="ppaction://hlinksldjump"/>
                        </a:rPr>
                        <a:t> 참고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성공 효과음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회 출력 후 삭제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hlinkClick r:id="rId4" action="ppaction://hlinksldjump"/>
                        </a:rPr>
                        <a:t>3P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hlinkClick r:id="rId5" action="ppaction://hlinksldjump"/>
                        </a:rPr>
                        <a:t> 참고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51"/>
          <p:cNvSpPr/>
          <p:nvPr/>
        </p:nvSpPr>
        <p:spPr>
          <a:xfrm>
            <a:off x="8041894" y="299831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8" name="직사각형 69"/>
          <p:cNvSpPr/>
          <p:nvPr/>
        </p:nvSpPr>
        <p:spPr>
          <a:xfrm>
            <a:off x="8041894" y="446597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9" name="직사각형 51"/>
          <p:cNvSpPr/>
          <p:nvPr/>
        </p:nvSpPr>
        <p:spPr>
          <a:xfrm>
            <a:off x="1950564" y="280719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0" name="직사각형 69"/>
          <p:cNvSpPr/>
          <p:nvPr/>
        </p:nvSpPr>
        <p:spPr>
          <a:xfrm>
            <a:off x="1941745" y="367513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21" name="직선 화살표 연결선 114"/>
          <p:cNvCxnSpPr>
            <a:stCxn id="10" idx="3"/>
            <a:endCxn id="22" idx="1"/>
          </p:cNvCxnSpPr>
          <p:nvPr/>
        </p:nvCxnSpPr>
        <p:spPr>
          <a:xfrm flipV="1">
            <a:off x="3281275" y="5800022"/>
            <a:ext cx="703070" cy="3383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다른 페이지 연결선 45">
            <a:hlinkClick r:id="rId6" action="ppaction://hlinksldjump"/>
          </p:cNvPr>
          <p:cNvSpPr/>
          <p:nvPr/>
        </p:nvSpPr>
        <p:spPr>
          <a:xfrm>
            <a:off x="3984345" y="5525074"/>
            <a:ext cx="549896" cy="549896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</a:rPr>
              <a:t>12P</a:t>
            </a:r>
            <a:endParaRPr lang="en-US" altLang="ko-KR" sz="17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8. </a:t>
            </a:r>
            <a:r>
              <a:rPr lang="ko-KR" altLang="en-US" sz="2800" b="1">
                <a:solidFill>
                  <a:schemeClr val="tx1"/>
                </a:solidFill>
              </a:rPr>
              <a:t>해당 아이템 관련 오브젝트 라이트 처리 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" name="사각형: 둥근 모서리 1"/>
          <p:cNvSpPr/>
          <p:nvPr/>
        </p:nvSpPr>
        <p:spPr>
          <a:xfrm>
            <a:off x="2240162" y="1287046"/>
            <a:ext cx="1055472" cy="42476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시작</a:t>
            </a:r>
            <a:endParaRPr lang="ko-KR" altLang="en-US" b="1"/>
          </a:p>
        </p:txBody>
      </p:sp>
      <p:sp>
        <p:nvSpPr>
          <p:cNvPr id="6" name="직사각형 77"/>
          <p:cNvSpPr/>
          <p:nvPr/>
        </p:nvSpPr>
        <p:spPr>
          <a:xfrm>
            <a:off x="2154103" y="2028775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아이템 사용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7" name="직사각형 77"/>
          <p:cNvSpPr/>
          <p:nvPr/>
        </p:nvSpPr>
        <p:spPr>
          <a:xfrm>
            <a:off x="2153437" y="2898743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사용한 아이템과 관련된 오브젝트 찾기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" name="직사각형 77"/>
          <p:cNvSpPr/>
          <p:nvPr/>
        </p:nvSpPr>
        <p:spPr>
          <a:xfrm>
            <a:off x="2150239" y="3783299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해당 오브젝트 라이트 처리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cxnSp>
        <p:nvCxnSpPr>
          <p:cNvPr id="9" name="직선 화살표 연결선 66"/>
          <p:cNvCxnSpPr>
            <a:stCxn id="5" idx="2"/>
            <a:endCxn id="6" idx="0"/>
          </p:cNvCxnSpPr>
          <p:nvPr/>
        </p:nvCxnSpPr>
        <p:spPr>
          <a:xfrm rot="5400000">
            <a:off x="2609381" y="1870255"/>
            <a:ext cx="316966" cy="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66"/>
          <p:cNvCxnSpPr>
            <a:stCxn id="6" idx="2"/>
            <a:endCxn id="7" idx="0"/>
          </p:cNvCxnSpPr>
          <p:nvPr/>
        </p:nvCxnSpPr>
        <p:spPr>
          <a:xfrm rot="5400000">
            <a:off x="2597639" y="2728555"/>
            <a:ext cx="339710" cy="6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66"/>
          <p:cNvCxnSpPr>
            <a:stCxn id="7" idx="2"/>
            <a:endCxn id="8" idx="0"/>
          </p:cNvCxnSpPr>
          <p:nvPr/>
        </p:nvCxnSpPr>
        <p:spPr>
          <a:xfrm rot="5400000">
            <a:off x="2588413" y="3604551"/>
            <a:ext cx="354299" cy="3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0"/>
          <p:cNvSpPr/>
          <p:nvPr/>
        </p:nvSpPr>
        <p:spPr>
          <a:xfrm>
            <a:off x="2240398" y="4673335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다음 순서 아이템 여부 판단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66"/>
          <p:cNvCxnSpPr>
            <a:stCxn id="8" idx="2"/>
            <a:endCxn id="14" idx="0"/>
          </p:cNvCxnSpPr>
          <p:nvPr/>
        </p:nvCxnSpPr>
        <p:spPr>
          <a:xfrm rot="5400000">
            <a:off x="2582510" y="4491881"/>
            <a:ext cx="359780" cy="3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55"/>
          <p:cNvGraphicFramePr>
            <a:graphicFrameLocks noGrp="1"/>
          </p:cNvGraphicFramePr>
          <p:nvPr/>
        </p:nvGraphicFramePr>
        <p:xfrm>
          <a:off x="8544616" y="2127809"/>
          <a:ext cx="3451060" cy="323016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919"/>
                <a:gridCol w="2744141"/>
              </a:tblGrid>
              <a:tr h="30926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사용한 아이템과 관련된 오브젝트 찾기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hlinkClick r:id="rId2" action="ppaction://hlinksldjump"/>
                        </a:rPr>
                        <a:t>3P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hlinkClick r:id="rId3" action="ppaction://hlinksldjump"/>
                        </a:rPr>
                        <a:t> 참고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퍼즐을 실패하거나 성공할 때까지 라이트 처리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hlinkClick r:id="rId4" action="ppaction://hlinksldjump"/>
                        </a:rPr>
                        <a:t>3P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hlinkClick r:id="rId5" action="ppaction://hlinksldjump"/>
                        </a:rPr>
                        <a:t> 참고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51"/>
          <p:cNvSpPr/>
          <p:nvPr/>
        </p:nvSpPr>
        <p:spPr>
          <a:xfrm>
            <a:off x="8765311" y="299831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8" name="직사각형 69"/>
          <p:cNvSpPr/>
          <p:nvPr/>
        </p:nvSpPr>
        <p:spPr>
          <a:xfrm>
            <a:off x="8765311" y="446597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9" name="직사각형 51"/>
          <p:cNvSpPr/>
          <p:nvPr/>
        </p:nvSpPr>
        <p:spPr>
          <a:xfrm>
            <a:off x="1941745" y="2780732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0" name="직사각형 69"/>
          <p:cNvSpPr/>
          <p:nvPr/>
        </p:nvSpPr>
        <p:spPr>
          <a:xfrm>
            <a:off x="1932926" y="3683949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graphicFrame>
        <p:nvGraphicFramePr>
          <p:cNvPr id="21" name="표 52"/>
          <p:cNvGraphicFramePr>
            <a:graphicFrameLocks noGrp="1"/>
          </p:cNvGraphicFramePr>
          <p:nvPr/>
        </p:nvGraphicFramePr>
        <p:xfrm>
          <a:off x="5257174" y="1265595"/>
          <a:ext cx="3100372" cy="504399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100372"/>
              </a:tblGrid>
              <a:tr h="3574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참고이미지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67633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296583" y="1714748"/>
            <a:ext cx="3038364" cy="1714251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287369" y="4280701"/>
            <a:ext cx="3025008" cy="1973829"/>
          </a:xfrm>
          <a:prstGeom prst="rect">
            <a:avLst/>
          </a:prstGeom>
        </p:spPr>
      </p:pic>
      <p:cxnSp>
        <p:nvCxnSpPr>
          <p:cNvPr id="24" name="직선 화살표 연결선 59"/>
          <p:cNvCxnSpPr>
            <a:stCxn id="25" idx="2"/>
            <a:endCxn id="26" idx="0"/>
          </p:cNvCxnSpPr>
          <p:nvPr/>
        </p:nvCxnSpPr>
        <p:spPr>
          <a:xfrm rot="5400000">
            <a:off x="6090046" y="2618435"/>
            <a:ext cx="2388351" cy="1478766"/>
          </a:xfrm>
          <a:prstGeom prst="bentConnector3">
            <a:avLst>
              <a:gd name="adj1" fmla="val 6331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1"/>
          <p:cNvSpPr/>
          <p:nvPr/>
        </p:nvSpPr>
        <p:spPr>
          <a:xfrm>
            <a:off x="7927613" y="1947351"/>
            <a:ext cx="191972" cy="216289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6" name="사각형: 둥근 모서리 11"/>
          <p:cNvSpPr/>
          <p:nvPr/>
        </p:nvSpPr>
        <p:spPr>
          <a:xfrm>
            <a:off x="6448853" y="4551994"/>
            <a:ext cx="191972" cy="216289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7255927" y="3400425"/>
            <a:ext cx="542114" cy="264972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200" b="1"/>
              <a:t>태양</a:t>
            </a:r>
            <a:endParaRPr lang="ko-KR" altLang="en-US" sz="1200" b="1"/>
          </a:p>
        </p:txBody>
      </p:sp>
      <p:sp>
        <p:nvSpPr>
          <p:cNvPr id="28" name="사각형: 둥근 모서리 11"/>
          <p:cNvSpPr/>
          <p:nvPr/>
        </p:nvSpPr>
        <p:spPr>
          <a:xfrm>
            <a:off x="8126839" y="1934438"/>
            <a:ext cx="191972" cy="21628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29" name="직선 화살표 연결선 59"/>
          <p:cNvCxnSpPr>
            <a:stCxn id="28" idx="2"/>
            <a:endCxn id="30" idx="3"/>
          </p:cNvCxnSpPr>
          <p:nvPr/>
        </p:nvCxnSpPr>
        <p:spPr>
          <a:xfrm rot="5400000">
            <a:off x="5849530" y="2541545"/>
            <a:ext cx="2764122" cy="1982487"/>
          </a:xfrm>
          <a:prstGeom prst="bentConnector2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11"/>
          <p:cNvSpPr/>
          <p:nvPr/>
        </p:nvSpPr>
        <p:spPr>
          <a:xfrm>
            <a:off x="6048375" y="4806705"/>
            <a:ext cx="191972" cy="21628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 txBox="1"/>
          <p:nvPr/>
        </p:nvSpPr>
        <p:spPr>
          <a:xfrm>
            <a:off x="7649630" y="4008763"/>
            <a:ext cx="542114" cy="266057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5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200" b="1"/>
              <a:t>지구</a:t>
            </a:r>
            <a:endParaRPr lang="ko-KR" altLang="en-US" sz="1200" b="1"/>
          </a:p>
        </p:txBody>
      </p:sp>
      <p:cxnSp>
        <p:nvCxnSpPr>
          <p:cNvPr id="32" name="직선 화살표 연결선 114"/>
          <p:cNvCxnSpPr>
            <a:stCxn id="14" idx="2"/>
            <a:endCxn id="33" idx="0"/>
          </p:cNvCxnSpPr>
          <p:nvPr/>
        </p:nvCxnSpPr>
        <p:spPr>
          <a:xfrm rot="5400000">
            <a:off x="2533771" y="5519951"/>
            <a:ext cx="445509" cy="8620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다른 페이지 연결선 45">
            <a:hlinkClick r:id="rId8" action="ppaction://hlinksldjump"/>
          </p:cNvPr>
          <p:cNvSpPr/>
          <p:nvPr/>
        </p:nvSpPr>
        <p:spPr>
          <a:xfrm>
            <a:off x="2477268" y="5747017"/>
            <a:ext cx="549896" cy="549896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</a:rPr>
              <a:t>12P</a:t>
            </a:r>
            <a:endParaRPr lang="en-US" altLang="ko-KR" sz="17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9. </a:t>
            </a:r>
            <a:r>
              <a:rPr lang="ko-KR" altLang="en-US" sz="2800" b="1">
                <a:solidFill>
                  <a:schemeClr val="tx1"/>
                </a:solidFill>
              </a:rPr>
              <a:t>다음 순서 아이템 판단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" name="사각형: 둥근 모서리 1"/>
          <p:cNvSpPr/>
          <p:nvPr/>
        </p:nvSpPr>
        <p:spPr>
          <a:xfrm>
            <a:off x="1325484" y="2073834"/>
            <a:ext cx="1055472" cy="42476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시작</a:t>
            </a:r>
            <a:endParaRPr lang="ko-KR" altLang="en-US" b="1"/>
          </a:p>
        </p:txBody>
      </p:sp>
      <p:sp>
        <p:nvSpPr>
          <p:cNvPr id="6" name="다이아몬드 80"/>
          <p:cNvSpPr/>
          <p:nvPr/>
        </p:nvSpPr>
        <p:spPr>
          <a:xfrm>
            <a:off x="1026987" y="2838079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사용할 아이템이 있는가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sp>
        <p:nvSpPr>
          <p:cNvPr id="9" name="순서도: 문서 10"/>
          <p:cNvSpPr/>
          <p:nvPr/>
        </p:nvSpPr>
        <p:spPr>
          <a:xfrm>
            <a:off x="3279588" y="2817006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3</a:t>
            </a:r>
            <a:r>
              <a:rPr lang="ko-KR" altLang="en-US" sz="1000" b="1">
                <a:solidFill>
                  <a:schemeClr val="tx1"/>
                </a:solidFill>
              </a:rPr>
              <a:t>층 지역 판단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0" name="직선 화살표 연결선 59"/>
          <p:cNvCxnSpPr>
            <a:stCxn id="6" idx="2"/>
            <a:endCxn id="19" idx="0"/>
          </p:cNvCxnSpPr>
          <p:nvPr/>
        </p:nvCxnSpPr>
        <p:spPr>
          <a:xfrm rot="5400000">
            <a:off x="1691692" y="3627527"/>
            <a:ext cx="306405" cy="40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4"/>
          <p:cNvCxnSpPr>
            <a:stCxn id="6" idx="3"/>
            <a:endCxn id="9" idx="1"/>
          </p:cNvCxnSpPr>
          <p:nvPr/>
        </p:nvCxnSpPr>
        <p:spPr>
          <a:xfrm flipV="1">
            <a:off x="2666857" y="3153326"/>
            <a:ext cx="612731" cy="3888"/>
          </a:xfrm>
          <a:prstGeom prst="straightConnector1">
            <a:avLst/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66"/>
          <p:cNvCxnSpPr>
            <a:stCxn id="5" idx="2"/>
            <a:endCxn id="6" idx="0"/>
          </p:cNvCxnSpPr>
          <p:nvPr/>
        </p:nvCxnSpPr>
        <p:spPr>
          <a:xfrm rot="5400000">
            <a:off x="1680330" y="2665188"/>
            <a:ext cx="339482" cy="62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215"/>
          <p:cNvSpPr/>
          <p:nvPr/>
        </p:nvSpPr>
        <p:spPr>
          <a:xfrm>
            <a:off x="1315490" y="4661789"/>
            <a:ext cx="1055472" cy="42476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종료</a:t>
            </a:r>
            <a:endParaRPr lang="ko-KR" altLang="en-US" b="1"/>
          </a:p>
        </p:txBody>
      </p:sp>
      <p:cxnSp>
        <p:nvCxnSpPr>
          <p:cNvPr id="16" name="직선 화살표 연결선 218"/>
          <p:cNvCxnSpPr>
            <a:stCxn id="19" idx="2"/>
            <a:endCxn id="15" idx="0"/>
          </p:cNvCxnSpPr>
          <p:nvPr/>
        </p:nvCxnSpPr>
        <p:spPr>
          <a:xfrm rot="16200000" flipH="1">
            <a:off x="1668659" y="4487222"/>
            <a:ext cx="348775" cy="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09"/>
          <p:cNvSpPr/>
          <p:nvPr/>
        </p:nvSpPr>
        <p:spPr>
          <a:xfrm>
            <a:off x="1229142" y="3782757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클리어</a:t>
            </a:r>
            <a:endParaRPr lang="en-US" altLang="ko-KR" sz="1000" b="1">
              <a:solidFill>
                <a:schemeClr val="dk1"/>
              </a:solidFill>
            </a:endParaRPr>
          </a:p>
        </p:txBody>
      </p:sp>
      <p:cxnSp>
        <p:nvCxnSpPr>
          <p:cNvPr id="22" name="직선 화살표 연결선 114"/>
          <p:cNvCxnSpPr>
            <a:stCxn id="9" idx="3"/>
            <a:endCxn id="23" idx="1"/>
          </p:cNvCxnSpPr>
          <p:nvPr/>
        </p:nvCxnSpPr>
        <p:spPr>
          <a:xfrm>
            <a:off x="4320465" y="3153326"/>
            <a:ext cx="651307" cy="725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다른 페이지 연결선 45">
            <a:hlinkClick r:id="rId2" action="ppaction://hlinksldjump"/>
          </p:cNvPr>
          <p:cNvSpPr/>
          <p:nvPr/>
        </p:nvSpPr>
        <p:spPr>
          <a:xfrm>
            <a:off x="4971772" y="2879104"/>
            <a:ext cx="549896" cy="549896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</a:rPr>
              <a:t>6P</a:t>
            </a:r>
            <a:endParaRPr lang="en-US" altLang="ko-KR" sz="1700">
              <a:solidFill>
                <a:schemeClr val="tx1"/>
              </a:solidFill>
            </a:endParaRPr>
          </a:p>
        </p:txBody>
      </p:sp>
      <p:grpSp>
        <p:nvGrpSpPr>
          <p:cNvPr id="26" name="그룹 2"/>
          <p:cNvGrpSpPr/>
          <p:nvPr/>
        </p:nvGrpSpPr>
        <p:grpSpPr>
          <a:xfrm rot="0">
            <a:off x="4253637" y="1465456"/>
            <a:ext cx="1306004" cy="726611"/>
            <a:chOff x="6822650" y="1052659"/>
            <a:chExt cx="1306004" cy="726611"/>
          </a:xfrm>
        </p:grpSpPr>
        <p:cxnSp>
          <p:nvCxnSpPr>
            <p:cNvPr id="27" name="직선 화살표 연결선 4"/>
            <p:cNvCxnSpPr/>
            <p:nvPr/>
          </p:nvCxnSpPr>
          <p:spPr>
            <a:xfrm>
              <a:off x="7007710" y="1492577"/>
              <a:ext cx="407742" cy="0"/>
            </a:xfrm>
            <a:prstGeom prst="straightConnector1">
              <a:avLst/>
            </a:prstGeom>
            <a:ln w="25400">
              <a:solidFill>
                <a:srgbClr val="6182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5"/>
            <p:cNvCxnSpPr/>
            <p:nvPr/>
          </p:nvCxnSpPr>
          <p:spPr>
            <a:xfrm>
              <a:off x="7018754" y="1253629"/>
              <a:ext cx="3938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둥근 모서리 6"/>
            <p:cNvSpPr/>
            <p:nvPr/>
          </p:nvSpPr>
          <p:spPr>
            <a:xfrm>
              <a:off x="6822650" y="1052659"/>
              <a:ext cx="1306004" cy="6873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dk1"/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7"/>
            <p:cNvSpPr txBox="1"/>
            <p:nvPr/>
          </p:nvSpPr>
          <p:spPr>
            <a:xfrm>
              <a:off x="7470741" y="1150855"/>
              <a:ext cx="595873" cy="390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아니요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7476694" y="1383249"/>
              <a:ext cx="339521" cy="396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예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</p:grpSp>
      <p:graphicFrame>
        <p:nvGraphicFramePr>
          <p:cNvPr id="32" name="표 55"/>
          <p:cNvGraphicFramePr>
            <a:graphicFrameLocks noGrp="1"/>
          </p:cNvGraphicFramePr>
          <p:nvPr/>
        </p:nvGraphicFramePr>
        <p:xfrm>
          <a:off x="7277698" y="2127809"/>
          <a:ext cx="3451060" cy="323016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919"/>
                <a:gridCol w="2744141"/>
              </a:tblGrid>
              <a:tr h="30926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사용할 아이템이 남아있을 경우 다시 플로우 진행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사용할 수 있는 아이템이 없다면 퍼즐 클리어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51"/>
          <p:cNvSpPr/>
          <p:nvPr/>
        </p:nvSpPr>
        <p:spPr>
          <a:xfrm>
            <a:off x="7498393" y="299831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4" name="직사각형 69"/>
          <p:cNvSpPr/>
          <p:nvPr/>
        </p:nvSpPr>
        <p:spPr>
          <a:xfrm>
            <a:off x="7498393" y="446597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5" name="직사각형 51"/>
          <p:cNvSpPr/>
          <p:nvPr/>
        </p:nvSpPr>
        <p:spPr>
          <a:xfrm>
            <a:off x="1112759" y="2820147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7" name="직사각형 51"/>
          <p:cNvSpPr/>
          <p:nvPr/>
        </p:nvSpPr>
        <p:spPr>
          <a:xfrm>
            <a:off x="1126445" y="3640373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1. 3</a:t>
            </a:r>
            <a:r>
              <a:rPr lang="ko-KR" altLang="en-US" sz="2800" b="1">
                <a:solidFill>
                  <a:schemeClr val="tx1"/>
                </a:solidFill>
              </a:rPr>
              <a:t>층 퍼즐 시스템</a:t>
            </a:r>
            <a:r>
              <a:rPr lang="en-US" altLang="ko-KR" sz="2800" b="1">
                <a:solidFill>
                  <a:schemeClr val="tx1"/>
                </a:solidFill>
              </a:rPr>
              <a:t> </a:t>
            </a:r>
            <a:r>
              <a:rPr lang="ko-KR" altLang="en-US" sz="2800" b="1">
                <a:solidFill>
                  <a:schemeClr val="tx1"/>
                </a:solidFill>
              </a:rPr>
              <a:t>구상</a:t>
            </a:r>
            <a:r>
              <a:rPr lang="en-US" altLang="ko-KR" sz="2800" b="1">
                <a:solidFill>
                  <a:schemeClr val="tx1"/>
                </a:solidFill>
              </a:rPr>
              <a:t>(1)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00219" y="1940485"/>
          <a:ext cx="7039310" cy="32534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519655"/>
                <a:gridCol w="3519655"/>
              </a:tblGrid>
              <a:tr h="181844">
                <a:tc gridSpan="2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아이템 사용 가능 위치 설정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c6ff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c6ff"/>
                    </a:solidFill>
                  </a:tcPr>
                </a:tc>
              </a:tr>
              <a:tr h="18184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불가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7ee"/>
                    </a:solidFill>
                  </a:tcPr>
                </a:tc>
              </a:tr>
              <a:tr h="261334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2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3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312200" y="1983319"/>
          <a:ext cx="3451060" cy="323016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919"/>
                <a:gridCol w="2744141"/>
              </a:tblGrid>
              <a:tr h="30926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리프트 근처가 아니기 때문에 아이템 사용 불가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리프트 위에 있기 때문에 아이템 사용 가능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59"/>
          <p:cNvSpPr/>
          <p:nvPr/>
        </p:nvSpPr>
        <p:spPr>
          <a:xfrm>
            <a:off x="8545181" y="2880457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6" name="직사각형 259"/>
          <p:cNvSpPr/>
          <p:nvPr/>
        </p:nvSpPr>
        <p:spPr>
          <a:xfrm>
            <a:off x="8532855" y="4331319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661787" y="3429000"/>
            <a:ext cx="1590582" cy="827657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 cap="flat" cmpd="sng" algn="ctr">
            <a:solidFill>
              <a:srgbClr val="ff0000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18791" y="3785712"/>
            <a:ext cx="1969734" cy="99411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 cap="flat" cmpd="sng" algn="ctr">
            <a:solidFill>
              <a:srgbClr val="ff0000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259"/>
          <p:cNvSpPr/>
          <p:nvPr/>
        </p:nvSpPr>
        <p:spPr>
          <a:xfrm>
            <a:off x="1706786" y="3286616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4" name="직사각형 259"/>
          <p:cNvSpPr/>
          <p:nvPr/>
        </p:nvSpPr>
        <p:spPr>
          <a:xfrm>
            <a:off x="4772171" y="3734938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3437322" y="2957374"/>
            <a:ext cx="249684" cy="29592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6" name="사각형: 둥근 모서리 35"/>
          <p:cNvSpPr/>
          <p:nvPr/>
        </p:nvSpPr>
        <p:spPr>
          <a:xfrm>
            <a:off x="6956705" y="2971927"/>
            <a:ext cx="471626" cy="13963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37" name="직선 화살표 연결선 59"/>
          <p:cNvCxnSpPr>
            <a:stCxn id="35" idx="0"/>
            <a:endCxn id="36" idx="0"/>
          </p:cNvCxnSpPr>
          <p:nvPr/>
        </p:nvCxnSpPr>
        <p:spPr>
          <a:xfrm rot="5400000" flipV="1">
            <a:off x="5370057" y="1149467"/>
            <a:ext cx="14562" cy="3630359"/>
          </a:xfrm>
          <a:prstGeom prst="bentConnector3">
            <a:avLst>
              <a:gd name="adj1" fmla="val -145712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 dirty="0">
                <a:solidFill>
                  <a:schemeClr val="tx1"/>
                </a:solidFill>
              </a:rPr>
              <a:t>1. 3</a:t>
            </a:r>
            <a:r>
              <a:rPr lang="ko-KR" altLang="en-US" sz="2800" b="1" dirty="0">
                <a:solidFill>
                  <a:schemeClr val="tx1"/>
                </a:solidFill>
              </a:rPr>
              <a:t>층 퍼즐 시스템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구상</a:t>
            </a:r>
            <a:r>
              <a:rPr lang="en-US" altLang="ko-KR" sz="2800" b="1" dirty="0">
                <a:solidFill>
                  <a:schemeClr val="tx1"/>
                </a:solidFill>
              </a:rPr>
              <a:t>(2)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78276" y="940550"/>
          <a:ext cx="3774918" cy="56215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7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8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아이템 사용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C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3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2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3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3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132294" y="936052"/>
          <a:ext cx="3774918" cy="56215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7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8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아이템 사용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C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3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4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3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3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사각형: 둥근 모서리 10"/>
          <p:cNvSpPr/>
          <p:nvPr/>
        </p:nvSpPr>
        <p:spPr>
          <a:xfrm>
            <a:off x="3437322" y="1713020"/>
            <a:ext cx="406893" cy="52711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" name="사각형: 둥근 모서리 11"/>
          <p:cNvSpPr/>
          <p:nvPr/>
        </p:nvSpPr>
        <p:spPr>
          <a:xfrm>
            <a:off x="7354349" y="1718046"/>
            <a:ext cx="527111" cy="143337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3" name="직선 화살표 연결선 59"/>
          <p:cNvCxnSpPr>
            <a:stCxn id="11" idx="0"/>
            <a:endCxn id="12" idx="0"/>
          </p:cNvCxnSpPr>
          <p:nvPr/>
        </p:nvCxnSpPr>
        <p:spPr>
          <a:xfrm rot="5400000" flipV="1">
            <a:off x="5626823" y="-273034"/>
            <a:ext cx="5026" cy="3977136"/>
          </a:xfrm>
          <a:prstGeom prst="bentConnector3">
            <a:avLst>
              <a:gd name="adj1" fmla="val -466207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26900" t="14430" r="25730" b="19500"/>
          <a:stretch>
            <a:fillRect/>
          </a:stretch>
        </p:blipFill>
        <p:spPr>
          <a:xfrm>
            <a:off x="3494275" y="1756633"/>
            <a:ext cx="297180" cy="414616"/>
          </a:xfrm>
          <a:prstGeom prst="rect">
            <a:avLst/>
          </a:prstGeom>
          <a:ln>
            <a:noFill/>
          </a:ln>
        </p:spPr>
      </p:pic>
      <p:sp>
        <p:nvSpPr>
          <p:cNvPr id="15" name="사각형: 둥근 모서리 14"/>
          <p:cNvSpPr/>
          <p:nvPr/>
        </p:nvSpPr>
        <p:spPr>
          <a:xfrm>
            <a:off x="1583309" y="4314866"/>
            <a:ext cx="286674" cy="2696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6" name="사각형: 둥근 모서리 15"/>
          <p:cNvSpPr/>
          <p:nvPr/>
        </p:nvSpPr>
        <p:spPr>
          <a:xfrm>
            <a:off x="5528079" y="4292429"/>
            <a:ext cx="286674" cy="2696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32024" y="4224317"/>
            <a:ext cx="341806" cy="455275"/>
          </a:xfrm>
          <a:prstGeom prst="rect">
            <a:avLst/>
          </a:prstGeom>
        </p:spPr>
      </p:pic>
      <p:cxnSp>
        <p:nvCxnSpPr>
          <p:cNvPr id="18" name="직선 화살표 연결선 59"/>
          <p:cNvCxnSpPr>
            <a:stCxn id="15" idx="0"/>
            <a:endCxn id="16" idx="0"/>
          </p:cNvCxnSpPr>
          <p:nvPr/>
        </p:nvCxnSpPr>
        <p:spPr>
          <a:xfrm rot="5400000" flipH="1" flipV="1">
            <a:off x="3687814" y="2331261"/>
            <a:ext cx="22434" cy="3944770"/>
          </a:xfrm>
          <a:prstGeom prst="bentConnector3">
            <a:avLst>
              <a:gd name="adj1" fmla="val 967402"/>
            </a:avLst>
          </a:prstGeom>
          <a:ln w="25400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59"/>
          <p:cNvSpPr/>
          <p:nvPr/>
        </p:nvSpPr>
        <p:spPr>
          <a:xfrm>
            <a:off x="4934189" y="1507378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직사각형 259"/>
          <p:cNvSpPr/>
          <p:nvPr/>
        </p:nvSpPr>
        <p:spPr>
          <a:xfrm>
            <a:off x="3126969" y="4139548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/>
          <a:srcRect l="9870" t="16890" r="10910" b="23650"/>
          <a:stretch>
            <a:fillRect/>
          </a:stretch>
        </p:blipFill>
        <p:spPr>
          <a:xfrm>
            <a:off x="6900539" y="3429000"/>
            <a:ext cx="422578" cy="34135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</p:pic>
      <p:cxnSp>
        <p:nvCxnSpPr>
          <p:cNvPr id="22" name="직선 화살표 연결선 59"/>
          <p:cNvCxnSpPr>
            <a:stCxn id="12" idx="2"/>
            <a:endCxn id="21" idx="0"/>
          </p:cNvCxnSpPr>
          <p:nvPr/>
        </p:nvCxnSpPr>
        <p:spPr>
          <a:xfrm rot="5400000">
            <a:off x="7226077" y="3037172"/>
            <a:ext cx="277579" cy="50607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59"/>
          <p:cNvSpPr/>
          <p:nvPr/>
        </p:nvSpPr>
        <p:spPr>
          <a:xfrm>
            <a:off x="6576591" y="342900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312200" y="1474702"/>
          <a:ext cx="3451060" cy="4659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2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아이템 사용 성공 시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해당 아이템은 인벤토리에서 사라짐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12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77500" indent="-277500">
                        <a:buAutoNum type="arabicPeriod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성공 효과음 출력</a:t>
                      </a:r>
                    </a:p>
                    <a:p>
                      <a:pPr marL="277500" indent="-277500">
                        <a:buAutoNum type="arabicPeriod"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회 재생 후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12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아이템과 연관된 오브젝트 발광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59"/>
          <p:cNvSpPr/>
          <p:nvPr/>
        </p:nvSpPr>
        <p:spPr>
          <a:xfrm>
            <a:off x="8545181" y="237184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직사각형 259"/>
          <p:cNvSpPr/>
          <p:nvPr/>
        </p:nvSpPr>
        <p:spPr>
          <a:xfrm>
            <a:off x="8532855" y="3822702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직사각형 259"/>
          <p:cNvSpPr/>
          <p:nvPr/>
        </p:nvSpPr>
        <p:spPr>
          <a:xfrm>
            <a:off x="8523608" y="528230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12915" y="819070"/>
          <a:ext cx="7039310" cy="586676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519655"/>
                <a:gridCol w="3519655"/>
              </a:tblGrid>
              <a:tr h="181844">
                <a:tc gridSpan="2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아이템 사용 순서 틀림 설정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c6ff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c6ff"/>
                    </a:solidFill>
                  </a:tcPr>
                </a:tc>
              </a:tr>
              <a:tr h="18184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전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후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ed7ee"/>
                    </a:solidFill>
                  </a:tcPr>
                </a:tc>
              </a:tr>
              <a:tr h="261334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2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3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261334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4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blipFill rotWithShape="1">
                      <a:blip r:embed="rId5">
                        <a:alphaModFix/>
                        <a:lum/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1. 3</a:t>
            </a:r>
            <a:r>
              <a:rPr lang="ko-KR" altLang="en-US" sz="2800" b="1">
                <a:solidFill>
                  <a:schemeClr val="tx1"/>
                </a:solidFill>
              </a:rPr>
              <a:t>층 퍼즐 시스템</a:t>
            </a:r>
            <a:r>
              <a:rPr lang="en-US" altLang="ko-KR" sz="2800" b="1">
                <a:solidFill>
                  <a:schemeClr val="tx1"/>
                </a:solidFill>
              </a:rPr>
              <a:t> </a:t>
            </a:r>
            <a:r>
              <a:rPr lang="ko-KR" altLang="en-US" sz="2800" b="1">
                <a:solidFill>
                  <a:schemeClr val="tx1"/>
                </a:solidFill>
              </a:rPr>
              <a:t>구상</a:t>
            </a:r>
            <a:r>
              <a:rPr lang="en-US" altLang="ko-KR" sz="2800" b="1">
                <a:solidFill>
                  <a:schemeClr val="tx1"/>
                </a:solidFill>
              </a:rPr>
              <a:t>(3)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1495331" y="1715759"/>
            <a:ext cx="804538" cy="52711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" name="사각형: 둥근 모서리 11"/>
          <p:cNvSpPr/>
          <p:nvPr/>
        </p:nvSpPr>
        <p:spPr>
          <a:xfrm>
            <a:off x="5014712" y="1720785"/>
            <a:ext cx="739805" cy="50861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3" name="직선 화살표 연결선 59"/>
          <p:cNvCxnSpPr>
            <a:stCxn id="11" idx="0"/>
            <a:endCxn id="12" idx="0"/>
          </p:cNvCxnSpPr>
          <p:nvPr/>
        </p:nvCxnSpPr>
        <p:spPr>
          <a:xfrm rot="5400000" flipV="1">
            <a:off x="3638595" y="-25234"/>
            <a:ext cx="5026" cy="3487014"/>
          </a:xfrm>
          <a:prstGeom prst="bentConnector3">
            <a:avLst>
              <a:gd name="adj1" fmla="val -270257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12777" y="1770158"/>
            <a:ext cx="249330" cy="332100"/>
          </a:xfrm>
          <a:prstGeom prst="rect">
            <a:avLst/>
          </a:prstGeom>
        </p:spPr>
      </p:pic>
      <p:sp>
        <p:nvSpPr>
          <p:cNvPr id="19" name="직사각형 259"/>
          <p:cNvSpPr/>
          <p:nvPr/>
        </p:nvSpPr>
        <p:spPr>
          <a:xfrm>
            <a:off x="3325111" y="159279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/>
          <a:srcRect l="9870" t="16890" r="10910" b="23650"/>
          <a:stretch>
            <a:fillRect/>
          </a:stretch>
        </p:blipFill>
        <p:spPr>
          <a:xfrm>
            <a:off x="4246486" y="3598196"/>
            <a:ext cx="422578" cy="34135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</p:pic>
      <p:cxnSp>
        <p:nvCxnSpPr>
          <p:cNvPr id="22" name="직선 화살표 연결선 59"/>
          <p:cNvCxnSpPr>
            <a:stCxn id="12" idx="2"/>
            <a:endCxn id="21" idx="0"/>
          </p:cNvCxnSpPr>
          <p:nvPr/>
        </p:nvCxnSpPr>
        <p:spPr>
          <a:xfrm rot="5400000">
            <a:off x="4236798" y="2450379"/>
            <a:ext cx="1368792" cy="92684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59"/>
          <p:cNvSpPr/>
          <p:nvPr/>
        </p:nvSpPr>
        <p:spPr>
          <a:xfrm>
            <a:off x="4496165" y="3087082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312200" y="1293571"/>
          <a:ext cx="3451060" cy="46614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919"/>
                <a:gridCol w="2744141"/>
              </a:tblGrid>
              <a:tr h="30926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아이템 사용 순서가 틀릴 경우 발광 처리 삭제 후 퍼즐 진행 초기화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77500" indent="-277500">
                        <a:buAutoNum type="arabicPeriod"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실패 효과음 출력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  <a:p>
                      <a:pPr marL="277500" indent="-277500">
                        <a:buAutoNum type="arabicPeriod"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회 재생 후 제거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사용했던 퍼즐 아이템 초기화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59"/>
          <p:cNvSpPr/>
          <p:nvPr/>
        </p:nvSpPr>
        <p:spPr>
          <a:xfrm>
            <a:off x="8545181" y="2190709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6" name="직사각형 259"/>
          <p:cNvSpPr/>
          <p:nvPr/>
        </p:nvSpPr>
        <p:spPr>
          <a:xfrm>
            <a:off x="8532855" y="364157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940023" y="1781752"/>
            <a:ext cx="258493" cy="34430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3167" y="1882490"/>
            <a:ext cx="249330" cy="332100"/>
          </a:xfrm>
          <a:prstGeom prst="rect">
            <a:avLst/>
          </a:prstGeom>
        </p:spPr>
      </p:pic>
      <p:sp>
        <p:nvSpPr>
          <p:cNvPr id="31" name="사각형: 둥근 모서리 14"/>
          <p:cNvSpPr/>
          <p:nvPr/>
        </p:nvSpPr>
        <p:spPr>
          <a:xfrm>
            <a:off x="3629420" y="4438338"/>
            <a:ext cx="463063" cy="118687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32" name="직선 화살표 연결선 59"/>
          <p:cNvCxnSpPr>
            <a:stCxn id="31" idx="0"/>
            <a:endCxn id="33" idx="0"/>
          </p:cNvCxnSpPr>
          <p:nvPr/>
        </p:nvCxnSpPr>
        <p:spPr>
          <a:xfrm rot="5400000" flipH="1" flipV="1">
            <a:off x="5570425" y="2722957"/>
            <a:ext cx="5909" cy="3424846"/>
          </a:xfrm>
          <a:prstGeom prst="bentConnector3">
            <a:avLst>
              <a:gd name="adj1" fmla="val 2409241"/>
            </a:avLst>
          </a:prstGeom>
          <a:ln w="25400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14"/>
          <p:cNvSpPr/>
          <p:nvPr/>
        </p:nvSpPr>
        <p:spPr>
          <a:xfrm>
            <a:off x="7160105" y="4432425"/>
            <a:ext cx="251396" cy="2696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4" name="직사각형 259"/>
          <p:cNvSpPr/>
          <p:nvPr/>
        </p:nvSpPr>
        <p:spPr>
          <a:xfrm>
            <a:off x="4410877" y="4326122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3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5" name="직사각형 259"/>
          <p:cNvSpPr/>
          <p:nvPr/>
        </p:nvSpPr>
        <p:spPr>
          <a:xfrm>
            <a:off x="8514388" y="5113522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3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직선 화살표 연결선 98"/>
          <p:cNvCxnSpPr>
            <a:stCxn id="81" idx="2"/>
            <a:endCxn id="31" idx="1"/>
          </p:cNvCxnSpPr>
          <p:nvPr/>
        </p:nvCxnSpPr>
        <p:spPr>
          <a:xfrm rot="5400000" flipH="1">
            <a:off x="6190881" y="1840033"/>
            <a:ext cx="2220261" cy="4313326"/>
          </a:xfrm>
          <a:prstGeom prst="bentConnector4">
            <a:avLst>
              <a:gd name="adj1" fmla="val -20657"/>
              <a:gd name="adj2" fmla="val 104629"/>
            </a:avLst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2767898" y="1634527"/>
            <a:ext cx="819935" cy="319137"/>
          </a:xfrm>
          <a:prstGeom prst="bentConnector4">
            <a:avLst>
              <a:gd name="adj1" fmla="val -27880"/>
              <a:gd name="adj2" fmla="val 17163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2. 3</a:t>
            </a:r>
            <a:r>
              <a:rPr lang="ko-KR" altLang="en-US" sz="2800" b="1">
                <a:solidFill>
                  <a:schemeClr val="tx1"/>
                </a:solidFill>
              </a:rPr>
              <a:t>층 퍼즐 전체 플로우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2240162" y="772816"/>
            <a:ext cx="1055472" cy="42476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시작</a:t>
            </a:r>
            <a:endParaRPr lang="ko-KR" altLang="en-US" b="1"/>
          </a:p>
        </p:txBody>
      </p:sp>
      <p:grpSp>
        <p:nvGrpSpPr>
          <p:cNvPr id="3" name="그룹 2"/>
          <p:cNvGrpSpPr/>
          <p:nvPr/>
        </p:nvGrpSpPr>
        <p:grpSpPr>
          <a:xfrm rot="0">
            <a:off x="524191" y="834273"/>
            <a:ext cx="1306004" cy="726611"/>
            <a:chOff x="6822650" y="1052659"/>
            <a:chExt cx="1306004" cy="726611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7007710" y="1492577"/>
              <a:ext cx="407742" cy="0"/>
            </a:xfrm>
            <a:prstGeom prst="straightConnector1">
              <a:avLst/>
            </a:prstGeom>
            <a:ln w="25400">
              <a:solidFill>
                <a:srgbClr val="6182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7018754" y="1253629"/>
              <a:ext cx="3938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사각형: 둥근 모서리 6"/>
            <p:cNvSpPr/>
            <p:nvPr/>
          </p:nvSpPr>
          <p:spPr>
            <a:xfrm>
              <a:off x="6822650" y="1052659"/>
              <a:ext cx="1306004" cy="6873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dk1"/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70741" y="1150855"/>
              <a:ext cx="595873" cy="390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아니요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6694" y="1383249"/>
              <a:ext cx="339521" cy="396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예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1947963" y="1634528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dk1"/>
                </a:solidFill>
              </a:rPr>
              <a:t>3</a:t>
            </a:r>
            <a:r>
              <a:rPr lang="ko-KR" altLang="en-US" sz="900" b="1">
                <a:solidFill>
                  <a:schemeClr val="dk1"/>
                </a:solidFill>
              </a:rPr>
              <a:t>층 지역 안에 있는가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06266" y="2621437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dk1"/>
                </a:solidFill>
              </a:rPr>
              <a:t>3</a:t>
            </a:r>
            <a:r>
              <a:rPr lang="ko-KR" altLang="en-US" sz="1000" b="1">
                <a:solidFill>
                  <a:schemeClr val="dk1"/>
                </a:solidFill>
              </a:rPr>
              <a:t>층 퍼즐 시작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cxnSp>
        <p:nvCxnSpPr>
          <p:cNvPr id="12" name="직선 화살표 연결선 11"/>
          <p:cNvCxnSpPr>
            <a:stCxn id="10" idx="2"/>
            <a:endCxn id="11" idx="0"/>
          </p:cNvCxnSpPr>
          <p:nvPr/>
        </p:nvCxnSpPr>
        <p:spPr>
          <a:xfrm rot="16200000" flipH="1">
            <a:off x="3319626" y="1721072"/>
            <a:ext cx="348636" cy="1452093"/>
          </a:xfrm>
          <a:prstGeom prst="bentConnector3">
            <a:avLst>
              <a:gd name="adj1" fmla="val 50000"/>
            </a:avLst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2"/>
            <a:endCxn id="27" idx="0"/>
          </p:cNvCxnSpPr>
          <p:nvPr/>
        </p:nvCxnSpPr>
        <p:spPr>
          <a:xfrm>
            <a:off x="2767898" y="2272801"/>
            <a:ext cx="7298" cy="343721"/>
          </a:xfrm>
          <a:prstGeom prst="straightConnector1">
            <a:avLst/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문서 26"/>
          <p:cNvSpPr/>
          <p:nvPr/>
        </p:nvSpPr>
        <p:spPr>
          <a:xfrm>
            <a:off x="2254758" y="2616522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3</a:t>
            </a:r>
            <a:r>
              <a:rPr lang="ko-KR" altLang="en-US" sz="1000" b="1">
                <a:solidFill>
                  <a:schemeClr val="tx1"/>
                </a:solidFill>
              </a:rPr>
              <a:t>층 레이어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설정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순서도: 다른 페이지 연결선 31">
            <a:hlinkClick action="ppaction://hlinkshowjump?jump=nextslide"/>
          </p:cNvPr>
          <p:cNvSpPr/>
          <p:nvPr/>
        </p:nvSpPr>
        <p:spPr>
          <a:xfrm>
            <a:off x="5237635" y="4514140"/>
            <a:ext cx="1040876" cy="734848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</a:rPr>
              <a:t>3</a:t>
            </a:r>
            <a:r>
              <a:rPr lang="ko-KR" altLang="en-US" sz="1050">
                <a:solidFill>
                  <a:schemeClr val="tx1"/>
                </a:solidFill>
              </a:rPr>
              <a:t>층 레이어 </a:t>
            </a:r>
            <a:r>
              <a:rPr lang="en-US" altLang="ko-KR" sz="1050">
                <a:solidFill>
                  <a:schemeClr val="tx1"/>
                </a:solidFill>
              </a:rPr>
              <a:t>/</a:t>
            </a:r>
            <a:r>
              <a:rPr lang="ko-KR" altLang="en-US" sz="1050">
                <a:solidFill>
                  <a:schemeClr val="tx1"/>
                </a:solidFill>
              </a:rPr>
              <a:t> 카메라 문서</a:t>
            </a:r>
            <a:endParaRPr lang="ko-KR" altLang="en-US" sz="105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</a:rPr>
              <a:t>참고</a:t>
            </a:r>
            <a:endParaRPr lang="en-US" altLang="ko-KR" sz="105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7" idx="2"/>
            <a:endCxn id="32" idx="0"/>
          </p:cNvCxnSpPr>
          <p:nvPr/>
        </p:nvCxnSpPr>
        <p:spPr>
          <a:xfrm rot="5400000" flipV="1">
            <a:off x="3631911" y="2387978"/>
            <a:ext cx="1269446" cy="2982877"/>
          </a:xfrm>
          <a:prstGeom prst="bentConnector3">
            <a:avLst>
              <a:gd name="adj1" fmla="val 10852"/>
            </a:avLst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1" idx="3"/>
            <a:endCxn id="29" idx="1"/>
          </p:cNvCxnSpPr>
          <p:nvPr/>
        </p:nvCxnSpPr>
        <p:spPr>
          <a:xfrm>
            <a:off x="6371798" y="2886566"/>
            <a:ext cx="312996" cy="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/>
          <p:cNvSpPr/>
          <p:nvPr/>
        </p:nvSpPr>
        <p:spPr>
          <a:xfrm>
            <a:off x="6684794" y="2568205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리프트 근처에 있는가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348" y="2621437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아이템</a:t>
            </a:r>
            <a:endParaRPr lang="ko-KR" altLang="en-US" sz="10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더블 클릭</a:t>
            </a:r>
            <a:endParaRPr lang="en-US" altLang="ko-KR" sz="1000" b="1">
              <a:solidFill>
                <a:schemeClr val="dk1"/>
              </a:solidFill>
            </a:endParaRPr>
          </a:p>
        </p:txBody>
      </p:sp>
      <p:cxnSp>
        <p:nvCxnSpPr>
          <p:cNvPr id="34" name="직선 화살표 연결선 33"/>
          <p:cNvCxnSpPr>
            <a:stCxn id="11" idx="3"/>
            <a:endCxn id="31" idx="1"/>
          </p:cNvCxnSpPr>
          <p:nvPr/>
        </p:nvCxnSpPr>
        <p:spPr>
          <a:xfrm>
            <a:off x="4833716" y="2886566"/>
            <a:ext cx="3106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/>
          <p:cNvSpPr/>
          <p:nvPr/>
        </p:nvSpPr>
        <p:spPr>
          <a:xfrm>
            <a:off x="8636975" y="2567428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올바른 순서로 아이템을 사용했는가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cxnSp>
        <p:nvCxnSpPr>
          <p:cNvPr id="55" name="직선 화살표 연결선 54"/>
          <p:cNvCxnSpPr>
            <a:stCxn id="29" idx="3"/>
            <a:endCxn id="54" idx="1"/>
          </p:cNvCxnSpPr>
          <p:nvPr/>
        </p:nvCxnSpPr>
        <p:spPr>
          <a:xfrm flipV="1">
            <a:off x="8324664" y="2886565"/>
            <a:ext cx="312311" cy="777"/>
          </a:xfrm>
          <a:prstGeom prst="straightConnector1">
            <a:avLst/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59"/>
          <p:cNvCxnSpPr>
            <a:stCxn id="237" idx="3"/>
            <a:endCxn id="10" idx="0"/>
          </p:cNvCxnSpPr>
          <p:nvPr/>
        </p:nvCxnSpPr>
        <p:spPr>
          <a:xfrm flipH="1" flipV="1">
            <a:off x="2767898" y="1634528"/>
            <a:ext cx="9053989" cy="1251297"/>
          </a:xfrm>
          <a:prstGeom prst="bentConnector4">
            <a:avLst>
              <a:gd name="adj1" fmla="val -2525"/>
              <a:gd name="adj2" fmla="val 11826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59"/>
          <p:cNvCxnSpPr>
            <a:stCxn id="29" idx="0"/>
            <a:endCxn id="10" idx="0"/>
          </p:cNvCxnSpPr>
          <p:nvPr/>
        </p:nvCxnSpPr>
        <p:spPr>
          <a:xfrm rot="16200000" flipV="1">
            <a:off x="4669476" y="-267049"/>
            <a:ext cx="933677" cy="4736831"/>
          </a:xfrm>
          <a:prstGeom prst="bentConnector3">
            <a:avLst>
              <a:gd name="adj1" fmla="val 12448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2"/>
            <a:endCxn id="10" idx="0"/>
          </p:cNvCxnSpPr>
          <p:nvPr/>
        </p:nvCxnSpPr>
        <p:spPr>
          <a:xfrm>
            <a:off x="2767898" y="1197579"/>
            <a:ext cx="0" cy="4369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843185" y="3561697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아이템</a:t>
            </a:r>
            <a:endParaRPr lang="ko-KR" altLang="en-US" sz="10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사용 처리 </a:t>
            </a:r>
            <a:r>
              <a:rPr lang="en-US" altLang="ko-KR" sz="1000" b="1">
                <a:solidFill>
                  <a:schemeClr val="dk1"/>
                </a:solidFill>
              </a:rPr>
              <a:t>/</a:t>
            </a:r>
            <a:endParaRPr lang="en-US" altLang="ko-KR" sz="10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효과음 처리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1" name="다이아몬드 80"/>
          <p:cNvSpPr/>
          <p:nvPr/>
        </p:nvSpPr>
        <p:spPr>
          <a:xfrm>
            <a:off x="8637741" y="4468541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사용할 아이템이 있는가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cxnSp>
        <p:nvCxnSpPr>
          <p:cNvPr id="142" name="직선 화살표 연결선 141"/>
          <p:cNvCxnSpPr>
            <a:stCxn id="54" idx="2"/>
            <a:endCxn id="78" idx="0"/>
          </p:cNvCxnSpPr>
          <p:nvPr/>
        </p:nvCxnSpPr>
        <p:spPr>
          <a:xfrm>
            <a:off x="9456910" y="3205701"/>
            <a:ext cx="0" cy="355996"/>
          </a:xfrm>
          <a:prstGeom prst="straightConnector1">
            <a:avLst/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78" idx="2"/>
            <a:endCxn id="81" idx="0"/>
          </p:cNvCxnSpPr>
          <p:nvPr/>
        </p:nvCxnSpPr>
        <p:spPr>
          <a:xfrm>
            <a:off x="9456910" y="4091954"/>
            <a:ext cx="766" cy="376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59"/>
          <p:cNvCxnSpPr>
            <a:stCxn id="81" idx="3"/>
            <a:endCxn id="210" idx="0"/>
          </p:cNvCxnSpPr>
          <p:nvPr/>
        </p:nvCxnSpPr>
        <p:spPr>
          <a:xfrm>
            <a:off x="10277611" y="4787678"/>
            <a:ext cx="930551" cy="58030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10594437" y="5367986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클리어</a:t>
            </a:r>
            <a:endParaRPr lang="en-US" altLang="ko-KR" sz="1000" b="1">
              <a:solidFill>
                <a:schemeClr val="dk1"/>
              </a:solidFill>
            </a:endParaRPr>
          </a:p>
        </p:txBody>
      </p:sp>
      <p:sp>
        <p:nvSpPr>
          <p:cNvPr id="216" name="사각형: 둥근 모서리 215"/>
          <p:cNvSpPr/>
          <p:nvPr/>
        </p:nvSpPr>
        <p:spPr>
          <a:xfrm>
            <a:off x="10680426" y="6198559"/>
            <a:ext cx="1055472" cy="42476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종료</a:t>
            </a:r>
            <a:endParaRPr lang="ko-KR" altLang="en-US" b="1"/>
          </a:p>
        </p:txBody>
      </p:sp>
      <p:cxnSp>
        <p:nvCxnSpPr>
          <p:cNvPr id="219" name="직선 화살표 연결선 218"/>
          <p:cNvCxnSpPr>
            <a:stCxn id="210" idx="2"/>
            <a:endCxn id="216" idx="0"/>
          </p:cNvCxnSpPr>
          <p:nvPr/>
        </p:nvCxnSpPr>
        <p:spPr>
          <a:xfrm>
            <a:off x="11208162" y="5898243"/>
            <a:ext cx="0" cy="300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10302207" y="3556214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아이템 관련 오브젝트 라이트 처리</a:t>
            </a:r>
            <a:endParaRPr lang="en-US" altLang="ko-KR" sz="1000" b="1">
              <a:solidFill>
                <a:schemeClr val="dk1"/>
              </a:solidFill>
            </a:endParaRPr>
          </a:p>
        </p:txBody>
      </p:sp>
      <p:cxnSp>
        <p:nvCxnSpPr>
          <p:cNvPr id="226" name="직선 화살표 연결선 225"/>
          <p:cNvCxnSpPr/>
          <p:nvPr/>
        </p:nvCxnSpPr>
        <p:spPr>
          <a:xfrm rot="16200000" flipH="1">
            <a:off x="10011164" y="2651447"/>
            <a:ext cx="350513" cy="1459022"/>
          </a:xfrm>
          <a:prstGeom prst="bentConnector3">
            <a:avLst>
              <a:gd name="adj1" fmla="val 50000"/>
            </a:avLst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86"/>
          <p:cNvCxnSpPr>
            <a:stCxn id="225" idx="2"/>
            <a:endCxn id="81" idx="0"/>
          </p:cNvCxnSpPr>
          <p:nvPr/>
        </p:nvCxnSpPr>
        <p:spPr>
          <a:xfrm rot="5400000">
            <a:off x="9995769" y="3548378"/>
            <a:ext cx="382070" cy="1458256"/>
          </a:xfrm>
          <a:prstGeom prst="bentConnector3">
            <a:avLst>
              <a:gd name="adj1" fmla="val 52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10594437" y="2620696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진행 초기화 </a:t>
            </a:r>
            <a:r>
              <a:rPr lang="en-US" altLang="ko-KR" sz="1000" b="1">
                <a:solidFill>
                  <a:schemeClr val="dk1"/>
                </a:solidFill>
              </a:rPr>
              <a:t>/</a:t>
            </a:r>
            <a:r>
              <a:rPr lang="ko-KR" altLang="en-US" sz="1000" b="1">
                <a:solidFill>
                  <a:schemeClr val="dk1"/>
                </a:solidFill>
              </a:rPr>
              <a:t> 효과음 처리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cxnSp>
        <p:nvCxnSpPr>
          <p:cNvPr id="238" name="직선 화살표 연결선 237"/>
          <p:cNvCxnSpPr>
            <a:stCxn id="54" idx="3"/>
            <a:endCxn id="237" idx="1"/>
          </p:cNvCxnSpPr>
          <p:nvPr/>
        </p:nvCxnSpPr>
        <p:spPr>
          <a:xfrm flipV="1">
            <a:off x="10276845" y="2885825"/>
            <a:ext cx="317592" cy="7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" name="표 244"/>
          <p:cNvGraphicFramePr>
            <a:graphicFrameLocks noGrp="1"/>
          </p:cNvGraphicFramePr>
          <p:nvPr/>
        </p:nvGraphicFramePr>
        <p:xfrm>
          <a:off x="414927" y="3505200"/>
          <a:ext cx="4138306" cy="3250391"/>
        </p:xfrm>
        <a:graphic>
          <a:graphicData uri="http://schemas.openxmlformats.org/drawingml/2006/table">
            <a:tbl>
              <a:tblPr firstRow="1" bandRow="1"/>
              <a:tblGrid>
                <a:gridCol w="706724"/>
                <a:gridCol w="3431582"/>
              </a:tblGrid>
              <a:tr h="30099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fc6eb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fc6eb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en-US" altLang="ko-KR" sz="1100"/>
                        <a:t>3</a:t>
                      </a:r>
                      <a:r>
                        <a:rPr lang="ko-KR" altLang="en-US" sz="1100"/>
                        <a:t>층 지역 판단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100"/>
                        <a:t>리프트 근처 판단 연산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100"/>
                        <a:t>올바른 순서 판단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100"/>
                        <a:t>퍼즐 진행 초기화 처리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효과음 처리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100"/>
                        <a:t>퍼즐 아이템 사용 처리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효과음 처리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100"/>
                        <a:t>해당 아이템 관련 오브젝트 라이트 처리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100"/>
                        <a:t>아이템 여부 판단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3" name="직사각형 252"/>
          <p:cNvSpPr/>
          <p:nvPr/>
        </p:nvSpPr>
        <p:spPr>
          <a:xfrm>
            <a:off x="2102688" y="1617348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868756" y="2505749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8807635" y="249687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3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8727526" y="3497143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5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10115894" y="348615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6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8710094" y="4501927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7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24820" y="387420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624820" y="429282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624819" y="4709202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3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620571" y="512812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4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66" name="직사각형 264"/>
          <p:cNvSpPr/>
          <p:nvPr/>
        </p:nvSpPr>
        <p:spPr>
          <a:xfrm>
            <a:off x="619906" y="5546915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5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67" name="직사각형 264"/>
          <p:cNvSpPr/>
          <p:nvPr/>
        </p:nvSpPr>
        <p:spPr>
          <a:xfrm>
            <a:off x="619240" y="5977768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6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68" name="직사각형 264"/>
          <p:cNvSpPr/>
          <p:nvPr/>
        </p:nvSpPr>
        <p:spPr>
          <a:xfrm>
            <a:off x="616042" y="6399096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7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15344" y="249676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4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8340560" y="4067083"/>
          <a:ext cx="3451060" cy="24779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919"/>
                <a:gridCol w="2744141"/>
              </a:tblGrid>
              <a:tr h="315147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69034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캐릭터의 위치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가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Floor_03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에 있다면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&lt;3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층 레이어 설정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&gt;, &lt;3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층 영상 출력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&gt;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034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영상이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회 이상 출력됐으면 출력하지 않음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034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77500" indent="-277500">
                        <a:buAutoNum type="arabicPeriod"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애니메이션 실행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  <a:p>
                      <a:pPr marL="277500" indent="-277500">
                        <a:buAutoNum type="arabicPeriod"/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회 재생 후 종료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3. 3</a:t>
            </a:r>
            <a:r>
              <a:rPr lang="ko-KR" altLang="en-US" sz="2800" b="1">
                <a:solidFill>
                  <a:schemeClr val="tx1"/>
                </a:solidFill>
              </a:rPr>
              <a:t>층 지역 판단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1180133" y="756186"/>
            <a:ext cx="1055472" cy="42476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시작</a:t>
            </a:r>
            <a:endParaRPr lang="ko-KR" altLang="en-US" b="1"/>
          </a:p>
        </p:txBody>
      </p:sp>
      <p:grpSp>
        <p:nvGrpSpPr>
          <p:cNvPr id="3" name="그룹 2"/>
          <p:cNvGrpSpPr/>
          <p:nvPr/>
        </p:nvGrpSpPr>
        <p:grpSpPr>
          <a:xfrm rot="0">
            <a:off x="4029669" y="1036609"/>
            <a:ext cx="1306004" cy="726611"/>
            <a:chOff x="6822650" y="1052659"/>
            <a:chExt cx="1306004" cy="726611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7007710" y="1492577"/>
              <a:ext cx="407742" cy="0"/>
            </a:xfrm>
            <a:prstGeom prst="straightConnector1">
              <a:avLst/>
            </a:prstGeom>
            <a:ln w="25400">
              <a:solidFill>
                <a:srgbClr val="6182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7018754" y="1253629"/>
              <a:ext cx="3938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사각형: 둥근 모서리 6"/>
            <p:cNvSpPr/>
            <p:nvPr/>
          </p:nvSpPr>
          <p:spPr>
            <a:xfrm>
              <a:off x="6822650" y="1052659"/>
              <a:ext cx="1306004" cy="6873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dk1"/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70741" y="1150855"/>
              <a:ext cx="595873" cy="390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아니요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6694" y="1383249"/>
              <a:ext cx="339521" cy="396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예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763642" y="1520871"/>
            <a:ext cx="1884226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dk1"/>
                </a:solidFill>
              </a:rPr>
              <a:t>[</a:t>
            </a:r>
            <a:r>
              <a:rPr lang="ko-KR" altLang="en-US" sz="900" b="1">
                <a:solidFill>
                  <a:schemeClr val="dk1"/>
                </a:solidFill>
              </a:rPr>
              <a:t>캐릭터의</a:t>
            </a:r>
            <a:endParaRPr lang="ko-KR" altLang="en-US" sz="9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위치</a:t>
            </a:r>
            <a:r>
              <a:rPr lang="en-US" altLang="ko-KR" sz="900" b="1">
                <a:solidFill>
                  <a:schemeClr val="dk1"/>
                </a:solidFill>
              </a:rPr>
              <a:t>]</a:t>
            </a:r>
            <a:r>
              <a:rPr lang="ko-KR" altLang="en-US" sz="900" b="1">
                <a:solidFill>
                  <a:schemeClr val="dk1"/>
                </a:solidFill>
              </a:rPr>
              <a:t>가 </a:t>
            </a:r>
            <a:r>
              <a:rPr lang="en-US" altLang="ko-KR" sz="900" b="1">
                <a:solidFill>
                  <a:schemeClr val="dk1"/>
                </a:solidFill>
              </a:rPr>
              <a:t>Floor_03</a:t>
            </a:r>
            <a:r>
              <a:rPr lang="ko-KR" altLang="en-US" sz="900" b="1">
                <a:solidFill>
                  <a:schemeClr val="dk1"/>
                </a:solidFill>
              </a:rPr>
              <a:t>에 있는가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1180133" y="2537554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3</a:t>
            </a:r>
            <a:r>
              <a:rPr lang="ko-KR" altLang="en-US" sz="1000" b="1">
                <a:solidFill>
                  <a:schemeClr val="tx1"/>
                </a:solidFill>
              </a:rPr>
              <a:t>층 레이어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설정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4524" y="4020298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dk1"/>
                </a:solidFill>
              </a:rPr>
              <a:t>3</a:t>
            </a:r>
            <a:r>
              <a:rPr lang="ko-KR" altLang="en-US" sz="1000" b="1">
                <a:solidFill>
                  <a:schemeClr val="dk1"/>
                </a:solidFill>
              </a:rPr>
              <a:t>층 퍼즐 시작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cxnSp>
        <p:nvCxnSpPr>
          <p:cNvPr id="13" name="직선 화살표 연결선 59"/>
          <p:cNvCxnSpPr>
            <a:stCxn id="10" idx="3"/>
            <a:endCxn id="10" idx="0"/>
          </p:cNvCxnSpPr>
          <p:nvPr/>
        </p:nvCxnSpPr>
        <p:spPr>
          <a:xfrm flipH="1" flipV="1">
            <a:off x="1705755" y="1520871"/>
            <a:ext cx="942113" cy="319137"/>
          </a:xfrm>
          <a:prstGeom prst="bentConnector4">
            <a:avLst>
              <a:gd name="adj1" fmla="val -24265"/>
              <a:gd name="adj2" fmla="val 17163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1"/>
          <p:cNvCxnSpPr>
            <a:stCxn id="10" idx="2"/>
            <a:endCxn id="81" idx="0"/>
          </p:cNvCxnSpPr>
          <p:nvPr/>
        </p:nvCxnSpPr>
        <p:spPr>
          <a:xfrm rot="5400000" flipV="1">
            <a:off x="2472083" y="1392815"/>
            <a:ext cx="374340" cy="1906998"/>
          </a:xfrm>
          <a:prstGeom prst="bentConnector3">
            <a:avLst>
              <a:gd name="adj1" fmla="val 50000"/>
            </a:avLst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11" idx="0"/>
          </p:cNvCxnSpPr>
          <p:nvPr/>
        </p:nvCxnSpPr>
        <p:spPr>
          <a:xfrm flipH="1">
            <a:off x="1700571" y="2159144"/>
            <a:ext cx="5184" cy="378410"/>
          </a:xfrm>
          <a:prstGeom prst="straightConnector1">
            <a:avLst/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775158" y="4882489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아이템</a:t>
            </a:r>
            <a:endParaRPr lang="ko-KR" altLang="en-US" sz="10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더블 클릭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21" name="순서도: 문서 20"/>
          <p:cNvSpPr/>
          <p:nvPr/>
        </p:nvSpPr>
        <p:spPr>
          <a:xfrm>
            <a:off x="3077811" y="4880819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힌트 시스템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2" idx="2"/>
            <a:endCxn id="21" idx="0"/>
          </p:cNvCxnSpPr>
          <p:nvPr/>
        </p:nvCxnSpPr>
        <p:spPr>
          <a:xfrm>
            <a:off x="3598249" y="4550555"/>
            <a:ext cx="0" cy="33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86"/>
          <p:cNvCxnSpPr>
            <a:stCxn id="12" idx="2"/>
            <a:endCxn id="20" idx="0"/>
          </p:cNvCxnSpPr>
          <p:nvPr/>
        </p:nvCxnSpPr>
        <p:spPr>
          <a:xfrm rot="5400000" flipV="1">
            <a:off x="4327599" y="3821205"/>
            <a:ext cx="331934" cy="179063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다른 페이지 연결선 27">
            <a:hlinkClick action="ppaction://hlinkshowjump?jump=nextslide"/>
          </p:cNvPr>
          <p:cNvSpPr/>
          <p:nvPr/>
        </p:nvSpPr>
        <p:spPr>
          <a:xfrm>
            <a:off x="1180133" y="3603783"/>
            <a:ext cx="1040876" cy="734848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</a:rPr>
              <a:t>3</a:t>
            </a:r>
            <a:r>
              <a:rPr lang="ko-KR" altLang="en-US" sz="1050">
                <a:solidFill>
                  <a:schemeClr val="tx1"/>
                </a:solidFill>
              </a:rPr>
              <a:t>층 레이어 </a:t>
            </a:r>
            <a:r>
              <a:rPr lang="en-US" altLang="ko-KR" sz="1050">
                <a:solidFill>
                  <a:schemeClr val="tx1"/>
                </a:solidFill>
              </a:rPr>
              <a:t>/</a:t>
            </a:r>
            <a:endParaRPr lang="en-US" altLang="ko-KR" sz="105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</a:rPr>
              <a:t>카메라 문서 참고</a:t>
            </a:r>
            <a:endParaRPr lang="en-US" altLang="ko-KR" sz="1050">
              <a:solidFill>
                <a:schemeClr val="tx1"/>
              </a:solidFill>
            </a:endParaRPr>
          </a:p>
        </p:txBody>
      </p:sp>
      <p:sp>
        <p:nvSpPr>
          <p:cNvPr id="29" name="순서도: 다른 페이지 연결선 28">
            <a:hlinkClick action="ppaction://hlinkshowjump?jump=nextslide"/>
          </p:cNvPr>
          <p:cNvSpPr/>
          <p:nvPr/>
        </p:nvSpPr>
        <p:spPr>
          <a:xfrm>
            <a:off x="3077810" y="5928756"/>
            <a:ext cx="1040876" cy="734848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</a:rPr>
              <a:t>힌트 시스템</a:t>
            </a:r>
            <a:endParaRPr lang="ko-KR" altLang="en-US" sz="105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</a:rPr>
              <a:t>문서 참고</a:t>
            </a:r>
            <a:endParaRPr lang="en-US" altLang="ko-KR" sz="1050">
              <a:solidFill>
                <a:schemeClr val="tx1"/>
              </a:solidFill>
            </a:endParaRPr>
          </a:p>
        </p:txBody>
      </p:sp>
      <p:cxnSp>
        <p:nvCxnSpPr>
          <p:cNvPr id="32" name="직선 화살표 연결선 114"/>
          <p:cNvCxnSpPr>
            <a:stCxn id="11" idx="2"/>
            <a:endCxn id="28" idx="0"/>
          </p:cNvCxnSpPr>
          <p:nvPr/>
        </p:nvCxnSpPr>
        <p:spPr>
          <a:xfrm>
            <a:off x="1700571" y="3165726"/>
            <a:ext cx="0" cy="438057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114"/>
          <p:cNvCxnSpPr>
            <a:stCxn id="21" idx="2"/>
            <a:endCxn id="29" idx="0"/>
          </p:cNvCxnSpPr>
          <p:nvPr/>
        </p:nvCxnSpPr>
        <p:spPr>
          <a:xfrm flipH="1">
            <a:off x="3598248" y="5508991"/>
            <a:ext cx="1" cy="419765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" idx="2"/>
            <a:endCxn id="10" idx="0"/>
          </p:cNvCxnSpPr>
          <p:nvPr/>
        </p:nvCxnSpPr>
        <p:spPr>
          <a:xfrm flipH="1">
            <a:off x="1705755" y="1180949"/>
            <a:ext cx="2114" cy="339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문서 41"/>
          <p:cNvSpPr/>
          <p:nvPr/>
        </p:nvSpPr>
        <p:spPr>
          <a:xfrm>
            <a:off x="4868445" y="5815703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리프트 근처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판단 연산</a:t>
            </a:r>
            <a:endParaRPr lang="en-US" altLang="ko-KR" sz="1000" b="1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20" idx="2"/>
            <a:endCxn id="42" idx="0"/>
          </p:cNvCxnSpPr>
          <p:nvPr/>
        </p:nvCxnSpPr>
        <p:spPr>
          <a:xfrm>
            <a:off x="5388883" y="5412746"/>
            <a:ext cx="0" cy="40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다른 페이지 연결선 45">
            <a:hlinkClick r:id="rId2" action="ppaction://hlinksldjump"/>
          </p:cNvPr>
          <p:cNvSpPr/>
          <p:nvPr/>
        </p:nvSpPr>
        <p:spPr>
          <a:xfrm>
            <a:off x="6604354" y="5868510"/>
            <a:ext cx="549896" cy="549896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7P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47" name="직선 화살표 연결선 114"/>
          <p:cNvCxnSpPr>
            <a:stCxn id="42" idx="3"/>
            <a:endCxn id="46" idx="1"/>
          </p:cNvCxnSpPr>
          <p:nvPr/>
        </p:nvCxnSpPr>
        <p:spPr>
          <a:xfrm flipV="1">
            <a:off x="5909321" y="6143458"/>
            <a:ext cx="695033" cy="8565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570780" y="4678652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8488913" y="807433"/>
          <a:ext cx="3100372" cy="312877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00372"/>
              </a:tblGrid>
              <a:tr h="35097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참고이미지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61106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016093" y="154054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868550" y="3135296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타임라인 조정을 통한 애니메이션 실행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80478" y="302766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3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570779" y="538801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82793" y="1257367"/>
            <a:ext cx="2930698" cy="1912291"/>
          </a:xfrm>
          <a:prstGeom prst="rect">
            <a:avLst/>
          </a:prstGeom>
        </p:spPr>
      </p:pic>
      <p:sp>
        <p:nvSpPr>
          <p:cNvPr id="73" name=""/>
          <p:cNvSpPr/>
          <p:nvPr/>
        </p:nvSpPr>
        <p:spPr>
          <a:xfrm>
            <a:off x="10068036" y="2634179"/>
            <a:ext cx="383526" cy="40773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9d8a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4" name=""/>
          <p:cNvSpPr/>
          <p:nvPr/>
        </p:nvSpPr>
        <p:spPr>
          <a:xfrm>
            <a:off x="9437908" y="2562746"/>
            <a:ext cx="1738543" cy="712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6" name=""/>
          <p:cNvSpPr txBox="1"/>
          <p:nvPr/>
        </p:nvSpPr>
        <p:spPr>
          <a:xfrm>
            <a:off x="10464112" y="3423417"/>
            <a:ext cx="898567" cy="364022"/>
          </a:xfrm>
          <a:prstGeom prst="rect">
            <a:avLst/>
          </a:prstGeom>
          <a:ln w="38100">
            <a:solidFill>
              <a:srgbClr val="69d8ad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캐릭터</a:t>
            </a:r>
            <a:endParaRPr lang="ko-KR" altLang="en-US"/>
          </a:p>
        </p:txBody>
      </p:sp>
      <p:cxnSp>
        <p:nvCxnSpPr>
          <p:cNvPr id="77" name="직선 화살표 연결선 11"/>
          <p:cNvCxnSpPr>
            <a:stCxn id="73" idx="3"/>
            <a:endCxn id="76" idx="0"/>
          </p:cNvCxnSpPr>
          <p:nvPr/>
        </p:nvCxnSpPr>
        <p:spPr>
          <a:xfrm>
            <a:off x="10451562" y="2838047"/>
            <a:ext cx="461833" cy="585370"/>
          </a:xfrm>
          <a:prstGeom prst="bentConnector2">
            <a:avLst/>
          </a:prstGeom>
          <a:ln w="25400">
            <a:solidFill>
              <a:srgbClr val="69d8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"/>
          <p:cNvSpPr txBox="1"/>
          <p:nvPr/>
        </p:nvSpPr>
        <p:spPr>
          <a:xfrm>
            <a:off x="8984810" y="3428999"/>
            <a:ext cx="1139004" cy="35844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3</a:t>
            </a:r>
            <a:r>
              <a:rPr lang="ko-KR" altLang="en-US"/>
              <a:t>층 공간</a:t>
            </a:r>
            <a:endParaRPr lang="ko-KR" altLang="en-US"/>
          </a:p>
        </p:txBody>
      </p:sp>
      <p:cxnSp>
        <p:nvCxnSpPr>
          <p:cNvPr id="79" name="직선 화살표 연결선 11"/>
          <p:cNvCxnSpPr>
            <a:stCxn id="74" idx="3"/>
            <a:endCxn id="78" idx="0"/>
          </p:cNvCxnSpPr>
          <p:nvPr/>
        </p:nvCxnSpPr>
        <p:spPr>
          <a:xfrm rot="5400000">
            <a:off x="9494177" y="3230665"/>
            <a:ext cx="258468" cy="1382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다이아몬드 9"/>
          <p:cNvSpPr/>
          <p:nvPr/>
        </p:nvSpPr>
        <p:spPr>
          <a:xfrm>
            <a:off x="2792818" y="2533484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dk1"/>
                </a:solidFill>
              </a:rPr>
              <a:t>[</a:t>
            </a:r>
            <a:r>
              <a:rPr lang="ko-KR" altLang="en-US" sz="900" b="1">
                <a:solidFill>
                  <a:schemeClr val="dk1"/>
                </a:solidFill>
              </a:rPr>
              <a:t>영상 출력 횟수</a:t>
            </a:r>
            <a:r>
              <a:rPr lang="en-US" altLang="ko-KR" sz="900" b="1">
                <a:solidFill>
                  <a:schemeClr val="dk1"/>
                </a:solidFill>
              </a:rPr>
              <a:t>]</a:t>
            </a:r>
            <a:r>
              <a:rPr lang="ko-KR" altLang="en-US" sz="900" b="1">
                <a:solidFill>
                  <a:schemeClr val="dk1"/>
                </a:solidFill>
              </a:rPr>
              <a:t> </a:t>
            </a:r>
            <a:r>
              <a:rPr lang="en-US" altLang="ko-KR" sz="900" b="1">
                <a:solidFill>
                  <a:schemeClr val="dk1"/>
                </a:solidFill>
              </a:rPr>
              <a:t>&gt;=</a:t>
            </a:r>
            <a:r>
              <a:rPr lang="ko-KR" altLang="en-US" sz="900" b="1">
                <a:solidFill>
                  <a:schemeClr val="dk1"/>
                </a:solidFill>
              </a:rPr>
              <a:t> </a:t>
            </a:r>
            <a:r>
              <a:rPr lang="en-US" altLang="ko-KR" sz="900" b="1">
                <a:solidFill>
                  <a:schemeClr val="dk1"/>
                </a:solidFill>
              </a:rPr>
              <a:t>1?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cxnSp>
        <p:nvCxnSpPr>
          <p:cNvPr id="83" name="직선 화살표 연결선 59"/>
          <p:cNvCxnSpPr>
            <a:stCxn id="81" idx="3"/>
            <a:endCxn id="65" idx="0"/>
          </p:cNvCxnSpPr>
          <p:nvPr/>
        </p:nvCxnSpPr>
        <p:spPr>
          <a:xfrm>
            <a:off x="4432688" y="2852620"/>
            <a:ext cx="1049587" cy="282675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6"/>
          <p:cNvCxnSpPr>
            <a:stCxn id="65" idx="2"/>
            <a:endCxn id="12" idx="0"/>
          </p:cNvCxnSpPr>
          <p:nvPr/>
        </p:nvCxnSpPr>
        <p:spPr>
          <a:xfrm rot="5400000">
            <a:off x="4362889" y="2900913"/>
            <a:ext cx="354744" cy="188402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14"/>
          <p:cNvCxnSpPr>
            <a:stCxn id="81" idx="2"/>
            <a:endCxn id="12" idx="0"/>
          </p:cNvCxnSpPr>
          <p:nvPr/>
        </p:nvCxnSpPr>
        <p:spPr>
          <a:xfrm rot="5400000">
            <a:off x="3181230" y="3588775"/>
            <a:ext cx="848540" cy="14504"/>
          </a:xfrm>
          <a:prstGeom prst="straightConnector1">
            <a:avLst/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69"/>
          <p:cNvSpPr/>
          <p:nvPr/>
        </p:nvSpPr>
        <p:spPr>
          <a:xfrm>
            <a:off x="8566558" y="6031400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3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56"/>
          <p:cNvSpPr/>
          <p:nvPr/>
        </p:nvSpPr>
        <p:spPr>
          <a:xfrm>
            <a:off x="2905145" y="2570587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912274" y="2536608"/>
            <a:ext cx="719166" cy="2063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800"/>
              <a:t>초기값 </a:t>
            </a:r>
            <a:r>
              <a:rPr lang="en-US" altLang="ko-KR" sz="800"/>
              <a:t>=</a:t>
            </a:r>
            <a:r>
              <a:rPr lang="ko-KR" altLang="en-US" sz="800"/>
              <a:t> </a:t>
            </a:r>
            <a:r>
              <a:rPr lang="en-US" altLang="ko-KR" sz="800"/>
              <a:t>0</a:t>
            </a:r>
            <a:endParaRPr lang="en-US" altLang="ko-KR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4. </a:t>
            </a:r>
            <a:r>
              <a:rPr lang="ko-KR" altLang="en-US" sz="2800" b="1">
                <a:solidFill>
                  <a:schemeClr val="tx1"/>
                </a:solidFill>
              </a:rPr>
              <a:t>리프트 근처 판단 연산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0" name="다이아몬드 28"/>
          <p:cNvSpPr/>
          <p:nvPr/>
        </p:nvSpPr>
        <p:spPr>
          <a:xfrm>
            <a:off x="1330449" y="1172839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리프트 근처에 있는가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162419" y="984033"/>
            <a:ext cx="1978980" cy="103572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783e94"/>
            </a:solidFill>
            <a:prstDash val="sysDot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10"/>
          <p:cNvSpPr/>
          <p:nvPr/>
        </p:nvSpPr>
        <p:spPr>
          <a:xfrm>
            <a:off x="1534809" y="2341974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dk1"/>
                </a:solidFill>
              </a:rPr>
              <a:t>[</a:t>
            </a:r>
            <a:r>
              <a:rPr lang="ko-KR" altLang="en-US" sz="1000" b="1">
                <a:solidFill>
                  <a:schemeClr val="dk1"/>
                </a:solidFill>
              </a:rPr>
              <a:t>리프트 위치값</a:t>
            </a:r>
            <a:r>
              <a:rPr lang="en-US" altLang="ko-KR" sz="1000" b="1">
                <a:solidFill>
                  <a:schemeClr val="dk1"/>
                </a:solidFill>
              </a:rPr>
              <a:t>],</a:t>
            </a:r>
            <a:endParaRPr lang="en-US" altLang="ko-KR" sz="10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000" b="1">
                <a:solidFill>
                  <a:schemeClr val="dk1"/>
                </a:solidFill>
              </a:rPr>
              <a:t>[</a:t>
            </a:r>
            <a:r>
              <a:rPr lang="ko-KR" altLang="en-US" sz="1000" b="1">
                <a:solidFill>
                  <a:schemeClr val="dk1"/>
                </a:solidFill>
              </a:rPr>
              <a:t>리프트 오브젝트 반지름 값</a:t>
            </a:r>
            <a:r>
              <a:rPr lang="en-US" altLang="ko-KR" sz="1000" b="1">
                <a:solidFill>
                  <a:schemeClr val="dk1"/>
                </a:solidFill>
              </a:rPr>
              <a:t>]</a:t>
            </a:r>
            <a:r>
              <a:rPr lang="ko-KR" altLang="en-US" sz="1000" b="1">
                <a:solidFill>
                  <a:schemeClr val="dk1"/>
                </a:solidFill>
              </a:rPr>
              <a:t> 찾기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cxnSp>
        <p:nvCxnSpPr>
          <p:cNvPr id="24" name="직선 화살표 연결선 59"/>
          <p:cNvCxnSpPr>
            <a:stCxn id="21" idx="2"/>
            <a:endCxn id="23" idx="0"/>
          </p:cNvCxnSpPr>
          <p:nvPr/>
        </p:nvCxnSpPr>
        <p:spPr>
          <a:xfrm rot="5400000">
            <a:off x="1989115" y="2179181"/>
            <a:ext cx="322213" cy="3374"/>
          </a:xfrm>
          <a:prstGeom prst="straightConnector1">
            <a:avLst/>
          </a:prstGeom>
          <a:ln w="25400">
            <a:solidFill>
              <a:srgbClr val="9d5c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10"/>
          <p:cNvSpPr/>
          <p:nvPr/>
        </p:nvSpPr>
        <p:spPr>
          <a:xfrm>
            <a:off x="1531144" y="3163871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dk1"/>
                </a:solidFill>
              </a:rPr>
              <a:t>[</a:t>
            </a:r>
            <a:r>
              <a:rPr lang="ko-KR" altLang="en-US" sz="1000" b="1">
                <a:solidFill>
                  <a:schemeClr val="dk1"/>
                </a:solidFill>
              </a:rPr>
              <a:t>캐릭터 위치값</a:t>
            </a:r>
            <a:r>
              <a:rPr lang="en-US" altLang="ko-KR" sz="1000" b="1">
                <a:solidFill>
                  <a:schemeClr val="dk1"/>
                </a:solidFill>
              </a:rPr>
              <a:t>]</a:t>
            </a:r>
            <a:r>
              <a:rPr lang="ko-KR" altLang="en-US" sz="1000" b="1">
                <a:solidFill>
                  <a:schemeClr val="dk1"/>
                </a:solidFill>
              </a:rPr>
              <a:t> 찾기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1277238" y="3988325"/>
            <a:ext cx="1736066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dk1"/>
                </a:solidFill>
              </a:rPr>
              <a:t>[</a:t>
            </a:r>
            <a:r>
              <a:rPr lang="ko-KR" altLang="en-US" sz="1000" b="1">
                <a:solidFill>
                  <a:schemeClr val="dk1"/>
                </a:solidFill>
              </a:rPr>
              <a:t>리프트 위치값</a:t>
            </a:r>
            <a:r>
              <a:rPr lang="en-US" altLang="ko-KR" sz="1000" b="1">
                <a:solidFill>
                  <a:schemeClr val="dk1"/>
                </a:solidFill>
              </a:rPr>
              <a:t>]</a:t>
            </a:r>
            <a:r>
              <a:rPr lang="ko-KR" altLang="en-US" sz="1000" b="1">
                <a:solidFill>
                  <a:schemeClr val="dk1"/>
                </a:solidFill>
              </a:rPr>
              <a:t> </a:t>
            </a:r>
            <a:r>
              <a:rPr lang="en-US" altLang="ko-KR" sz="1000" b="1">
                <a:solidFill>
                  <a:schemeClr val="dk1"/>
                </a:solidFill>
              </a:rPr>
              <a:t>-</a:t>
            </a:r>
            <a:r>
              <a:rPr lang="ko-KR" altLang="en-US" sz="1000" b="1">
                <a:solidFill>
                  <a:schemeClr val="dk1"/>
                </a:solidFill>
              </a:rPr>
              <a:t> </a:t>
            </a:r>
            <a:r>
              <a:rPr lang="en-US" altLang="ko-KR" sz="1000" b="1">
                <a:solidFill>
                  <a:schemeClr val="dk1"/>
                </a:solidFill>
              </a:rPr>
              <a:t>[</a:t>
            </a:r>
            <a:r>
              <a:rPr lang="ko-KR" altLang="en-US" sz="1000" b="1">
                <a:solidFill>
                  <a:schemeClr val="dk1"/>
                </a:solidFill>
              </a:rPr>
              <a:t>캐릭터 위치값</a:t>
            </a:r>
            <a:r>
              <a:rPr lang="en-US" altLang="ko-KR" sz="1000" b="1">
                <a:solidFill>
                  <a:schemeClr val="dk1"/>
                </a:solidFill>
              </a:rPr>
              <a:t>]</a:t>
            </a:r>
            <a:r>
              <a:rPr lang="ko-KR" altLang="en-US" sz="1000" b="1">
                <a:solidFill>
                  <a:schemeClr val="dk1"/>
                </a:solidFill>
              </a:rPr>
              <a:t> </a:t>
            </a:r>
            <a:r>
              <a:rPr lang="en-US" altLang="ko-KR" sz="1000" b="1">
                <a:solidFill>
                  <a:schemeClr val="dk1"/>
                </a:solidFill>
              </a:rPr>
              <a:t>&lt;=</a:t>
            </a:r>
            <a:r>
              <a:rPr lang="ko-KR" altLang="en-US" sz="1000" b="1">
                <a:solidFill>
                  <a:schemeClr val="dk1"/>
                </a:solidFill>
              </a:rPr>
              <a:t> </a:t>
            </a:r>
            <a:r>
              <a:rPr lang="en-US" altLang="ko-KR" sz="1000" b="1">
                <a:solidFill>
                  <a:schemeClr val="dk1"/>
                </a:solidFill>
              </a:rPr>
              <a:t>[</a:t>
            </a:r>
            <a:r>
              <a:rPr lang="ko-KR" altLang="en-US" sz="1000" b="1">
                <a:solidFill>
                  <a:schemeClr val="dk1"/>
                </a:solidFill>
              </a:rPr>
              <a:t>리프트 오브젝트 반지름 값</a:t>
            </a:r>
            <a:r>
              <a:rPr lang="en-US" altLang="ko-KR" sz="1000" b="1">
                <a:solidFill>
                  <a:schemeClr val="dk1"/>
                </a:solidFill>
              </a:rPr>
              <a:t>]</a:t>
            </a:r>
            <a:r>
              <a:rPr lang="ko-KR" altLang="en-US" sz="1000" b="1">
                <a:solidFill>
                  <a:schemeClr val="dk1"/>
                </a:solidFill>
              </a:rPr>
              <a:t> 연산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27" name="다이아몬드 28"/>
          <p:cNvSpPr/>
          <p:nvPr/>
        </p:nvSpPr>
        <p:spPr>
          <a:xfrm>
            <a:off x="1318368" y="4816508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연산이 </a:t>
            </a:r>
            <a:r>
              <a:rPr lang="en-US" altLang="ko-KR" sz="900" b="1">
                <a:solidFill>
                  <a:schemeClr val="dk1"/>
                </a:solidFill>
              </a:rPr>
              <a:t>true?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cxnSp>
        <p:nvCxnSpPr>
          <p:cNvPr id="28" name="직선 화살표 연결선 66"/>
          <p:cNvCxnSpPr>
            <a:stCxn id="23" idx="2"/>
            <a:endCxn id="25" idx="0"/>
          </p:cNvCxnSpPr>
          <p:nvPr/>
        </p:nvCxnSpPr>
        <p:spPr>
          <a:xfrm rot="5400000">
            <a:off x="2000881" y="3016218"/>
            <a:ext cx="291640" cy="36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66"/>
          <p:cNvCxnSpPr>
            <a:stCxn id="25" idx="2"/>
            <a:endCxn id="26" idx="0"/>
          </p:cNvCxnSpPr>
          <p:nvPr/>
        </p:nvCxnSpPr>
        <p:spPr>
          <a:xfrm rot="16200000" flipH="1">
            <a:off x="1997971" y="3841025"/>
            <a:ext cx="294197" cy="4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66"/>
          <p:cNvCxnSpPr>
            <a:stCxn id="26" idx="2"/>
            <a:endCxn id="27" idx="0"/>
          </p:cNvCxnSpPr>
          <p:nvPr/>
        </p:nvCxnSpPr>
        <p:spPr>
          <a:xfrm rot="5400000">
            <a:off x="1992824" y="4664061"/>
            <a:ext cx="297925" cy="6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10"/>
          <p:cNvSpPr/>
          <p:nvPr/>
        </p:nvSpPr>
        <p:spPr>
          <a:xfrm>
            <a:off x="3442003" y="4871839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아이템 사용 취소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grpSp>
        <p:nvGrpSpPr>
          <p:cNvPr id="32" name="그룹 2"/>
          <p:cNvGrpSpPr/>
          <p:nvPr/>
        </p:nvGrpSpPr>
        <p:grpSpPr>
          <a:xfrm rot="0">
            <a:off x="3817238" y="991480"/>
            <a:ext cx="1306004" cy="726611"/>
            <a:chOff x="6822650" y="1052659"/>
            <a:chExt cx="1306004" cy="726611"/>
          </a:xfrm>
        </p:grpSpPr>
        <p:cxnSp>
          <p:nvCxnSpPr>
            <p:cNvPr id="33" name="직선 화살표 연결선 4"/>
            <p:cNvCxnSpPr/>
            <p:nvPr/>
          </p:nvCxnSpPr>
          <p:spPr>
            <a:xfrm>
              <a:off x="7007710" y="1492577"/>
              <a:ext cx="407742" cy="0"/>
            </a:xfrm>
            <a:prstGeom prst="straightConnector1">
              <a:avLst/>
            </a:prstGeom>
            <a:ln w="25400">
              <a:solidFill>
                <a:srgbClr val="6182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5"/>
            <p:cNvCxnSpPr/>
            <p:nvPr/>
          </p:nvCxnSpPr>
          <p:spPr>
            <a:xfrm>
              <a:off x="7018754" y="1253629"/>
              <a:ext cx="3938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사각형: 둥근 모서리 6"/>
            <p:cNvSpPr/>
            <p:nvPr/>
          </p:nvSpPr>
          <p:spPr>
            <a:xfrm>
              <a:off x="6822650" y="1052659"/>
              <a:ext cx="1306004" cy="6873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dk1"/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TextBox 7"/>
            <p:cNvSpPr txBox="1"/>
            <p:nvPr/>
          </p:nvSpPr>
          <p:spPr>
            <a:xfrm>
              <a:off x="7470741" y="1150855"/>
              <a:ext cx="595873" cy="390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아니요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  <p:sp>
          <p:nvSpPr>
            <p:cNvPr id="37" name="TextBox 8"/>
            <p:cNvSpPr txBox="1"/>
            <p:nvPr/>
          </p:nvSpPr>
          <p:spPr>
            <a:xfrm>
              <a:off x="7476694" y="1383249"/>
              <a:ext cx="339521" cy="396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예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</p:grpSp>
      <p:cxnSp>
        <p:nvCxnSpPr>
          <p:cNvPr id="38" name="직선 화살표 연결선 59"/>
          <p:cNvCxnSpPr>
            <a:stCxn id="27" idx="3"/>
            <a:endCxn id="31" idx="1"/>
          </p:cNvCxnSpPr>
          <p:nvPr/>
        </p:nvCxnSpPr>
        <p:spPr>
          <a:xfrm>
            <a:off x="2958238" y="5135644"/>
            <a:ext cx="483765" cy="13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4"/>
          <p:cNvCxnSpPr>
            <a:stCxn id="27" idx="2"/>
            <a:endCxn id="43" idx="0"/>
          </p:cNvCxnSpPr>
          <p:nvPr/>
        </p:nvCxnSpPr>
        <p:spPr>
          <a:xfrm rot="5400000">
            <a:off x="2015495" y="5570774"/>
            <a:ext cx="238800" cy="6814"/>
          </a:xfrm>
          <a:prstGeom prst="straightConnector1">
            <a:avLst/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문서 10"/>
          <p:cNvSpPr/>
          <p:nvPr/>
        </p:nvSpPr>
        <p:spPr>
          <a:xfrm>
            <a:off x="5193837" y="4799431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3</a:t>
            </a:r>
            <a:r>
              <a:rPr lang="ko-KR" altLang="en-US" sz="1000" b="1">
                <a:solidFill>
                  <a:schemeClr val="tx1"/>
                </a:solidFill>
              </a:rPr>
              <a:t>층 지역 판단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3" name="순서도: 문서 10"/>
          <p:cNvSpPr/>
          <p:nvPr/>
        </p:nvSpPr>
        <p:spPr>
          <a:xfrm>
            <a:off x="1611050" y="5693581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올바른 순서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판단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44" name="직선 화살표 연결선 114"/>
          <p:cNvCxnSpPr>
            <a:stCxn id="43" idx="3"/>
            <a:endCxn id="45" idx="1"/>
          </p:cNvCxnSpPr>
          <p:nvPr/>
        </p:nvCxnSpPr>
        <p:spPr>
          <a:xfrm flipV="1">
            <a:off x="2651926" y="6026462"/>
            <a:ext cx="574656" cy="3439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다른 페이지 연결선 45">
            <a:hlinkClick r:id="" action="ppaction://noaction"/>
          </p:cNvPr>
          <p:cNvSpPr/>
          <p:nvPr/>
        </p:nvSpPr>
        <p:spPr>
          <a:xfrm>
            <a:off x="3226583" y="5751514"/>
            <a:ext cx="549896" cy="549896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8P</a:t>
            </a:r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6" name="표 55"/>
          <p:cNvGraphicFramePr>
            <a:graphicFrameLocks noGrp="1"/>
          </p:cNvGraphicFramePr>
          <p:nvPr/>
        </p:nvGraphicFramePr>
        <p:xfrm>
          <a:off x="7471546" y="2127809"/>
          <a:ext cx="3451060" cy="323016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919"/>
                <a:gridCol w="2744141"/>
              </a:tblGrid>
              <a:tr h="30926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hlinkClick r:id="rId2" action="ppaction://hlinksldjump"/>
                        </a:rPr>
                        <a:t>2P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hlinkClick r:id="rId3" action="ppaction://hlinksldjump"/>
                        </a:rPr>
                        <a:t> 참고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리프트와 캐릭터의 거리값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&lt;=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리프트 오브젝트 반지름 값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을 계산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51"/>
          <p:cNvSpPr/>
          <p:nvPr/>
        </p:nvSpPr>
        <p:spPr>
          <a:xfrm>
            <a:off x="7692241" y="299831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8" name="직사각형 69"/>
          <p:cNvSpPr/>
          <p:nvPr/>
        </p:nvSpPr>
        <p:spPr>
          <a:xfrm>
            <a:off x="7692241" y="446597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9" name="직사각형 51"/>
          <p:cNvSpPr/>
          <p:nvPr/>
        </p:nvSpPr>
        <p:spPr>
          <a:xfrm>
            <a:off x="1075417" y="912798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50" name="직사각형 69"/>
          <p:cNvSpPr/>
          <p:nvPr/>
        </p:nvSpPr>
        <p:spPr>
          <a:xfrm>
            <a:off x="1075418" y="3860072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51" name="직선 화살표 연결선 114"/>
          <p:cNvCxnSpPr>
            <a:stCxn id="41" idx="2"/>
            <a:endCxn id="52" idx="0"/>
          </p:cNvCxnSpPr>
          <p:nvPr/>
        </p:nvCxnSpPr>
        <p:spPr>
          <a:xfrm rot="5400000">
            <a:off x="5514876" y="5620486"/>
            <a:ext cx="392282" cy="6519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다른 페이지 연결선 45">
            <a:hlinkClick r:id="rId4" action="ppaction://hlinksldjump"/>
          </p:cNvPr>
          <p:cNvSpPr/>
          <p:nvPr/>
        </p:nvSpPr>
        <p:spPr>
          <a:xfrm>
            <a:off x="5432810" y="5819887"/>
            <a:ext cx="549896" cy="549896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6P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53" name="직선 화살표 연결선 66"/>
          <p:cNvCxnSpPr>
            <a:stCxn id="31" idx="3"/>
            <a:endCxn id="41" idx="1"/>
          </p:cNvCxnSpPr>
          <p:nvPr/>
        </p:nvCxnSpPr>
        <p:spPr>
          <a:xfrm flipV="1">
            <a:off x="4669453" y="5135752"/>
            <a:ext cx="524384" cy="12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5. </a:t>
            </a:r>
            <a:r>
              <a:rPr lang="ko-KR" altLang="en-US" sz="2800" b="1">
                <a:solidFill>
                  <a:schemeClr val="tx1"/>
                </a:solidFill>
              </a:rPr>
              <a:t>올바른 순서 판단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1"/>
          <p:cNvSpPr/>
          <p:nvPr/>
        </p:nvSpPr>
        <p:spPr>
          <a:xfrm>
            <a:off x="1180133" y="756186"/>
            <a:ext cx="1055472" cy="42476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시작</a:t>
            </a:r>
            <a:endParaRPr lang="ko-KR" altLang="en-US" b="1"/>
          </a:p>
        </p:txBody>
      </p:sp>
      <p:sp>
        <p:nvSpPr>
          <p:cNvPr id="7" name="다이아몬드 53"/>
          <p:cNvSpPr/>
          <p:nvPr/>
        </p:nvSpPr>
        <p:spPr>
          <a:xfrm>
            <a:off x="884348" y="1461322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dk1"/>
                </a:solidFill>
              </a:rPr>
              <a:t>[item_sun]</a:t>
            </a:r>
            <a:r>
              <a:rPr lang="ko-KR" altLang="en-US" sz="900" b="1">
                <a:solidFill>
                  <a:schemeClr val="dk1"/>
                </a:solidFill>
              </a:rPr>
              <a:t>을 사용하였는가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cxnSp>
        <p:nvCxnSpPr>
          <p:cNvPr id="9" name="직선 화살표 연결선 237"/>
          <p:cNvCxnSpPr>
            <a:stCxn id="7" idx="3"/>
            <a:endCxn id="11" idx="0"/>
          </p:cNvCxnSpPr>
          <p:nvPr/>
        </p:nvCxnSpPr>
        <p:spPr>
          <a:xfrm>
            <a:off x="2524218" y="1780459"/>
            <a:ext cx="3328653" cy="354524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244"/>
          <p:cNvGraphicFramePr>
            <a:graphicFrameLocks noGrp="1"/>
          </p:cNvGraphicFramePr>
          <p:nvPr/>
        </p:nvGraphicFramePr>
        <p:xfrm>
          <a:off x="7614105" y="1212916"/>
          <a:ext cx="3369535" cy="4432167"/>
        </p:xfrm>
        <a:graphic>
          <a:graphicData uri="http://schemas.openxmlformats.org/drawingml/2006/table">
            <a:tbl>
              <a:tblPr firstRow="1" bandRow="1"/>
              <a:tblGrid>
                <a:gridCol w="577603"/>
                <a:gridCol w="1395965"/>
                <a:gridCol w="1395965"/>
              </a:tblGrid>
              <a:tr h="339090"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1600" b="1">
                          <a:solidFill>
                            <a:schemeClr val="lt1"/>
                          </a:solidFill>
                        </a:rPr>
                        <a:t>층 아이템 사용 순서</a:t>
                      </a:r>
                      <a:endParaRPr lang="ko-KR" altLang="en-US" sz="16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03a7b"/>
                    </a:solidFill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fc6eb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30099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400" b="1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영어이름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한글이름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200"/>
                        <a:t>item_sun</a:t>
                      </a:r>
                      <a:endParaRPr lang="en-US" altLang="ko-KR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200"/>
                        <a:t>태양</a:t>
                      </a: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200"/>
                        <a:t>item_mercury</a:t>
                      </a:r>
                      <a:endParaRPr lang="en-US" altLang="ko-KR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200"/>
                        <a:t>수성</a:t>
                      </a: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200"/>
                        <a:t>item_venus</a:t>
                      </a:r>
                      <a:endParaRPr lang="en-US" altLang="ko-KR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200"/>
                        <a:t>금성</a:t>
                      </a: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200"/>
                        <a:t>item_earth</a:t>
                      </a:r>
                      <a:endParaRPr lang="en-US" altLang="ko-KR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200"/>
                        <a:t>지구</a:t>
                      </a: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200"/>
                        <a:t>item_mars</a:t>
                      </a:r>
                      <a:endParaRPr lang="en-US" altLang="ko-KR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200"/>
                        <a:t>화성</a:t>
                      </a: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200"/>
                        <a:t>item_jupiter</a:t>
                      </a:r>
                      <a:endParaRPr lang="en-US" altLang="ko-KR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200"/>
                        <a:t>목성</a:t>
                      </a: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200"/>
                        <a:t>item_saturn</a:t>
                      </a:r>
                      <a:endParaRPr lang="en-US" altLang="ko-KR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200"/>
                        <a:t>토성</a:t>
                      </a: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200"/>
                        <a:t>item_uranus</a:t>
                      </a:r>
                      <a:endParaRPr lang="en-US" altLang="ko-KR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200"/>
                        <a:t>천왕성</a:t>
                      </a: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21343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9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200"/>
                        <a:t>item_neptune</a:t>
                      </a:r>
                      <a:endParaRPr lang="en-US" altLang="ko-KR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200"/>
                        <a:t>해왕성</a:t>
                      </a:r>
                      <a:endParaRPr lang="ko-KR" altLang="en-US" sz="12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" name="순서도: 문서 10"/>
          <p:cNvSpPr/>
          <p:nvPr/>
        </p:nvSpPr>
        <p:spPr>
          <a:xfrm>
            <a:off x="5332434" y="5325703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퍼즐 진행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초기화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다이아몬드 53"/>
          <p:cNvSpPr/>
          <p:nvPr/>
        </p:nvSpPr>
        <p:spPr>
          <a:xfrm>
            <a:off x="880552" y="2351818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dk1"/>
                </a:solidFill>
              </a:rPr>
              <a:t>[item_mercury]</a:t>
            </a:r>
            <a:r>
              <a:rPr lang="ko-KR" altLang="en-US" sz="900" b="1">
                <a:solidFill>
                  <a:schemeClr val="dk1"/>
                </a:solidFill>
              </a:rPr>
              <a:t>을 사용하였는가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642181" y="4037012"/>
            <a:ext cx="114652" cy="10142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다이아몬드 53"/>
          <p:cNvSpPr/>
          <p:nvPr/>
        </p:nvSpPr>
        <p:spPr>
          <a:xfrm>
            <a:off x="882048" y="3235678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dk1"/>
                </a:solidFill>
              </a:rPr>
              <a:t>[item_venus]</a:t>
            </a:r>
            <a:r>
              <a:rPr lang="ko-KR" altLang="en-US" sz="900" b="1">
                <a:solidFill>
                  <a:schemeClr val="dk1"/>
                </a:solidFill>
              </a:rPr>
              <a:t>을 사용하였는가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sp>
        <p:nvSpPr>
          <p:cNvPr id="15" name="다이아몬드 53"/>
          <p:cNvSpPr/>
          <p:nvPr/>
        </p:nvSpPr>
        <p:spPr>
          <a:xfrm>
            <a:off x="867465" y="5036813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dk1"/>
                </a:solidFill>
              </a:rPr>
              <a:t>[item_neptune]</a:t>
            </a:r>
            <a:r>
              <a:rPr lang="ko-KR" altLang="en-US" sz="900" b="1">
                <a:solidFill>
                  <a:schemeClr val="dk1"/>
                </a:solidFill>
              </a:rPr>
              <a:t>을 사용하였는가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cxnSp>
        <p:nvCxnSpPr>
          <p:cNvPr id="16" name="직선 화살표 연결선 66"/>
          <p:cNvCxnSpPr>
            <a:stCxn id="6" idx="2"/>
            <a:endCxn id="7" idx="0"/>
          </p:cNvCxnSpPr>
          <p:nvPr/>
        </p:nvCxnSpPr>
        <p:spPr>
          <a:xfrm rot="5400000">
            <a:off x="1565889" y="1319343"/>
            <a:ext cx="280373" cy="35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66"/>
          <p:cNvCxnSpPr>
            <a:stCxn id="7" idx="2"/>
            <a:endCxn id="12" idx="0"/>
          </p:cNvCxnSpPr>
          <p:nvPr/>
        </p:nvCxnSpPr>
        <p:spPr>
          <a:xfrm rot="5400000">
            <a:off x="1576274" y="2223809"/>
            <a:ext cx="252222" cy="379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66"/>
          <p:cNvCxnSpPr>
            <a:stCxn id="12" idx="2"/>
            <a:endCxn id="14" idx="0"/>
          </p:cNvCxnSpPr>
          <p:nvPr/>
        </p:nvCxnSpPr>
        <p:spPr>
          <a:xfrm rot="16200000" flipH="1">
            <a:off x="1578442" y="3112136"/>
            <a:ext cx="245586" cy="1495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1647485" y="4282754"/>
            <a:ext cx="114652" cy="10142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1643542" y="4527941"/>
            <a:ext cx="114652" cy="10142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21" name="직선 화살표 연결선 66"/>
          <p:cNvCxnSpPr>
            <a:endCxn id="15" idx="0"/>
          </p:cNvCxnSpPr>
          <p:nvPr/>
        </p:nvCxnSpPr>
        <p:spPr>
          <a:xfrm rot="5400000">
            <a:off x="1566567" y="4913850"/>
            <a:ext cx="243797" cy="213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37"/>
          <p:cNvCxnSpPr>
            <a:stCxn id="12" idx="3"/>
            <a:endCxn id="11" idx="0"/>
          </p:cNvCxnSpPr>
          <p:nvPr/>
        </p:nvCxnSpPr>
        <p:spPr>
          <a:xfrm>
            <a:off x="2520422" y="2670954"/>
            <a:ext cx="3332449" cy="265474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37"/>
          <p:cNvCxnSpPr>
            <a:stCxn id="14" idx="3"/>
            <a:endCxn id="11" idx="0"/>
          </p:cNvCxnSpPr>
          <p:nvPr/>
        </p:nvCxnSpPr>
        <p:spPr>
          <a:xfrm>
            <a:off x="2521918" y="3554814"/>
            <a:ext cx="3330953" cy="177088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7"/>
          <p:cNvCxnSpPr>
            <a:stCxn id="15" idx="3"/>
            <a:endCxn id="11" idx="0"/>
          </p:cNvCxnSpPr>
          <p:nvPr/>
        </p:nvCxnSpPr>
        <p:spPr>
          <a:xfrm flipV="1">
            <a:off x="2507336" y="5325703"/>
            <a:ext cx="3345536" cy="30247"/>
          </a:xfrm>
          <a:prstGeom prst="bentConnector4">
            <a:avLst>
              <a:gd name="adj1" fmla="val 42319"/>
              <a:gd name="adj2" fmla="val 139326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66"/>
          <p:cNvCxnSpPr>
            <a:stCxn id="15" idx="2"/>
            <a:endCxn id="26" idx="0"/>
          </p:cNvCxnSpPr>
          <p:nvPr/>
        </p:nvCxnSpPr>
        <p:spPr>
          <a:xfrm rot="5400000">
            <a:off x="1506065" y="5849908"/>
            <a:ext cx="356156" cy="6513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문서 10"/>
          <p:cNvSpPr/>
          <p:nvPr/>
        </p:nvSpPr>
        <p:spPr>
          <a:xfrm>
            <a:off x="1160449" y="6031243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퍼즐 아이템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사용 처리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" name="순서도: 문서 10"/>
          <p:cNvSpPr/>
          <p:nvPr/>
        </p:nvSpPr>
        <p:spPr>
          <a:xfrm>
            <a:off x="2573049" y="6036825"/>
            <a:ext cx="1244323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퍼즐 관련 오브젝트 라이트 처리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8" name="직선 화살표 연결선 66"/>
          <p:cNvCxnSpPr>
            <a:stCxn id="15" idx="2"/>
            <a:endCxn id="27" idx="0"/>
          </p:cNvCxnSpPr>
          <p:nvPr/>
        </p:nvCxnSpPr>
        <p:spPr>
          <a:xfrm rot="5400000" flipV="1">
            <a:off x="2260436" y="5102051"/>
            <a:ext cx="361738" cy="150780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5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6. </a:t>
            </a:r>
            <a:r>
              <a:rPr lang="ko-KR" altLang="en-US" sz="2800" b="1">
                <a:solidFill>
                  <a:schemeClr val="tx1"/>
                </a:solidFill>
              </a:rPr>
              <a:t>퍼즐 진행 초기화 </a:t>
            </a:r>
            <a:r>
              <a:rPr lang="en-US" altLang="ko-KR" sz="2800" b="1">
                <a:solidFill>
                  <a:schemeClr val="tx1"/>
                </a:solidFill>
              </a:rPr>
              <a:t>/</a:t>
            </a:r>
            <a:r>
              <a:rPr lang="ko-KR" altLang="en-US" sz="2800" b="1">
                <a:solidFill>
                  <a:schemeClr val="tx1"/>
                </a:solidFill>
              </a:rPr>
              <a:t> 효과음 처리 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" name="사각형: 둥근 모서리 1"/>
          <p:cNvSpPr/>
          <p:nvPr/>
        </p:nvSpPr>
        <p:spPr>
          <a:xfrm>
            <a:off x="853025" y="874539"/>
            <a:ext cx="1055472" cy="42476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시작</a:t>
            </a:r>
            <a:endParaRPr lang="ko-KR" altLang="en-US" b="1"/>
          </a:p>
        </p:txBody>
      </p:sp>
      <p:sp>
        <p:nvSpPr>
          <p:cNvPr id="6" name="다이아몬드 53"/>
          <p:cNvSpPr/>
          <p:nvPr/>
        </p:nvSpPr>
        <p:spPr>
          <a:xfrm>
            <a:off x="563845" y="1587462"/>
            <a:ext cx="1639870" cy="638273"/>
          </a:xfrm>
          <a:prstGeom prst="diamond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올바른 순서로 아이템을 사용했는가</a:t>
            </a:r>
            <a:r>
              <a:rPr lang="en-US" altLang="ko-KR" sz="900" b="1">
                <a:solidFill>
                  <a:schemeClr val="dk1"/>
                </a:solidFill>
              </a:rPr>
              <a:t>?</a:t>
            </a:r>
            <a:endParaRPr lang="en-US" altLang="ko-KR" sz="900" b="1">
              <a:solidFill>
                <a:schemeClr val="dk1"/>
              </a:solidFill>
            </a:endParaRPr>
          </a:p>
        </p:txBody>
      </p:sp>
      <p:sp>
        <p:nvSpPr>
          <p:cNvPr id="7" name="직사각형 236"/>
          <p:cNvSpPr/>
          <p:nvPr/>
        </p:nvSpPr>
        <p:spPr>
          <a:xfrm>
            <a:off x="5482275" y="2556244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진행 초기화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cxnSp>
        <p:nvCxnSpPr>
          <p:cNvPr id="8" name="직선 화살표 연결선 66"/>
          <p:cNvCxnSpPr>
            <a:stCxn id="5" idx="2"/>
            <a:endCxn id="6" idx="0"/>
          </p:cNvCxnSpPr>
          <p:nvPr/>
        </p:nvCxnSpPr>
        <p:spPr>
          <a:xfrm rot="16200000" flipH="1">
            <a:off x="1238191" y="1441873"/>
            <a:ext cx="288159" cy="30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2"/>
          <p:cNvGrpSpPr/>
          <p:nvPr/>
        </p:nvGrpSpPr>
        <p:grpSpPr>
          <a:xfrm rot="0">
            <a:off x="5851704" y="769539"/>
            <a:ext cx="1306004" cy="726611"/>
            <a:chOff x="6822650" y="1052659"/>
            <a:chExt cx="1306004" cy="726611"/>
          </a:xfrm>
        </p:grpSpPr>
        <p:cxnSp>
          <p:nvCxnSpPr>
            <p:cNvPr id="11" name="직선 화살표 연결선 4"/>
            <p:cNvCxnSpPr/>
            <p:nvPr/>
          </p:nvCxnSpPr>
          <p:spPr>
            <a:xfrm>
              <a:off x="7007710" y="1492577"/>
              <a:ext cx="407742" cy="0"/>
            </a:xfrm>
            <a:prstGeom prst="straightConnector1">
              <a:avLst/>
            </a:prstGeom>
            <a:ln w="25400">
              <a:solidFill>
                <a:srgbClr val="6182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5"/>
            <p:cNvCxnSpPr/>
            <p:nvPr/>
          </p:nvCxnSpPr>
          <p:spPr>
            <a:xfrm>
              <a:off x="7018754" y="1253629"/>
              <a:ext cx="3938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6"/>
            <p:cNvSpPr/>
            <p:nvPr/>
          </p:nvSpPr>
          <p:spPr>
            <a:xfrm>
              <a:off x="6822650" y="1052659"/>
              <a:ext cx="1306004" cy="6873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dk1"/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7470741" y="1150855"/>
              <a:ext cx="595873" cy="390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아니요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7476694" y="1383249"/>
              <a:ext cx="339521" cy="396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b="1"/>
                <a:t>예</a:t>
              </a:r>
              <a:endParaRPr lang="ko-KR" altLang="en-US" sz="1000" b="1"/>
            </a:p>
            <a:p>
              <a:pPr>
                <a:defRPr/>
              </a:pPr>
              <a:endParaRPr lang="ko-KR" altLang="en-US" sz="1000" b="1"/>
            </a:p>
          </p:txBody>
        </p:sp>
      </p:grpSp>
      <p:cxnSp>
        <p:nvCxnSpPr>
          <p:cNvPr id="16" name="직선 화살표 연결선 59"/>
          <p:cNvCxnSpPr>
            <a:stCxn id="6" idx="3"/>
            <a:endCxn id="7" idx="0"/>
          </p:cNvCxnSpPr>
          <p:nvPr/>
        </p:nvCxnSpPr>
        <p:spPr>
          <a:xfrm>
            <a:off x="2203715" y="1906599"/>
            <a:ext cx="3892285" cy="649645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236"/>
          <p:cNvSpPr/>
          <p:nvPr/>
        </p:nvSpPr>
        <p:spPr>
          <a:xfrm>
            <a:off x="5478331" y="3429000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퍼즐 실패 효과음 출력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19" name="순서도: 문서 10"/>
          <p:cNvSpPr/>
          <p:nvPr/>
        </p:nvSpPr>
        <p:spPr>
          <a:xfrm>
            <a:off x="2197842" y="2554710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퍼즐 아이템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사용 처리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" name="순서도: 문서 10"/>
          <p:cNvSpPr/>
          <p:nvPr/>
        </p:nvSpPr>
        <p:spPr>
          <a:xfrm>
            <a:off x="3553292" y="2550767"/>
            <a:ext cx="1244323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퍼즐 관련 오브젝트 라이트 처리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14"/>
          <p:cNvCxnSpPr>
            <a:stCxn id="6" idx="2"/>
            <a:endCxn id="19" idx="0"/>
          </p:cNvCxnSpPr>
          <p:nvPr/>
        </p:nvCxnSpPr>
        <p:spPr>
          <a:xfrm rot="5400000" flipV="1">
            <a:off x="1886542" y="1722972"/>
            <a:ext cx="328975" cy="1334500"/>
          </a:xfrm>
          <a:prstGeom prst="bentConnector3">
            <a:avLst>
              <a:gd name="adj1" fmla="val 50000"/>
            </a:avLst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4"/>
          <p:cNvCxnSpPr>
            <a:stCxn id="6" idx="2"/>
            <a:endCxn id="20" idx="0"/>
          </p:cNvCxnSpPr>
          <p:nvPr/>
        </p:nvCxnSpPr>
        <p:spPr>
          <a:xfrm rot="5400000" flipV="1">
            <a:off x="2617101" y="992415"/>
            <a:ext cx="325032" cy="2791673"/>
          </a:xfrm>
          <a:prstGeom prst="bentConnector3">
            <a:avLst>
              <a:gd name="adj1" fmla="val 50000"/>
            </a:avLst>
          </a:prstGeom>
          <a:ln w="25400">
            <a:solidFill>
              <a:srgbClr val="618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다른 페이지 연결선 45">
            <a:hlinkClick r:id="rId2" action="ppaction://hlinksldjump"/>
          </p:cNvPr>
          <p:cNvSpPr/>
          <p:nvPr/>
        </p:nvSpPr>
        <p:spPr>
          <a:xfrm>
            <a:off x="2440262" y="3626537"/>
            <a:ext cx="549896" cy="549896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</a:rPr>
              <a:t>10P</a:t>
            </a:r>
            <a:endParaRPr lang="en-US" altLang="ko-KR" sz="17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114"/>
          <p:cNvCxnSpPr>
            <a:stCxn id="19" idx="2"/>
            <a:endCxn id="25" idx="0"/>
          </p:cNvCxnSpPr>
          <p:nvPr/>
        </p:nvCxnSpPr>
        <p:spPr>
          <a:xfrm rot="5400000">
            <a:off x="2494918" y="3403174"/>
            <a:ext cx="443654" cy="3070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36"/>
          <p:cNvSpPr/>
          <p:nvPr/>
        </p:nvSpPr>
        <p:spPr>
          <a:xfrm>
            <a:off x="5482275" y="4294328"/>
            <a:ext cx="1227450" cy="530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dk1"/>
                </a:solidFill>
              </a:rPr>
              <a:t>1</a:t>
            </a:r>
            <a:r>
              <a:rPr lang="ko-KR" altLang="en-US" sz="1000" b="1">
                <a:solidFill>
                  <a:schemeClr val="dk1"/>
                </a:solidFill>
              </a:rPr>
              <a:t>회 출력 후 삭제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28" name="순서도: 문서 10"/>
          <p:cNvSpPr/>
          <p:nvPr/>
        </p:nvSpPr>
        <p:spPr>
          <a:xfrm>
            <a:off x="5575559" y="5141591"/>
            <a:ext cx="1040876" cy="672641"/>
          </a:xfrm>
          <a:prstGeom prst="flowChartDocument">
            <a:avLst/>
          </a:prstGeom>
          <a:solidFill>
            <a:srgbClr val="00b0f0"/>
          </a:solidFill>
          <a:ln w="12700" cap="flat" cmpd="sng" algn="ctr">
            <a:solidFill>
              <a:schemeClr val="dk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3</a:t>
            </a:r>
            <a:r>
              <a:rPr lang="ko-KR" altLang="en-US" sz="1000" b="1">
                <a:solidFill>
                  <a:schemeClr val="tx1"/>
                </a:solidFill>
              </a:rPr>
              <a:t>층 지역 판단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9" name="직선 화살표 연결선 114"/>
          <p:cNvCxnSpPr>
            <a:stCxn id="28" idx="2"/>
            <a:endCxn id="30" idx="0"/>
          </p:cNvCxnSpPr>
          <p:nvPr/>
        </p:nvCxnSpPr>
        <p:spPr>
          <a:xfrm rot="5400000">
            <a:off x="5896598" y="5962646"/>
            <a:ext cx="392282" cy="6519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다른 페이지 연결선 45">
            <a:hlinkClick r:id="rId3" action="ppaction://hlinksldjump"/>
          </p:cNvPr>
          <p:cNvSpPr/>
          <p:nvPr/>
        </p:nvSpPr>
        <p:spPr>
          <a:xfrm>
            <a:off x="5814532" y="6162047"/>
            <a:ext cx="549896" cy="549896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1" name="순서도: 다른 페이지 연결선 45">
            <a:hlinkClick r:id="rId4" action="ppaction://hlinksldjump"/>
          </p:cNvPr>
          <p:cNvSpPr/>
          <p:nvPr/>
        </p:nvSpPr>
        <p:spPr>
          <a:xfrm>
            <a:off x="3896880" y="3626537"/>
            <a:ext cx="549896" cy="549896"/>
          </a:xfrm>
          <a:prstGeom prst="flowChartOffpageConnector">
            <a:avLst/>
          </a:prstGeom>
          <a:solidFill>
            <a:srgbClr val="d9d9d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</a:rPr>
              <a:t>11P</a:t>
            </a:r>
            <a:endParaRPr lang="en-US" altLang="ko-KR" sz="1700">
              <a:solidFill>
                <a:schemeClr val="tx1"/>
              </a:solidFill>
            </a:endParaRPr>
          </a:p>
        </p:txBody>
      </p:sp>
      <p:cxnSp>
        <p:nvCxnSpPr>
          <p:cNvPr id="32" name="직선 화살표 연결선 114"/>
          <p:cNvCxnSpPr>
            <a:stCxn id="20" idx="2"/>
            <a:endCxn id="31" idx="0"/>
          </p:cNvCxnSpPr>
          <p:nvPr/>
        </p:nvCxnSpPr>
        <p:spPr>
          <a:xfrm rot="5400000">
            <a:off x="3949842" y="3400925"/>
            <a:ext cx="447598" cy="3625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6"/>
          <p:cNvCxnSpPr>
            <a:stCxn id="7" idx="2"/>
            <a:endCxn id="18" idx="0"/>
          </p:cNvCxnSpPr>
          <p:nvPr/>
        </p:nvCxnSpPr>
        <p:spPr>
          <a:xfrm rot="5400000">
            <a:off x="5922785" y="3255783"/>
            <a:ext cx="342488" cy="39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66"/>
          <p:cNvCxnSpPr>
            <a:stCxn id="18" idx="2"/>
            <a:endCxn id="27" idx="0"/>
          </p:cNvCxnSpPr>
          <p:nvPr/>
        </p:nvCxnSpPr>
        <p:spPr>
          <a:xfrm rot="16200000" flipH="1">
            <a:off x="5926498" y="4124826"/>
            <a:ext cx="335060" cy="39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6"/>
          <p:cNvCxnSpPr>
            <a:stCxn id="27" idx="2"/>
            <a:endCxn id="28" idx="0"/>
          </p:cNvCxnSpPr>
          <p:nvPr/>
        </p:nvCxnSpPr>
        <p:spPr>
          <a:xfrm rot="16200000" flipH="1" flipV="1">
            <a:off x="5937498" y="4983089"/>
            <a:ext cx="317001" cy="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55"/>
          <p:cNvGraphicFramePr>
            <a:graphicFrameLocks noGrp="1"/>
          </p:cNvGraphicFramePr>
          <p:nvPr/>
        </p:nvGraphicFramePr>
        <p:xfrm>
          <a:off x="7821199" y="2127809"/>
          <a:ext cx="3451060" cy="323016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6919"/>
                <a:gridCol w="2744141"/>
              </a:tblGrid>
              <a:tr h="30926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순서가 틀렸을 시 퍼즐 진행 초기화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hlinkClick r:id="rId5" action="ppaction://hlinksldjump"/>
                        </a:rPr>
                        <a:t>4P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hlinkClick r:id="rId6" action="ppaction://hlinksldjump"/>
                        </a:rPr>
                        <a:t> 참고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124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>
                        <a:buNone/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실패 효과음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회 출력 후 삭제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hlinkClick r:id="rId7" action="ppaction://hlinksldjump"/>
                        </a:rPr>
                        <a:t>4P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hlinkClick r:id="rId8" action="ppaction://hlinksldjump"/>
                        </a:rPr>
                        <a:t> 참고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51"/>
          <p:cNvSpPr/>
          <p:nvPr/>
        </p:nvSpPr>
        <p:spPr>
          <a:xfrm>
            <a:off x="8041894" y="299831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8" name="직사각형 69"/>
          <p:cNvSpPr/>
          <p:nvPr/>
        </p:nvSpPr>
        <p:spPr>
          <a:xfrm>
            <a:off x="8041894" y="4465974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직사각형 51"/>
          <p:cNvSpPr/>
          <p:nvPr/>
        </p:nvSpPr>
        <p:spPr>
          <a:xfrm>
            <a:off x="5288566" y="2439351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0" name="직사각형 69"/>
          <p:cNvSpPr/>
          <p:nvPr/>
        </p:nvSpPr>
        <p:spPr>
          <a:xfrm>
            <a:off x="5276509" y="3286616"/>
            <a:ext cx="274948" cy="284768"/>
          </a:xfrm>
          <a:prstGeom prst="rect">
            <a:avLst/>
          </a:prstGeom>
          <a:solidFill>
            <a:srgbClr val="ffffff"/>
          </a:solidFill>
          <a:ln w="3810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2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631</ep:Words>
  <ep:PresentationFormat>와이드스크린</ep:PresentationFormat>
  <ep:Paragraphs>163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3층 퍼즐 진행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2022-09-14T03:13:23.000</dcterms:created>
  <dc:creator>김민석</dc:creator>
  <cp:lastModifiedBy>User</cp:lastModifiedBy>
  <dcterms:modified xsi:type="dcterms:W3CDTF">2022-09-20T12:24:41.753</dcterms:modified>
  <cp:revision>59</cp:revision>
  <dc:title>3층 퍼즐 시스템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