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4" autoAdjust="0"/>
  </p:normalViewPr>
  <p:slideViewPr>
    <p:cSldViewPr snapToGrid="0">
      <p:cViewPr>
        <p:scale>
          <a:sx n="75" d="100"/>
          <a:sy n="75" d="100"/>
        </p:scale>
        <p:origin x="25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1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1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9562" y="281581"/>
            <a:ext cx="11240219" cy="612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79562" y="612475"/>
            <a:ext cx="267419" cy="569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5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4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0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7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1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3EC0-FED5-481C-980F-C96BE6601C05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F894-D3B2-48E6-BDEF-28B0846D1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8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9562" y="281581"/>
            <a:ext cx="11240219" cy="612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4439729" y="2725947"/>
            <a:ext cx="3246407" cy="5683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솔루나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메인화면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73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5992" y="724619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타 게임 </a:t>
            </a:r>
            <a:r>
              <a:rPr lang="ko-KR" altLang="en-US" sz="2000" b="1" dirty="0" err="1" smtClean="0"/>
              <a:t>메인화면</a:t>
            </a:r>
            <a:r>
              <a:rPr lang="ko-KR" altLang="en-US" sz="2000" b="1" dirty="0" smtClean="0"/>
              <a:t> 개요 </a:t>
            </a:r>
            <a:endParaRPr lang="ko-KR" altLang="en-US" sz="2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2885146" y="1659893"/>
            <a:ext cx="5668932" cy="2834468"/>
            <a:chOff x="3350973" y="2427644"/>
            <a:chExt cx="5668932" cy="2834468"/>
          </a:xfrm>
        </p:grpSpPr>
        <p:pic>
          <p:nvPicPr>
            <p:cNvPr id="1026" name="Picture 2" descr="https://djf7qc4xvps5h.cloudfront.net/game/cover/thumbnail/2-54003-45.jpg?ver=2022.03.11.06.19.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439" y="2427644"/>
              <a:ext cx="2834466" cy="283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djf7qc4xvps5h.cloudfront.net/game/cover/thumbnail/inside.jpg?ver=2018.08.02.11.18.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973" y="2427644"/>
              <a:ext cx="2834466" cy="283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2885146" y="1382894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* (</a:t>
            </a:r>
            <a:r>
              <a:rPr lang="ko-KR" altLang="en-US" sz="1100" b="1" dirty="0" smtClean="0"/>
              <a:t>좌</a:t>
            </a:r>
            <a:r>
              <a:rPr lang="en-US" altLang="ko-KR" sz="1100" b="1" dirty="0" smtClean="0"/>
              <a:t>)</a:t>
            </a:r>
            <a:r>
              <a:rPr lang="ko-KR" altLang="en-US" sz="1100" b="1" dirty="0" smtClean="0"/>
              <a:t>인사이드 </a:t>
            </a:r>
            <a:r>
              <a:rPr lang="en-US" altLang="ko-KR" sz="1100" b="1" dirty="0" smtClean="0"/>
              <a:t>, (</a:t>
            </a:r>
            <a:r>
              <a:rPr lang="ko-KR" altLang="en-US" sz="1100" b="1" dirty="0" smtClean="0"/>
              <a:t>우</a:t>
            </a:r>
            <a:r>
              <a:rPr lang="en-US" altLang="ko-KR" sz="1100" b="1" dirty="0" smtClean="0"/>
              <a:t>)</a:t>
            </a:r>
            <a:r>
              <a:rPr lang="ko-KR" altLang="en-US" sz="1100" b="1" dirty="0" smtClean="0"/>
              <a:t>저니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023" y="5124092"/>
            <a:ext cx="7321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“</a:t>
            </a:r>
            <a:r>
              <a:rPr lang="ko-KR" altLang="en-US" sz="2000" b="1" dirty="0" smtClean="0"/>
              <a:t>본 게임의 분위기를 보여줄 수 있도록 메인 화면을 구성한다</a:t>
            </a:r>
            <a:r>
              <a:rPr lang="en-US" altLang="ko-KR" sz="2000" b="1" dirty="0" smtClean="0"/>
              <a:t>.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21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992" y="724619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000" b="1" dirty="0" smtClean="0"/>
              <a:t>메인 화면 주인공 및 배경 </a:t>
            </a:r>
            <a:endParaRPr lang="ko-KR" altLang="en-US" sz="2000" b="1" dirty="0"/>
          </a:p>
        </p:txBody>
      </p:sp>
      <p:pic>
        <p:nvPicPr>
          <p:cNvPr id="3" name="Picture 6" descr="포함된 이미지: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9" y="2565719"/>
            <a:ext cx="2955629" cy="36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38215"/>
              </p:ext>
            </p:extLst>
          </p:nvPr>
        </p:nvGraphicFramePr>
        <p:xfrm>
          <a:off x="591389" y="1396693"/>
          <a:ext cx="5145177" cy="101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6"/>
                <a:gridCol w="3871551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주인공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두 손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을 위로 올린 자세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이미지 참고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천체의 형태를 한 구가 떠올려 있다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옆을 바라 보는 형태이며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앉은 자세이다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675" y="2672259"/>
            <a:ext cx="993576" cy="9470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64675" y="2700040"/>
            <a:ext cx="993575" cy="891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  <a:endCxn id="10" idx="6"/>
          </p:cNvCxnSpPr>
          <p:nvPr/>
        </p:nvCxnSpPr>
        <p:spPr>
          <a:xfrm flipH="1">
            <a:off x="2751826" y="3145793"/>
            <a:ext cx="10128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216690" y="2888837"/>
            <a:ext cx="535136" cy="5139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840083" y="924674"/>
            <a:ext cx="0" cy="53553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380226" y="3402748"/>
            <a:ext cx="1104032" cy="972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2484258" y="3812875"/>
            <a:ext cx="1458014" cy="345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00420" y="3340742"/>
            <a:ext cx="196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화면 속 주인공 자세</a:t>
            </a:r>
            <a:endParaRPr lang="ko-KR" altLang="en-US" sz="11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43513"/>
              </p:ext>
            </p:extLst>
          </p:nvPr>
        </p:nvGraphicFramePr>
        <p:xfrm>
          <a:off x="6047118" y="1396693"/>
          <a:ext cx="5145177" cy="101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6"/>
                <a:gridCol w="3871551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별이 가득한 밤하늘 과 시계탑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시계탑의 꼭대기에 주인공이 앉아있는 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구도로 설정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 descr="포함된 이미지: 밤하늘 별이 빛나는 밤 배경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47"/>
          <a:stretch/>
        </p:blipFill>
        <p:spPr bwMode="auto">
          <a:xfrm>
            <a:off x="6594261" y="2565719"/>
            <a:ext cx="3572834" cy="298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포함된 이미지: Imagines MARVEL/DC COMICS || PEDIDOS FECHADO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2"/>
          <a:stretch/>
        </p:blipFill>
        <p:spPr bwMode="auto">
          <a:xfrm flipH="1">
            <a:off x="6974539" y="2790175"/>
            <a:ext cx="804038" cy="284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포함된 이미지: Black silhouette fai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938" y="3046121"/>
            <a:ext cx="1070680" cy="71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6594261" y="2565719"/>
            <a:ext cx="3572834" cy="3000257"/>
          </a:xfrm>
          <a:prstGeom prst="rect">
            <a:avLst/>
          </a:prstGeom>
          <a:blipFill dpi="0" rotWithShape="1">
            <a:blip r:embed="rId7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16143" y="5644903"/>
            <a:ext cx="308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배경 분위기 예시 이미지 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7439025" y="3145793"/>
            <a:ext cx="419100" cy="66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endCxn id="37" idx="3"/>
          </p:cNvCxnSpPr>
          <p:nvPr/>
        </p:nvCxnSpPr>
        <p:spPr>
          <a:xfrm flipH="1">
            <a:off x="7858125" y="3426465"/>
            <a:ext cx="2369369" cy="52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68163" y="4215557"/>
            <a:ext cx="196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화면 속 주인공 상체 구도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endCxn id="45" idx="2"/>
          </p:cNvCxnSpPr>
          <p:nvPr/>
        </p:nvCxnSpPr>
        <p:spPr>
          <a:xfrm flipV="1">
            <a:off x="4739102" y="3178392"/>
            <a:ext cx="3009973" cy="67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7749075" y="3058291"/>
            <a:ext cx="240201" cy="2402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055" y="3101489"/>
            <a:ext cx="192240" cy="18324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901883" y="912876"/>
            <a:ext cx="295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배경 오브젝트 다음 페이지 참고</a:t>
            </a:r>
            <a:endParaRPr lang="ko-KR" altLang="en-US" sz="1400" b="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675" y="2627955"/>
            <a:ext cx="993576" cy="9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992" y="724619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000" b="1" dirty="0" smtClean="0"/>
              <a:t>메인 화면 오브젝트 상세 설명 </a:t>
            </a:r>
            <a:endParaRPr lang="ko-KR" altLang="en-US" sz="2000" b="1" dirty="0"/>
          </a:p>
        </p:txBody>
      </p:sp>
      <p:pic>
        <p:nvPicPr>
          <p:cNvPr id="2056" name="Picture 8" descr="포함된 이미지: 30 Super Hi-Tech HUD &amp; Infographic Desig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r="10289" b="7990"/>
          <a:stretch/>
        </p:blipFill>
        <p:spPr bwMode="auto">
          <a:xfrm>
            <a:off x="2946400" y="2840154"/>
            <a:ext cx="3007360" cy="26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6960" y="1435934"/>
            <a:ext cx="950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오브젝트 의도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천체가 담긴 구를 보여줌으로써 게임의 핵심이 천문시계임을 표현한다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934" y="1811290"/>
            <a:ext cx="870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속 지구의 문제 발생이 원인임을 표현하기 위하여 지구와 유사한 형태로 설정 </a:t>
            </a:r>
            <a:endParaRPr lang="ko-KR" altLang="en-US" dirty="0"/>
          </a:p>
        </p:txBody>
      </p:sp>
      <p:pic>
        <p:nvPicPr>
          <p:cNvPr id="2058" name="Picture 10" descr="포함된 이미지: Орбита космос гравюр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7503"/>
          <a:stretch/>
        </p:blipFill>
        <p:spPr bwMode="auto">
          <a:xfrm>
            <a:off x="6798412" y="2695054"/>
            <a:ext cx="2579267" cy="275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9774" y="5749328"/>
            <a:ext cx="739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= </a:t>
            </a:r>
            <a:r>
              <a:rPr lang="ko-KR" altLang="en-US" b="1" dirty="0" smtClean="0"/>
              <a:t>지구 모양에 속이 천체로 이루어진 구 형태의 오브젝트를 생각한다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37235" y="2183813"/>
            <a:ext cx="1659854" cy="1200984"/>
            <a:chOff x="437235" y="2221520"/>
            <a:chExt cx="1659854" cy="120098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374" y="2221520"/>
              <a:ext cx="993576" cy="9470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37235" y="3168588"/>
              <a:ext cx="1659854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* </a:t>
              </a:r>
              <a:r>
                <a:rPr lang="ko-KR" altLang="en-US" sz="1050" b="1" dirty="0" smtClean="0"/>
                <a:t>전 페이지 참고 이미지</a:t>
              </a:r>
              <a:endParaRPr lang="ko-KR" altLang="en-US" sz="1050" b="1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27074" y="2014516"/>
            <a:ext cx="1726845" cy="1521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992" y="724619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000" b="1" dirty="0" smtClean="0"/>
              <a:t>메인 화면 오브젝트 상세 설명 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6960" y="1435934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오브젝트 의도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시계탑을 메인 화면에 표현함으로써 플레이 속 배경이 시계탑 속 </a:t>
            </a:r>
            <a:endParaRPr lang="en-US" altLang="ko-KR" dirty="0" smtClean="0"/>
          </a:p>
          <a:p>
            <a:pPr lvl="4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환경임을 인지 시켜준다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074" y="2014516"/>
            <a:ext cx="2377086" cy="209395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60999" y="2086632"/>
            <a:ext cx="2109236" cy="1683252"/>
            <a:chOff x="6594261" y="2565719"/>
            <a:chExt cx="3572834" cy="3073318"/>
          </a:xfrm>
        </p:grpSpPr>
        <p:pic>
          <p:nvPicPr>
            <p:cNvPr id="12" name="Picture 2" descr="포함된 이미지: 밤하늘 별이 빛나는 밤 배경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547"/>
            <a:stretch/>
          </p:blipFill>
          <p:spPr bwMode="auto">
            <a:xfrm>
              <a:off x="6594261" y="2565719"/>
              <a:ext cx="3572834" cy="2983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포함된 이미지: Imagines MARVEL/DC COMICS || PEDIDOS FECHADO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92"/>
            <a:stretch/>
          </p:blipFill>
          <p:spPr bwMode="auto">
            <a:xfrm flipH="1">
              <a:off x="6974539" y="2790175"/>
              <a:ext cx="804038" cy="284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포함된 이미지: Black silhouette fair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4938" y="3046121"/>
              <a:ext cx="1070680" cy="712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6594261" y="2565719"/>
              <a:ext cx="3572834" cy="3000257"/>
            </a:xfrm>
            <a:prstGeom prst="rect">
              <a:avLst/>
            </a:prstGeom>
            <a:blipFill dpi="0" rotWithShape="1">
              <a:blip r:embed="rId5">
                <a:alphaModFix amt="1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5992" y="3811520"/>
            <a:ext cx="165985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* </a:t>
            </a:r>
            <a:r>
              <a:rPr lang="ko-KR" altLang="en-US" sz="1050" b="1" dirty="0" smtClean="0"/>
              <a:t>전 페이지 참고 이미지</a:t>
            </a:r>
            <a:endParaRPr lang="ko-KR" altLang="en-US" sz="1050" b="1" dirty="0"/>
          </a:p>
        </p:txBody>
      </p:sp>
      <p:pic>
        <p:nvPicPr>
          <p:cNvPr id="5122" name="Picture 2" descr="포함된 이미지: 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65"/>
          <a:stretch/>
        </p:blipFill>
        <p:spPr bwMode="auto">
          <a:xfrm>
            <a:off x="4517033" y="2160285"/>
            <a:ext cx="1256665" cy="28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ock tower watercolo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658" r="-8786" b="18181"/>
          <a:stretch/>
        </p:blipFill>
        <p:spPr bwMode="auto">
          <a:xfrm flipH="1">
            <a:off x="6689361" y="2209566"/>
            <a:ext cx="1886585" cy="28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548882" y="5308763"/>
            <a:ext cx="402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*(</a:t>
            </a:r>
            <a:r>
              <a:rPr lang="ko-KR" altLang="en-US" sz="1200" b="1" dirty="0" smtClean="0"/>
              <a:t>좌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시계탑 무채색 이미지</a:t>
            </a:r>
            <a:r>
              <a:rPr lang="en-US" altLang="ko-KR" sz="1200" b="1" dirty="0" smtClean="0"/>
              <a:t>, (</a:t>
            </a:r>
            <a:r>
              <a:rPr lang="ko-KR" altLang="en-US" sz="1200" b="1" dirty="0" smtClean="0"/>
              <a:t>우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채색 된 시계탑 이미지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072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992" y="724619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메인화면</a:t>
            </a:r>
            <a:r>
              <a:rPr lang="ko-KR" altLang="en-US" sz="2000" b="1" dirty="0" smtClean="0"/>
              <a:t> 전체 구도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0234" y="1537625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구도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사선 구도를 기준으로 설정</a:t>
            </a:r>
            <a:endParaRPr lang="en-US" altLang="ko-KR" dirty="0" smtClean="0"/>
          </a:p>
        </p:txBody>
      </p:sp>
      <p:pic>
        <p:nvPicPr>
          <p:cNvPr id="2066" name="Picture 18" descr="Watercolor painting of Big Ben silhouetted at sunset in the city of London, England.  Painted on YUPO synthetic pap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99" y="1124729"/>
            <a:ext cx="4216527" cy="48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51674" y="2259036"/>
            <a:ext cx="510267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구도 의도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사선 구도를 설정하여 본 게임의 핵심인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시계탑 배경과 오브젝트를 강조하기 위함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088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207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솔루나 메인화면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솔루나 메인화면</dc:title>
  <dc:creator>Microsoft 계정</dc:creator>
  <cp:lastModifiedBy>Microsoft 계정</cp:lastModifiedBy>
  <cp:revision>12</cp:revision>
  <dcterms:created xsi:type="dcterms:W3CDTF">2022-07-18T08:32:19Z</dcterms:created>
  <dcterms:modified xsi:type="dcterms:W3CDTF">2022-07-18T10:19:55Z</dcterms:modified>
</cp:coreProperties>
</file>