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E6FF4-C629-4377-BD98-AD42D5FCA3D1}" v="147" dt="2022-07-15T13:12:1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7BD7E-323D-9174-0EA7-FF986453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4FF0A-2DF6-DD3F-7653-94C5BFEA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29FFD-7042-5D2D-2554-DC5FDDC0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7654E-41DE-92EC-32A9-815AE53B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08F10-A5F1-5787-5ECF-3BAD7CBB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6F21F-642E-39F8-A75C-B18C1105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855CC-020F-A99C-169B-5514B50D8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7E146-93A1-F8CC-A7F7-37202BFE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4A4F3-40E2-FBA1-5C04-2E9F3501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32529-0DF2-AC40-D8D0-C1E5D89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E0E2D-7FCD-7BA9-F024-B07C4B5D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410D1-F7C4-4181-692B-0F718F47F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6B0D8-9606-608C-4D14-B6D2322B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7D78B-B575-30FC-0798-0C42B9AD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E357B-3CC1-FB21-0789-F320B270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1CD77-8806-E0B2-9E15-33375792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1090-2EFA-558F-EF01-1A809500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BF3A2-4FD7-5437-D428-30568FAB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33DA9-9071-89DE-73D8-D55726AD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40A95-60FA-721E-8FB6-235472BD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9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F578-174F-6F46-2B5F-92FBF71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BA7EA-5609-766A-011E-777F22BC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7149-53D1-4745-28AA-BC89BE0B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C555F-B5E2-7F17-8018-5ECE5994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A1A2-0D8B-CD05-1303-B8149D6F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6FB2-1BC1-96A6-6947-5C78EB4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454A6-4EF7-4FB7-B2FD-04F645F42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61B72-2BF9-9108-2408-51710D92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AA93F-2ED0-D0A7-AEC7-B6749814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23314-6603-6C9C-519C-4E307F89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73387-18C5-5DF6-C6AC-CA9192D0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7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0048-C7C5-C615-9353-2F3771B3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72DB2-F121-9C33-2A51-19C6D893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8352C-AE08-D44D-2F3D-5C001CB2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6E4687-99D1-FAA0-B50A-7078AB2E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CB522D-1FBD-4BE1-F807-CBE6CAA9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6FC85-33F5-4C65-BB47-CAB055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9AD60-0EF8-F6E4-68A7-9AB9BAB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3E9CBA-3DB6-21AB-C686-C57E7EE3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1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EE4BB-B04B-C70B-2F70-3C509BD6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630DB2-4B84-4627-C402-99240756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646FB-057A-EBD9-1EC5-C5711C39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846B7-4A52-E6C6-5076-8F6AD0F3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0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CECD1-E75B-09ED-7F24-5E93A11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DBDD33-1CD9-6254-DAD5-7991C33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93FD3-1B5C-B35B-6AC3-1C0FFBCC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88EF0-6DA5-3B42-0AB6-4A1D1445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6F5E-8D07-7B70-0129-21198F01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2D21D-19CF-34C3-482F-FDFEEC82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160A4-FC85-AB0D-B931-317C7CB3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064F1-7730-0089-5BF2-51650FDF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DA826-5F1E-D6A0-7D81-ED7E4C33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C5159-360B-01B5-B8A7-7139C287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6F8C0D-8180-D626-87B9-FD7B2957F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5976B-0C81-18B6-9304-7EEC1012D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F608F-0E84-544E-67AF-A0C8064C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838F0-F651-D6AB-230D-C1B44F93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CCF05-E49F-7696-1B8F-C2C72EC1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17348A-7E80-A764-50C4-0672C060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7138-C14A-8BB3-4542-EE37CC9D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4251C-BC35-5320-19E2-F89C4F76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9C9B-80CF-4514-963C-A1EB4EF6DE3A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53FE4-7265-84FB-85C0-B68673FDB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2031B-52D5-22BF-74B1-379EED5D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EB19-5B39-4E3D-8550-619BE940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A4F0C-6793-C28B-1CBE-16A5E0206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솔루나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FCD3A-5E65-5A04-2DD3-EE71BB4AD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3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730B14-3305-6A68-8143-853E14AA3058}"/>
              </a:ext>
            </a:extLst>
          </p:cNvPr>
          <p:cNvSpPr/>
          <p:nvPr/>
        </p:nvSpPr>
        <p:spPr>
          <a:xfrm>
            <a:off x="6271491" y="554145"/>
            <a:ext cx="5548168" cy="100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6346E1-18F5-1CB9-2186-E870BB2A0A69}"/>
              </a:ext>
            </a:extLst>
          </p:cNvPr>
          <p:cNvSpPr/>
          <p:nvPr/>
        </p:nvSpPr>
        <p:spPr>
          <a:xfrm>
            <a:off x="372341" y="479714"/>
            <a:ext cx="535709" cy="517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67FB9-2318-2941-04D9-9D1F3E1B4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39" y1="38867" x2="49805" y2="35547"/>
                        <a14:foregroundMark x1="49805" y1="35547" x2="49805" y2="35547"/>
                      </a14:backgroundRemoval>
                    </a14:imgEffect>
                  </a14:imgLayer>
                </a14:imgProps>
              </a:ext>
            </a:extLst>
          </a:blip>
          <a:srcRect l="15909" t="16051" r="16288" b="16335"/>
          <a:stretch/>
        </p:blipFill>
        <p:spPr>
          <a:xfrm>
            <a:off x="446231" y="554145"/>
            <a:ext cx="387928" cy="3868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A246730-C424-C89A-FBB5-E8F78F7AB0C4}"/>
              </a:ext>
            </a:extLst>
          </p:cNvPr>
          <p:cNvSpPr/>
          <p:nvPr/>
        </p:nvSpPr>
        <p:spPr>
          <a:xfrm>
            <a:off x="1183707" y="334819"/>
            <a:ext cx="3634496" cy="81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 시 아래 창이 화면에 뜬다</a:t>
            </a:r>
            <a:endParaRPr lang="en-US" altLang="ko-KR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3C8EE47-458F-2905-EB96-A1C99236C504}"/>
              </a:ext>
            </a:extLst>
          </p:cNvPr>
          <p:cNvCxnSpPr>
            <a:stCxn id="2" idx="2"/>
          </p:cNvCxnSpPr>
          <p:nvPr/>
        </p:nvCxnSpPr>
        <p:spPr>
          <a:xfrm rot="16200000" flipH="1">
            <a:off x="894773" y="742373"/>
            <a:ext cx="2270124" cy="27792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6D7661-B14A-21DF-2CCC-50BF3FD18AFF}"/>
              </a:ext>
            </a:extLst>
          </p:cNvPr>
          <p:cNvSpPr/>
          <p:nvPr/>
        </p:nvSpPr>
        <p:spPr>
          <a:xfrm>
            <a:off x="3419475" y="1840056"/>
            <a:ext cx="6122548" cy="348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57277-B982-374B-DEF4-C0BAC05A13C5}"/>
              </a:ext>
            </a:extLst>
          </p:cNvPr>
          <p:cNvSpPr/>
          <p:nvPr/>
        </p:nvSpPr>
        <p:spPr>
          <a:xfrm>
            <a:off x="5630858" y="1920875"/>
            <a:ext cx="1699782" cy="579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일시정지됨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446E6-F775-3B6F-7893-3075977E1D47}"/>
              </a:ext>
            </a:extLst>
          </p:cNvPr>
          <p:cNvSpPr/>
          <p:nvPr/>
        </p:nvSpPr>
        <p:spPr>
          <a:xfrm>
            <a:off x="4818203" y="2864138"/>
            <a:ext cx="3325091" cy="805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2DE44F-4291-1598-EAB9-B75B8D78547F}"/>
              </a:ext>
            </a:extLst>
          </p:cNvPr>
          <p:cNvSpPr/>
          <p:nvPr/>
        </p:nvSpPr>
        <p:spPr>
          <a:xfrm>
            <a:off x="4818203" y="3787774"/>
            <a:ext cx="3325091" cy="805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나가기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A92F25-1A5D-D64B-1BBE-6D0EC7293711}"/>
              </a:ext>
            </a:extLst>
          </p:cNvPr>
          <p:cNvCxnSpPr>
            <a:stCxn id="10" idx="3"/>
          </p:cNvCxnSpPr>
          <p:nvPr/>
        </p:nvCxnSpPr>
        <p:spPr>
          <a:xfrm flipV="1">
            <a:off x="8143294" y="4190710"/>
            <a:ext cx="16472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8A87AF-6F88-9173-FFCD-714C78BB20B0}"/>
              </a:ext>
            </a:extLst>
          </p:cNvPr>
          <p:cNvSpPr/>
          <p:nvPr/>
        </p:nvSpPr>
        <p:spPr>
          <a:xfrm>
            <a:off x="9790545" y="3787774"/>
            <a:ext cx="3325091" cy="1255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처음부터 다시 시작해야합니다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2DBFE-8B1A-A85A-31C5-949B3044D65B}"/>
              </a:ext>
            </a:extLst>
          </p:cNvPr>
          <p:cNvSpPr/>
          <p:nvPr/>
        </p:nvSpPr>
        <p:spPr>
          <a:xfrm>
            <a:off x="9975273" y="4396509"/>
            <a:ext cx="1256145" cy="517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F39E6-41DF-609C-B70B-FE4E8EB4C8DF}"/>
              </a:ext>
            </a:extLst>
          </p:cNvPr>
          <p:cNvSpPr/>
          <p:nvPr/>
        </p:nvSpPr>
        <p:spPr>
          <a:xfrm>
            <a:off x="11693230" y="4396509"/>
            <a:ext cx="125614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8042EBC-CF38-8D0F-6F67-0707668FA23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8143294" y="1557474"/>
            <a:ext cx="902281" cy="17096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64E985-F7B2-5ABF-2F4E-D2B582709E3D}"/>
              </a:ext>
            </a:extLst>
          </p:cNvPr>
          <p:cNvSpPr/>
          <p:nvPr/>
        </p:nvSpPr>
        <p:spPr>
          <a:xfrm>
            <a:off x="6400794" y="809794"/>
            <a:ext cx="5292436" cy="518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ABAB15-E7B6-497D-24AA-65AA653E9B81}"/>
              </a:ext>
            </a:extLst>
          </p:cNvPr>
          <p:cNvSpPr/>
          <p:nvPr/>
        </p:nvSpPr>
        <p:spPr>
          <a:xfrm>
            <a:off x="6483920" y="880709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변경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521606-85CA-01B2-F47F-178C978CD98C}"/>
              </a:ext>
            </a:extLst>
          </p:cNvPr>
          <p:cNvSpPr/>
          <p:nvPr/>
        </p:nvSpPr>
        <p:spPr>
          <a:xfrm>
            <a:off x="8248065" y="880709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조정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A76FE3-7C06-5D57-FBFD-8672C0464AC0}"/>
              </a:ext>
            </a:extLst>
          </p:cNvPr>
          <p:cNvSpPr/>
          <p:nvPr/>
        </p:nvSpPr>
        <p:spPr>
          <a:xfrm>
            <a:off x="10012210" y="880709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제작진</a:t>
            </a:r>
          </a:p>
        </p:txBody>
      </p:sp>
    </p:spTree>
    <p:extLst>
      <p:ext uri="{BB962C8B-B14F-4D97-AF65-F5344CB8AC3E}">
        <p14:creationId xmlns:p14="http://schemas.microsoft.com/office/powerpoint/2010/main" val="37859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A3F55-F79A-9354-019E-A1922639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솔루나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770B8-F3F4-975D-E4F0-48CB5CF1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 err="1"/>
              <a:t>인게임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79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19FB58-6A1E-C2F8-6C8D-97E0C92DD5C2}"/>
              </a:ext>
            </a:extLst>
          </p:cNvPr>
          <p:cNvSpPr/>
          <p:nvPr/>
        </p:nvSpPr>
        <p:spPr>
          <a:xfrm>
            <a:off x="2992581" y="5283207"/>
            <a:ext cx="5292436" cy="518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D59012-D711-AA4E-EFEC-E3EEDD9A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86D04-AC76-816A-EC98-E09F5F9B9787}"/>
              </a:ext>
            </a:extLst>
          </p:cNvPr>
          <p:cNvSpPr/>
          <p:nvPr/>
        </p:nvSpPr>
        <p:spPr>
          <a:xfrm>
            <a:off x="838200" y="1468585"/>
            <a:ext cx="6162964" cy="312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001F1D-D5D0-1FEA-2965-8B4988230ED7}"/>
              </a:ext>
            </a:extLst>
          </p:cNvPr>
          <p:cNvSpPr/>
          <p:nvPr/>
        </p:nvSpPr>
        <p:spPr>
          <a:xfrm>
            <a:off x="2530764" y="1884221"/>
            <a:ext cx="2650836" cy="461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8798-148D-5F45-CB03-D7A7FD7DD046}"/>
              </a:ext>
            </a:extLst>
          </p:cNvPr>
          <p:cNvSpPr/>
          <p:nvPr/>
        </p:nvSpPr>
        <p:spPr>
          <a:xfrm>
            <a:off x="3011054" y="2909457"/>
            <a:ext cx="16902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799A2C-9ADC-6431-02FC-566E5D42C6AB}"/>
              </a:ext>
            </a:extLst>
          </p:cNvPr>
          <p:cNvSpPr/>
          <p:nvPr/>
        </p:nvSpPr>
        <p:spPr>
          <a:xfrm>
            <a:off x="3011054" y="3422654"/>
            <a:ext cx="16902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47C848-9780-FA31-6E2E-DFBA72D035C1}"/>
              </a:ext>
            </a:extLst>
          </p:cNvPr>
          <p:cNvSpPr/>
          <p:nvPr/>
        </p:nvSpPr>
        <p:spPr>
          <a:xfrm>
            <a:off x="3011053" y="3935851"/>
            <a:ext cx="16902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나가기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CFB206-BE3F-93AF-4DEE-50091C114325}"/>
              </a:ext>
            </a:extLst>
          </p:cNvPr>
          <p:cNvSpPr/>
          <p:nvPr/>
        </p:nvSpPr>
        <p:spPr>
          <a:xfrm>
            <a:off x="858982" y="4789728"/>
            <a:ext cx="1653310" cy="369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D900DE-BE8F-CD57-492E-7820A5F77089}"/>
              </a:ext>
            </a:extLst>
          </p:cNvPr>
          <p:cNvSpPr/>
          <p:nvPr/>
        </p:nvSpPr>
        <p:spPr>
          <a:xfrm>
            <a:off x="2992581" y="4781464"/>
            <a:ext cx="4257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시작 지점으로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E1677-CF07-D0F5-7AA7-101BFD4C27E4}"/>
              </a:ext>
            </a:extLst>
          </p:cNvPr>
          <p:cNvSpPr/>
          <p:nvPr/>
        </p:nvSpPr>
        <p:spPr>
          <a:xfrm>
            <a:off x="858982" y="5362386"/>
            <a:ext cx="1653310" cy="369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DCD53-6701-5068-089D-EA0E5B9EFBC0}"/>
              </a:ext>
            </a:extLst>
          </p:cNvPr>
          <p:cNvSpPr/>
          <p:nvPr/>
        </p:nvSpPr>
        <p:spPr>
          <a:xfrm>
            <a:off x="3075707" y="5354122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07260-522C-A5B0-2EE2-B23B1D434ECB}"/>
              </a:ext>
            </a:extLst>
          </p:cNvPr>
          <p:cNvSpPr/>
          <p:nvPr/>
        </p:nvSpPr>
        <p:spPr>
          <a:xfrm>
            <a:off x="4839852" y="5354122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조정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FF7810-8FBF-E560-EA30-8F3321E5DBCA}"/>
              </a:ext>
            </a:extLst>
          </p:cNvPr>
          <p:cNvSpPr/>
          <p:nvPr/>
        </p:nvSpPr>
        <p:spPr>
          <a:xfrm>
            <a:off x="6603997" y="5354122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AE95FB-4108-FDE7-9A26-ABF17DE2F6AA}"/>
              </a:ext>
            </a:extLst>
          </p:cNvPr>
          <p:cNvSpPr/>
          <p:nvPr/>
        </p:nvSpPr>
        <p:spPr>
          <a:xfrm>
            <a:off x="858982" y="5935044"/>
            <a:ext cx="1653310" cy="369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나가기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182CD5-B4AE-2AAA-96EB-0CEF5BD79A5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512292" y="4970521"/>
            <a:ext cx="480289" cy="413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F4A2329-55BF-A299-3284-2D7DE992CECA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512292" y="5542694"/>
            <a:ext cx="480289" cy="461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165D61-9F59-1F0D-B742-AD9FB04BFF57}"/>
              </a:ext>
            </a:extLst>
          </p:cNvPr>
          <p:cNvSpPr/>
          <p:nvPr/>
        </p:nvSpPr>
        <p:spPr>
          <a:xfrm>
            <a:off x="2992581" y="5926295"/>
            <a:ext cx="2650838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 확인 메시지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7B8476B-BCAE-1987-0F92-A7F6B9EC9D1B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2512292" y="6115352"/>
            <a:ext cx="480289" cy="461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23AC161-60D9-B114-0760-2F64719B72B7}"/>
              </a:ext>
            </a:extLst>
          </p:cNvPr>
          <p:cNvCxnSpPr>
            <a:stCxn id="23" idx="3"/>
          </p:cNvCxnSpPr>
          <p:nvPr/>
        </p:nvCxnSpPr>
        <p:spPr>
          <a:xfrm>
            <a:off x="5643419" y="6115352"/>
            <a:ext cx="5541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950CD3-7305-FFBE-9641-2E5E602AF454}"/>
              </a:ext>
            </a:extLst>
          </p:cNvPr>
          <p:cNvSpPr/>
          <p:nvPr/>
        </p:nvSpPr>
        <p:spPr>
          <a:xfrm>
            <a:off x="6197600" y="5926295"/>
            <a:ext cx="2650838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 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7B178F4-694C-DD10-3A08-80004397598D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5643419" y="6115352"/>
            <a:ext cx="554180" cy="483456"/>
          </a:xfrm>
          <a:prstGeom prst="bentConnector3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AB6FCD-38C1-0F92-A815-03489E32F397}"/>
              </a:ext>
            </a:extLst>
          </p:cNvPr>
          <p:cNvSpPr/>
          <p:nvPr/>
        </p:nvSpPr>
        <p:spPr>
          <a:xfrm>
            <a:off x="6197599" y="6409751"/>
            <a:ext cx="4276437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창 닫고 메인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154170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59012-D711-AA4E-EFEC-E3EEDD9A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148D5-B09C-F52B-43D6-53C622D9DA1F}"/>
              </a:ext>
            </a:extLst>
          </p:cNvPr>
          <p:cNvSpPr/>
          <p:nvPr/>
        </p:nvSpPr>
        <p:spPr>
          <a:xfrm>
            <a:off x="3362035" y="1431201"/>
            <a:ext cx="5292436" cy="518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32CA28-2272-6CF3-3D1A-88AFCE2D110C}"/>
              </a:ext>
            </a:extLst>
          </p:cNvPr>
          <p:cNvSpPr/>
          <p:nvPr/>
        </p:nvSpPr>
        <p:spPr>
          <a:xfrm>
            <a:off x="3445161" y="1502116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변경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670838-3364-F939-9D3D-9BAB47CA145B}"/>
              </a:ext>
            </a:extLst>
          </p:cNvPr>
          <p:cNvSpPr/>
          <p:nvPr/>
        </p:nvSpPr>
        <p:spPr>
          <a:xfrm>
            <a:off x="5209306" y="1502116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조정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6E9D2F-D361-8D47-E85A-43C68DA32E88}"/>
              </a:ext>
            </a:extLst>
          </p:cNvPr>
          <p:cNvSpPr/>
          <p:nvPr/>
        </p:nvSpPr>
        <p:spPr>
          <a:xfrm>
            <a:off x="6973451" y="1502116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0564-C503-6311-FB0C-AB235CE49476}"/>
              </a:ext>
            </a:extLst>
          </p:cNvPr>
          <p:cNvSpPr/>
          <p:nvPr/>
        </p:nvSpPr>
        <p:spPr>
          <a:xfrm>
            <a:off x="893616" y="2430371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변경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ED8286-3D03-DA1E-6D6A-F850B7C65285}"/>
              </a:ext>
            </a:extLst>
          </p:cNvPr>
          <p:cNvCxnSpPr>
            <a:stCxn id="13" idx="3"/>
          </p:cNvCxnSpPr>
          <p:nvPr/>
        </p:nvCxnSpPr>
        <p:spPr>
          <a:xfrm>
            <a:off x="2482271" y="2619428"/>
            <a:ext cx="61191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84F9B9-A8CA-E7B1-DC8B-7999D7956BFC}"/>
              </a:ext>
            </a:extLst>
          </p:cNvPr>
          <p:cNvSpPr/>
          <p:nvPr/>
        </p:nvSpPr>
        <p:spPr>
          <a:xfrm>
            <a:off x="3094181" y="2407975"/>
            <a:ext cx="6751783" cy="268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526D4D-5685-BF23-68DE-D8A9E9E6C82A}"/>
              </a:ext>
            </a:extLst>
          </p:cNvPr>
          <p:cNvSpPr/>
          <p:nvPr/>
        </p:nvSpPr>
        <p:spPr>
          <a:xfrm>
            <a:off x="3191162" y="2556217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98F56C-F441-5DE5-1AD3-98ECEB0B3E73}"/>
              </a:ext>
            </a:extLst>
          </p:cNvPr>
          <p:cNvSpPr/>
          <p:nvPr/>
        </p:nvSpPr>
        <p:spPr>
          <a:xfrm>
            <a:off x="3191162" y="3060177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F3095-C6F7-1518-4393-518D01EEE0B2}"/>
              </a:ext>
            </a:extLst>
          </p:cNvPr>
          <p:cNvSpPr/>
          <p:nvPr/>
        </p:nvSpPr>
        <p:spPr>
          <a:xfrm>
            <a:off x="3191162" y="3566118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AC2300-A5E3-7076-AFAB-130FC6AA8C82}"/>
              </a:ext>
            </a:extLst>
          </p:cNvPr>
          <p:cNvSpPr/>
          <p:nvPr/>
        </p:nvSpPr>
        <p:spPr>
          <a:xfrm>
            <a:off x="3187695" y="4072059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FDE8B9-208F-7F2A-047C-93690BC1B057}"/>
              </a:ext>
            </a:extLst>
          </p:cNvPr>
          <p:cNvSpPr/>
          <p:nvPr/>
        </p:nvSpPr>
        <p:spPr>
          <a:xfrm>
            <a:off x="3187695" y="4576019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28B6B8-CB70-D428-5311-C4F7BE11B382}"/>
              </a:ext>
            </a:extLst>
          </p:cNvPr>
          <p:cNvSpPr/>
          <p:nvPr/>
        </p:nvSpPr>
        <p:spPr>
          <a:xfrm>
            <a:off x="5928589" y="2557201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E08765-6367-59D4-A01F-9DF25C8CD5EF}"/>
              </a:ext>
            </a:extLst>
          </p:cNvPr>
          <p:cNvSpPr/>
          <p:nvPr/>
        </p:nvSpPr>
        <p:spPr>
          <a:xfrm>
            <a:off x="5928589" y="3066472"/>
            <a:ext cx="74468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122827-31D8-9BDF-076B-B72381A6604D}"/>
              </a:ext>
            </a:extLst>
          </p:cNvPr>
          <p:cNvSpPr/>
          <p:nvPr/>
        </p:nvSpPr>
        <p:spPr>
          <a:xfrm>
            <a:off x="5928589" y="3575354"/>
            <a:ext cx="1395113" cy="60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들기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41AEA5-DE45-AB2C-6F2A-96BDB861A43C}"/>
              </a:ext>
            </a:extLst>
          </p:cNvPr>
          <p:cNvSpPr/>
          <p:nvPr/>
        </p:nvSpPr>
        <p:spPr>
          <a:xfrm>
            <a:off x="8405091" y="3566422"/>
            <a:ext cx="1395113" cy="611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줌 인</a:t>
            </a:r>
            <a:r>
              <a:rPr lang="en-US" altLang="ko-KR" dirty="0"/>
              <a:t>/</a:t>
            </a:r>
            <a:r>
              <a:rPr lang="ko-KR" altLang="en-US" dirty="0"/>
              <a:t>아웃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2F613A-0963-1200-5297-B99D5EB8047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02627" y="2745274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821DA-B7D6-5CCC-767C-3FE2D803425F}"/>
              </a:ext>
            </a:extLst>
          </p:cNvPr>
          <p:cNvSpPr/>
          <p:nvPr/>
        </p:nvSpPr>
        <p:spPr>
          <a:xfrm>
            <a:off x="3916218" y="2557201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밤</a:t>
            </a:r>
            <a:r>
              <a:rPr lang="en-US" altLang="ko-KR" sz="1600" dirty="0"/>
              <a:t>/</a:t>
            </a:r>
            <a:r>
              <a:rPr lang="ko-KR" altLang="en-US" sz="1600" dirty="0"/>
              <a:t>낮 능력 변경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46577-D5DF-F794-9BA5-051F1DF272D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702627" y="3252093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703D3A-67B0-0CD6-EDED-3651B9BC4E38}"/>
              </a:ext>
            </a:extLst>
          </p:cNvPr>
          <p:cNvSpPr/>
          <p:nvPr/>
        </p:nvSpPr>
        <p:spPr>
          <a:xfrm>
            <a:off x="3916218" y="3064020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상호작용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9E1300-09FE-0F30-5B68-1D1B90EFBB0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702627" y="3758912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86EF0E-FD7F-656C-512C-E2CA7BEC5B49}"/>
              </a:ext>
            </a:extLst>
          </p:cNvPr>
          <p:cNvSpPr/>
          <p:nvPr/>
        </p:nvSpPr>
        <p:spPr>
          <a:xfrm>
            <a:off x="3916218" y="3570839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위로 이동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7E262B-EE3A-F842-013B-7DB98C6A05A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702627" y="4258151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D27317-D2D2-DF21-5F8B-CBB4AF9B1CFC}"/>
              </a:ext>
            </a:extLst>
          </p:cNvPr>
          <p:cNvSpPr/>
          <p:nvPr/>
        </p:nvSpPr>
        <p:spPr>
          <a:xfrm>
            <a:off x="3916218" y="4070078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왼쪽으로 이동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23C939-50FD-945B-C86F-7297BC63AE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702627" y="4756406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870EFA-7B9E-BC95-649A-E423E4C92ECD}"/>
              </a:ext>
            </a:extLst>
          </p:cNvPr>
          <p:cNvSpPr/>
          <p:nvPr/>
        </p:nvSpPr>
        <p:spPr>
          <a:xfrm>
            <a:off x="3916218" y="4568333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아래로 이동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F437694-EA16-90D8-855B-92109CC396C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459682" y="2745274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7350A5-8C4A-75FE-582C-4EB130490C93}"/>
              </a:ext>
            </a:extLst>
          </p:cNvPr>
          <p:cNvSpPr/>
          <p:nvPr/>
        </p:nvSpPr>
        <p:spPr>
          <a:xfrm>
            <a:off x="6673273" y="2557201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오른쪽으로 이동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02F5BAF-60B8-1E41-9349-61A27A79C3B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689434" y="3249234"/>
            <a:ext cx="213591" cy="9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0206A5-801E-D644-BAFC-CE3FE43592C9}"/>
              </a:ext>
            </a:extLst>
          </p:cNvPr>
          <p:cNvSpPr/>
          <p:nvPr/>
        </p:nvSpPr>
        <p:spPr>
          <a:xfrm>
            <a:off x="6903025" y="3061161"/>
            <a:ext cx="1801091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인벤토리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F7B1EFE-12F5-F61F-5792-640E26B48C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406" y1="30312" x2="51406" y2="30312"/>
                        <a14:foregroundMark x1="59219" y1="26719" x2="59219" y2="26719"/>
                        <a14:foregroundMark x1="67813" y1="26719" x2="67813" y2="26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3578" y="3471107"/>
            <a:ext cx="1652452" cy="165245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A4B8E3-4D04-07F4-07D4-5C34602532DB}"/>
              </a:ext>
            </a:extLst>
          </p:cNvPr>
          <p:cNvSpPr/>
          <p:nvPr/>
        </p:nvSpPr>
        <p:spPr>
          <a:xfrm>
            <a:off x="7675417" y="3771300"/>
            <a:ext cx="295562" cy="4868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2C8F2B1-162B-192F-9AFC-679F5FD98577}"/>
              </a:ext>
            </a:extLst>
          </p:cNvPr>
          <p:cNvCxnSpPr>
            <a:cxnSpLocks/>
            <a:stCxn id="48" idx="1"/>
            <a:endCxn id="25" idx="3"/>
          </p:cNvCxnSpPr>
          <p:nvPr/>
        </p:nvCxnSpPr>
        <p:spPr>
          <a:xfrm flipH="1" flipV="1">
            <a:off x="7323702" y="3876664"/>
            <a:ext cx="351715" cy="1380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6E814F0-4894-05FA-D0F6-AD1FCC13147B}"/>
              </a:ext>
            </a:extLst>
          </p:cNvPr>
          <p:cNvSpPr/>
          <p:nvPr/>
        </p:nvSpPr>
        <p:spPr>
          <a:xfrm>
            <a:off x="7975283" y="3771300"/>
            <a:ext cx="134244" cy="4868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9D5E6FA-5DDF-7790-AA2D-71CE8AB1AF2C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8109527" y="3872198"/>
            <a:ext cx="295564" cy="1425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0C4506-169C-F27F-8750-780ED377D0B7}"/>
              </a:ext>
            </a:extLst>
          </p:cNvPr>
          <p:cNvSpPr/>
          <p:nvPr/>
        </p:nvSpPr>
        <p:spPr>
          <a:xfrm>
            <a:off x="3094181" y="5618065"/>
            <a:ext cx="1006764" cy="43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클릭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1F630D-8F4F-9AFE-D51F-CE64CE15890C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 flipV="1">
            <a:off x="4100945" y="5830352"/>
            <a:ext cx="212435" cy="7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D95420-C8BE-5260-9B95-7615962FFEF6}"/>
              </a:ext>
            </a:extLst>
          </p:cNvPr>
          <p:cNvSpPr/>
          <p:nvPr/>
        </p:nvSpPr>
        <p:spPr>
          <a:xfrm>
            <a:off x="4313380" y="5412423"/>
            <a:ext cx="5532583" cy="835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변경할 키를 입력해주세요</a:t>
            </a:r>
            <a:r>
              <a:rPr lang="en-US" altLang="ko-KR" dirty="0"/>
              <a:t>“ </a:t>
            </a:r>
            <a:r>
              <a:rPr lang="ko-KR" altLang="en-US" dirty="0"/>
              <a:t>띄운 후 키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키로 변경 후 현재 키 표시도 변경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04B067-5435-19DF-C441-B8A6E4D6A941}"/>
              </a:ext>
            </a:extLst>
          </p:cNvPr>
          <p:cNvSpPr/>
          <p:nvPr/>
        </p:nvSpPr>
        <p:spPr>
          <a:xfrm>
            <a:off x="9970653" y="5618065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CE198F-A105-8B4B-8F23-B7D2B3924B0E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0485585" y="5807122"/>
            <a:ext cx="514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AAD06-D56A-49EC-5BBA-1430B21F7C85}"/>
              </a:ext>
            </a:extLst>
          </p:cNvPr>
          <p:cNvSpPr/>
          <p:nvPr/>
        </p:nvSpPr>
        <p:spPr>
          <a:xfrm>
            <a:off x="11000517" y="5618065"/>
            <a:ext cx="514932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1D677F-6CA2-907C-B5FF-97AF0F4F17D5}"/>
              </a:ext>
            </a:extLst>
          </p:cNvPr>
          <p:cNvSpPr/>
          <p:nvPr/>
        </p:nvSpPr>
        <p:spPr>
          <a:xfrm>
            <a:off x="4313380" y="6326909"/>
            <a:ext cx="553258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화면에서 표시되는 키는 인게임에서도 변경</a:t>
            </a:r>
          </a:p>
        </p:txBody>
      </p:sp>
    </p:spTree>
    <p:extLst>
      <p:ext uri="{BB962C8B-B14F-4D97-AF65-F5344CB8AC3E}">
        <p14:creationId xmlns:p14="http://schemas.microsoft.com/office/powerpoint/2010/main" val="37533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59012-D711-AA4E-EFEC-E3EEDD9A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D148D5-B09C-F52B-43D6-53C622D9DA1F}"/>
              </a:ext>
            </a:extLst>
          </p:cNvPr>
          <p:cNvSpPr/>
          <p:nvPr/>
        </p:nvSpPr>
        <p:spPr>
          <a:xfrm>
            <a:off x="3362035" y="1431201"/>
            <a:ext cx="5292436" cy="518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32CA28-2272-6CF3-3D1A-88AFCE2D110C}"/>
              </a:ext>
            </a:extLst>
          </p:cNvPr>
          <p:cNvSpPr/>
          <p:nvPr/>
        </p:nvSpPr>
        <p:spPr>
          <a:xfrm>
            <a:off x="3445161" y="1502116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변경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670838-3364-F939-9D3D-9BAB47CA145B}"/>
              </a:ext>
            </a:extLst>
          </p:cNvPr>
          <p:cNvSpPr/>
          <p:nvPr/>
        </p:nvSpPr>
        <p:spPr>
          <a:xfrm>
            <a:off x="5209306" y="1502116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조정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6E9D2F-D361-8D47-E85A-43C68DA32E88}"/>
              </a:ext>
            </a:extLst>
          </p:cNvPr>
          <p:cNvSpPr/>
          <p:nvPr/>
        </p:nvSpPr>
        <p:spPr>
          <a:xfrm>
            <a:off x="6973451" y="1502116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0564-C503-6311-FB0C-AB235CE49476}"/>
              </a:ext>
            </a:extLst>
          </p:cNvPr>
          <p:cNvSpPr/>
          <p:nvPr/>
        </p:nvSpPr>
        <p:spPr>
          <a:xfrm>
            <a:off x="893616" y="2430371"/>
            <a:ext cx="1588655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조정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CDC44E-E57F-6D8F-A7E0-8BD0B15F638F}"/>
              </a:ext>
            </a:extLst>
          </p:cNvPr>
          <p:cNvCxnSpPr/>
          <p:nvPr/>
        </p:nvCxnSpPr>
        <p:spPr>
          <a:xfrm>
            <a:off x="2482271" y="2619428"/>
            <a:ext cx="61191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5D11C9-6DE4-003F-3339-84A9615B81A2}"/>
              </a:ext>
            </a:extLst>
          </p:cNvPr>
          <p:cNvSpPr/>
          <p:nvPr/>
        </p:nvSpPr>
        <p:spPr>
          <a:xfrm>
            <a:off x="3094182" y="2430372"/>
            <a:ext cx="3001818" cy="119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9B06F3-F7C0-BE22-1090-B2FDCF3A24C8}"/>
              </a:ext>
            </a:extLst>
          </p:cNvPr>
          <p:cNvSpPr/>
          <p:nvPr/>
        </p:nvSpPr>
        <p:spPr>
          <a:xfrm>
            <a:off x="3195779" y="2567707"/>
            <a:ext cx="1016003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배경음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6C1D8F-4459-9456-5CC3-FA0E234C7DF0}"/>
              </a:ext>
            </a:extLst>
          </p:cNvPr>
          <p:cNvSpPr/>
          <p:nvPr/>
        </p:nvSpPr>
        <p:spPr>
          <a:xfrm>
            <a:off x="4405745" y="2567707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A32087-816F-4E83-BE32-53E6266FC046}"/>
              </a:ext>
            </a:extLst>
          </p:cNvPr>
          <p:cNvSpPr/>
          <p:nvPr/>
        </p:nvSpPr>
        <p:spPr>
          <a:xfrm>
            <a:off x="4726711" y="2567707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FC11EA-665F-D5FF-6981-FBE108C7175F}"/>
              </a:ext>
            </a:extLst>
          </p:cNvPr>
          <p:cNvSpPr/>
          <p:nvPr/>
        </p:nvSpPr>
        <p:spPr>
          <a:xfrm>
            <a:off x="5047677" y="2567707"/>
            <a:ext cx="193964" cy="378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7478ED-50E3-4C8D-0240-2D496E25D0E4}"/>
              </a:ext>
            </a:extLst>
          </p:cNvPr>
          <p:cNvSpPr/>
          <p:nvPr/>
        </p:nvSpPr>
        <p:spPr>
          <a:xfrm>
            <a:off x="5368643" y="2567707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F64B44-8956-4150-DE86-BF8B18FD4316}"/>
              </a:ext>
            </a:extLst>
          </p:cNvPr>
          <p:cNvSpPr/>
          <p:nvPr/>
        </p:nvSpPr>
        <p:spPr>
          <a:xfrm>
            <a:off x="5687296" y="2567707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25FD3F-6796-82DA-94B5-EC7D6A6FD09B}"/>
              </a:ext>
            </a:extLst>
          </p:cNvPr>
          <p:cNvSpPr/>
          <p:nvPr/>
        </p:nvSpPr>
        <p:spPr>
          <a:xfrm>
            <a:off x="3195779" y="3131035"/>
            <a:ext cx="1016003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효과음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5998E1-7A07-3E3E-F353-2A5C2F41BF22}"/>
              </a:ext>
            </a:extLst>
          </p:cNvPr>
          <p:cNvSpPr/>
          <p:nvPr/>
        </p:nvSpPr>
        <p:spPr>
          <a:xfrm>
            <a:off x="4405745" y="3131035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599E58-FAC8-4860-A01C-9254E67ED33F}"/>
              </a:ext>
            </a:extLst>
          </p:cNvPr>
          <p:cNvSpPr/>
          <p:nvPr/>
        </p:nvSpPr>
        <p:spPr>
          <a:xfrm>
            <a:off x="4726711" y="3131035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CB1023-27EC-72EE-5D23-3754FFCFA8E8}"/>
              </a:ext>
            </a:extLst>
          </p:cNvPr>
          <p:cNvSpPr/>
          <p:nvPr/>
        </p:nvSpPr>
        <p:spPr>
          <a:xfrm>
            <a:off x="5047677" y="3131035"/>
            <a:ext cx="193964" cy="378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70A2BD-BCD7-6001-F1EC-9C5B1153A470}"/>
              </a:ext>
            </a:extLst>
          </p:cNvPr>
          <p:cNvSpPr/>
          <p:nvPr/>
        </p:nvSpPr>
        <p:spPr>
          <a:xfrm>
            <a:off x="5368643" y="3131035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A630A7-D6B9-3C88-6BCD-EBBF176FB07F}"/>
              </a:ext>
            </a:extLst>
          </p:cNvPr>
          <p:cNvSpPr/>
          <p:nvPr/>
        </p:nvSpPr>
        <p:spPr>
          <a:xfrm>
            <a:off x="5687296" y="3131035"/>
            <a:ext cx="193964" cy="378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26CDA-EAA9-7AAF-AAA6-65ED0F2A9B2B}"/>
              </a:ext>
            </a:extLst>
          </p:cNvPr>
          <p:cNvSpPr/>
          <p:nvPr/>
        </p:nvSpPr>
        <p:spPr>
          <a:xfrm>
            <a:off x="893615" y="3874561"/>
            <a:ext cx="8388929" cy="115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버튼 별로 </a:t>
            </a:r>
            <a:r>
              <a:rPr lang="en-US" altLang="ko-KR" dirty="0"/>
              <a:t>0%, 25%, 50%, 75%, 100% </a:t>
            </a:r>
            <a:r>
              <a:rPr lang="ko-KR" altLang="en-US" dirty="0"/>
              <a:t>지정 음량을 입력해두고 </a:t>
            </a:r>
            <a:endParaRPr lang="en-US" altLang="ko-KR" dirty="0"/>
          </a:p>
          <a:p>
            <a:pPr algn="ctr"/>
            <a:r>
              <a:rPr lang="ko-KR" altLang="en-US" dirty="0"/>
              <a:t>클릭 시 지정된 음량으로 현재 음량 바꾸기</a:t>
            </a:r>
          </a:p>
        </p:txBody>
      </p:sp>
    </p:spTree>
    <p:extLst>
      <p:ext uri="{BB962C8B-B14F-4D97-AF65-F5344CB8AC3E}">
        <p14:creationId xmlns:p14="http://schemas.microsoft.com/office/powerpoint/2010/main" val="265931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1926F-A719-FAB7-3D28-66A2398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60357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360C8-5A43-A769-851C-0337FA04B470}"/>
              </a:ext>
            </a:extLst>
          </p:cNvPr>
          <p:cNvSpPr/>
          <p:nvPr/>
        </p:nvSpPr>
        <p:spPr>
          <a:xfrm>
            <a:off x="240145" y="203200"/>
            <a:ext cx="11665528" cy="641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44638-C11A-6449-992D-7B9BD9594B16}"/>
              </a:ext>
            </a:extLst>
          </p:cNvPr>
          <p:cNvSpPr/>
          <p:nvPr/>
        </p:nvSpPr>
        <p:spPr>
          <a:xfrm>
            <a:off x="355600" y="4599709"/>
            <a:ext cx="11430000" cy="1925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52B1B-F4E9-AF7C-5B73-B56C086D4EC5}"/>
              </a:ext>
            </a:extLst>
          </p:cNvPr>
          <p:cNvSpPr/>
          <p:nvPr/>
        </p:nvSpPr>
        <p:spPr>
          <a:xfrm>
            <a:off x="11249891" y="346364"/>
            <a:ext cx="535709" cy="517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2050D1-E660-6B8A-728B-C38F0325E71A}"/>
              </a:ext>
            </a:extLst>
          </p:cNvPr>
          <p:cNvGrpSpPr/>
          <p:nvPr/>
        </p:nvGrpSpPr>
        <p:grpSpPr>
          <a:xfrm>
            <a:off x="10594109" y="355599"/>
            <a:ext cx="535709" cy="517237"/>
            <a:chOff x="11106726" y="314034"/>
            <a:chExt cx="535709" cy="51723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0709FE9-7E77-3942-77D6-0F644A5479C1}"/>
                </a:ext>
              </a:extLst>
            </p:cNvPr>
            <p:cNvSpPr/>
            <p:nvPr/>
          </p:nvSpPr>
          <p:spPr>
            <a:xfrm>
              <a:off x="11106726" y="314034"/>
              <a:ext cx="535709" cy="5172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6C053F-2EA5-442F-0516-86EFDBC5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219" b="90000" l="10000" r="90000">
                          <a14:foregroundMark x1="44844" y1="25156" x2="44844" y2="25156"/>
                          <a14:foregroundMark x1="51250" y1="9219" x2="51250" y2="9219"/>
                          <a14:foregroundMark x1="47969" y1="55625" x2="47969" y2="55625"/>
                          <a14:foregroundMark x1="55781" y1="90000" x2="55781" y2="9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29818" y="327890"/>
              <a:ext cx="489527" cy="48952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EB415AE-B388-7C3F-FA5F-15E68C4C65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39" y1="38867" x2="49805" y2="35547"/>
                        <a14:foregroundMark x1="49805" y1="35547" x2="49805" y2="35547"/>
                      </a14:backgroundRemoval>
                    </a14:imgEffect>
                  </a14:imgLayer>
                </a14:imgProps>
              </a:ext>
            </a:extLst>
          </a:blip>
          <a:srcRect l="15909" t="16051" r="16288" b="16335"/>
          <a:stretch/>
        </p:blipFill>
        <p:spPr>
          <a:xfrm>
            <a:off x="11323781" y="420795"/>
            <a:ext cx="387928" cy="3868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9261A-4598-97BC-1F9D-8F62C29B9ED0}"/>
              </a:ext>
            </a:extLst>
          </p:cNvPr>
          <p:cNvSpPr/>
          <p:nvPr/>
        </p:nvSpPr>
        <p:spPr>
          <a:xfrm>
            <a:off x="5532582" y="2309092"/>
            <a:ext cx="1791854" cy="1565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13A20-BEBD-2143-74F0-8649A000580D}"/>
              </a:ext>
            </a:extLst>
          </p:cNvPr>
          <p:cNvSpPr/>
          <p:nvPr/>
        </p:nvSpPr>
        <p:spPr>
          <a:xfrm>
            <a:off x="5532582" y="1671786"/>
            <a:ext cx="230909" cy="221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3D826B-9B0E-2EFF-8453-6AE851AFF902}"/>
              </a:ext>
            </a:extLst>
          </p:cNvPr>
          <p:cNvSpPr/>
          <p:nvPr/>
        </p:nvSpPr>
        <p:spPr>
          <a:xfrm>
            <a:off x="5865091" y="1681022"/>
            <a:ext cx="1459345" cy="221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상호 호환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9F6474-BF15-68F0-03DE-8A5AFDBB36D1}"/>
              </a:ext>
            </a:extLst>
          </p:cNvPr>
          <p:cNvSpPr/>
          <p:nvPr/>
        </p:nvSpPr>
        <p:spPr>
          <a:xfrm>
            <a:off x="5532582" y="1965039"/>
            <a:ext cx="230909" cy="221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D3100E-5709-4321-959E-EC9933FADF2F}"/>
              </a:ext>
            </a:extLst>
          </p:cNvPr>
          <p:cNvSpPr/>
          <p:nvPr/>
        </p:nvSpPr>
        <p:spPr>
          <a:xfrm>
            <a:off x="5865091" y="1965039"/>
            <a:ext cx="1459345" cy="221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인벤토리에 넣기</a:t>
            </a:r>
          </a:p>
        </p:txBody>
      </p:sp>
      <p:sp>
        <p:nvSpPr>
          <p:cNvPr id="17" name="부분 원형 16">
            <a:extLst>
              <a:ext uri="{FF2B5EF4-FFF2-40B4-BE49-F238E27FC236}">
                <a16:creationId xmlns:a16="http://schemas.microsoft.com/office/drawing/2014/main" id="{9C65213E-B190-23B2-84A6-205145239AA1}"/>
              </a:ext>
            </a:extLst>
          </p:cNvPr>
          <p:cNvSpPr/>
          <p:nvPr/>
        </p:nvSpPr>
        <p:spPr>
          <a:xfrm>
            <a:off x="5562601" y="2015839"/>
            <a:ext cx="251690" cy="309417"/>
          </a:xfrm>
          <a:prstGeom prst="pie">
            <a:avLst>
              <a:gd name="adj1" fmla="val 10656849"/>
              <a:gd name="adj2" fmla="val 1611617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E963A0-0608-2ED3-BDCE-098A5096E898}"/>
              </a:ext>
            </a:extLst>
          </p:cNvPr>
          <p:cNvSpPr/>
          <p:nvPr/>
        </p:nvSpPr>
        <p:spPr>
          <a:xfrm>
            <a:off x="10594109" y="951345"/>
            <a:ext cx="535709" cy="20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BD7E8D-6D1A-469B-92C1-5301826BEFA0}"/>
              </a:ext>
            </a:extLst>
          </p:cNvPr>
          <p:cNvSpPr/>
          <p:nvPr/>
        </p:nvSpPr>
        <p:spPr>
          <a:xfrm>
            <a:off x="378690" y="346364"/>
            <a:ext cx="535709" cy="517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0F2CD63-D705-C1F5-8DEC-A9410AE6A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6389" y1="20667" x2="26389" y2="20667"/>
                        <a14:foregroundMark x1="39444" y1="11667" x2="39444" y2="11667"/>
                        <a14:foregroundMark x1="55556" y1="13000" x2="55556" y2="13000"/>
                        <a14:foregroundMark x1="66944" y1="23000" x2="66944" y2="23000"/>
                        <a14:foregroundMark x1="45556" y1="21333" x2="45556" y2="21333"/>
                        <a14:foregroundMark x1="20000" y1="35667" x2="20000" y2="35667"/>
                        <a14:foregroundMark x1="21111" y1="55333" x2="21111" y2="5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354" y="334819"/>
            <a:ext cx="687185" cy="57265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0FD45F-B20C-534C-A37A-18A5ADB9E90F}"/>
              </a:ext>
            </a:extLst>
          </p:cNvPr>
          <p:cNvSpPr/>
          <p:nvPr/>
        </p:nvSpPr>
        <p:spPr>
          <a:xfrm>
            <a:off x="383308" y="951345"/>
            <a:ext cx="535709" cy="20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20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BD176F-FDB4-3D73-EE24-EF4989E39740}"/>
              </a:ext>
            </a:extLst>
          </p:cNvPr>
          <p:cNvSpPr/>
          <p:nvPr/>
        </p:nvSpPr>
        <p:spPr>
          <a:xfrm>
            <a:off x="8285018" y="1182255"/>
            <a:ext cx="3676073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19F0F-8591-8A85-E7FA-85644CD20E0D}"/>
              </a:ext>
            </a:extLst>
          </p:cNvPr>
          <p:cNvSpPr/>
          <p:nvPr/>
        </p:nvSpPr>
        <p:spPr>
          <a:xfrm>
            <a:off x="8423564" y="1302327"/>
            <a:ext cx="3417454" cy="63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BE827-6368-EAF2-4CBB-18073B7E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9" b="90000" l="10000" r="90000">
                        <a14:foregroundMark x1="44844" y1="25156" x2="44844" y2="25156"/>
                        <a14:foregroundMark x1="51250" y1="9219" x2="51250" y2="9219"/>
                        <a14:foregroundMark x1="47969" y1="55625" x2="47969" y2="55625"/>
                        <a14:foregroundMark x1="55781" y1="90000" x2="55781" y2="9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7527" y="1376217"/>
            <a:ext cx="489527" cy="4895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153378-FB30-141B-288E-F511D74B4698}"/>
              </a:ext>
            </a:extLst>
          </p:cNvPr>
          <p:cNvSpPr/>
          <p:nvPr/>
        </p:nvSpPr>
        <p:spPr>
          <a:xfrm>
            <a:off x="8423565" y="2124364"/>
            <a:ext cx="3417454" cy="4285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5F40D-E4F2-0DCF-C49E-33883A49313A}"/>
              </a:ext>
            </a:extLst>
          </p:cNvPr>
          <p:cNvSpPr/>
          <p:nvPr/>
        </p:nvSpPr>
        <p:spPr>
          <a:xfrm>
            <a:off x="8682180" y="251229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DE1A0A-4BE7-B4DA-D335-1C50620E6AD9}"/>
              </a:ext>
            </a:extLst>
          </p:cNvPr>
          <p:cNvSpPr/>
          <p:nvPr/>
        </p:nvSpPr>
        <p:spPr>
          <a:xfrm>
            <a:off x="9304476" y="251229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77D1F7-8AB1-DCAF-8831-204001AEC894}"/>
              </a:ext>
            </a:extLst>
          </p:cNvPr>
          <p:cNvSpPr/>
          <p:nvPr/>
        </p:nvSpPr>
        <p:spPr>
          <a:xfrm>
            <a:off x="9926772" y="251229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728F27-5528-EDC5-E48F-C082568F72C7}"/>
              </a:ext>
            </a:extLst>
          </p:cNvPr>
          <p:cNvSpPr/>
          <p:nvPr/>
        </p:nvSpPr>
        <p:spPr>
          <a:xfrm>
            <a:off x="10549068" y="251229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413110-B544-24FF-4605-F6CD4882CB1B}"/>
              </a:ext>
            </a:extLst>
          </p:cNvPr>
          <p:cNvSpPr/>
          <p:nvPr/>
        </p:nvSpPr>
        <p:spPr>
          <a:xfrm>
            <a:off x="11171362" y="251229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C495A7-FA28-E1B7-B833-DA17A0ABE91A}"/>
              </a:ext>
            </a:extLst>
          </p:cNvPr>
          <p:cNvSpPr/>
          <p:nvPr/>
        </p:nvSpPr>
        <p:spPr>
          <a:xfrm>
            <a:off x="8682180" y="3140365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A93CB-0A77-F4DD-6089-22A8972AA322}"/>
              </a:ext>
            </a:extLst>
          </p:cNvPr>
          <p:cNvSpPr/>
          <p:nvPr/>
        </p:nvSpPr>
        <p:spPr>
          <a:xfrm>
            <a:off x="9304476" y="3140365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F2AF68-8053-A403-D8EA-30A303CBF29F}"/>
              </a:ext>
            </a:extLst>
          </p:cNvPr>
          <p:cNvSpPr/>
          <p:nvPr/>
        </p:nvSpPr>
        <p:spPr>
          <a:xfrm>
            <a:off x="9926772" y="3140365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00E7B-EDEE-CC22-8DE4-2FA97E89D4DC}"/>
              </a:ext>
            </a:extLst>
          </p:cNvPr>
          <p:cNvSpPr/>
          <p:nvPr/>
        </p:nvSpPr>
        <p:spPr>
          <a:xfrm>
            <a:off x="10549068" y="3140365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321E20-5346-3CDC-E7ED-94E8B7A8B6DE}"/>
              </a:ext>
            </a:extLst>
          </p:cNvPr>
          <p:cNvSpPr/>
          <p:nvPr/>
        </p:nvSpPr>
        <p:spPr>
          <a:xfrm>
            <a:off x="11171362" y="3140365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998AD-2430-E2F7-0838-8933D2B8286D}"/>
              </a:ext>
            </a:extLst>
          </p:cNvPr>
          <p:cNvSpPr/>
          <p:nvPr/>
        </p:nvSpPr>
        <p:spPr>
          <a:xfrm>
            <a:off x="8682180" y="3768439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A5B650-2333-A16C-B5B4-ACD4DF82A68A}"/>
              </a:ext>
            </a:extLst>
          </p:cNvPr>
          <p:cNvSpPr/>
          <p:nvPr/>
        </p:nvSpPr>
        <p:spPr>
          <a:xfrm>
            <a:off x="9304476" y="3768439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EAD56C-1018-8750-982E-ECE83F2D6D5D}"/>
              </a:ext>
            </a:extLst>
          </p:cNvPr>
          <p:cNvSpPr/>
          <p:nvPr/>
        </p:nvSpPr>
        <p:spPr>
          <a:xfrm>
            <a:off x="9926772" y="3768439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4267D0-0D07-4791-C107-828CFFA4CA4D}"/>
              </a:ext>
            </a:extLst>
          </p:cNvPr>
          <p:cNvSpPr/>
          <p:nvPr/>
        </p:nvSpPr>
        <p:spPr>
          <a:xfrm>
            <a:off x="10549068" y="3768439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CAE947-211C-1CDA-0BC9-8CB6D305E158}"/>
              </a:ext>
            </a:extLst>
          </p:cNvPr>
          <p:cNvSpPr/>
          <p:nvPr/>
        </p:nvSpPr>
        <p:spPr>
          <a:xfrm>
            <a:off x="11171362" y="3768439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95092-B28D-D48D-537C-A83E7FC5B059}"/>
              </a:ext>
            </a:extLst>
          </p:cNvPr>
          <p:cNvSpPr/>
          <p:nvPr/>
        </p:nvSpPr>
        <p:spPr>
          <a:xfrm>
            <a:off x="8682180" y="4396513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252E13-2695-0EA1-BB3E-5BD0497BD328}"/>
              </a:ext>
            </a:extLst>
          </p:cNvPr>
          <p:cNvSpPr/>
          <p:nvPr/>
        </p:nvSpPr>
        <p:spPr>
          <a:xfrm>
            <a:off x="9304476" y="4396513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B480AA-C145-8F9F-FC35-2731A0F41C7B}"/>
              </a:ext>
            </a:extLst>
          </p:cNvPr>
          <p:cNvSpPr/>
          <p:nvPr/>
        </p:nvSpPr>
        <p:spPr>
          <a:xfrm>
            <a:off x="9926772" y="4396513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B472AD-9F21-7309-93D0-A617A4C7B81E}"/>
              </a:ext>
            </a:extLst>
          </p:cNvPr>
          <p:cNvSpPr/>
          <p:nvPr/>
        </p:nvSpPr>
        <p:spPr>
          <a:xfrm>
            <a:off x="10549068" y="4396513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74CCCC-BBC3-B8FE-5E7B-28F06D2E562D}"/>
              </a:ext>
            </a:extLst>
          </p:cNvPr>
          <p:cNvSpPr/>
          <p:nvPr/>
        </p:nvSpPr>
        <p:spPr>
          <a:xfrm>
            <a:off x="11171362" y="4396513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B33B39-04DB-B61B-C8BF-95A3B8171263}"/>
              </a:ext>
            </a:extLst>
          </p:cNvPr>
          <p:cNvSpPr/>
          <p:nvPr/>
        </p:nvSpPr>
        <p:spPr>
          <a:xfrm>
            <a:off x="8682180" y="5024587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C686C1-2300-2317-68FD-A0D156DD3E77}"/>
              </a:ext>
            </a:extLst>
          </p:cNvPr>
          <p:cNvSpPr/>
          <p:nvPr/>
        </p:nvSpPr>
        <p:spPr>
          <a:xfrm>
            <a:off x="9304476" y="5024587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0BABF-8CB5-01ED-361B-CE42527B10CF}"/>
              </a:ext>
            </a:extLst>
          </p:cNvPr>
          <p:cNvSpPr/>
          <p:nvPr/>
        </p:nvSpPr>
        <p:spPr>
          <a:xfrm>
            <a:off x="9926772" y="5024587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768766-EA1E-D29A-AFF3-2B72D080967C}"/>
              </a:ext>
            </a:extLst>
          </p:cNvPr>
          <p:cNvSpPr/>
          <p:nvPr/>
        </p:nvSpPr>
        <p:spPr>
          <a:xfrm>
            <a:off x="10549068" y="5024587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7888FD-BBAE-16F8-BB3A-9C59E66845CA}"/>
              </a:ext>
            </a:extLst>
          </p:cNvPr>
          <p:cNvSpPr/>
          <p:nvPr/>
        </p:nvSpPr>
        <p:spPr>
          <a:xfrm>
            <a:off x="11171362" y="5024587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50C5A0-D8CB-451F-B4F0-211211E30D09}"/>
              </a:ext>
            </a:extLst>
          </p:cNvPr>
          <p:cNvSpPr/>
          <p:nvPr/>
        </p:nvSpPr>
        <p:spPr>
          <a:xfrm>
            <a:off x="8682180" y="565266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36874F-C8A5-F0AA-8B8F-C3A701B745EA}"/>
              </a:ext>
            </a:extLst>
          </p:cNvPr>
          <p:cNvSpPr/>
          <p:nvPr/>
        </p:nvSpPr>
        <p:spPr>
          <a:xfrm>
            <a:off x="9304476" y="565266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110ADD-307D-5EFC-93FC-AB8EA66287EE}"/>
              </a:ext>
            </a:extLst>
          </p:cNvPr>
          <p:cNvSpPr/>
          <p:nvPr/>
        </p:nvSpPr>
        <p:spPr>
          <a:xfrm>
            <a:off x="9926772" y="565266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EE7CAC-E69C-3ECC-829B-0116448926AB}"/>
              </a:ext>
            </a:extLst>
          </p:cNvPr>
          <p:cNvSpPr/>
          <p:nvPr/>
        </p:nvSpPr>
        <p:spPr>
          <a:xfrm>
            <a:off x="10549068" y="565266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47851F-EE2C-055E-0A76-7468B616F4FE}"/>
              </a:ext>
            </a:extLst>
          </p:cNvPr>
          <p:cNvSpPr/>
          <p:nvPr/>
        </p:nvSpPr>
        <p:spPr>
          <a:xfrm>
            <a:off x="11171362" y="5652661"/>
            <a:ext cx="44334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B2EF2A-D80D-11C7-EEE2-65B994339EF4}"/>
              </a:ext>
            </a:extLst>
          </p:cNvPr>
          <p:cNvSpPr/>
          <p:nvPr/>
        </p:nvSpPr>
        <p:spPr>
          <a:xfrm>
            <a:off x="1821882" y="2124364"/>
            <a:ext cx="6122548" cy="10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</a:t>
            </a:r>
            <a:r>
              <a:rPr lang="ko-KR" altLang="en-US" dirty="0"/>
              <a:t>키 누를 시 뜨는 화면</a:t>
            </a:r>
            <a:endParaRPr lang="en-US" altLang="ko-KR" dirty="0"/>
          </a:p>
          <a:p>
            <a:pPr algn="ctr"/>
            <a:r>
              <a:rPr lang="ko-KR" altLang="en-US" dirty="0" err="1"/>
              <a:t>아이템칸</a:t>
            </a:r>
            <a:r>
              <a:rPr lang="ko-KR" altLang="en-US" dirty="0"/>
              <a:t> 더블 클릭 시 제거 가능한 상황</a:t>
            </a:r>
            <a:r>
              <a:rPr lang="en-US" altLang="ko-KR" dirty="0"/>
              <a:t>(</a:t>
            </a:r>
            <a:r>
              <a:rPr lang="ko-KR" altLang="en-US" dirty="0"/>
              <a:t>퍼즐 관련</a:t>
            </a:r>
            <a:r>
              <a:rPr lang="en-US" altLang="ko-KR" dirty="0"/>
              <a:t>)</a:t>
            </a:r>
            <a:r>
              <a:rPr lang="ko-KR" altLang="en-US" dirty="0"/>
              <a:t>인지 </a:t>
            </a:r>
            <a:endParaRPr lang="en-US" altLang="ko-KR" dirty="0"/>
          </a:p>
          <a:p>
            <a:pPr algn="ctr"/>
            <a:r>
              <a:rPr lang="ko-KR" altLang="en-US" dirty="0"/>
              <a:t>확인 후 삭제</a:t>
            </a:r>
            <a:r>
              <a:rPr lang="en-US" altLang="ko-KR" dirty="0"/>
              <a:t>-[</a:t>
            </a:r>
            <a:r>
              <a:rPr lang="ko-KR" altLang="en-US" dirty="0"/>
              <a:t>퍼즐 문서 참고</a:t>
            </a:r>
            <a:r>
              <a:rPr lang="en-US" altLang="ko-KR" dirty="0"/>
              <a:t>]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9841ADD-9A3B-4270-1D07-6EB836860179}"/>
              </a:ext>
            </a:extLst>
          </p:cNvPr>
          <p:cNvGrpSpPr/>
          <p:nvPr/>
        </p:nvGrpSpPr>
        <p:grpSpPr>
          <a:xfrm>
            <a:off x="10635653" y="101600"/>
            <a:ext cx="535709" cy="517237"/>
            <a:chOff x="11106726" y="314034"/>
            <a:chExt cx="535709" cy="517237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D79440C-14DA-B13B-E999-072707F7C2B5}"/>
                </a:ext>
              </a:extLst>
            </p:cNvPr>
            <p:cNvSpPr/>
            <p:nvPr/>
          </p:nvSpPr>
          <p:spPr>
            <a:xfrm>
              <a:off x="11106726" y="314034"/>
              <a:ext cx="535709" cy="5172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75C633C-384B-DF22-32A3-9191637B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219" b="90000" l="10000" r="90000">
                          <a14:foregroundMark x1="44844" y1="25156" x2="44844" y2="25156"/>
                          <a14:foregroundMark x1="51250" y1="9219" x2="51250" y2="9219"/>
                          <a14:foregroundMark x1="47969" y1="55625" x2="47969" y2="55625"/>
                          <a14:foregroundMark x1="55781" y1="90000" x2="55781" y2="9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29818" y="327890"/>
              <a:ext cx="489527" cy="489527"/>
            </a:xfrm>
            <a:prstGeom prst="rect">
              <a:avLst/>
            </a:prstGeom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0BAD88-D5EC-0A0A-8D18-2729DC149E2A}"/>
              </a:ext>
            </a:extLst>
          </p:cNvPr>
          <p:cNvSpPr/>
          <p:nvPr/>
        </p:nvSpPr>
        <p:spPr>
          <a:xfrm>
            <a:off x="10635653" y="697346"/>
            <a:ext cx="535709" cy="20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</a:t>
            </a:r>
            <a:endParaRPr lang="ko-KR" altLang="en-US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0208067-EC8B-7CC5-7AF0-F60F4FA89AF7}"/>
              </a:ext>
            </a:extLst>
          </p:cNvPr>
          <p:cNvCxnSpPr>
            <a:cxnSpLocks/>
            <a:stCxn id="81" idx="1"/>
            <a:endCxn id="2" idx="0"/>
          </p:cNvCxnSpPr>
          <p:nvPr/>
        </p:nvCxnSpPr>
        <p:spPr>
          <a:xfrm rot="10800000" flipV="1">
            <a:off x="10123055" y="360219"/>
            <a:ext cx="512598" cy="8220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772032-E764-67B5-9249-4307BA7365CF}"/>
              </a:ext>
            </a:extLst>
          </p:cNvPr>
          <p:cNvSpPr/>
          <p:nvPr/>
        </p:nvSpPr>
        <p:spPr>
          <a:xfrm>
            <a:off x="383307" y="362527"/>
            <a:ext cx="535709" cy="517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68ADCE-2216-8263-9651-67FD761D6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389" y1="20667" x2="26389" y2="20667"/>
                        <a14:foregroundMark x1="39444" y1="11667" x2="39444" y2="11667"/>
                        <a14:foregroundMark x1="55556" y1="13000" x2="55556" y2="13000"/>
                        <a14:foregroundMark x1="66944" y1="23000" x2="66944" y2="23000"/>
                        <a14:foregroundMark x1="45556" y1="21333" x2="45556" y2="21333"/>
                        <a14:foregroundMark x1="20000" y1="35667" x2="20000" y2="35667"/>
                        <a14:foregroundMark x1="21111" y1="55333" x2="21111" y2="5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354" y="334819"/>
            <a:ext cx="687185" cy="5726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60DD01-3124-F105-03FF-3A266061DBF1}"/>
              </a:ext>
            </a:extLst>
          </p:cNvPr>
          <p:cNvSpPr/>
          <p:nvPr/>
        </p:nvSpPr>
        <p:spPr>
          <a:xfrm>
            <a:off x="383308" y="951345"/>
            <a:ext cx="535709" cy="20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0458BD-7ED3-4484-FBB0-F158678F112E}"/>
              </a:ext>
            </a:extLst>
          </p:cNvPr>
          <p:cNvSpPr/>
          <p:nvPr/>
        </p:nvSpPr>
        <p:spPr>
          <a:xfrm>
            <a:off x="1183707" y="334819"/>
            <a:ext cx="6122548" cy="81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r>
              <a:rPr lang="ko-KR" altLang="en-US" dirty="0"/>
              <a:t>키를 누를 시 밤</a:t>
            </a:r>
            <a:r>
              <a:rPr lang="en-US" altLang="ko-KR" dirty="0"/>
              <a:t>/</a:t>
            </a:r>
            <a:r>
              <a:rPr lang="ko-KR" altLang="en-US" dirty="0"/>
              <a:t>낮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9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211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솔루나 UI 문서</vt:lpstr>
      <vt:lpstr>솔루나 UI 목차</vt:lpstr>
      <vt:lpstr>메인화면</vt:lpstr>
      <vt:lpstr>환경 설정</vt:lpstr>
      <vt:lpstr>환경 설정</vt:lpstr>
      <vt:lpstr>인게임 UI 화면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 UI 문서</dc:title>
  <dc:creator>w084658</dc:creator>
  <cp:lastModifiedBy>w084658</cp:lastModifiedBy>
  <cp:revision>3</cp:revision>
  <dcterms:created xsi:type="dcterms:W3CDTF">2022-07-15T00:55:01Z</dcterms:created>
  <dcterms:modified xsi:type="dcterms:W3CDTF">2022-07-18T06:13:33Z</dcterms:modified>
</cp:coreProperties>
</file>