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0CECE"/>
    <a:srgbClr val="5B9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85CDB-EA31-4944-B710-4BDD74CE04C5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82E6D-2637-4275-807F-31EC1DAE4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3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414528" y="438912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606552" y="499872"/>
            <a:ext cx="10646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 userDrawn="1"/>
        </p:nvSpPr>
        <p:spPr>
          <a:xfrm flipH="1">
            <a:off x="11253216" y="6324092"/>
            <a:ext cx="109728" cy="1097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 flipH="1">
            <a:off x="524256" y="6395466"/>
            <a:ext cx="10646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24256" y="0"/>
            <a:ext cx="0" cy="685800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1253216" y="-136525"/>
            <a:ext cx="0" cy="6858000"/>
          </a:xfrm>
          <a:prstGeom prst="line">
            <a:avLst/>
          </a:prstGeom>
          <a:ln>
            <a:solidFill>
              <a:schemeClr val="bg1">
                <a:alpha val="1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1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2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7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1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3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3F2D-8B8F-4839-AB19-A7D52533E70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8F03-3E19-4F67-8694-262A6D5C7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4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42053" y="2273645"/>
            <a:ext cx="6116595" cy="2422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UI </a:t>
            </a:r>
            <a:r>
              <a:rPr lang="ko-KR" altLang="en-US" sz="3200" dirty="0" smtClean="0">
                <a:solidFill>
                  <a:schemeClr val="tx1"/>
                </a:solidFill>
              </a:rPr>
              <a:t>디자인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902199" y="762103"/>
            <a:ext cx="762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플레이 화면을 기준으로 기획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설정 창 </a:t>
            </a:r>
            <a:r>
              <a:rPr lang="en-US" altLang="ko-KR" sz="1600" dirty="0" smtClean="0">
                <a:solidFill>
                  <a:schemeClr val="bg1"/>
                </a:solidFill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</a:rPr>
              <a:t>와 나머지 공백 배경의 비율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049" name="그룹 1048"/>
          <p:cNvGrpSpPr/>
          <p:nvPr/>
        </p:nvGrpSpPr>
        <p:grpSpPr>
          <a:xfrm>
            <a:off x="659182" y="2171258"/>
            <a:ext cx="5787020" cy="3552667"/>
            <a:chOff x="1180939" y="2211524"/>
            <a:chExt cx="5787020" cy="3552667"/>
          </a:xfrm>
        </p:grpSpPr>
        <p:pic>
          <p:nvPicPr>
            <p:cNvPr id="1028" name="Picture 4" descr="포함된 이미지: Most viewed - Yacht - Science Fiction Art and Fantasy Art Galle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939" y="2211524"/>
              <a:ext cx="5787020" cy="355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1438275" y="2408267"/>
              <a:ext cx="5353050" cy="3233763"/>
            </a:xfrm>
            <a:prstGeom prst="rect">
              <a:avLst/>
            </a:prstGeom>
            <a:gradFill>
              <a:gsLst>
                <a:gs pos="48660">
                  <a:srgbClr val="000000">
                    <a:alpha val="66000"/>
                  </a:srgbClr>
                </a:gs>
                <a:gs pos="15000">
                  <a:schemeClr val="tx1">
                    <a:alpha val="65000"/>
                  </a:schemeClr>
                </a:gs>
                <a:gs pos="75000">
                  <a:schemeClr val="tx1">
                    <a:alpha val="48000"/>
                  </a:schemeClr>
                </a:gs>
              </a:gsLst>
              <a:lin ang="5400000" scaled="1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1685164" y="2676917"/>
              <a:ext cx="1393120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>
                    <a:glow rad="38100">
                      <a:srgbClr val="5B9BD5">
                        <a:alpha val="80000"/>
                      </a:srgbClr>
                    </a:glow>
                  </a:effectLst>
                </a:rPr>
                <a:t>키 변경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3423956" y="2676498"/>
              <a:ext cx="1393120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사운드 조정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5162748" y="2679524"/>
              <a:ext cx="1393120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제작진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1685164" y="2951887"/>
              <a:ext cx="4870704" cy="22808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72C8F2B1-162B-192F-9AFC-679F5FD98577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4998775" y="4055782"/>
              <a:ext cx="553922" cy="38148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33" name="곱셈 기호 1032"/>
            <p:cNvSpPr/>
            <p:nvPr/>
          </p:nvSpPr>
          <p:spPr>
            <a:xfrm>
              <a:off x="6550724" y="2420497"/>
              <a:ext cx="240601" cy="239640"/>
            </a:xfrm>
            <a:prstGeom prst="mathMultiply">
              <a:avLst>
                <a:gd name="adj1" fmla="val 441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4996994" y="5293845"/>
              <a:ext cx="747301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4648764" y="3020511"/>
              <a:ext cx="1829530" cy="21334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5" name="그룹 1034"/>
            <p:cNvGrpSpPr/>
            <p:nvPr/>
          </p:nvGrpSpPr>
          <p:grpSpPr>
            <a:xfrm>
              <a:off x="4956797" y="3886566"/>
              <a:ext cx="1146689" cy="1146689"/>
              <a:chOff x="4846579" y="3686702"/>
              <a:chExt cx="1146689" cy="1146689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xmlns="" id="{2F7B1EFE-12F5-F61F-5792-640E26B4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1406" y1="30312" x2="51406" y2="30312"/>
                            <a14:foregroundMark x1="59219" y1="26719" x2="59219" y2="26719"/>
                            <a14:foregroundMark x1="67813" y1="26719" x2="67813" y2="26719"/>
                          </a14:backgroundRemoval>
                        </a14:imgEffect>
                        <a14:imgEffect>
                          <a14:brightnessContrast bright="32000" contrast="-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6579" y="3686702"/>
                <a:ext cx="1146689" cy="1146689"/>
              </a:xfrm>
              <a:prstGeom prst="rect">
                <a:avLst/>
              </a:prstGeom>
              <a:ln w="6350">
                <a:noFill/>
              </a:ln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84A4B8E3-4D04-07F4-07D4-5C34602532DB}"/>
                  </a:ext>
                </a:extLst>
              </p:cNvPr>
              <p:cNvSpPr/>
              <p:nvPr/>
            </p:nvSpPr>
            <p:spPr>
              <a:xfrm>
                <a:off x="5257407" y="3942322"/>
                <a:ext cx="192145" cy="298888"/>
              </a:xfrm>
              <a:custGeom>
                <a:avLst/>
                <a:gdLst>
                  <a:gd name="connsiteX0" fmla="*/ 0 w 295562"/>
                  <a:gd name="connsiteY0" fmla="*/ 0 h 486851"/>
                  <a:gd name="connsiteX1" fmla="*/ 295562 w 295562"/>
                  <a:gd name="connsiteY1" fmla="*/ 0 h 486851"/>
                  <a:gd name="connsiteX2" fmla="*/ 295562 w 295562"/>
                  <a:gd name="connsiteY2" fmla="*/ 486851 h 486851"/>
                  <a:gd name="connsiteX3" fmla="*/ 0 w 295562"/>
                  <a:gd name="connsiteY3" fmla="*/ 486851 h 486851"/>
                  <a:gd name="connsiteX4" fmla="*/ 0 w 295562"/>
                  <a:gd name="connsiteY4" fmla="*/ 0 h 486851"/>
                  <a:gd name="connsiteX0" fmla="*/ 0 w 295562"/>
                  <a:gd name="connsiteY0" fmla="*/ 0 h 490661"/>
                  <a:gd name="connsiteX1" fmla="*/ 295562 w 295562"/>
                  <a:gd name="connsiteY1" fmla="*/ 0 h 490661"/>
                  <a:gd name="connsiteX2" fmla="*/ 295562 w 295562"/>
                  <a:gd name="connsiteY2" fmla="*/ 486851 h 490661"/>
                  <a:gd name="connsiteX3" fmla="*/ 17145 w 295562"/>
                  <a:gd name="connsiteY3" fmla="*/ 490661 h 490661"/>
                  <a:gd name="connsiteX4" fmla="*/ 0 w 295562"/>
                  <a:gd name="connsiteY4" fmla="*/ 0 h 490661"/>
                  <a:gd name="connsiteX0" fmla="*/ 186690 w 278417"/>
                  <a:gd name="connsiteY0" fmla="*/ 192405 h 490661"/>
                  <a:gd name="connsiteX1" fmla="*/ 278417 w 278417"/>
                  <a:gd name="connsiteY1" fmla="*/ 0 h 490661"/>
                  <a:gd name="connsiteX2" fmla="*/ 278417 w 278417"/>
                  <a:gd name="connsiteY2" fmla="*/ 486851 h 490661"/>
                  <a:gd name="connsiteX3" fmla="*/ 0 w 278417"/>
                  <a:gd name="connsiteY3" fmla="*/ 490661 h 490661"/>
                  <a:gd name="connsiteX4" fmla="*/ 186690 w 278417"/>
                  <a:gd name="connsiteY4" fmla="*/ 192405 h 490661"/>
                  <a:gd name="connsiteX0" fmla="*/ 186690 w 278417"/>
                  <a:gd name="connsiteY0" fmla="*/ 55245 h 353501"/>
                  <a:gd name="connsiteX1" fmla="*/ 263177 w 278417"/>
                  <a:gd name="connsiteY1" fmla="*/ 0 h 353501"/>
                  <a:gd name="connsiteX2" fmla="*/ 278417 w 278417"/>
                  <a:gd name="connsiteY2" fmla="*/ 349691 h 353501"/>
                  <a:gd name="connsiteX3" fmla="*/ 0 w 278417"/>
                  <a:gd name="connsiteY3" fmla="*/ 353501 h 353501"/>
                  <a:gd name="connsiteX4" fmla="*/ 186690 w 278417"/>
                  <a:gd name="connsiteY4" fmla="*/ 55245 h 353501"/>
                  <a:gd name="connsiteX0" fmla="*/ 186690 w 278417"/>
                  <a:gd name="connsiteY0" fmla="*/ 0 h 298256"/>
                  <a:gd name="connsiteX1" fmla="*/ 278417 w 278417"/>
                  <a:gd name="connsiteY1" fmla="*/ 294446 h 298256"/>
                  <a:gd name="connsiteX2" fmla="*/ 0 w 278417"/>
                  <a:gd name="connsiteY2" fmla="*/ 298256 h 298256"/>
                  <a:gd name="connsiteX3" fmla="*/ 186690 w 278417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186690 w 186690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97547 w 186690"/>
                  <a:gd name="connsiteY3" fmla="*/ 14517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98120 w 198120"/>
                  <a:gd name="connsiteY0" fmla="*/ 0 h 303971"/>
                  <a:gd name="connsiteX1" fmla="*/ 185072 w 198120"/>
                  <a:gd name="connsiteY1" fmla="*/ 300161 h 303971"/>
                  <a:gd name="connsiteX2" fmla="*/ 0 w 198120"/>
                  <a:gd name="connsiteY2" fmla="*/ 303971 h 303971"/>
                  <a:gd name="connsiteX3" fmla="*/ 32777 w 198120"/>
                  <a:gd name="connsiteY3" fmla="*/ 93739 h 303971"/>
                  <a:gd name="connsiteX4" fmla="*/ 198120 w 198120"/>
                  <a:gd name="connsiteY4" fmla="*/ 0 h 303971"/>
                  <a:gd name="connsiteX0" fmla="*/ 179070 w 185101"/>
                  <a:gd name="connsiteY0" fmla="*/ 0 h 300161"/>
                  <a:gd name="connsiteX1" fmla="*/ 185072 w 185101"/>
                  <a:gd name="connsiteY1" fmla="*/ 296351 h 300161"/>
                  <a:gd name="connsiteX2" fmla="*/ 0 w 185101"/>
                  <a:gd name="connsiteY2" fmla="*/ 300161 h 300161"/>
                  <a:gd name="connsiteX3" fmla="*/ 32777 w 185101"/>
                  <a:gd name="connsiteY3" fmla="*/ 89929 h 300161"/>
                  <a:gd name="connsiteX4" fmla="*/ 179070 w 185101"/>
                  <a:gd name="connsiteY4" fmla="*/ 0 h 300161"/>
                  <a:gd name="connsiteX0" fmla="*/ 180975 w 185111"/>
                  <a:gd name="connsiteY0" fmla="*/ 0 h 288731"/>
                  <a:gd name="connsiteX1" fmla="*/ 185072 w 185111"/>
                  <a:gd name="connsiteY1" fmla="*/ 284921 h 288731"/>
                  <a:gd name="connsiteX2" fmla="*/ 0 w 185111"/>
                  <a:gd name="connsiteY2" fmla="*/ 288731 h 288731"/>
                  <a:gd name="connsiteX3" fmla="*/ 32777 w 185111"/>
                  <a:gd name="connsiteY3" fmla="*/ 78499 h 288731"/>
                  <a:gd name="connsiteX4" fmla="*/ 180975 w 185111"/>
                  <a:gd name="connsiteY4" fmla="*/ 0 h 288731"/>
                  <a:gd name="connsiteX0" fmla="*/ 180975 w 204132"/>
                  <a:gd name="connsiteY0" fmla="*/ 9670 h 298401"/>
                  <a:gd name="connsiteX1" fmla="*/ 185072 w 204132"/>
                  <a:gd name="connsiteY1" fmla="*/ 294591 h 298401"/>
                  <a:gd name="connsiteX2" fmla="*/ 0 w 204132"/>
                  <a:gd name="connsiteY2" fmla="*/ 298401 h 298401"/>
                  <a:gd name="connsiteX3" fmla="*/ 32777 w 204132"/>
                  <a:gd name="connsiteY3" fmla="*/ 88169 h 298401"/>
                  <a:gd name="connsiteX4" fmla="*/ 180975 w 204132"/>
                  <a:gd name="connsiteY4" fmla="*/ 9670 h 298401"/>
                  <a:gd name="connsiteX0" fmla="*/ 180975 w 201233"/>
                  <a:gd name="connsiteY0" fmla="*/ 12621 h 301352"/>
                  <a:gd name="connsiteX1" fmla="*/ 185072 w 201233"/>
                  <a:gd name="connsiteY1" fmla="*/ 297542 h 301352"/>
                  <a:gd name="connsiteX2" fmla="*/ 0 w 201233"/>
                  <a:gd name="connsiteY2" fmla="*/ 301352 h 301352"/>
                  <a:gd name="connsiteX3" fmla="*/ 32777 w 201233"/>
                  <a:gd name="connsiteY3" fmla="*/ 91120 h 301352"/>
                  <a:gd name="connsiteX4" fmla="*/ 180975 w 201233"/>
                  <a:gd name="connsiteY4" fmla="*/ 12621 h 301352"/>
                  <a:gd name="connsiteX0" fmla="*/ 180975 w 196894"/>
                  <a:gd name="connsiteY0" fmla="*/ 1444 h 290175"/>
                  <a:gd name="connsiteX1" fmla="*/ 185072 w 196894"/>
                  <a:gd name="connsiteY1" fmla="*/ 286365 h 290175"/>
                  <a:gd name="connsiteX2" fmla="*/ 0 w 196894"/>
                  <a:gd name="connsiteY2" fmla="*/ 290175 h 290175"/>
                  <a:gd name="connsiteX3" fmla="*/ 32777 w 196894"/>
                  <a:gd name="connsiteY3" fmla="*/ 79943 h 290175"/>
                  <a:gd name="connsiteX4" fmla="*/ 180975 w 196894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2335 h 291066"/>
                  <a:gd name="connsiteX1" fmla="*/ 185072 w 185777"/>
                  <a:gd name="connsiteY1" fmla="*/ 287256 h 291066"/>
                  <a:gd name="connsiteX2" fmla="*/ 0 w 185777"/>
                  <a:gd name="connsiteY2" fmla="*/ 291066 h 291066"/>
                  <a:gd name="connsiteX3" fmla="*/ 32777 w 185777"/>
                  <a:gd name="connsiteY3" fmla="*/ 80834 h 291066"/>
                  <a:gd name="connsiteX4" fmla="*/ 180975 w 185777"/>
                  <a:gd name="connsiteY4" fmla="*/ 2335 h 291066"/>
                  <a:gd name="connsiteX0" fmla="*/ 180975 w 185777"/>
                  <a:gd name="connsiteY0" fmla="*/ 1665 h 303731"/>
                  <a:gd name="connsiteX1" fmla="*/ 185072 w 185777"/>
                  <a:gd name="connsiteY1" fmla="*/ 299921 h 303731"/>
                  <a:gd name="connsiteX2" fmla="*/ 0 w 185777"/>
                  <a:gd name="connsiteY2" fmla="*/ 303731 h 303731"/>
                  <a:gd name="connsiteX3" fmla="*/ 32777 w 185777"/>
                  <a:gd name="connsiteY3" fmla="*/ 93499 h 303731"/>
                  <a:gd name="connsiteX4" fmla="*/ 180975 w 185777"/>
                  <a:gd name="connsiteY4" fmla="*/ 1665 h 303731"/>
                  <a:gd name="connsiteX0" fmla="*/ 179070 w 185685"/>
                  <a:gd name="connsiteY0" fmla="*/ 2101 h 294642"/>
                  <a:gd name="connsiteX1" fmla="*/ 185072 w 185685"/>
                  <a:gd name="connsiteY1" fmla="*/ 290832 h 294642"/>
                  <a:gd name="connsiteX2" fmla="*/ 0 w 185685"/>
                  <a:gd name="connsiteY2" fmla="*/ 294642 h 294642"/>
                  <a:gd name="connsiteX3" fmla="*/ 32777 w 185685"/>
                  <a:gd name="connsiteY3" fmla="*/ 84410 h 294642"/>
                  <a:gd name="connsiteX4" fmla="*/ 179070 w 185685"/>
                  <a:gd name="connsiteY4" fmla="*/ 2101 h 294642"/>
                  <a:gd name="connsiteX0" fmla="*/ 179070 w 185481"/>
                  <a:gd name="connsiteY0" fmla="*/ 6895 h 299436"/>
                  <a:gd name="connsiteX1" fmla="*/ 185072 w 185481"/>
                  <a:gd name="connsiteY1" fmla="*/ 295626 h 299436"/>
                  <a:gd name="connsiteX2" fmla="*/ 0 w 185481"/>
                  <a:gd name="connsiteY2" fmla="*/ 299436 h 299436"/>
                  <a:gd name="connsiteX3" fmla="*/ 32777 w 185481"/>
                  <a:gd name="connsiteY3" fmla="*/ 89204 h 299436"/>
                  <a:gd name="connsiteX4" fmla="*/ 179070 w 185481"/>
                  <a:gd name="connsiteY4" fmla="*/ 6895 h 299436"/>
                  <a:gd name="connsiteX0" fmla="*/ 190500 w 191188"/>
                  <a:gd name="connsiteY0" fmla="*/ 6506 h 302857"/>
                  <a:gd name="connsiteX1" fmla="*/ 185072 w 191188"/>
                  <a:gd name="connsiteY1" fmla="*/ 299047 h 302857"/>
                  <a:gd name="connsiteX2" fmla="*/ 0 w 191188"/>
                  <a:gd name="connsiteY2" fmla="*/ 302857 h 302857"/>
                  <a:gd name="connsiteX3" fmla="*/ 32777 w 191188"/>
                  <a:gd name="connsiteY3" fmla="*/ 92625 h 302857"/>
                  <a:gd name="connsiteX4" fmla="*/ 190500 w 191188"/>
                  <a:gd name="connsiteY4" fmla="*/ 6506 h 302857"/>
                  <a:gd name="connsiteX0" fmla="*/ 192000 w 192688"/>
                  <a:gd name="connsiteY0" fmla="*/ 6506 h 302857"/>
                  <a:gd name="connsiteX1" fmla="*/ 186572 w 192688"/>
                  <a:gd name="connsiteY1" fmla="*/ 299047 h 302857"/>
                  <a:gd name="connsiteX2" fmla="*/ 1500 w 192688"/>
                  <a:gd name="connsiteY2" fmla="*/ 302857 h 302857"/>
                  <a:gd name="connsiteX3" fmla="*/ 34277 w 192688"/>
                  <a:gd name="connsiteY3" fmla="*/ 92625 h 302857"/>
                  <a:gd name="connsiteX4" fmla="*/ 192000 w 192688"/>
                  <a:gd name="connsiteY4" fmla="*/ 6506 h 302857"/>
                  <a:gd name="connsiteX0" fmla="*/ 192000 w 192915"/>
                  <a:gd name="connsiteY0" fmla="*/ 10723 h 307074"/>
                  <a:gd name="connsiteX1" fmla="*/ 186572 w 192915"/>
                  <a:gd name="connsiteY1" fmla="*/ 303264 h 307074"/>
                  <a:gd name="connsiteX2" fmla="*/ 1500 w 192915"/>
                  <a:gd name="connsiteY2" fmla="*/ 307074 h 307074"/>
                  <a:gd name="connsiteX3" fmla="*/ 34277 w 192915"/>
                  <a:gd name="connsiteY3" fmla="*/ 96842 h 307074"/>
                  <a:gd name="connsiteX4" fmla="*/ 192000 w 192915"/>
                  <a:gd name="connsiteY4" fmla="*/ 10723 h 307074"/>
                  <a:gd name="connsiteX0" fmla="*/ 190095 w 191028"/>
                  <a:gd name="connsiteY0" fmla="*/ 24635 h 279076"/>
                  <a:gd name="connsiteX1" fmla="*/ 186572 w 191028"/>
                  <a:gd name="connsiteY1" fmla="*/ 275266 h 279076"/>
                  <a:gd name="connsiteX2" fmla="*/ 1500 w 191028"/>
                  <a:gd name="connsiteY2" fmla="*/ 279076 h 279076"/>
                  <a:gd name="connsiteX3" fmla="*/ 34277 w 191028"/>
                  <a:gd name="connsiteY3" fmla="*/ 68844 h 279076"/>
                  <a:gd name="connsiteX4" fmla="*/ 190095 w 191028"/>
                  <a:gd name="connsiteY4" fmla="*/ 24635 h 279076"/>
                  <a:gd name="connsiteX0" fmla="*/ 190095 w 190190"/>
                  <a:gd name="connsiteY0" fmla="*/ 49111 h 303552"/>
                  <a:gd name="connsiteX1" fmla="*/ 186572 w 190190"/>
                  <a:gd name="connsiteY1" fmla="*/ 299742 h 303552"/>
                  <a:gd name="connsiteX2" fmla="*/ 1500 w 190190"/>
                  <a:gd name="connsiteY2" fmla="*/ 303552 h 303552"/>
                  <a:gd name="connsiteX3" fmla="*/ 34277 w 190190"/>
                  <a:gd name="connsiteY3" fmla="*/ 93320 h 303552"/>
                  <a:gd name="connsiteX4" fmla="*/ 190095 w 190190"/>
                  <a:gd name="connsiteY4" fmla="*/ 49111 h 303552"/>
                  <a:gd name="connsiteX0" fmla="*/ 192000 w 192093"/>
                  <a:gd name="connsiteY0" fmla="*/ 55083 h 294284"/>
                  <a:gd name="connsiteX1" fmla="*/ 186572 w 192093"/>
                  <a:gd name="connsiteY1" fmla="*/ 290474 h 294284"/>
                  <a:gd name="connsiteX2" fmla="*/ 1500 w 192093"/>
                  <a:gd name="connsiteY2" fmla="*/ 294284 h 294284"/>
                  <a:gd name="connsiteX3" fmla="*/ 34277 w 192093"/>
                  <a:gd name="connsiteY3" fmla="*/ 84052 h 294284"/>
                  <a:gd name="connsiteX4" fmla="*/ 192000 w 192093"/>
                  <a:gd name="connsiteY4" fmla="*/ 55083 h 294284"/>
                  <a:gd name="connsiteX0" fmla="*/ 190500 w 200488"/>
                  <a:gd name="connsiteY0" fmla="*/ 41106 h 280307"/>
                  <a:gd name="connsiteX1" fmla="*/ 185072 w 200488"/>
                  <a:gd name="connsiteY1" fmla="*/ 276497 h 280307"/>
                  <a:gd name="connsiteX2" fmla="*/ 0 w 200488"/>
                  <a:gd name="connsiteY2" fmla="*/ 280307 h 280307"/>
                  <a:gd name="connsiteX3" fmla="*/ 42302 w 200488"/>
                  <a:gd name="connsiteY3" fmla="*/ 62455 h 280307"/>
                  <a:gd name="connsiteX4" fmla="*/ 190500 w 200488"/>
                  <a:gd name="connsiteY4" fmla="*/ 41106 h 280307"/>
                  <a:gd name="connsiteX0" fmla="*/ 190500 w 192145"/>
                  <a:gd name="connsiteY0" fmla="*/ 32044 h 271245"/>
                  <a:gd name="connsiteX1" fmla="*/ 185072 w 192145"/>
                  <a:gd name="connsiteY1" fmla="*/ 267435 h 271245"/>
                  <a:gd name="connsiteX2" fmla="*/ 0 w 192145"/>
                  <a:gd name="connsiteY2" fmla="*/ 271245 h 271245"/>
                  <a:gd name="connsiteX3" fmla="*/ 42302 w 192145"/>
                  <a:gd name="connsiteY3" fmla="*/ 53393 h 271245"/>
                  <a:gd name="connsiteX4" fmla="*/ 190500 w 192145"/>
                  <a:gd name="connsiteY4" fmla="*/ 32044 h 271245"/>
                  <a:gd name="connsiteX0" fmla="*/ 190500 w 192145"/>
                  <a:gd name="connsiteY0" fmla="*/ 6347 h 298888"/>
                  <a:gd name="connsiteX1" fmla="*/ 185072 w 192145"/>
                  <a:gd name="connsiteY1" fmla="*/ 295078 h 298888"/>
                  <a:gd name="connsiteX2" fmla="*/ 0 w 192145"/>
                  <a:gd name="connsiteY2" fmla="*/ 298888 h 298888"/>
                  <a:gd name="connsiteX3" fmla="*/ 42302 w 192145"/>
                  <a:gd name="connsiteY3" fmla="*/ 81036 h 298888"/>
                  <a:gd name="connsiteX4" fmla="*/ 190500 w 192145"/>
                  <a:gd name="connsiteY4" fmla="*/ 6347 h 29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45" h="298888">
                    <a:moveTo>
                      <a:pt x="190500" y="6347"/>
                    </a:moveTo>
                    <a:cubicBezTo>
                      <a:pt x="195245" y="13446"/>
                      <a:pt x="188564" y="288866"/>
                      <a:pt x="185072" y="295078"/>
                    </a:cubicBezTo>
                    <a:lnTo>
                      <a:pt x="0" y="298888"/>
                    </a:lnTo>
                    <a:cubicBezTo>
                      <a:pt x="10926" y="228811"/>
                      <a:pt x="-16249" y="189213"/>
                      <a:pt x="42302" y="81036"/>
                    </a:cubicBezTo>
                    <a:cubicBezTo>
                      <a:pt x="123899" y="-20426"/>
                      <a:pt x="185755" y="-752"/>
                      <a:pt x="190500" y="6347"/>
                    </a:cubicBezTo>
                    <a:close/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37">
                <a:extLst>
                  <a:ext uri="{FF2B5EF4-FFF2-40B4-BE49-F238E27FC236}">
                    <a16:creationId xmlns:a16="http://schemas.microsoft.com/office/drawing/2014/main" xmlns="" id="{84A4B8E3-4D04-07F4-07D4-5C34602532DB}"/>
                  </a:ext>
                </a:extLst>
              </p:cNvPr>
              <p:cNvSpPr/>
              <p:nvPr/>
            </p:nvSpPr>
            <p:spPr>
              <a:xfrm flipH="1">
                <a:off x="5517111" y="3947402"/>
                <a:ext cx="192145" cy="298888"/>
              </a:xfrm>
              <a:custGeom>
                <a:avLst/>
                <a:gdLst>
                  <a:gd name="connsiteX0" fmla="*/ 0 w 295562"/>
                  <a:gd name="connsiteY0" fmla="*/ 0 h 486851"/>
                  <a:gd name="connsiteX1" fmla="*/ 295562 w 295562"/>
                  <a:gd name="connsiteY1" fmla="*/ 0 h 486851"/>
                  <a:gd name="connsiteX2" fmla="*/ 295562 w 295562"/>
                  <a:gd name="connsiteY2" fmla="*/ 486851 h 486851"/>
                  <a:gd name="connsiteX3" fmla="*/ 0 w 295562"/>
                  <a:gd name="connsiteY3" fmla="*/ 486851 h 486851"/>
                  <a:gd name="connsiteX4" fmla="*/ 0 w 295562"/>
                  <a:gd name="connsiteY4" fmla="*/ 0 h 486851"/>
                  <a:gd name="connsiteX0" fmla="*/ 0 w 295562"/>
                  <a:gd name="connsiteY0" fmla="*/ 0 h 490661"/>
                  <a:gd name="connsiteX1" fmla="*/ 295562 w 295562"/>
                  <a:gd name="connsiteY1" fmla="*/ 0 h 490661"/>
                  <a:gd name="connsiteX2" fmla="*/ 295562 w 295562"/>
                  <a:gd name="connsiteY2" fmla="*/ 486851 h 490661"/>
                  <a:gd name="connsiteX3" fmla="*/ 17145 w 295562"/>
                  <a:gd name="connsiteY3" fmla="*/ 490661 h 490661"/>
                  <a:gd name="connsiteX4" fmla="*/ 0 w 295562"/>
                  <a:gd name="connsiteY4" fmla="*/ 0 h 490661"/>
                  <a:gd name="connsiteX0" fmla="*/ 186690 w 278417"/>
                  <a:gd name="connsiteY0" fmla="*/ 192405 h 490661"/>
                  <a:gd name="connsiteX1" fmla="*/ 278417 w 278417"/>
                  <a:gd name="connsiteY1" fmla="*/ 0 h 490661"/>
                  <a:gd name="connsiteX2" fmla="*/ 278417 w 278417"/>
                  <a:gd name="connsiteY2" fmla="*/ 486851 h 490661"/>
                  <a:gd name="connsiteX3" fmla="*/ 0 w 278417"/>
                  <a:gd name="connsiteY3" fmla="*/ 490661 h 490661"/>
                  <a:gd name="connsiteX4" fmla="*/ 186690 w 278417"/>
                  <a:gd name="connsiteY4" fmla="*/ 192405 h 490661"/>
                  <a:gd name="connsiteX0" fmla="*/ 186690 w 278417"/>
                  <a:gd name="connsiteY0" fmla="*/ 55245 h 353501"/>
                  <a:gd name="connsiteX1" fmla="*/ 263177 w 278417"/>
                  <a:gd name="connsiteY1" fmla="*/ 0 h 353501"/>
                  <a:gd name="connsiteX2" fmla="*/ 278417 w 278417"/>
                  <a:gd name="connsiteY2" fmla="*/ 349691 h 353501"/>
                  <a:gd name="connsiteX3" fmla="*/ 0 w 278417"/>
                  <a:gd name="connsiteY3" fmla="*/ 353501 h 353501"/>
                  <a:gd name="connsiteX4" fmla="*/ 186690 w 278417"/>
                  <a:gd name="connsiteY4" fmla="*/ 55245 h 353501"/>
                  <a:gd name="connsiteX0" fmla="*/ 186690 w 278417"/>
                  <a:gd name="connsiteY0" fmla="*/ 0 h 298256"/>
                  <a:gd name="connsiteX1" fmla="*/ 278417 w 278417"/>
                  <a:gd name="connsiteY1" fmla="*/ 294446 h 298256"/>
                  <a:gd name="connsiteX2" fmla="*/ 0 w 278417"/>
                  <a:gd name="connsiteY2" fmla="*/ 298256 h 298256"/>
                  <a:gd name="connsiteX3" fmla="*/ 186690 w 278417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186690 w 186690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97547 w 186690"/>
                  <a:gd name="connsiteY3" fmla="*/ 14517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98120 w 198120"/>
                  <a:gd name="connsiteY0" fmla="*/ 0 h 303971"/>
                  <a:gd name="connsiteX1" fmla="*/ 185072 w 198120"/>
                  <a:gd name="connsiteY1" fmla="*/ 300161 h 303971"/>
                  <a:gd name="connsiteX2" fmla="*/ 0 w 198120"/>
                  <a:gd name="connsiteY2" fmla="*/ 303971 h 303971"/>
                  <a:gd name="connsiteX3" fmla="*/ 32777 w 198120"/>
                  <a:gd name="connsiteY3" fmla="*/ 93739 h 303971"/>
                  <a:gd name="connsiteX4" fmla="*/ 198120 w 198120"/>
                  <a:gd name="connsiteY4" fmla="*/ 0 h 303971"/>
                  <a:gd name="connsiteX0" fmla="*/ 179070 w 185101"/>
                  <a:gd name="connsiteY0" fmla="*/ 0 h 300161"/>
                  <a:gd name="connsiteX1" fmla="*/ 185072 w 185101"/>
                  <a:gd name="connsiteY1" fmla="*/ 296351 h 300161"/>
                  <a:gd name="connsiteX2" fmla="*/ 0 w 185101"/>
                  <a:gd name="connsiteY2" fmla="*/ 300161 h 300161"/>
                  <a:gd name="connsiteX3" fmla="*/ 32777 w 185101"/>
                  <a:gd name="connsiteY3" fmla="*/ 89929 h 300161"/>
                  <a:gd name="connsiteX4" fmla="*/ 179070 w 185101"/>
                  <a:gd name="connsiteY4" fmla="*/ 0 h 300161"/>
                  <a:gd name="connsiteX0" fmla="*/ 180975 w 185111"/>
                  <a:gd name="connsiteY0" fmla="*/ 0 h 288731"/>
                  <a:gd name="connsiteX1" fmla="*/ 185072 w 185111"/>
                  <a:gd name="connsiteY1" fmla="*/ 284921 h 288731"/>
                  <a:gd name="connsiteX2" fmla="*/ 0 w 185111"/>
                  <a:gd name="connsiteY2" fmla="*/ 288731 h 288731"/>
                  <a:gd name="connsiteX3" fmla="*/ 32777 w 185111"/>
                  <a:gd name="connsiteY3" fmla="*/ 78499 h 288731"/>
                  <a:gd name="connsiteX4" fmla="*/ 180975 w 185111"/>
                  <a:gd name="connsiteY4" fmla="*/ 0 h 288731"/>
                  <a:gd name="connsiteX0" fmla="*/ 180975 w 204132"/>
                  <a:gd name="connsiteY0" fmla="*/ 9670 h 298401"/>
                  <a:gd name="connsiteX1" fmla="*/ 185072 w 204132"/>
                  <a:gd name="connsiteY1" fmla="*/ 294591 h 298401"/>
                  <a:gd name="connsiteX2" fmla="*/ 0 w 204132"/>
                  <a:gd name="connsiteY2" fmla="*/ 298401 h 298401"/>
                  <a:gd name="connsiteX3" fmla="*/ 32777 w 204132"/>
                  <a:gd name="connsiteY3" fmla="*/ 88169 h 298401"/>
                  <a:gd name="connsiteX4" fmla="*/ 180975 w 204132"/>
                  <a:gd name="connsiteY4" fmla="*/ 9670 h 298401"/>
                  <a:gd name="connsiteX0" fmla="*/ 180975 w 201233"/>
                  <a:gd name="connsiteY0" fmla="*/ 12621 h 301352"/>
                  <a:gd name="connsiteX1" fmla="*/ 185072 w 201233"/>
                  <a:gd name="connsiteY1" fmla="*/ 297542 h 301352"/>
                  <a:gd name="connsiteX2" fmla="*/ 0 w 201233"/>
                  <a:gd name="connsiteY2" fmla="*/ 301352 h 301352"/>
                  <a:gd name="connsiteX3" fmla="*/ 32777 w 201233"/>
                  <a:gd name="connsiteY3" fmla="*/ 91120 h 301352"/>
                  <a:gd name="connsiteX4" fmla="*/ 180975 w 201233"/>
                  <a:gd name="connsiteY4" fmla="*/ 12621 h 301352"/>
                  <a:gd name="connsiteX0" fmla="*/ 180975 w 196894"/>
                  <a:gd name="connsiteY0" fmla="*/ 1444 h 290175"/>
                  <a:gd name="connsiteX1" fmla="*/ 185072 w 196894"/>
                  <a:gd name="connsiteY1" fmla="*/ 286365 h 290175"/>
                  <a:gd name="connsiteX2" fmla="*/ 0 w 196894"/>
                  <a:gd name="connsiteY2" fmla="*/ 290175 h 290175"/>
                  <a:gd name="connsiteX3" fmla="*/ 32777 w 196894"/>
                  <a:gd name="connsiteY3" fmla="*/ 79943 h 290175"/>
                  <a:gd name="connsiteX4" fmla="*/ 180975 w 196894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2335 h 291066"/>
                  <a:gd name="connsiteX1" fmla="*/ 185072 w 185777"/>
                  <a:gd name="connsiteY1" fmla="*/ 287256 h 291066"/>
                  <a:gd name="connsiteX2" fmla="*/ 0 w 185777"/>
                  <a:gd name="connsiteY2" fmla="*/ 291066 h 291066"/>
                  <a:gd name="connsiteX3" fmla="*/ 32777 w 185777"/>
                  <a:gd name="connsiteY3" fmla="*/ 80834 h 291066"/>
                  <a:gd name="connsiteX4" fmla="*/ 180975 w 185777"/>
                  <a:gd name="connsiteY4" fmla="*/ 2335 h 291066"/>
                  <a:gd name="connsiteX0" fmla="*/ 180975 w 185777"/>
                  <a:gd name="connsiteY0" fmla="*/ 1665 h 303731"/>
                  <a:gd name="connsiteX1" fmla="*/ 185072 w 185777"/>
                  <a:gd name="connsiteY1" fmla="*/ 299921 h 303731"/>
                  <a:gd name="connsiteX2" fmla="*/ 0 w 185777"/>
                  <a:gd name="connsiteY2" fmla="*/ 303731 h 303731"/>
                  <a:gd name="connsiteX3" fmla="*/ 32777 w 185777"/>
                  <a:gd name="connsiteY3" fmla="*/ 93499 h 303731"/>
                  <a:gd name="connsiteX4" fmla="*/ 180975 w 185777"/>
                  <a:gd name="connsiteY4" fmla="*/ 1665 h 303731"/>
                  <a:gd name="connsiteX0" fmla="*/ 179070 w 185685"/>
                  <a:gd name="connsiteY0" fmla="*/ 2101 h 294642"/>
                  <a:gd name="connsiteX1" fmla="*/ 185072 w 185685"/>
                  <a:gd name="connsiteY1" fmla="*/ 290832 h 294642"/>
                  <a:gd name="connsiteX2" fmla="*/ 0 w 185685"/>
                  <a:gd name="connsiteY2" fmla="*/ 294642 h 294642"/>
                  <a:gd name="connsiteX3" fmla="*/ 32777 w 185685"/>
                  <a:gd name="connsiteY3" fmla="*/ 84410 h 294642"/>
                  <a:gd name="connsiteX4" fmla="*/ 179070 w 185685"/>
                  <a:gd name="connsiteY4" fmla="*/ 2101 h 294642"/>
                  <a:gd name="connsiteX0" fmla="*/ 179070 w 185481"/>
                  <a:gd name="connsiteY0" fmla="*/ 6895 h 299436"/>
                  <a:gd name="connsiteX1" fmla="*/ 185072 w 185481"/>
                  <a:gd name="connsiteY1" fmla="*/ 295626 h 299436"/>
                  <a:gd name="connsiteX2" fmla="*/ 0 w 185481"/>
                  <a:gd name="connsiteY2" fmla="*/ 299436 h 299436"/>
                  <a:gd name="connsiteX3" fmla="*/ 32777 w 185481"/>
                  <a:gd name="connsiteY3" fmla="*/ 89204 h 299436"/>
                  <a:gd name="connsiteX4" fmla="*/ 179070 w 185481"/>
                  <a:gd name="connsiteY4" fmla="*/ 6895 h 299436"/>
                  <a:gd name="connsiteX0" fmla="*/ 190500 w 191188"/>
                  <a:gd name="connsiteY0" fmla="*/ 6506 h 302857"/>
                  <a:gd name="connsiteX1" fmla="*/ 185072 w 191188"/>
                  <a:gd name="connsiteY1" fmla="*/ 299047 h 302857"/>
                  <a:gd name="connsiteX2" fmla="*/ 0 w 191188"/>
                  <a:gd name="connsiteY2" fmla="*/ 302857 h 302857"/>
                  <a:gd name="connsiteX3" fmla="*/ 32777 w 191188"/>
                  <a:gd name="connsiteY3" fmla="*/ 92625 h 302857"/>
                  <a:gd name="connsiteX4" fmla="*/ 190500 w 191188"/>
                  <a:gd name="connsiteY4" fmla="*/ 6506 h 302857"/>
                  <a:gd name="connsiteX0" fmla="*/ 192000 w 192688"/>
                  <a:gd name="connsiteY0" fmla="*/ 6506 h 302857"/>
                  <a:gd name="connsiteX1" fmla="*/ 186572 w 192688"/>
                  <a:gd name="connsiteY1" fmla="*/ 299047 h 302857"/>
                  <a:gd name="connsiteX2" fmla="*/ 1500 w 192688"/>
                  <a:gd name="connsiteY2" fmla="*/ 302857 h 302857"/>
                  <a:gd name="connsiteX3" fmla="*/ 34277 w 192688"/>
                  <a:gd name="connsiteY3" fmla="*/ 92625 h 302857"/>
                  <a:gd name="connsiteX4" fmla="*/ 192000 w 192688"/>
                  <a:gd name="connsiteY4" fmla="*/ 6506 h 302857"/>
                  <a:gd name="connsiteX0" fmla="*/ 192000 w 192915"/>
                  <a:gd name="connsiteY0" fmla="*/ 10723 h 307074"/>
                  <a:gd name="connsiteX1" fmla="*/ 186572 w 192915"/>
                  <a:gd name="connsiteY1" fmla="*/ 303264 h 307074"/>
                  <a:gd name="connsiteX2" fmla="*/ 1500 w 192915"/>
                  <a:gd name="connsiteY2" fmla="*/ 307074 h 307074"/>
                  <a:gd name="connsiteX3" fmla="*/ 34277 w 192915"/>
                  <a:gd name="connsiteY3" fmla="*/ 96842 h 307074"/>
                  <a:gd name="connsiteX4" fmla="*/ 192000 w 192915"/>
                  <a:gd name="connsiteY4" fmla="*/ 10723 h 307074"/>
                  <a:gd name="connsiteX0" fmla="*/ 190095 w 191028"/>
                  <a:gd name="connsiteY0" fmla="*/ 24635 h 279076"/>
                  <a:gd name="connsiteX1" fmla="*/ 186572 w 191028"/>
                  <a:gd name="connsiteY1" fmla="*/ 275266 h 279076"/>
                  <a:gd name="connsiteX2" fmla="*/ 1500 w 191028"/>
                  <a:gd name="connsiteY2" fmla="*/ 279076 h 279076"/>
                  <a:gd name="connsiteX3" fmla="*/ 34277 w 191028"/>
                  <a:gd name="connsiteY3" fmla="*/ 68844 h 279076"/>
                  <a:gd name="connsiteX4" fmla="*/ 190095 w 191028"/>
                  <a:gd name="connsiteY4" fmla="*/ 24635 h 279076"/>
                  <a:gd name="connsiteX0" fmla="*/ 190095 w 190190"/>
                  <a:gd name="connsiteY0" fmla="*/ 49111 h 303552"/>
                  <a:gd name="connsiteX1" fmla="*/ 186572 w 190190"/>
                  <a:gd name="connsiteY1" fmla="*/ 299742 h 303552"/>
                  <a:gd name="connsiteX2" fmla="*/ 1500 w 190190"/>
                  <a:gd name="connsiteY2" fmla="*/ 303552 h 303552"/>
                  <a:gd name="connsiteX3" fmla="*/ 34277 w 190190"/>
                  <a:gd name="connsiteY3" fmla="*/ 93320 h 303552"/>
                  <a:gd name="connsiteX4" fmla="*/ 190095 w 190190"/>
                  <a:gd name="connsiteY4" fmla="*/ 49111 h 303552"/>
                  <a:gd name="connsiteX0" fmla="*/ 192000 w 192093"/>
                  <a:gd name="connsiteY0" fmla="*/ 55083 h 294284"/>
                  <a:gd name="connsiteX1" fmla="*/ 186572 w 192093"/>
                  <a:gd name="connsiteY1" fmla="*/ 290474 h 294284"/>
                  <a:gd name="connsiteX2" fmla="*/ 1500 w 192093"/>
                  <a:gd name="connsiteY2" fmla="*/ 294284 h 294284"/>
                  <a:gd name="connsiteX3" fmla="*/ 34277 w 192093"/>
                  <a:gd name="connsiteY3" fmla="*/ 84052 h 294284"/>
                  <a:gd name="connsiteX4" fmla="*/ 192000 w 192093"/>
                  <a:gd name="connsiteY4" fmla="*/ 55083 h 294284"/>
                  <a:gd name="connsiteX0" fmla="*/ 190500 w 200488"/>
                  <a:gd name="connsiteY0" fmla="*/ 41106 h 280307"/>
                  <a:gd name="connsiteX1" fmla="*/ 185072 w 200488"/>
                  <a:gd name="connsiteY1" fmla="*/ 276497 h 280307"/>
                  <a:gd name="connsiteX2" fmla="*/ 0 w 200488"/>
                  <a:gd name="connsiteY2" fmla="*/ 280307 h 280307"/>
                  <a:gd name="connsiteX3" fmla="*/ 42302 w 200488"/>
                  <a:gd name="connsiteY3" fmla="*/ 62455 h 280307"/>
                  <a:gd name="connsiteX4" fmla="*/ 190500 w 200488"/>
                  <a:gd name="connsiteY4" fmla="*/ 41106 h 280307"/>
                  <a:gd name="connsiteX0" fmla="*/ 190500 w 192145"/>
                  <a:gd name="connsiteY0" fmla="*/ 32044 h 271245"/>
                  <a:gd name="connsiteX1" fmla="*/ 185072 w 192145"/>
                  <a:gd name="connsiteY1" fmla="*/ 267435 h 271245"/>
                  <a:gd name="connsiteX2" fmla="*/ 0 w 192145"/>
                  <a:gd name="connsiteY2" fmla="*/ 271245 h 271245"/>
                  <a:gd name="connsiteX3" fmla="*/ 42302 w 192145"/>
                  <a:gd name="connsiteY3" fmla="*/ 53393 h 271245"/>
                  <a:gd name="connsiteX4" fmla="*/ 190500 w 192145"/>
                  <a:gd name="connsiteY4" fmla="*/ 32044 h 271245"/>
                  <a:gd name="connsiteX0" fmla="*/ 190500 w 192145"/>
                  <a:gd name="connsiteY0" fmla="*/ 6347 h 298888"/>
                  <a:gd name="connsiteX1" fmla="*/ 185072 w 192145"/>
                  <a:gd name="connsiteY1" fmla="*/ 295078 h 298888"/>
                  <a:gd name="connsiteX2" fmla="*/ 0 w 192145"/>
                  <a:gd name="connsiteY2" fmla="*/ 298888 h 298888"/>
                  <a:gd name="connsiteX3" fmla="*/ 42302 w 192145"/>
                  <a:gd name="connsiteY3" fmla="*/ 81036 h 298888"/>
                  <a:gd name="connsiteX4" fmla="*/ 190500 w 192145"/>
                  <a:gd name="connsiteY4" fmla="*/ 6347 h 29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45" h="298888">
                    <a:moveTo>
                      <a:pt x="190500" y="6347"/>
                    </a:moveTo>
                    <a:cubicBezTo>
                      <a:pt x="195245" y="13446"/>
                      <a:pt x="188564" y="288866"/>
                      <a:pt x="185072" y="295078"/>
                    </a:cubicBezTo>
                    <a:lnTo>
                      <a:pt x="0" y="298888"/>
                    </a:lnTo>
                    <a:cubicBezTo>
                      <a:pt x="10926" y="228811"/>
                      <a:pt x="-16249" y="189213"/>
                      <a:pt x="42302" y="81036"/>
                    </a:cubicBezTo>
                    <a:cubicBezTo>
                      <a:pt x="123899" y="-20426"/>
                      <a:pt x="185755" y="-752"/>
                      <a:pt x="190500" y="6347"/>
                    </a:cubicBez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EB122827-31D8-9BDF-076B-B72381A6604D}"/>
                </a:ext>
              </a:extLst>
            </p:cNvPr>
            <p:cNvSpPr/>
            <p:nvPr/>
          </p:nvSpPr>
          <p:spPr>
            <a:xfrm>
              <a:off x="4715620" y="3520273"/>
              <a:ext cx="756205" cy="30264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오브젝트 들기</a:t>
              </a:r>
              <a:endParaRPr lang="ko-KR" altLang="en-US" sz="700" dirty="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62760" y="3012441"/>
              <a:ext cx="2815243" cy="2141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BD41AEA5-DE45-AB2C-6F2A-96BDB861A43C}"/>
                </a:ext>
              </a:extLst>
            </p:cNvPr>
            <p:cNvSpPr/>
            <p:nvPr/>
          </p:nvSpPr>
          <p:spPr>
            <a:xfrm>
              <a:off x="5729134" y="3524011"/>
              <a:ext cx="619889" cy="31774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줌 인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아웃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59109" y="3365825"/>
              <a:ext cx="558673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4168799" y="5293845"/>
              <a:ext cx="747301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적용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5807220" y="5297911"/>
              <a:ext cx="747301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54941" y="3068630"/>
              <a:ext cx="558673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58054" y="3667266"/>
              <a:ext cx="558673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W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59773" y="3968707"/>
              <a:ext cx="558673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59773" y="4270147"/>
              <a:ext cx="558673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58054" y="4571584"/>
              <a:ext cx="558673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EB122827-31D8-9BDF-076B-B72381A6604D}"/>
                </a:ext>
              </a:extLst>
            </p:cNvPr>
            <p:cNvSpPr/>
            <p:nvPr/>
          </p:nvSpPr>
          <p:spPr>
            <a:xfrm>
              <a:off x="4690649" y="3283098"/>
              <a:ext cx="893822" cy="1684445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EB122827-31D8-9BDF-076B-B72381A6604D}"/>
                </a:ext>
              </a:extLst>
            </p:cNvPr>
            <p:cNvSpPr/>
            <p:nvPr/>
          </p:nvSpPr>
          <p:spPr>
            <a:xfrm>
              <a:off x="5584471" y="3283097"/>
              <a:ext cx="845181" cy="1684445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763924" y="4878950"/>
              <a:ext cx="558674" cy="207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Tap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9F821DA-B7D6-5CCC-767C-3FE2D803425F}"/>
                </a:ext>
              </a:extLst>
            </p:cNvPr>
            <p:cNvSpPr/>
            <p:nvPr/>
          </p:nvSpPr>
          <p:spPr>
            <a:xfrm>
              <a:off x="2069842" y="3067098"/>
              <a:ext cx="1448511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밤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낮 능력 변경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FC703D3A-67B0-0CD6-EDED-3651B9BC4E38}"/>
                </a:ext>
              </a:extLst>
            </p:cNvPr>
            <p:cNvSpPr/>
            <p:nvPr/>
          </p:nvSpPr>
          <p:spPr>
            <a:xfrm>
              <a:off x="2069842" y="3365825"/>
              <a:ext cx="1448511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상호작용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DB86EF0E-FD7F-656C-512C-E2CA7BEC5B49}"/>
                </a:ext>
              </a:extLst>
            </p:cNvPr>
            <p:cNvSpPr/>
            <p:nvPr/>
          </p:nvSpPr>
          <p:spPr>
            <a:xfrm>
              <a:off x="2069842" y="3671596"/>
              <a:ext cx="1448511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위로 이동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9BD27317-D2D2-DF21-5F8B-CBB4AF9B1CFC}"/>
                </a:ext>
              </a:extLst>
            </p:cNvPr>
            <p:cNvSpPr/>
            <p:nvPr/>
          </p:nvSpPr>
          <p:spPr>
            <a:xfrm>
              <a:off x="2069842" y="3976986"/>
              <a:ext cx="1448511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왼쪽으로 이동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9E870EFA-7B9E-BC95-649A-E423E4C92ECD}"/>
                </a:ext>
              </a:extLst>
            </p:cNvPr>
            <p:cNvSpPr/>
            <p:nvPr/>
          </p:nvSpPr>
          <p:spPr>
            <a:xfrm>
              <a:off x="2069842" y="4286223"/>
              <a:ext cx="1448511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아래로 이동 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560206A5-801E-D644-BAFC-CE3FE43592C9}"/>
                </a:ext>
              </a:extLst>
            </p:cNvPr>
            <p:cNvSpPr/>
            <p:nvPr/>
          </p:nvSpPr>
          <p:spPr>
            <a:xfrm>
              <a:off x="2069842" y="4877026"/>
              <a:ext cx="1448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인벤토리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B7350A5-8C4A-75FE-582C-4EB130490C93}"/>
                </a:ext>
              </a:extLst>
            </p:cNvPr>
            <p:cNvSpPr/>
            <p:nvPr/>
          </p:nvSpPr>
          <p:spPr>
            <a:xfrm>
              <a:off x="2069842" y="4571584"/>
              <a:ext cx="1448511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오른쪽으로 이동</a:t>
              </a:r>
            </a:p>
          </p:txBody>
        </p:sp>
        <p:sp>
          <p:nvSpPr>
            <p:cNvPr id="1036" name="TextBox 1035"/>
            <p:cNvSpPr txBox="1"/>
            <p:nvPr/>
          </p:nvSpPr>
          <p:spPr>
            <a:xfrm>
              <a:off x="1791335" y="3529798"/>
              <a:ext cx="204953" cy="1015663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키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드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설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정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037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810" y="2430613"/>
              <a:ext cx="233045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0" name="직선 연결선 1039"/>
            <p:cNvCxnSpPr>
              <a:stCxn id="1037" idx="2"/>
            </p:cNvCxnSpPr>
            <p:nvPr/>
          </p:nvCxnSpPr>
          <p:spPr>
            <a:xfrm flipH="1">
              <a:off x="1579332" y="2663658"/>
              <a:ext cx="1" cy="1514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 1041"/>
            <p:cNvCxnSpPr/>
            <p:nvPr/>
          </p:nvCxnSpPr>
          <p:spPr>
            <a:xfrm>
              <a:off x="1695855" y="2540317"/>
              <a:ext cx="1693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87643" y="5360762"/>
              <a:ext cx="233045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" name="직선 연결선 103"/>
            <p:cNvCxnSpPr>
              <a:stCxn id="103" idx="2"/>
            </p:cNvCxnSpPr>
            <p:nvPr/>
          </p:nvCxnSpPr>
          <p:spPr>
            <a:xfrm flipV="1">
              <a:off x="1604166" y="5232743"/>
              <a:ext cx="0" cy="1280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</p:cNvCxnSpPr>
            <p:nvPr/>
          </p:nvCxnSpPr>
          <p:spPr>
            <a:xfrm>
              <a:off x="1720688" y="5477284"/>
              <a:ext cx="10811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TextBox 1047"/>
            <p:cNvSpPr txBox="1"/>
            <p:nvPr/>
          </p:nvSpPr>
          <p:spPr>
            <a:xfrm>
              <a:off x="5093722" y="3025829"/>
              <a:ext cx="11024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마우스 키 설정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53" name="직사각형 1052"/>
          <p:cNvSpPr/>
          <p:nvPr/>
        </p:nvSpPr>
        <p:spPr>
          <a:xfrm>
            <a:off x="1947037" y="1516471"/>
            <a:ext cx="3400010" cy="301437"/>
          </a:xfrm>
          <a:prstGeom prst="rect">
            <a:avLst/>
          </a:prstGeom>
          <a:noFill/>
          <a:ln cmpd="tri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플레이 시 출현 될 설정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예시 안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1055" name="직선 연결선 1054"/>
          <p:cNvCxnSpPr/>
          <p:nvPr/>
        </p:nvCxnSpPr>
        <p:spPr>
          <a:xfrm>
            <a:off x="6751320" y="1429222"/>
            <a:ext cx="0" cy="481776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직사각형 1055"/>
          <p:cNvSpPr/>
          <p:nvPr/>
        </p:nvSpPr>
        <p:spPr>
          <a:xfrm>
            <a:off x="7073876" y="2233723"/>
            <a:ext cx="4320000" cy="32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1920 * 1080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7502138" y="1516472"/>
            <a:ext cx="3400010" cy="301437"/>
          </a:xfrm>
          <a:prstGeom prst="rect">
            <a:avLst/>
          </a:prstGeom>
          <a:noFill/>
          <a:ln cmpd="tri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플레이 배경 과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비율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1057" name="직사각형 1056"/>
          <p:cNvSpPr/>
          <p:nvPr/>
        </p:nvSpPr>
        <p:spPr>
          <a:xfrm>
            <a:off x="7241270" y="2758720"/>
            <a:ext cx="3934853" cy="22400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[1.85 : 1] </a:t>
            </a:r>
            <a:r>
              <a:rPr lang="ko-KR" altLang="en-US" dirty="0" err="1" smtClean="0">
                <a:solidFill>
                  <a:schemeClr val="tx1"/>
                </a:solidFill>
              </a:rPr>
              <a:t>화면비</a:t>
            </a:r>
            <a:r>
              <a:rPr lang="ko-KR" altLang="en-US" dirty="0" smtClean="0">
                <a:solidFill>
                  <a:schemeClr val="tx1"/>
                </a:solidFill>
              </a:rPr>
              <a:t> 예상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537169" y="1498002"/>
            <a:ext cx="5475401" cy="3552667"/>
            <a:chOff x="647607" y="2101810"/>
            <a:chExt cx="5475401" cy="3552667"/>
          </a:xfrm>
        </p:grpSpPr>
        <p:pic>
          <p:nvPicPr>
            <p:cNvPr id="3" name="Picture 4" descr="포함된 이미지: Most viewed - Yacht - Science Fiction Art and Fantasy Art Galle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07" y="2101810"/>
              <a:ext cx="5475401" cy="355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891086" y="2298553"/>
              <a:ext cx="5064799" cy="3233763"/>
            </a:xfrm>
            <a:prstGeom prst="rect">
              <a:avLst/>
            </a:prstGeom>
            <a:gradFill>
              <a:gsLst>
                <a:gs pos="48660">
                  <a:srgbClr val="000000">
                    <a:alpha val="66000"/>
                  </a:srgbClr>
                </a:gs>
                <a:gs pos="15000">
                  <a:schemeClr val="tx1">
                    <a:alpha val="65000"/>
                  </a:schemeClr>
                </a:gs>
                <a:gs pos="75000">
                  <a:schemeClr val="tx1">
                    <a:alpha val="48000"/>
                  </a:schemeClr>
                </a:gs>
              </a:gsLst>
              <a:lin ang="5400000" scaled="1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1124680" y="2567203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>
                    <a:glow rad="38100">
                      <a:srgbClr val="5B9BD5">
                        <a:alpha val="80000"/>
                      </a:srgbClr>
                    </a:glow>
                  </a:effectLst>
                </a:rPr>
                <a:t>키 변경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2769842" y="2566784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사운드 조정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4415004" y="2569810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제작진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1124680" y="2842173"/>
              <a:ext cx="4608427" cy="22808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72C8F2B1-162B-192F-9AFC-679F5FD98577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 flipV="1">
              <a:off x="4259860" y="3946068"/>
              <a:ext cx="524094" cy="38148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곱셈 기호 9"/>
            <p:cNvSpPr/>
            <p:nvPr/>
          </p:nvSpPr>
          <p:spPr>
            <a:xfrm>
              <a:off x="5728239" y="2310783"/>
              <a:ext cx="227645" cy="239640"/>
            </a:xfrm>
            <a:prstGeom prst="mathMultiply">
              <a:avLst>
                <a:gd name="adj1" fmla="val 441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4258174" y="5184131"/>
              <a:ext cx="707060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28696" y="2910797"/>
              <a:ext cx="1731014" cy="21334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220142" y="3776852"/>
              <a:ext cx="1084942" cy="1146689"/>
              <a:chOff x="4846579" y="3686702"/>
              <a:chExt cx="1146689" cy="1146689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2F7B1EFE-12F5-F61F-5792-640E26B4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1406" y1="30312" x2="51406" y2="30312"/>
                            <a14:foregroundMark x1="59219" y1="26719" x2="59219" y2="26719"/>
                            <a14:foregroundMark x1="67813" y1="26719" x2="67813" y2="26719"/>
                          </a14:backgroundRemoval>
                        </a14:imgEffect>
                        <a14:imgEffect>
                          <a14:brightnessContrast bright="32000" contrast="-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6579" y="3686702"/>
                <a:ext cx="1146689" cy="1146689"/>
              </a:xfrm>
              <a:prstGeom prst="rect">
                <a:avLst/>
              </a:prstGeom>
              <a:ln w="6350">
                <a:noFill/>
              </a:ln>
            </p:spPr>
          </p:pic>
          <p:sp>
            <p:nvSpPr>
              <p:cNvPr id="44" name="직사각형 37">
                <a:extLst>
                  <a:ext uri="{FF2B5EF4-FFF2-40B4-BE49-F238E27FC236}">
                    <a16:creationId xmlns:a16="http://schemas.microsoft.com/office/drawing/2014/main" xmlns="" id="{84A4B8E3-4D04-07F4-07D4-5C34602532DB}"/>
                  </a:ext>
                </a:extLst>
              </p:cNvPr>
              <p:cNvSpPr/>
              <p:nvPr/>
            </p:nvSpPr>
            <p:spPr>
              <a:xfrm>
                <a:off x="5257407" y="3942322"/>
                <a:ext cx="192145" cy="298888"/>
              </a:xfrm>
              <a:custGeom>
                <a:avLst/>
                <a:gdLst>
                  <a:gd name="connsiteX0" fmla="*/ 0 w 295562"/>
                  <a:gd name="connsiteY0" fmla="*/ 0 h 486851"/>
                  <a:gd name="connsiteX1" fmla="*/ 295562 w 295562"/>
                  <a:gd name="connsiteY1" fmla="*/ 0 h 486851"/>
                  <a:gd name="connsiteX2" fmla="*/ 295562 w 295562"/>
                  <a:gd name="connsiteY2" fmla="*/ 486851 h 486851"/>
                  <a:gd name="connsiteX3" fmla="*/ 0 w 295562"/>
                  <a:gd name="connsiteY3" fmla="*/ 486851 h 486851"/>
                  <a:gd name="connsiteX4" fmla="*/ 0 w 295562"/>
                  <a:gd name="connsiteY4" fmla="*/ 0 h 486851"/>
                  <a:gd name="connsiteX0" fmla="*/ 0 w 295562"/>
                  <a:gd name="connsiteY0" fmla="*/ 0 h 490661"/>
                  <a:gd name="connsiteX1" fmla="*/ 295562 w 295562"/>
                  <a:gd name="connsiteY1" fmla="*/ 0 h 490661"/>
                  <a:gd name="connsiteX2" fmla="*/ 295562 w 295562"/>
                  <a:gd name="connsiteY2" fmla="*/ 486851 h 490661"/>
                  <a:gd name="connsiteX3" fmla="*/ 17145 w 295562"/>
                  <a:gd name="connsiteY3" fmla="*/ 490661 h 490661"/>
                  <a:gd name="connsiteX4" fmla="*/ 0 w 295562"/>
                  <a:gd name="connsiteY4" fmla="*/ 0 h 490661"/>
                  <a:gd name="connsiteX0" fmla="*/ 186690 w 278417"/>
                  <a:gd name="connsiteY0" fmla="*/ 192405 h 490661"/>
                  <a:gd name="connsiteX1" fmla="*/ 278417 w 278417"/>
                  <a:gd name="connsiteY1" fmla="*/ 0 h 490661"/>
                  <a:gd name="connsiteX2" fmla="*/ 278417 w 278417"/>
                  <a:gd name="connsiteY2" fmla="*/ 486851 h 490661"/>
                  <a:gd name="connsiteX3" fmla="*/ 0 w 278417"/>
                  <a:gd name="connsiteY3" fmla="*/ 490661 h 490661"/>
                  <a:gd name="connsiteX4" fmla="*/ 186690 w 278417"/>
                  <a:gd name="connsiteY4" fmla="*/ 192405 h 490661"/>
                  <a:gd name="connsiteX0" fmla="*/ 186690 w 278417"/>
                  <a:gd name="connsiteY0" fmla="*/ 55245 h 353501"/>
                  <a:gd name="connsiteX1" fmla="*/ 263177 w 278417"/>
                  <a:gd name="connsiteY1" fmla="*/ 0 h 353501"/>
                  <a:gd name="connsiteX2" fmla="*/ 278417 w 278417"/>
                  <a:gd name="connsiteY2" fmla="*/ 349691 h 353501"/>
                  <a:gd name="connsiteX3" fmla="*/ 0 w 278417"/>
                  <a:gd name="connsiteY3" fmla="*/ 353501 h 353501"/>
                  <a:gd name="connsiteX4" fmla="*/ 186690 w 278417"/>
                  <a:gd name="connsiteY4" fmla="*/ 55245 h 353501"/>
                  <a:gd name="connsiteX0" fmla="*/ 186690 w 278417"/>
                  <a:gd name="connsiteY0" fmla="*/ 0 h 298256"/>
                  <a:gd name="connsiteX1" fmla="*/ 278417 w 278417"/>
                  <a:gd name="connsiteY1" fmla="*/ 294446 h 298256"/>
                  <a:gd name="connsiteX2" fmla="*/ 0 w 278417"/>
                  <a:gd name="connsiteY2" fmla="*/ 298256 h 298256"/>
                  <a:gd name="connsiteX3" fmla="*/ 186690 w 278417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186690 w 186690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97547 w 186690"/>
                  <a:gd name="connsiteY3" fmla="*/ 14517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98120 w 198120"/>
                  <a:gd name="connsiteY0" fmla="*/ 0 h 303971"/>
                  <a:gd name="connsiteX1" fmla="*/ 185072 w 198120"/>
                  <a:gd name="connsiteY1" fmla="*/ 300161 h 303971"/>
                  <a:gd name="connsiteX2" fmla="*/ 0 w 198120"/>
                  <a:gd name="connsiteY2" fmla="*/ 303971 h 303971"/>
                  <a:gd name="connsiteX3" fmla="*/ 32777 w 198120"/>
                  <a:gd name="connsiteY3" fmla="*/ 93739 h 303971"/>
                  <a:gd name="connsiteX4" fmla="*/ 198120 w 198120"/>
                  <a:gd name="connsiteY4" fmla="*/ 0 h 303971"/>
                  <a:gd name="connsiteX0" fmla="*/ 179070 w 185101"/>
                  <a:gd name="connsiteY0" fmla="*/ 0 h 300161"/>
                  <a:gd name="connsiteX1" fmla="*/ 185072 w 185101"/>
                  <a:gd name="connsiteY1" fmla="*/ 296351 h 300161"/>
                  <a:gd name="connsiteX2" fmla="*/ 0 w 185101"/>
                  <a:gd name="connsiteY2" fmla="*/ 300161 h 300161"/>
                  <a:gd name="connsiteX3" fmla="*/ 32777 w 185101"/>
                  <a:gd name="connsiteY3" fmla="*/ 89929 h 300161"/>
                  <a:gd name="connsiteX4" fmla="*/ 179070 w 185101"/>
                  <a:gd name="connsiteY4" fmla="*/ 0 h 300161"/>
                  <a:gd name="connsiteX0" fmla="*/ 180975 w 185111"/>
                  <a:gd name="connsiteY0" fmla="*/ 0 h 288731"/>
                  <a:gd name="connsiteX1" fmla="*/ 185072 w 185111"/>
                  <a:gd name="connsiteY1" fmla="*/ 284921 h 288731"/>
                  <a:gd name="connsiteX2" fmla="*/ 0 w 185111"/>
                  <a:gd name="connsiteY2" fmla="*/ 288731 h 288731"/>
                  <a:gd name="connsiteX3" fmla="*/ 32777 w 185111"/>
                  <a:gd name="connsiteY3" fmla="*/ 78499 h 288731"/>
                  <a:gd name="connsiteX4" fmla="*/ 180975 w 185111"/>
                  <a:gd name="connsiteY4" fmla="*/ 0 h 288731"/>
                  <a:gd name="connsiteX0" fmla="*/ 180975 w 204132"/>
                  <a:gd name="connsiteY0" fmla="*/ 9670 h 298401"/>
                  <a:gd name="connsiteX1" fmla="*/ 185072 w 204132"/>
                  <a:gd name="connsiteY1" fmla="*/ 294591 h 298401"/>
                  <a:gd name="connsiteX2" fmla="*/ 0 w 204132"/>
                  <a:gd name="connsiteY2" fmla="*/ 298401 h 298401"/>
                  <a:gd name="connsiteX3" fmla="*/ 32777 w 204132"/>
                  <a:gd name="connsiteY3" fmla="*/ 88169 h 298401"/>
                  <a:gd name="connsiteX4" fmla="*/ 180975 w 204132"/>
                  <a:gd name="connsiteY4" fmla="*/ 9670 h 298401"/>
                  <a:gd name="connsiteX0" fmla="*/ 180975 w 201233"/>
                  <a:gd name="connsiteY0" fmla="*/ 12621 h 301352"/>
                  <a:gd name="connsiteX1" fmla="*/ 185072 w 201233"/>
                  <a:gd name="connsiteY1" fmla="*/ 297542 h 301352"/>
                  <a:gd name="connsiteX2" fmla="*/ 0 w 201233"/>
                  <a:gd name="connsiteY2" fmla="*/ 301352 h 301352"/>
                  <a:gd name="connsiteX3" fmla="*/ 32777 w 201233"/>
                  <a:gd name="connsiteY3" fmla="*/ 91120 h 301352"/>
                  <a:gd name="connsiteX4" fmla="*/ 180975 w 201233"/>
                  <a:gd name="connsiteY4" fmla="*/ 12621 h 301352"/>
                  <a:gd name="connsiteX0" fmla="*/ 180975 w 196894"/>
                  <a:gd name="connsiteY0" fmla="*/ 1444 h 290175"/>
                  <a:gd name="connsiteX1" fmla="*/ 185072 w 196894"/>
                  <a:gd name="connsiteY1" fmla="*/ 286365 h 290175"/>
                  <a:gd name="connsiteX2" fmla="*/ 0 w 196894"/>
                  <a:gd name="connsiteY2" fmla="*/ 290175 h 290175"/>
                  <a:gd name="connsiteX3" fmla="*/ 32777 w 196894"/>
                  <a:gd name="connsiteY3" fmla="*/ 79943 h 290175"/>
                  <a:gd name="connsiteX4" fmla="*/ 180975 w 196894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2335 h 291066"/>
                  <a:gd name="connsiteX1" fmla="*/ 185072 w 185777"/>
                  <a:gd name="connsiteY1" fmla="*/ 287256 h 291066"/>
                  <a:gd name="connsiteX2" fmla="*/ 0 w 185777"/>
                  <a:gd name="connsiteY2" fmla="*/ 291066 h 291066"/>
                  <a:gd name="connsiteX3" fmla="*/ 32777 w 185777"/>
                  <a:gd name="connsiteY3" fmla="*/ 80834 h 291066"/>
                  <a:gd name="connsiteX4" fmla="*/ 180975 w 185777"/>
                  <a:gd name="connsiteY4" fmla="*/ 2335 h 291066"/>
                  <a:gd name="connsiteX0" fmla="*/ 180975 w 185777"/>
                  <a:gd name="connsiteY0" fmla="*/ 1665 h 303731"/>
                  <a:gd name="connsiteX1" fmla="*/ 185072 w 185777"/>
                  <a:gd name="connsiteY1" fmla="*/ 299921 h 303731"/>
                  <a:gd name="connsiteX2" fmla="*/ 0 w 185777"/>
                  <a:gd name="connsiteY2" fmla="*/ 303731 h 303731"/>
                  <a:gd name="connsiteX3" fmla="*/ 32777 w 185777"/>
                  <a:gd name="connsiteY3" fmla="*/ 93499 h 303731"/>
                  <a:gd name="connsiteX4" fmla="*/ 180975 w 185777"/>
                  <a:gd name="connsiteY4" fmla="*/ 1665 h 303731"/>
                  <a:gd name="connsiteX0" fmla="*/ 179070 w 185685"/>
                  <a:gd name="connsiteY0" fmla="*/ 2101 h 294642"/>
                  <a:gd name="connsiteX1" fmla="*/ 185072 w 185685"/>
                  <a:gd name="connsiteY1" fmla="*/ 290832 h 294642"/>
                  <a:gd name="connsiteX2" fmla="*/ 0 w 185685"/>
                  <a:gd name="connsiteY2" fmla="*/ 294642 h 294642"/>
                  <a:gd name="connsiteX3" fmla="*/ 32777 w 185685"/>
                  <a:gd name="connsiteY3" fmla="*/ 84410 h 294642"/>
                  <a:gd name="connsiteX4" fmla="*/ 179070 w 185685"/>
                  <a:gd name="connsiteY4" fmla="*/ 2101 h 294642"/>
                  <a:gd name="connsiteX0" fmla="*/ 179070 w 185481"/>
                  <a:gd name="connsiteY0" fmla="*/ 6895 h 299436"/>
                  <a:gd name="connsiteX1" fmla="*/ 185072 w 185481"/>
                  <a:gd name="connsiteY1" fmla="*/ 295626 h 299436"/>
                  <a:gd name="connsiteX2" fmla="*/ 0 w 185481"/>
                  <a:gd name="connsiteY2" fmla="*/ 299436 h 299436"/>
                  <a:gd name="connsiteX3" fmla="*/ 32777 w 185481"/>
                  <a:gd name="connsiteY3" fmla="*/ 89204 h 299436"/>
                  <a:gd name="connsiteX4" fmla="*/ 179070 w 185481"/>
                  <a:gd name="connsiteY4" fmla="*/ 6895 h 299436"/>
                  <a:gd name="connsiteX0" fmla="*/ 190500 w 191188"/>
                  <a:gd name="connsiteY0" fmla="*/ 6506 h 302857"/>
                  <a:gd name="connsiteX1" fmla="*/ 185072 w 191188"/>
                  <a:gd name="connsiteY1" fmla="*/ 299047 h 302857"/>
                  <a:gd name="connsiteX2" fmla="*/ 0 w 191188"/>
                  <a:gd name="connsiteY2" fmla="*/ 302857 h 302857"/>
                  <a:gd name="connsiteX3" fmla="*/ 32777 w 191188"/>
                  <a:gd name="connsiteY3" fmla="*/ 92625 h 302857"/>
                  <a:gd name="connsiteX4" fmla="*/ 190500 w 191188"/>
                  <a:gd name="connsiteY4" fmla="*/ 6506 h 302857"/>
                  <a:gd name="connsiteX0" fmla="*/ 192000 w 192688"/>
                  <a:gd name="connsiteY0" fmla="*/ 6506 h 302857"/>
                  <a:gd name="connsiteX1" fmla="*/ 186572 w 192688"/>
                  <a:gd name="connsiteY1" fmla="*/ 299047 h 302857"/>
                  <a:gd name="connsiteX2" fmla="*/ 1500 w 192688"/>
                  <a:gd name="connsiteY2" fmla="*/ 302857 h 302857"/>
                  <a:gd name="connsiteX3" fmla="*/ 34277 w 192688"/>
                  <a:gd name="connsiteY3" fmla="*/ 92625 h 302857"/>
                  <a:gd name="connsiteX4" fmla="*/ 192000 w 192688"/>
                  <a:gd name="connsiteY4" fmla="*/ 6506 h 302857"/>
                  <a:gd name="connsiteX0" fmla="*/ 192000 w 192915"/>
                  <a:gd name="connsiteY0" fmla="*/ 10723 h 307074"/>
                  <a:gd name="connsiteX1" fmla="*/ 186572 w 192915"/>
                  <a:gd name="connsiteY1" fmla="*/ 303264 h 307074"/>
                  <a:gd name="connsiteX2" fmla="*/ 1500 w 192915"/>
                  <a:gd name="connsiteY2" fmla="*/ 307074 h 307074"/>
                  <a:gd name="connsiteX3" fmla="*/ 34277 w 192915"/>
                  <a:gd name="connsiteY3" fmla="*/ 96842 h 307074"/>
                  <a:gd name="connsiteX4" fmla="*/ 192000 w 192915"/>
                  <a:gd name="connsiteY4" fmla="*/ 10723 h 307074"/>
                  <a:gd name="connsiteX0" fmla="*/ 190095 w 191028"/>
                  <a:gd name="connsiteY0" fmla="*/ 24635 h 279076"/>
                  <a:gd name="connsiteX1" fmla="*/ 186572 w 191028"/>
                  <a:gd name="connsiteY1" fmla="*/ 275266 h 279076"/>
                  <a:gd name="connsiteX2" fmla="*/ 1500 w 191028"/>
                  <a:gd name="connsiteY2" fmla="*/ 279076 h 279076"/>
                  <a:gd name="connsiteX3" fmla="*/ 34277 w 191028"/>
                  <a:gd name="connsiteY3" fmla="*/ 68844 h 279076"/>
                  <a:gd name="connsiteX4" fmla="*/ 190095 w 191028"/>
                  <a:gd name="connsiteY4" fmla="*/ 24635 h 279076"/>
                  <a:gd name="connsiteX0" fmla="*/ 190095 w 190190"/>
                  <a:gd name="connsiteY0" fmla="*/ 49111 h 303552"/>
                  <a:gd name="connsiteX1" fmla="*/ 186572 w 190190"/>
                  <a:gd name="connsiteY1" fmla="*/ 299742 h 303552"/>
                  <a:gd name="connsiteX2" fmla="*/ 1500 w 190190"/>
                  <a:gd name="connsiteY2" fmla="*/ 303552 h 303552"/>
                  <a:gd name="connsiteX3" fmla="*/ 34277 w 190190"/>
                  <a:gd name="connsiteY3" fmla="*/ 93320 h 303552"/>
                  <a:gd name="connsiteX4" fmla="*/ 190095 w 190190"/>
                  <a:gd name="connsiteY4" fmla="*/ 49111 h 303552"/>
                  <a:gd name="connsiteX0" fmla="*/ 192000 w 192093"/>
                  <a:gd name="connsiteY0" fmla="*/ 55083 h 294284"/>
                  <a:gd name="connsiteX1" fmla="*/ 186572 w 192093"/>
                  <a:gd name="connsiteY1" fmla="*/ 290474 h 294284"/>
                  <a:gd name="connsiteX2" fmla="*/ 1500 w 192093"/>
                  <a:gd name="connsiteY2" fmla="*/ 294284 h 294284"/>
                  <a:gd name="connsiteX3" fmla="*/ 34277 w 192093"/>
                  <a:gd name="connsiteY3" fmla="*/ 84052 h 294284"/>
                  <a:gd name="connsiteX4" fmla="*/ 192000 w 192093"/>
                  <a:gd name="connsiteY4" fmla="*/ 55083 h 294284"/>
                  <a:gd name="connsiteX0" fmla="*/ 190500 w 200488"/>
                  <a:gd name="connsiteY0" fmla="*/ 41106 h 280307"/>
                  <a:gd name="connsiteX1" fmla="*/ 185072 w 200488"/>
                  <a:gd name="connsiteY1" fmla="*/ 276497 h 280307"/>
                  <a:gd name="connsiteX2" fmla="*/ 0 w 200488"/>
                  <a:gd name="connsiteY2" fmla="*/ 280307 h 280307"/>
                  <a:gd name="connsiteX3" fmla="*/ 42302 w 200488"/>
                  <a:gd name="connsiteY3" fmla="*/ 62455 h 280307"/>
                  <a:gd name="connsiteX4" fmla="*/ 190500 w 200488"/>
                  <a:gd name="connsiteY4" fmla="*/ 41106 h 280307"/>
                  <a:gd name="connsiteX0" fmla="*/ 190500 w 192145"/>
                  <a:gd name="connsiteY0" fmla="*/ 32044 h 271245"/>
                  <a:gd name="connsiteX1" fmla="*/ 185072 w 192145"/>
                  <a:gd name="connsiteY1" fmla="*/ 267435 h 271245"/>
                  <a:gd name="connsiteX2" fmla="*/ 0 w 192145"/>
                  <a:gd name="connsiteY2" fmla="*/ 271245 h 271245"/>
                  <a:gd name="connsiteX3" fmla="*/ 42302 w 192145"/>
                  <a:gd name="connsiteY3" fmla="*/ 53393 h 271245"/>
                  <a:gd name="connsiteX4" fmla="*/ 190500 w 192145"/>
                  <a:gd name="connsiteY4" fmla="*/ 32044 h 271245"/>
                  <a:gd name="connsiteX0" fmla="*/ 190500 w 192145"/>
                  <a:gd name="connsiteY0" fmla="*/ 6347 h 298888"/>
                  <a:gd name="connsiteX1" fmla="*/ 185072 w 192145"/>
                  <a:gd name="connsiteY1" fmla="*/ 295078 h 298888"/>
                  <a:gd name="connsiteX2" fmla="*/ 0 w 192145"/>
                  <a:gd name="connsiteY2" fmla="*/ 298888 h 298888"/>
                  <a:gd name="connsiteX3" fmla="*/ 42302 w 192145"/>
                  <a:gd name="connsiteY3" fmla="*/ 81036 h 298888"/>
                  <a:gd name="connsiteX4" fmla="*/ 190500 w 192145"/>
                  <a:gd name="connsiteY4" fmla="*/ 6347 h 29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45" h="298888">
                    <a:moveTo>
                      <a:pt x="190500" y="6347"/>
                    </a:moveTo>
                    <a:cubicBezTo>
                      <a:pt x="195245" y="13446"/>
                      <a:pt x="188564" y="288866"/>
                      <a:pt x="185072" y="295078"/>
                    </a:cubicBezTo>
                    <a:lnTo>
                      <a:pt x="0" y="298888"/>
                    </a:lnTo>
                    <a:cubicBezTo>
                      <a:pt x="10926" y="228811"/>
                      <a:pt x="-16249" y="189213"/>
                      <a:pt x="42302" y="81036"/>
                    </a:cubicBezTo>
                    <a:cubicBezTo>
                      <a:pt x="123899" y="-20426"/>
                      <a:pt x="185755" y="-752"/>
                      <a:pt x="190500" y="6347"/>
                    </a:cubicBezTo>
                    <a:close/>
                  </a:path>
                </a:pathLst>
              </a:custGeom>
              <a:solidFill>
                <a:srgbClr val="D0CECE"/>
              </a:solidFill>
              <a:ln w="1905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37">
                <a:extLst>
                  <a:ext uri="{FF2B5EF4-FFF2-40B4-BE49-F238E27FC236}">
                    <a16:creationId xmlns:a16="http://schemas.microsoft.com/office/drawing/2014/main" xmlns="" id="{84A4B8E3-4D04-07F4-07D4-5C34602532DB}"/>
                  </a:ext>
                </a:extLst>
              </p:cNvPr>
              <p:cNvSpPr/>
              <p:nvPr/>
            </p:nvSpPr>
            <p:spPr>
              <a:xfrm flipH="1">
                <a:off x="5517111" y="3947402"/>
                <a:ext cx="192145" cy="298888"/>
              </a:xfrm>
              <a:custGeom>
                <a:avLst/>
                <a:gdLst>
                  <a:gd name="connsiteX0" fmla="*/ 0 w 295562"/>
                  <a:gd name="connsiteY0" fmla="*/ 0 h 486851"/>
                  <a:gd name="connsiteX1" fmla="*/ 295562 w 295562"/>
                  <a:gd name="connsiteY1" fmla="*/ 0 h 486851"/>
                  <a:gd name="connsiteX2" fmla="*/ 295562 w 295562"/>
                  <a:gd name="connsiteY2" fmla="*/ 486851 h 486851"/>
                  <a:gd name="connsiteX3" fmla="*/ 0 w 295562"/>
                  <a:gd name="connsiteY3" fmla="*/ 486851 h 486851"/>
                  <a:gd name="connsiteX4" fmla="*/ 0 w 295562"/>
                  <a:gd name="connsiteY4" fmla="*/ 0 h 486851"/>
                  <a:gd name="connsiteX0" fmla="*/ 0 w 295562"/>
                  <a:gd name="connsiteY0" fmla="*/ 0 h 490661"/>
                  <a:gd name="connsiteX1" fmla="*/ 295562 w 295562"/>
                  <a:gd name="connsiteY1" fmla="*/ 0 h 490661"/>
                  <a:gd name="connsiteX2" fmla="*/ 295562 w 295562"/>
                  <a:gd name="connsiteY2" fmla="*/ 486851 h 490661"/>
                  <a:gd name="connsiteX3" fmla="*/ 17145 w 295562"/>
                  <a:gd name="connsiteY3" fmla="*/ 490661 h 490661"/>
                  <a:gd name="connsiteX4" fmla="*/ 0 w 295562"/>
                  <a:gd name="connsiteY4" fmla="*/ 0 h 490661"/>
                  <a:gd name="connsiteX0" fmla="*/ 186690 w 278417"/>
                  <a:gd name="connsiteY0" fmla="*/ 192405 h 490661"/>
                  <a:gd name="connsiteX1" fmla="*/ 278417 w 278417"/>
                  <a:gd name="connsiteY1" fmla="*/ 0 h 490661"/>
                  <a:gd name="connsiteX2" fmla="*/ 278417 w 278417"/>
                  <a:gd name="connsiteY2" fmla="*/ 486851 h 490661"/>
                  <a:gd name="connsiteX3" fmla="*/ 0 w 278417"/>
                  <a:gd name="connsiteY3" fmla="*/ 490661 h 490661"/>
                  <a:gd name="connsiteX4" fmla="*/ 186690 w 278417"/>
                  <a:gd name="connsiteY4" fmla="*/ 192405 h 490661"/>
                  <a:gd name="connsiteX0" fmla="*/ 186690 w 278417"/>
                  <a:gd name="connsiteY0" fmla="*/ 55245 h 353501"/>
                  <a:gd name="connsiteX1" fmla="*/ 263177 w 278417"/>
                  <a:gd name="connsiteY1" fmla="*/ 0 h 353501"/>
                  <a:gd name="connsiteX2" fmla="*/ 278417 w 278417"/>
                  <a:gd name="connsiteY2" fmla="*/ 349691 h 353501"/>
                  <a:gd name="connsiteX3" fmla="*/ 0 w 278417"/>
                  <a:gd name="connsiteY3" fmla="*/ 353501 h 353501"/>
                  <a:gd name="connsiteX4" fmla="*/ 186690 w 278417"/>
                  <a:gd name="connsiteY4" fmla="*/ 55245 h 353501"/>
                  <a:gd name="connsiteX0" fmla="*/ 186690 w 278417"/>
                  <a:gd name="connsiteY0" fmla="*/ 0 h 298256"/>
                  <a:gd name="connsiteX1" fmla="*/ 278417 w 278417"/>
                  <a:gd name="connsiteY1" fmla="*/ 294446 h 298256"/>
                  <a:gd name="connsiteX2" fmla="*/ 0 w 278417"/>
                  <a:gd name="connsiteY2" fmla="*/ 298256 h 298256"/>
                  <a:gd name="connsiteX3" fmla="*/ 186690 w 278417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186690 w 186690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97547 w 186690"/>
                  <a:gd name="connsiteY3" fmla="*/ 14517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98120 w 198120"/>
                  <a:gd name="connsiteY0" fmla="*/ 0 h 303971"/>
                  <a:gd name="connsiteX1" fmla="*/ 185072 w 198120"/>
                  <a:gd name="connsiteY1" fmla="*/ 300161 h 303971"/>
                  <a:gd name="connsiteX2" fmla="*/ 0 w 198120"/>
                  <a:gd name="connsiteY2" fmla="*/ 303971 h 303971"/>
                  <a:gd name="connsiteX3" fmla="*/ 32777 w 198120"/>
                  <a:gd name="connsiteY3" fmla="*/ 93739 h 303971"/>
                  <a:gd name="connsiteX4" fmla="*/ 198120 w 198120"/>
                  <a:gd name="connsiteY4" fmla="*/ 0 h 303971"/>
                  <a:gd name="connsiteX0" fmla="*/ 179070 w 185101"/>
                  <a:gd name="connsiteY0" fmla="*/ 0 h 300161"/>
                  <a:gd name="connsiteX1" fmla="*/ 185072 w 185101"/>
                  <a:gd name="connsiteY1" fmla="*/ 296351 h 300161"/>
                  <a:gd name="connsiteX2" fmla="*/ 0 w 185101"/>
                  <a:gd name="connsiteY2" fmla="*/ 300161 h 300161"/>
                  <a:gd name="connsiteX3" fmla="*/ 32777 w 185101"/>
                  <a:gd name="connsiteY3" fmla="*/ 89929 h 300161"/>
                  <a:gd name="connsiteX4" fmla="*/ 179070 w 185101"/>
                  <a:gd name="connsiteY4" fmla="*/ 0 h 300161"/>
                  <a:gd name="connsiteX0" fmla="*/ 180975 w 185111"/>
                  <a:gd name="connsiteY0" fmla="*/ 0 h 288731"/>
                  <a:gd name="connsiteX1" fmla="*/ 185072 w 185111"/>
                  <a:gd name="connsiteY1" fmla="*/ 284921 h 288731"/>
                  <a:gd name="connsiteX2" fmla="*/ 0 w 185111"/>
                  <a:gd name="connsiteY2" fmla="*/ 288731 h 288731"/>
                  <a:gd name="connsiteX3" fmla="*/ 32777 w 185111"/>
                  <a:gd name="connsiteY3" fmla="*/ 78499 h 288731"/>
                  <a:gd name="connsiteX4" fmla="*/ 180975 w 185111"/>
                  <a:gd name="connsiteY4" fmla="*/ 0 h 288731"/>
                  <a:gd name="connsiteX0" fmla="*/ 180975 w 204132"/>
                  <a:gd name="connsiteY0" fmla="*/ 9670 h 298401"/>
                  <a:gd name="connsiteX1" fmla="*/ 185072 w 204132"/>
                  <a:gd name="connsiteY1" fmla="*/ 294591 h 298401"/>
                  <a:gd name="connsiteX2" fmla="*/ 0 w 204132"/>
                  <a:gd name="connsiteY2" fmla="*/ 298401 h 298401"/>
                  <a:gd name="connsiteX3" fmla="*/ 32777 w 204132"/>
                  <a:gd name="connsiteY3" fmla="*/ 88169 h 298401"/>
                  <a:gd name="connsiteX4" fmla="*/ 180975 w 204132"/>
                  <a:gd name="connsiteY4" fmla="*/ 9670 h 298401"/>
                  <a:gd name="connsiteX0" fmla="*/ 180975 w 201233"/>
                  <a:gd name="connsiteY0" fmla="*/ 12621 h 301352"/>
                  <a:gd name="connsiteX1" fmla="*/ 185072 w 201233"/>
                  <a:gd name="connsiteY1" fmla="*/ 297542 h 301352"/>
                  <a:gd name="connsiteX2" fmla="*/ 0 w 201233"/>
                  <a:gd name="connsiteY2" fmla="*/ 301352 h 301352"/>
                  <a:gd name="connsiteX3" fmla="*/ 32777 w 201233"/>
                  <a:gd name="connsiteY3" fmla="*/ 91120 h 301352"/>
                  <a:gd name="connsiteX4" fmla="*/ 180975 w 201233"/>
                  <a:gd name="connsiteY4" fmla="*/ 12621 h 301352"/>
                  <a:gd name="connsiteX0" fmla="*/ 180975 w 196894"/>
                  <a:gd name="connsiteY0" fmla="*/ 1444 h 290175"/>
                  <a:gd name="connsiteX1" fmla="*/ 185072 w 196894"/>
                  <a:gd name="connsiteY1" fmla="*/ 286365 h 290175"/>
                  <a:gd name="connsiteX2" fmla="*/ 0 w 196894"/>
                  <a:gd name="connsiteY2" fmla="*/ 290175 h 290175"/>
                  <a:gd name="connsiteX3" fmla="*/ 32777 w 196894"/>
                  <a:gd name="connsiteY3" fmla="*/ 79943 h 290175"/>
                  <a:gd name="connsiteX4" fmla="*/ 180975 w 196894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2335 h 291066"/>
                  <a:gd name="connsiteX1" fmla="*/ 185072 w 185777"/>
                  <a:gd name="connsiteY1" fmla="*/ 287256 h 291066"/>
                  <a:gd name="connsiteX2" fmla="*/ 0 w 185777"/>
                  <a:gd name="connsiteY2" fmla="*/ 291066 h 291066"/>
                  <a:gd name="connsiteX3" fmla="*/ 32777 w 185777"/>
                  <a:gd name="connsiteY3" fmla="*/ 80834 h 291066"/>
                  <a:gd name="connsiteX4" fmla="*/ 180975 w 185777"/>
                  <a:gd name="connsiteY4" fmla="*/ 2335 h 291066"/>
                  <a:gd name="connsiteX0" fmla="*/ 180975 w 185777"/>
                  <a:gd name="connsiteY0" fmla="*/ 1665 h 303731"/>
                  <a:gd name="connsiteX1" fmla="*/ 185072 w 185777"/>
                  <a:gd name="connsiteY1" fmla="*/ 299921 h 303731"/>
                  <a:gd name="connsiteX2" fmla="*/ 0 w 185777"/>
                  <a:gd name="connsiteY2" fmla="*/ 303731 h 303731"/>
                  <a:gd name="connsiteX3" fmla="*/ 32777 w 185777"/>
                  <a:gd name="connsiteY3" fmla="*/ 93499 h 303731"/>
                  <a:gd name="connsiteX4" fmla="*/ 180975 w 185777"/>
                  <a:gd name="connsiteY4" fmla="*/ 1665 h 303731"/>
                  <a:gd name="connsiteX0" fmla="*/ 179070 w 185685"/>
                  <a:gd name="connsiteY0" fmla="*/ 2101 h 294642"/>
                  <a:gd name="connsiteX1" fmla="*/ 185072 w 185685"/>
                  <a:gd name="connsiteY1" fmla="*/ 290832 h 294642"/>
                  <a:gd name="connsiteX2" fmla="*/ 0 w 185685"/>
                  <a:gd name="connsiteY2" fmla="*/ 294642 h 294642"/>
                  <a:gd name="connsiteX3" fmla="*/ 32777 w 185685"/>
                  <a:gd name="connsiteY3" fmla="*/ 84410 h 294642"/>
                  <a:gd name="connsiteX4" fmla="*/ 179070 w 185685"/>
                  <a:gd name="connsiteY4" fmla="*/ 2101 h 294642"/>
                  <a:gd name="connsiteX0" fmla="*/ 179070 w 185481"/>
                  <a:gd name="connsiteY0" fmla="*/ 6895 h 299436"/>
                  <a:gd name="connsiteX1" fmla="*/ 185072 w 185481"/>
                  <a:gd name="connsiteY1" fmla="*/ 295626 h 299436"/>
                  <a:gd name="connsiteX2" fmla="*/ 0 w 185481"/>
                  <a:gd name="connsiteY2" fmla="*/ 299436 h 299436"/>
                  <a:gd name="connsiteX3" fmla="*/ 32777 w 185481"/>
                  <a:gd name="connsiteY3" fmla="*/ 89204 h 299436"/>
                  <a:gd name="connsiteX4" fmla="*/ 179070 w 185481"/>
                  <a:gd name="connsiteY4" fmla="*/ 6895 h 299436"/>
                  <a:gd name="connsiteX0" fmla="*/ 190500 w 191188"/>
                  <a:gd name="connsiteY0" fmla="*/ 6506 h 302857"/>
                  <a:gd name="connsiteX1" fmla="*/ 185072 w 191188"/>
                  <a:gd name="connsiteY1" fmla="*/ 299047 h 302857"/>
                  <a:gd name="connsiteX2" fmla="*/ 0 w 191188"/>
                  <a:gd name="connsiteY2" fmla="*/ 302857 h 302857"/>
                  <a:gd name="connsiteX3" fmla="*/ 32777 w 191188"/>
                  <a:gd name="connsiteY3" fmla="*/ 92625 h 302857"/>
                  <a:gd name="connsiteX4" fmla="*/ 190500 w 191188"/>
                  <a:gd name="connsiteY4" fmla="*/ 6506 h 302857"/>
                  <a:gd name="connsiteX0" fmla="*/ 192000 w 192688"/>
                  <a:gd name="connsiteY0" fmla="*/ 6506 h 302857"/>
                  <a:gd name="connsiteX1" fmla="*/ 186572 w 192688"/>
                  <a:gd name="connsiteY1" fmla="*/ 299047 h 302857"/>
                  <a:gd name="connsiteX2" fmla="*/ 1500 w 192688"/>
                  <a:gd name="connsiteY2" fmla="*/ 302857 h 302857"/>
                  <a:gd name="connsiteX3" fmla="*/ 34277 w 192688"/>
                  <a:gd name="connsiteY3" fmla="*/ 92625 h 302857"/>
                  <a:gd name="connsiteX4" fmla="*/ 192000 w 192688"/>
                  <a:gd name="connsiteY4" fmla="*/ 6506 h 302857"/>
                  <a:gd name="connsiteX0" fmla="*/ 192000 w 192915"/>
                  <a:gd name="connsiteY0" fmla="*/ 10723 h 307074"/>
                  <a:gd name="connsiteX1" fmla="*/ 186572 w 192915"/>
                  <a:gd name="connsiteY1" fmla="*/ 303264 h 307074"/>
                  <a:gd name="connsiteX2" fmla="*/ 1500 w 192915"/>
                  <a:gd name="connsiteY2" fmla="*/ 307074 h 307074"/>
                  <a:gd name="connsiteX3" fmla="*/ 34277 w 192915"/>
                  <a:gd name="connsiteY3" fmla="*/ 96842 h 307074"/>
                  <a:gd name="connsiteX4" fmla="*/ 192000 w 192915"/>
                  <a:gd name="connsiteY4" fmla="*/ 10723 h 307074"/>
                  <a:gd name="connsiteX0" fmla="*/ 190095 w 191028"/>
                  <a:gd name="connsiteY0" fmla="*/ 24635 h 279076"/>
                  <a:gd name="connsiteX1" fmla="*/ 186572 w 191028"/>
                  <a:gd name="connsiteY1" fmla="*/ 275266 h 279076"/>
                  <a:gd name="connsiteX2" fmla="*/ 1500 w 191028"/>
                  <a:gd name="connsiteY2" fmla="*/ 279076 h 279076"/>
                  <a:gd name="connsiteX3" fmla="*/ 34277 w 191028"/>
                  <a:gd name="connsiteY3" fmla="*/ 68844 h 279076"/>
                  <a:gd name="connsiteX4" fmla="*/ 190095 w 191028"/>
                  <a:gd name="connsiteY4" fmla="*/ 24635 h 279076"/>
                  <a:gd name="connsiteX0" fmla="*/ 190095 w 190190"/>
                  <a:gd name="connsiteY0" fmla="*/ 49111 h 303552"/>
                  <a:gd name="connsiteX1" fmla="*/ 186572 w 190190"/>
                  <a:gd name="connsiteY1" fmla="*/ 299742 h 303552"/>
                  <a:gd name="connsiteX2" fmla="*/ 1500 w 190190"/>
                  <a:gd name="connsiteY2" fmla="*/ 303552 h 303552"/>
                  <a:gd name="connsiteX3" fmla="*/ 34277 w 190190"/>
                  <a:gd name="connsiteY3" fmla="*/ 93320 h 303552"/>
                  <a:gd name="connsiteX4" fmla="*/ 190095 w 190190"/>
                  <a:gd name="connsiteY4" fmla="*/ 49111 h 303552"/>
                  <a:gd name="connsiteX0" fmla="*/ 192000 w 192093"/>
                  <a:gd name="connsiteY0" fmla="*/ 55083 h 294284"/>
                  <a:gd name="connsiteX1" fmla="*/ 186572 w 192093"/>
                  <a:gd name="connsiteY1" fmla="*/ 290474 h 294284"/>
                  <a:gd name="connsiteX2" fmla="*/ 1500 w 192093"/>
                  <a:gd name="connsiteY2" fmla="*/ 294284 h 294284"/>
                  <a:gd name="connsiteX3" fmla="*/ 34277 w 192093"/>
                  <a:gd name="connsiteY3" fmla="*/ 84052 h 294284"/>
                  <a:gd name="connsiteX4" fmla="*/ 192000 w 192093"/>
                  <a:gd name="connsiteY4" fmla="*/ 55083 h 294284"/>
                  <a:gd name="connsiteX0" fmla="*/ 190500 w 200488"/>
                  <a:gd name="connsiteY0" fmla="*/ 41106 h 280307"/>
                  <a:gd name="connsiteX1" fmla="*/ 185072 w 200488"/>
                  <a:gd name="connsiteY1" fmla="*/ 276497 h 280307"/>
                  <a:gd name="connsiteX2" fmla="*/ 0 w 200488"/>
                  <a:gd name="connsiteY2" fmla="*/ 280307 h 280307"/>
                  <a:gd name="connsiteX3" fmla="*/ 42302 w 200488"/>
                  <a:gd name="connsiteY3" fmla="*/ 62455 h 280307"/>
                  <a:gd name="connsiteX4" fmla="*/ 190500 w 200488"/>
                  <a:gd name="connsiteY4" fmla="*/ 41106 h 280307"/>
                  <a:gd name="connsiteX0" fmla="*/ 190500 w 192145"/>
                  <a:gd name="connsiteY0" fmla="*/ 32044 h 271245"/>
                  <a:gd name="connsiteX1" fmla="*/ 185072 w 192145"/>
                  <a:gd name="connsiteY1" fmla="*/ 267435 h 271245"/>
                  <a:gd name="connsiteX2" fmla="*/ 0 w 192145"/>
                  <a:gd name="connsiteY2" fmla="*/ 271245 h 271245"/>
                  <a:gd name="connsiteX3" fmla="*/ 42302 w 192145"/>
                  <a:gd name="connsiteY3" fmla="*/ 53393 h 271245"/>
                  <a:gd name="connsiteX4" fmla="*/ 190500 w 192145"/>
                  <a:gd name="connsiteY4" fmla="*/ 32044 h 271245"/>
                  <a:gd name="connsiteX0" fmla="*/ 190500 w 192145"/>
                  <a:gd name="connsiteY0" fmla="*/ 6347 h 298888"/>
                  <a:gd name="connsiteX1" fmla="*/ 185072 w 192145"/>
                  <a:gd name="connsiteY1" fmla="*/ 295078 h 298888"/>
                  <a:gd name="connsiteX2" fmla="*/ 0 w 192145"/>
                  <a:gd name="connsiteY2" fmla="*/ 298888 h 298888"/>
                  <a:gd name="connsiteX3" fmla="*/ 42302 w 192145"/>
                  <a:gd name="connsiteY3" fmla="*/ 81036 h 298888"/>
                  <a:gd name="connsiteX4" fmla="*/ 190500 w 192145"/>
                  <a:gd name="connsiteY4" fmla="*/ 6347 h 29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45" h="298888">
                    <a:moveTo>
                      <a:pt x="190500" y="6347"/>
                    </a:moveTo>
                    <a:cubicBezTo>
                      <a:pt x="195245" y="13446"/>
                      <a:pt x="188564" y="288866"/>
                      <a:pt x="185072" y="295078"/>
                    </a:cubicBezTo>
                    <a:lnTo>
                      <a:pt x="0" y="298888"/>
                    </a:lnTo>
                    <a:cubicBezTo>
                      <a:pt x="10926" y="228811"/>
                      <a:pt x="-16249" y="189213"/>
                      <a:pt x="42302" y="81036"/>
                    </a:cubicBezTo>
                    <a:cubicBezTo>
                      <a:pt x="123899" y="-20426"/>
                      <a:pt x="185755" y="-752"/>
                      <a:pt x="190500" y="6347"/>
                    </a:cubicBezTo>
                    <a:close/>
                  </a:path>
                </a:pathLst>
              </a:custGeom>
              <a:solidFill>
                <a:srgbClr val="D0CECE"/>
              </a:solidFill>
              <a:ln w="1905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B122827-31D8-9BDF-076B-B72381A6604D}"/>
                </a:ext>
              </a:extLst>
            </p:cNvPr>
            <p:cNvSpPr/>
            <p:nvPr/>
          </p:nvSpPr>
          <p:spPr>
            <a:xfrm>
              <a:off x="4068283" y="3409521"/>
              <a:ext cx="715485" cy="30264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오브젝트 들기</a:t>
              </a:r>
              <a:endParaRPr lang="ko-KR" altLang="en-US" sz="7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98098" y="2902727"/>
              <a:ext cx="2663648" cy="2141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D41AEA5-DE45-AB2C-6F2A-96BDB861A43C}"/>
                </a:ext>
              </a:extLst>
            </p:cNvPr>
            <p:cNvSpPr/>
            <p:nvPr/>
          </p:nvSpPr>
          <p:spPr>
            <a:xfrm>
              <a:off x="4964732" y="3403706"/>
              <a:ext cx="586509" cy="31774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줌 인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아웃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6948" y="3256111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3474576" y="5184131"/>
              <a:ext cx="707060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적용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5024771" y="5188197"/>
              <a:ext cx="707060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3003" y="2958916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5949" y="3557552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W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7575" y="3858993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7575" y="4160433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5949" y="4461870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91503" y="4769236"/>
              <a:ext cx="528591" cy="207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Tap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29F821DA-B7D6-5CCC-767C-3FE2D803425F}"/>
                </a:ext>
              </a:extLst>
            </p:cNvPr>
            <p:cNvSpPr/>
            <p:nvPr/>
          </p:nvSpPr>
          <p:spPr>
            <a:xfrm>
              <a:off x="1488644" y="2957384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밤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낮 능력 변경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703D3A-67B0-0CD6-EDED-3651B9BC4E38}"/>
                </a:ext>
              </a:extLst>
            </p:cNvPr>
            <p:cNvSpPr/>
            <p:nvPr/>
          </p:nvSpPr>
          <p:spPr>
            <a:xfrm>
              <a:off x="1488644" y="3256111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상호작용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B86EF0E-FD7F-656C-512C-E2CA7BEC5B49}"/>
                </a:ext>
              </a:extLst>
            </p:cNvPr>
            <p:cNvSpPr/>
            <p:nvPr/>
          </p:nvSpPr>
          <p:spPr>
            <a:xfrm>
              <a:off x="1488644" y="3561882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위로 이동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D27317-D2D2-DF21-5F8B-CBB4AF9B1CFC}"/>
                </a:ext>
              </a:extLst>
            </p:cNvPr>
            <p:cNvSpPr/>
            <p:nvPr/>
          </p:nvSpPr>
          <p:spPr>
            <a:xfrm>
              <a:off x="1488644" y="3867272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왼쪽으로 이동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9E870EFA-7B9E-BC95-649A-E423E4C92ECD}"/>
                </a:ext>
              </a:extLst>
            </p:cNvPr>
            <p:cNvSpPr/>
            <p:nvPr/>
          </p:nvSpPr>
          <p:spPr>
            <a:xfrm>
              <a:off x="1488644" y="4176509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아래로 이동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60206A5-801E-D644-BAFC-CE3FE43592C9}"/>
                </a:ext>
              </a:extLst>
            </p:cNvPr>
            <p:cNvSpPr/>
            <p:nvPr/>
          </p:nvSpPr>
          <p:spPr>
            <a:xfrm>
              <a:off x="1488644" y="4767312"/>
              <a:ext cx="1370513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인벤토리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B7350A5-8C4A-75FE-582C-4EB130490C93}"/>
                </a:ext>
              </a:extLst>
            </p:cNvPr>
            <p:cNvSpPr/>
            <p:nvPr/>
          </p:nvSpPr>
          <p:spPr>
            <a:xfrm>
              <a:off x="1488644" y="4461870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오른쪽으로 이동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25133" y="3420084"/>
              <a:ext cx="193917" cy="1015663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키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드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설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정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00" y="2320899"/>
              <a:ext cx="220496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>
              <a:stCxn id="36" idx="2"/>
            </p:cNvCxnSpPr>
            <p:nvPr/>
          </p:nvCxnSpPr>
          <p:spPr>
            <a:xfrm flipH="1">
              <a:off x="1024546" y="2553944"/>
              <a:ext cx="1" cy="1514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134796" y="2430603"/>
              <a:ext cx="1602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37796" y="5251048"/>
              <a:ext cx="220496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연결선 39"/>
            <p:cNvCxnSpPr>
              <a:stCxn id="39" idx="2"/>
            </p:cNvCxnSpPr>
            <p:nvPr/>
          </p:nvCxnSpPr>
          <p:spPr>
            <a:xfrm flipV="1">
              <a:off x="1048043" y="5123029"/>
              <a:ext cx="0" cy="1280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3"/>
            </p:cNvCxnSpPr>
            <p:nvPr/>
          </p:nvCxnSpPr>
          <p:spPr>
            <a:xfrm>
              <a:off x="1158291" y="5367570"/>
              <a:ext cx="10229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49692" y="2916115"/>
              <a:ext cx="10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마우스 키 설정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16110" y="775337"/>
            <a:ext cx="762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키 설정 클릭 시 색 변화를 줌으로 적용 상태 확인 가능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8915"/>
              </p:ext>
            </p:extLst>
          </p:nvPr>
        </p:nvGraphicFramePr>
        <p:xfrm>
          <a:off x="828181" y="5221997"/>
          <a:ext cx="5081540" cy="103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0124"/>
                <a:gridCol w="4471416"/>
              </a:tblGrid>
              <a:tr h="203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색상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상태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3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 설정 적용 된 상태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고정</a:t>
                      </a:r>
                      <a:r>
                        <a:rPr lang="ko-KR" altLang="en-US" sz="1200" baseline="0" dirty="0" smtClean="0"/>
                        <a:t> 혹은 변경이 적용 된 상태 시 표현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</a:t>
                      </a:r>
                      <a:r>
                        <a:rPr lang="ko-KR" altLang="en-US" sz="1200" baseline="0" dirty="0" smtClean="0"/>
                        <a:t> 변경 중인 상태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키보드 설정 및 마우스 설정 해당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994225" y="5610599"/>
            <a:ext cx="266700" cy="231281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9725" y="5967323"/>
            <a:ext cx="266700" cy="23128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DA98F56C-F441-5DE5-1AD3-98ECEB0B3E73}"/>
              </a:ext>
            </a:extLst>
          </p:cNvPr>
          <p:cNvSpPr/>
          <p:nvPr/>
        </p:nvSpPr>
        <p:spPr>
          <a:xfrm>
            <a:off x="6870893" y="2552156"/>
            <a:ext cx="528590" cy="216000"/>
          </a:xfrm>
          <a:prstGeom prst="rect">
            <a:avLst/>
          </a:prstGeom>
          <a:solidFill>
            <a:schemeClr val="tx1"/>
          </a:solidFill>
          <a:ln w="15875">
            <a:solidFill>
              <a:srgbClr val="5B9BD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64F0564-C503-6311-FB0C-AB235CE49476}"/>
              </a:ext>
            </a:extLst>
          </p:cNvPr>
          <p:cNvSpPr/>
          <p:nvPr/>
        </p:nvSpPr>
        <p:spPr>
          <a:xfrm>
            <a:off x="8674731" y="3270067"/>
            <a:ext cx="707060" cy="288205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적용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70794" y="2603453"/>
            <a:ext cx="392056" cy="417567"/>
            <a:chOff x="7606717" y="2539817"/>
            <a:chExt cx="672533" cy="716294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03003" y="2682425"/>
              <a:ext cx="576247" cy="573686"/>
            </a:xfrm>
            <a:prstGeom prst="rect">
              <a:avLst/>
            </a:prstGeom>
          </p:spPr>
        </p:pic>
        <p:pic>
          <p:nvPicPr>
            <p:cNvPr id="2054" name="Picture 6" descr="커서, 클릭, 일정 아이콘 에 Fluent line (20px)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5" t="8747" r="40131" b="59111"/>
            <a:stretch/>
          </p:blipFill>
          <p:spPr bwMode="auto">
            <a:xfrm>
              <a:off x="7606717" y="2539817"/>
              <a:ext cx="442983" cy="27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6594663" y="2200900"/>
            <a:ext cx="4489866" cy="193768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/>
          <p:nvPr/>
        </p:nvCxnSpPr>
        <p:spPr>
          <a:xfrm>
            <a:off x="6400800" y="1463655"/>
            <a:ext cx="0" cy="450366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A98F56C-F441-5DE5-1AD3-98ECEB0B3E73}"/>
              </a:ext>
            </a:extLst>
          </p:cNvPr>
          <p:cNvSpPr/>
          <p:nvPr/>
        </p:nvSpPr>
        <p:spPr>
          <a:xfrm>
            <a:off x="7811843" y="2548674"/>
            <a:ext cx="528590" cy="216000"/>
          </a:xfrm>
          <a:prstGeom prst="rect">
            <a:avLst/>
          </a:prstGeom>
          <a:solidFill>
            <a:srgbClr val="D0CECE"/>
          </a:solidFill>
          <a:ln w="15875"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오른쪽 화살표 70"/>
          <p:cNvSpPr/>
          <p:nvPr/>
        </p:nvSpPr>
        <p:spPr>
          <a:xfrm>
            <a:off x="7528934" y="2576063"/>
            <a:ext cx="199901" cy="16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DA98F56C-F441-5DE5-1AD3-98ECEB0B3E73}"/>
              </a:ext>
            </a:extLst>
          </p:cNvPr>
          <p:cNvSpPr/>
          <p:nvPr/>
        </p:nvSpPr>
        <p:spPr>
          <a:xfrm>
            <a:off x="6882511" y="3293919"/>
            <a:ext cx="528590" cy="216000"/>
          </a:xfrm>
          <a:prstGeom prst="rect">
            <a:avLst/>
          </a:prstGeom>
          <a:solidFill>
            <a:schemeClr val="tx1"/>
          </a:solidFill>
          <a:ln w="15875">
            <a:solidFill>
              <a:srgbClr val="5B9BD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DA98F56C-F441-5DE5-1AD3-98ECEB0B3E73}"/>
              </a:ext>
            </a:extLst>
          </p:cNvPr>
          <p:cNvSpPr/>
          <p:nvPr/>
        </p:nvSpPr>
        <p:spPr>
          <a:xfrm>
            <a:off x="7823461" y="3290437"/>
            <a:ext cx="528590" cy="216000"/>
          </a:xfrm>
          <a:prstGeom prst="rect">
            <a:avLst/>
          </a:prstGeom>
          <a:solidFill>
            <a:srgbClr val="D0CECE"/>
          </a:solidFill>
          <a:ln w="15875"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7540552" y="3317826"/>
            <a:ext cx="199901" cy="16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64F0564-C503-6311-FB0C-AB235CE49476}"/>
              </a:ext>
            </a:extLst>
          </p:cNvPr>
          <p:cNvSpPr/>
          <p:nvPr/>
        </p:nvSpPr>
        <p:spPr>
          <a:xfrm>
            <a:off x="9725059" y="3270625"/>
            <a:ext cx="707060" cy="288205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확인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108519" y="3341700"/>
            <a:ext cx="392056" cy="417567"/>
            <a:chOff x="7606717" y="2539817"/>
            <a:chExt cx="672533" cy="716294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03003" y="2682425"/>
              <a:ext cx="576247" cy="573686"/>
            </a:xfrm>
            <a:prstGeom prst="rect">
              <a:avLst/>
            </a:prstGeom>
          </p:spPr>
        </p:pic>
        <p:pic>
          <p:nvPicPr>
            <p:cNvPr id="81" name="Picture 6" descr="커서, 클릭, 일정 아이콘 에 Fluent line (20px)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5" t="8747" r="40131" b="59111"/>
            <a:stretch/>
          </p:blipFill>
          <p:spPr bwMode="auto">
            <a:xfrm>
              <a:off x="7606717" y="2539817"/>
              <a:ext cx="442983" cy="27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TextBox 73"/>
          <p:cNvSpPr txBox="1"/>
          <p:nvPr/>
        </p:nvSpPr>
        <p:spPr>
          <a:xfrm>
            <a:off x="6757472" y="2247784"/>
            <a:ext cx="375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키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47200" y="2961887"/>
            <a:ext cx="375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키 변경 확정 순서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8402796" y="3317826"/>
            <a:ext cx="199901" cy="16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오른쪽 화살표 86"/>
          <p:cNvSpPr/>
          <p:nvPr/>
        </p:nvSpPr>
        <p:spPr>
          <a:xfrm>
            <a:off x="9443180" y="3328217"/>
            <a:ext cx="199901" cy="16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DA98F56C-F441-5DE5-1AD3-98ECEB0B3E73}"/>
              </a:ext>
            </a:extLst>
          </p:cNvPr>
          <p:cNvSpPr/>
          <p:nvPr/>
        </p:nvSpPr>
        <p:spPr>
          <a:xfrm>
            <a:off x="7364589" y="3774768"/>
            <a:ext cx="528590" cy="216000"/>
          </a:xfrm>
          <a:prstGeom prst="rect">
            <a:avLst/>
          </a:prstGeom>
          <a:solidFill>
            <a:schemeClr val="tx1"/>
          </a:solidFill>
          <a:ln w="15875">
            <a:solidFill>
              <a:srgbClr val="5B9BD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T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7029920" y="3920868"/>
            <a:ext cx="1571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029921" y="3852288"/>
            <a:ext cx="1571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22320" y="4543892"/>
            <a:ext cx="2331720" cy="3579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" idx="3"/>
            <a:endCxn id="47" idx="1"/>
          </p:cNvCxnSpPr>
          <p:nvPr/>
        </p:nvCxnSpPr>
        <p:spPr>
          <a:xfrm>
            <a:off x="5654040" y="4722875"/>
            <a:ext cx="15835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37638" y="4584375"/>
            <a:ext cx="4198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확정 요소는 아니기에 검토 이후 결정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28609" y="1752002"/>
            <a:ext cx="5475401" cy="3552667"/>
            <a:chOff x="647607" y="2101810"/>
            <a:chExt cx="5475401" cy="3552667"/>
          </a:xfrm>
        </p:grpSpPr>
        <p:pic>
          <p:nvPicPr>
            <p:cNvPr id="3" name="Picture 4" descr="포함된 이미지: Most viewed - Yacht - Science Fiction Art and Fantasy Art Galle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07" y="2101810"/>
              <a:ext cx="5475401" cy="3552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891086" y="2298553"/>
              <a:ext cx="5064799" cy="3233763"/>
            </a:xfrm>
            <a:prstGeom prst="rect">
              <a:avLst/>
            </a:prstGeom>
            <a:gradFill>
              <a:gsLst>
                <a:gs pos="48660">
                  <a:srgbClr val="000000">
                    <a:alpha val="66000"/>
                  </a:srgbClr>
                </a:gs>
                <a:gs pos="15000">
                  <a:schemeClr val="tx1">
                    <a:alpha val="65000"/>
                  </a:schemeClr>
                </a:gs>
                <a:gs pos="75000">
                  <a:schemeClr val="tx1">
                    <a:alpha val="48000"/>
                  </a:schemeClr>
                </a:gs>
              </a:gsLst>
              <a:lin ang="5400000" scaled="1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1124680" y="2567203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>
                    <a:glow rad="38100">
                      <a:srgbClr val="5B9BD5">
                        <a:alpha val="80000"/>
                      </a:srgbClr>
                    </a:glow>
                  </a:effectLst>
                </a:rPr>
                <a:t>키 변경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2769842" y="2566784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사운드 조정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4415004" y="2569810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제작진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1124680" y="2842173"/>
              <a:ext cx="4608427" cy="22808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72C8F2B1-162B-192F-9AFC-679F5FD98577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flipH="1" flipV="1">
              <a:off x="4259860" y="3946068"/>
              <a:ext cx="524094" cy="38148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곱셈 기호 9"/>
            <p:cNvSpPr/>
            <p:nvPr/>
          </p:nvSpPr>
          <p:spPr>
            <a:xfrm>
              <a:off x="5728239" y="2310783"/>
              <a:ext cx="227645" cy="239640"/>
            </a:xfrm>
            <a:prstGeom prst="mathMultiply">
              <a:avLst>
                <a:gd name="adj1" fmla="val 441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4258174" y="5184131"/>
              <a:ext cx="707060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확인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28696" y="2910797"/>
              <a:ext cx="1731014" cy="21334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220142" y="3776852"/>
              <a:ext cx="1084942" cy="1146689"/>
              <a:chOff x="4846579" y="3686702"/>
              <a:chExt cx="1146689" cy="1146689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2F7B1EFE-12F5-F61F-5792-640E26B48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51406" y1="30312" x2="51406" y2="30312"/>
                            <a14:foregroundMark x1="59219" y1="26719" x2="59219" y2="26719"/>
                            <a14:foregroundMark x1="67813" y1="26719" x2="67813" y2="26719"/>
                          </a14:backgroundRemoval>
                        </a14:imgEffect>
                        <a14:imgEffect>
                          <a14:brightnessContrast bright="32000" contrast="-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846579" y="3686702"/>
                <a:ext cx="1146689" cy="1146689"/>
              </a:xfrm>
              <a:prstGeom prst="rect">
                <a:avLst/>
              </a:prstGeom>
              <a:ln w="6350">
                <a:noFill/>
              </a:ln>
            </p:spPr>
          </p:pic>
          <p:sp>
            <p:nvSpPr>
              <p:cNvPr id="44" name="직사각형 37">
                <a:extLst>
                  <a:ext uri="{FF2B5EF4-FFF2-40B4-BE49-F238E27FC236}">
                    <a16:creationId xmlns:a16="http://schemas.microsoft.com/office/drawing/2014/main" xmlns="" id="{84A4B8E3-4D04-07F4-07D4-5C34602532DB}"/>
                  </a:ext>
                </a:extLst>
              </p:cNvPr>
              <p:cNvSpPr/>
              <p:nvPr/>
            </p:nvSpPr>
            <p:spPr>
              <a:xfrm>
                <a:off x="5257407" y="3942322"/>
                <a:ext cx="192145" cy="298888"/>
              </a:xfrm>
              <a:custGeom>
                <a:avLst/>
                <a:gdLst>
                  <a:gd name="connsiteX0" fmla="*/ 0 w 295562"/>
                  <a:gd name="connsiteY0" fmla="*/ 0 h 486851"/>
                  <a:gd name="connsiteX1" fmla="*/ 295562 w 295562"/>
                  <a:gd name="connsiteY1" fmla="*/ 0 h 486851"/>
                  <a:gd name="connsiteX2" fmla="*/ 295562 w 295562"/>
                  <a:gd name="connsiteY2" fmla="*/ 486851 h 486851"/>
                  <a:gd name="connsiteX3" fmla="*/ 0 w 295562"/>
                  <a:gd name="connsiteY3" fmla="*/ 486851 h 486851"/>
                  <a:gd name="connsiteX4" fmla="*/ 0 w 295562"/>
                  <a:gd name="connsiteY4" fmla="*/ 0 h 486851"/>
                  <a:gd name="connsiteX0" fmla="*/ 0 w 295562"/>
                  <a:gd name="connsiteY0" fmla="*/ 0 h 490661"/>
                  <a:gd name="connsiteX1" fmla="*/ 295562 w 295562"/>
                  <a:gd name="connsiteY1" fmla="*/ 0 h 490661"/>
                  <a:gd name="connsiteX2" fmla="*/ 295562 w 295562"/>
                  <a:gd name="connsiteY2" fmla="*/ 486851 h 490661"/>
                  <a:gd name="connsiteX3" fmla="*/ 17145 w 295562"/>
                  <a:gd name="connsiteY3" fmla="*/ 490661 h 490661"/>
                  <a:gd name="connsiteX4" fmla="*/ 0 w 295562"/>
                  <a:gd name="connsiteY4" fmla="*/ 0 h 490661"/>
                  <a:gd name="connsiteX0" fmla="*/ 186690 w 278417"/>
                  <a:gd name="connsiteY0" fmla="*/ 192405 h 490661"/>
                  <a:gd name="connsiteX1" fmla="*/ 278417 w 278417"/>
                  <a:gd name="connsiteY1" fmla="*/ 0 h 490661"/>
                  <a:gd name="connsiteX2" fmla="*/ 278417 w 278417"/>
                  <a:gd name="connsiteY2" fmla="*/ 486851 h 490661"/>
                  <a:gd name="connsiteX3" fmla="*/ 0 w 278417"/>
                  <a:gd name="connsiteY3" fmla="*/ 490661 h 490661"/>
                  <a:gd name="connsiteX4" fmla="*/ 186690 w 278417"/>
                  <a:gd name="connsiteY4" fmla="*/ 192405 h 490661"/>
                  <a:gd name="connsiteX0" fmla="*/ 186690 w 278417"/>
                  <a:gd name="connsiteY0" fmla="*/ 55245 h 353501"/>
                  <a:gd name="connsiteX1" fmla="*/ 263177 w 278417"/>
                  <a:gd name="connsiteY1" fmla="*/ 0 h 353501"/>
                  <a:gd name="connsiteX2" fmla="*/ 278417 w 278417"/>
                  <a:gd name="connsiteY2" fmla="*/ 349691 h 353501"/>
                  <a:gd name="connsiteX3" fmla="*/ 0 w 278417"/>
                  <a:gd name="connsiteY3" fmla="*/ 353501 h 353501"/>
                  <a:gd name="connsiteX4" fmla="*/ 186690 w 278417"/>
                  <a:gd name="connsiteY4" fmla="*/ 55245 h 353501"/>
                  <a:gd name="connsiteX0" fmla="*/ 186690 w 278417"/>
                  <a:gd name="connsiteY0" fmla="*/ 0 h 298256"/>
                  <a:gd name="connsiteX1" fmla="*/ 278417 w 278417"/>
                  <a:gd name="connsiteY1" fmla="*/ 294446 h 298256"/>
                  <a:gd name="connsiteX2" fmla="*/ 0 w 278417"/>
                  <a:gd name="connsiteY2" fmla="*/ 298256 h 298256"/>
                  <a:gd name="connsiteX3" fmla="*/ 186690 w 278417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186690 w 186690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97547 w 186690"/>
                  <a:gd name="connsiteY3" fmla="*/ 14517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98120 w 198120"/>
                  <a:gd name="connsiteY0" fmla="*/ 0 h 303971"/>
                  <a:gd name="connsiteX1" fmla="*/ 185072 w 198120"/>
                  <a:gd name="connsiteY1" fmla="*/ 300161 h 303971"/>
                  <a:gd name="connsiteX2" fmla="*/ 0 w 198120"/>
                  <a:gd name="connsiteY2" fmla="*/ 303971 h 303971"/>
                  <a:gd name="connsiteX3" fmla="*/ 32777 w 198120"/>
                  <a:gd name="connsiteY3" fmla="*/ 93739 h 303971"/>
                  <a:gd name="connsiteX4" fmla="*/ 198120 w 198120"/>
                  <a:gd name="connsiteY4" fmla="*/ 0 h 303971"/>
                  <a:gd name="connsiteX0" fmla="*/ 179070 w 185101"/>
                  <a:gd name="connsiteY0" fmla="*/ 0 h 300161"/>
                  <a:gd name="connsiteX1" fmla="*/ 185072 w 185101"/>
                  <a:gd name="connsiteY1" fmla="*/ 296351 h 300161"/>
                  <a:gd name="connsiteX2" fmla="*/ 0 w 185101"/>
                  <a:gd name="connsiteY2" fmla="*/ 300161 h 300161"/>
                  <a:gd name="connsiteX3" fmla="*/ 32777 w 185101"/>
                  <a:gd name="connsiteY3" fmla="*/ 89929 h 300161"/>
                  <a:gd name="connsiteX4" fmla="*/ 179070 w 185101"/>
                  <a:gd name="connsiteY4" fmla="*/ 0 h 300161"/>
                  <a:gd name="connsiteX0" fmla="*/ 180975 w 185111"/>
                  <a:gd name="connsiteY0" fmla="*/ 0 h 288731"/>
                  <a:gd name="connsiteX1" fmla="*/ 185072 w 185111"/>
                  <a:gd name="connsiteY1" fmla="*/ 284921 h 288731"/>
                  <a:gd name="connsiteX2" fmla="*/ 0 w 185111"/>
                  <a:gd name="connsiteY2" fmla="*/ 288731 h 288731"/>
                  <a:gd name="connsiteX3" fmla="*/ 32777 w 185111"/>
                  <a:gd name="connsiteY3" fmla="*/ 78499 h 288731"/>
                  <a:gd name="connsiteX4" fmla="*/ 180975 w 185111"/>
                  <a:gd name="connsiteY4" fmla="*/ 0 h 288731"/>
                  <a:gd name="connsiteX0" fmla="*/ 180975 w 204132"/>
                  <a:gd name="connsiteY0" fmla="*/ 9670 h 298401"/>
                  <a:gd name="connsiteX1" fmla="*/ 185072 w 204132"/>
                  <a:gd name="connsiteY1" fmla="*/ 294591 h 298401"/>
                  <a:gd name="connsiteX2" fmla="*/ 0 w 204132"/>
                  <a:gd name="connsiteY2" fmla="*/ 298401 h 298401"/>
                  <a:gd name="connsiteX3" fmla="*/ 32777 w 204132"/>
                  <a:gd name="connsiteY3" fmla="*/ 88169 h 298401"/>
                  <a:gd name="connsiteX4" fmla="*/ 180975 w 204132"/>
                  <a:gd name="connsiteY4" fmla="*/ 9670 h 298401"/>
                  <a:gd name="connsiteX0" fmla="*/ 180975 w 201233"/>
                  <a:gd name="connsiteY0" fmla="*/ 12621 h 301352"/>
                  <a:gd name="connsiteX1" fmla="*/ 185072 w 201233"/>
                  <a:gd name="connsiteY1" fmla="*/ 297542 h 301352"/>
                  <a:gd name="connsiteX2" fmla="*/ 0 w 201233"/>
                  <a:gd name="connsiteY2" fmla="*/ 301352 h 301352"/>
                  <a:gd name="connsiteX3" fmla="*/ 32777 w 201233"/>
                  <a:gd name="connsiteY3" fmla="*/ 91120 h 301352"/>
                  <a:gd name="connsiteX4" fmla="*/ 180975 w 201233"/>
                  <a:gd name="connsiteY4" fmla="*/ 12621 h 301352"/>
                  <a:gd name="connsiteX0" fmla="*/ 180975 w 196894"/>
                  <a:gd name="connsiteY0" fmla="*/ 1444 h 290175"/>
                  <a:gd name="connsiteX1" fmla="*/ 185072 w 196894"/>
                  <a:gd name="connsiteY1" fmla="*/ 286365 h 290175"/>
                  <a:gd name="connsiteX2" fmla="*/ 0 w 196894"/>
                  <a:gd name="connsiteY2" fmla="*/ 290175 h 290175"/>
                  <a:gd name="connsiteX3" fmla="*/ 32777 w 196894"/>
                  <a:gd name="connsiteY3" fmla="*/ 79943 h 290175"/>
                  <a:gd name="connsiteX4" fmla="*/ 180975 w 196894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2335 h 291066"/>
                  <a:gd name="connsiteX1" fmla="*/ 185072 w 185777"/>
                  <a:gd name="connsiteY1" fmla="*/ 287256 h 291066"/>
                  <a:gd name="connsiteX2" fmla="*/ 0 w 185777"/>
                  <a:gd name="connsiteY2" fmla="*/ 291066 h 291066"/>
                  <a:gd name="connsiteX3" fmla="*/ 32777 w 185777"/>
                  <a:gd name="connsiteY3" fmla="*/ 80834 h 291066"/>
                  <a:gd name="connsiteX4" fmla="*/ 180975 w 185777"/>
                  <a:gd name="connsiteY4" fmla="*/ 2335 h 291066"/>
                  <a:gd name="connsiteX0" fmla="*/ 180975 w 185777"/>
                  <a:gd name="connsiteY0" fmla="*/ 1665 h 303731"/>
                  <a:gd name="connsiteX1" fmla="*/ 185072 w 185777"/>
                  <a:gd name="connsiteY1" fmla="*/ 299921 h 303731"/>
                  <a:gd name="connsiteX2" fmla="*/ 0 w 185777"/>
                  <a:gd name="connsiteY2" fmla="*/ 303731 h 303731"/>
                  <a:gd name="connsiteX3" fmla="*/ 32777 w 185777"/>
                  <a:gd name="connsiteY3" fmla="*/ 93499 h 303731"/>
                  <a:gd name="connsiteX4" fmla="*/ 180975 w 185777"/>
                  <a:gd name="connsiteY4" fmla="*/ 1665 h 303731"/>
                  <a:gd name="connsiteX0" fmla="*/ 179070 w 185685"/>
                  <a:gd name="connsiteY0" fmla="*/ 2101 h 294642"/>
                  <a:gd name="connsiteX1" fmla="*/ 185072 w 185685"/>
                  <a:gd name="connsiteY1" fmla="*/ 290832 h 294642"/>
                  <a:gd name="connsiteX2" fmla="*/ 0 w 185685"/>
                  <a:gd name="connsiteY2" fmla="*/ 294642 h 294642"/>
                  <a:gd name="connsiteX3" fmla="*/ 32777 w 185685"/>
                  <a:gd name="connsiteY3" fmla="*/ 84410 h 294642"/>
                  <a:gd name="connsiteX4" fmla="*/ 179070 w 185685"/>
                  <a:gd name="connsiteY4" fmla="*/ 2101 h 294642"/>
                  <a:gd name="connsiteX0" fmla="*/ 179070 w 185481"/>
                  <a:gd name="connsiteY0" fmla="*/ 6895 h 299436"/>
                  <a:gd name="connsiteX1" fmla="*/ 185072 w 185481"/>
                  <a:gd name="connsiteY1" fmla="*/ 295626 h 299436"/>
                  <a:gd name="connsiteX2" fmla="*/ 0 w 185481"/>
                  <a:gd name="connsiteY2" fmla="*/ 299436 h 299436"/>
                  <a:gd name="connsiteX3" fmla="*/ 32777 w 185481"/>
                  <a:gd name="connsiteY3" fmla="*/ 89204 h 299436"/>
                  <a:gd name="connsiteX4" fmla="*/ 179070 w 185481"/>
                  <a:gd name="connsiteY4" fmla="*/ 6895 h 299436"/>
                  <a:gd name="connsiteX0" fmla="*/ 190500 w 191188"/>
                  <a:gd name="connsiteY0" fmla="*/ 6506 h 302857"/>
                  <a:gd name="connsiteX1" fmla="*/ 185072 w 191188"/>
                  <a:gd name="connsiteY1" fmla="*/ 299047 h 302857"/>
                  <a:gd name="connsiteX2" fmla="*/ 0 w 191188"/>
                  <a:gd name="connsiteY2" fmla="*/ 302857 h 302857"/>
                  <a:gd name="connsiteX3" fmla="*/ 32777 w 191188"/>
                  <a:gd name="connsiteY3" fmla="*/ 92625 h 302857"/>
                  <a:gd name="connsiteX4" fmla="*/ 190500 w 191188"/>
                  <a:gd name="connsiteY4" fmla="*/ 6506 h 302857"/>
                  <a:gd name="connsiteX0" fmla="*/ 192000 w 192688"/>
                  <a:gd name="connsiteY0" fmla="*/ 6506 h 302857"/>
                  <a:gd name="connsiteX1" fmla="*/ 186572 w 192688"/>
                  <a:gd name="connsiteY1" fmla="*/ 299047 h 302857"/>
                  <a:gd name="connsiteX2" fmla="*/ 1500 w 192688"/>
                  <a:gd name="connsiteY2" fmla="*/ 302857 h 302857"/>
                  <a:gd name="connsiteX3" fmla="*/ 34277 w 192688"/>
                  <a:gd name="connsiteY3" fmla="*/ 92625 h 302857"/>
                  <a:gd name="connsiteX4" fmla="*/ 192000 w 192688"/>
                  <a:gd name="connsiteY4" fmla="*/ 6506 h 302857"/>
                  <a:gd name="connsiteX0" fmla="*/ 192000 w 192915"/>
                  <a:gd name="connsiteY0" fmla="*/ 10723 h 307074"/>
                  <a:gd name="connsiteX1" fmla="*/ 186572 w 192915"/>
                  <a:gd name="connsiteY1" fmla="*/ 303264 h 307074"/>
                  <a:gd name="connsiteX2" fmla="*/ 1500 w 192915"/>
                  <a:gd name="connsiteY2" fmla="*/ 307074 h 307074"/>
                  <a:gd name="connsiteX3" fmla="*/ 34277 w 192915"/>
                  <a:gd name="connsiteY3" fmla="*/ 96842 h 307074"/>
                  <a:gd name="connsiteX4" fmla="*/ 192000 w 192915"/>
                  <a:gd name="connsiteY4" fmla="*/ 10723 h 307074"/>
                  <a:gd name="connsiteX0" fmla="*/ 190095 w 191028"/>
                  <a:gd name="connsiteY0" fmla="*/ 24635 h 279076"/>
                  <a:gd name="connsiteX1" fmla="*/ 186572 w 191028"/>
                  <a:gd name="connsiteY1" fmla="*/ 275266 h 279076"/>
                  <a:gd name="connsiteX2" fmla="*/ 1500 w 191028"/>
                  <a:gd name="connsiteY2" fmla="*/ 279076 h 279076"/>
                  <a:gd name="connsiteX3" fmla="*/ 34277 w 191028"/>
                  <a:gd name="connsiteY3" fmla="*/ 68844 h 279076"/>
                  <a:gd name="connsiteX4" fmla="*/ 190095 w 191028"/>
                  <a:gd name="connsiteY4" fmla="*/ 24635 h 279076"/>
                  <a:gd name="connsiteX0" fmla="*/ 190095 w 190190"/>
                  <a:gd name="connsiteY0" fmla="*/ 49111 h 303552"/>
                  <a:gd name="connsiteX1" fmla="*/ 186572 w 190190"/>
                  <a:gd name="connsiteY1" fmla="*/ 299742 h 303552"/>
                  <a:gd name="connsiteX2" fmla="*/ 1500 w 190190"/>
                  <a:gd name="connsiteY2" fmla="*/ 303552 h 303552"/>
                  <a:gd name="connsiteX3" fmla="*/ 34277 w 190190"/>
                  <a:gd name="connsiteY3" fmla="*/ 93320 h 303552"/>
                  <a:gd name="connsiteX4" fmla="*/ 190095 w 190190"/>
                  <a:gd name="connsiteY4" fmla="*/ 49111 h 303552"/>
                  <a:gd name="connsiteX0" fmla="*/ 192000 w 192093"/>
                  <a:gd name="connsiteY0" fmla="*/ 55083 h 294284"/>
                  <a:gd name="connsiteX1" fmla="*/ 186572 w 192093"/>
                  <a:gd name="connsiteY1" fmla="*/ 290474 h 294284"/>
                  <a:gd name="connsiteX2" fmla="*/ 1500 w 192093"/>
                  <a:gd name="connsiteY2" fmla="*/ 294284 h 294284"/>
                  <a:gd name="connsiteX3" fmla="*/ 34277 w 192093"/>
                  <a:gd name="connsiteY3" fmla="*/ 84052 h 294284"/>
                  <a:gd name="connsiteX4" fmla="*/ 192000 w 192093"/>
                  <a:gd name="connsiteY4" fmla="*/ 55083 h 294284"/>
                  <a:gd name="connsiteX0" fmla="*/ 190500 w 200488"/>
                  <a:gd name="connsiteY0" fmla="*/ 41106 h 280307"/>
                  <a:gd name="connsiteX1" fmla="*/ 185072 w 200488"/>
                  <a:gd name="connsiteY1" fmla="*/ 276497 h 280307"/>
                  <a:gd name="connsiteX2" fmla="*/ 0 w 200488"/>
                  <a:gd name="connsiteY2" fmla="*/ 280307 h 280307"/>
                  <a:gd name="connsiteX3" fmla="*/ 42302 w 200488"/>
                  <a:gd name="connsiteY3" fmla="*/ 62455 h 280307"/>
                  <a:gd name="connsiteX4" fmla="*/ 190500 w 200488"/>
                  <a:gd name="connsiteY4" fmla="*/ 41106 h 280307"/>
                  <a:gd name="connsiteX0" fmla="*/ 190500 w 192145"/>
                  <a:gd name="connsiteY0" fmla="*/ 32044 h 271245"/>
                  <a:gd name="connsiteX1" fmla="*/ 185072 w 192145"/>
                  <a:gd name="connsiteY1" fmla="*/ 267435 h 271245"/>
                  <a:gd name="connsiteX2" fmla="*/ 0 w 192145"/>
                  <a:gd name="connsiteY2" fmla="*/ 271245 h 271245"/>
                  <a:gd name="connsiteX3" fmla="*/ 42302 w 192145"/>
                  <a:gd name="connsiteY3" fmla="*/ 53393 h 271245"/>
                  <a:gd name="connsiteX4" fmla="*/ 190500 w 192145"/>
                  <a:gd name="connsiteY4" fmla="*/ 32044 h 271245"/>
                  <a:gd name="connsiteX0" fmla="*/ 190500 w 192145"/>
                  <a:gd name="connsiteY0" fmla="*/ 6347 h 298888"/>
                  <a:gd name="connsiteX1" fmla="*/ 185072 w 192145"/>
                  <a:gd name="connsiteY1" fmla="*/ 295078 h 298888"/>
                  <a:gd name="connsiteX2" fmla="*/ 0 w 192145"/>
                  <a:gd name="connsiteY2" fmla="*/ 298888 h 298888"/>
                  <a:gd name="connsiteX3" fmla="*/ 42302 w 192145"/>
                  <a:gd name="connsiteY3" fmla="*/ 81036 h 298888"/>
                  <a:gd name="connsiteX4" fmla="*/ 190500 w 192145"/>
                  <a:gd name="connsiteY4" fmla="*/ 6347 h 29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45" h="298888">
                    <a:moveTo>
                      <a:pt x="190500" y="6347"/>
                    </a:moveTo>
                    <a:cubicBezTo>
                      <a:pt x="195245" y="13446"/>
                      <a:pt x="188564" y="288866"/>
                      <a:pt x="185072" y="295078"/>
                    </a:cubicBezTo>
                    <a:lnTo>
                      <a:pt x="0" y="298888"/>
                    </a:lnTo>
                    <a:cubicBezTo>
                      <a:pt x="10926" y="228811"/>
                      <a:pt x="-16249" y="189213"/>
                      <a:pt x="42302" y="81036"/>
                    </a:cubicBezTo>
                    <a:cubicBezTo>
                      <a:pt x="123899" y="-20426"/>
                      <a:pt x="185755" y="-752"/>
                      <a:pt x="190500" y="6347"/>
                    </a:cubicBezTo>
                    <a:close/>
                  </a:path>
                </a:pathLst>
              </a:custGeom>
              <a:solidFill>
                <a:srgbClr val="D0CECE"/>
              </a:solidFill>
              <a:ln w="1905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37">
                <a:extLst>
                  <a:ext uri="{FF2B5EF4-FFF2-40B4-BE49-F238E27FC236}">
                    <a16:creationId xmlns:a16="http://schemas.microsoft.com/office/drawing/2014/main" xmlns="" id="{84A4B8E3-4D04-07F4-07D4-5C34602532DB}"/>
                  </a:ext>
                </a:extLst>
              </p:cNvPr>
              <p:cNvSpPr/>
              <p:nvPr/>
            </p:nvSpPr>
            <p:spPr>
              <a:xfrm flipH="1">
                <a:off x="5517111" y="3947402"/>
                <a:ext cx="192145" cy="298888"/>
              </a:xfrm>
              <a:custGeom>
                <a:avLst/>
                <a:gdLst>
                  <a:gd name="connsiteX0" fmla="*/ 0 w 295562"/>
                  <a:gd name="connsiteY0" fmla="*/ 0 h 486851"/>
                  <a:gd name="connsiteX1" fmla="*/ 295562 w 295562"/>
                  <a:gd name="connsiteY1" fmla="*/ 0 h 486851"/>
                  <a:gd name="connsiteX2" fmla="*/ 295562 w 295562"/>
                  <a:gd name="connsiteY2" fmla="*/ 486851 h 486851"/>
                  <a:gd name="connsiteX3" fmla="*/ 0 w 295562"/>
                  <a:gd name="connsiteY3" fmla="*/ 486851 h 486851"/>
                  <a:gd name="connsiteX4" fmla="*/ 0 w 295562"/>
                  <a:gd name="connsiteY4" fmla="*/ 0 h 486851"/>
                  <a:gd name="connsiteX0" fmla="*/ 0 w 295562"/>
                  <a:gd name="connsiteY0" fmla="*/ 0 h 490661"/>
                  <a:gd name="connsiteX1" fmla="*/ 295562 w 295562"/>
                  <a:gd name="connsiteY1" fmla="*/ 0 h 490661"/>
                  <a:gd name="connsiteX2" fmla="*/ 295562 w 295562"/>
                  <a:gd name="connsiteY2" fmla="*/ 486851 h 490661"/>
                  <a:gd name="connsiteX3" fmla="*/ 17145 w 295562"/>
                  <a:gd name="connsiteY3" fmla="*/ 490661 h 490661"/>
                  <a:gd name="connsiteX4" fmla="*/ 0 w 295562"/>
                  <a:gd name="connsiteY4" fmla="*/ 0 h 490661"/>
                  <a:gd name="connsiteX0" fmla="*/ 186690 w 278417"/>
                  <a:gd name="connsiteY0" fmla="*/ 192405 h 490661"/>
                  <a:gd name="connsiteX1" fmla="*/ 278417 w 278417"/>
                  <a:gd name="connsiteY1" fmla="*/ 0 h 490661"/>
                  <a:gd name="connsiteX2" fmla="*/ 278417 w 278417"/>
                  <a:gd name="connsiteY2" fmla="*/ 486851 h 490661"/>
                  <a:gd name="connsiteX3" fmla="*/ 0 w 278417"/>
                  <a:gd name="connsiteY3" fmla="*/ 490661 h 490661"/>
                  <a:gd name="connsiteX4" fmla="*/ 186690 w 278417"/>
                  <a:gd name="connsiteY4" fmla="*/ 192405 h 490661"/>
                  <a:gd name="connsiteX0" fmla="*/ 186690 w 278417"/>
                  <a:gd name="connsiteY0" fmla="*/ 55245 h 353501"/>
                  <a:gd name="connsiteX1" fmla="*/ 263177 w 278417"/>
                  <a:gd name="connsiteY1" fmla="*/ 0 h 353501"/>
                  <a:gd name="connsiteX2" fmla="*/ 278417 w 278417"/>
                  <a:gd name="connsiteY2" fmla="*/ 349691 h 353501"/>
                  <a:gd name="connsiteX3" fmla="*/ 0 w 278417"/>
                  <a:gd name="connsiteY3" fmla="*/ 353501 h 353501"/>
                  <a:gd name="connsiteX4" fmla="*/ 186690 w 278417"/>
                  <a:gd name="connsiteY4" fmla="*/ 55245 h 353501"/>
                  <a:gd name="connsiteX0" fmla="*/ 186690 w 278417"/>
                  <a:gd name="connsiteY0" fmla="*/ 0 h 298256"/>
                  <a:gd name="connsiteX1" fmla="*/ 278417 w 278417"/>
                  <a:gd name="connsiteY1" fmla="*/ 294446 h 298256"/>
                  <a:gd name="connsiteX2" fmla="*/ 0 w 278417"/>
                  <a:gd name="connsiteY2" fmla="*/ 298256 h 298256"/>
                  <a:gd name="connsiteX3" fmla="*/ 186690 w 278417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186690 w 186690"/>
                  <a:gd name="connsiteY3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97547 w 186690"/>
                  <a:gd name="connsiteY3" fmla="*/ 14517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86690 w 186690"/>
                  <a:gd name="connsiteY0" fmla="*/ 0 h 298256"/>
                  <a:gd name="connsiteX1" fmla="*/ 185072 w 186690"/>
                  <a:gd name="connsiteY1" fmla="*/ 294446 h 298256"/>
                  <a:gd name="connsiteX2" fmla="*/ 0 w 186690"/>
                  <a:gd name="connsiteY2" fmla="*/ 298256 h 298256"/>
                  <a:gd name="connsiteX3" fmla="*/ 32777 w 186690"/>
                  <a:gd name="connsiteY3" fmla="*/ 88024 h 298256"/>
                  <a:gd name="connsiteX4" fmla="*/ 186690 w 186690"/>
                  <a:gd name="connsiteY4" fmla="*/ 0 h 298256"/>
                  <a:gd name="connsiteX0" fmla="*/ 198120 w 198120"/>
                  <a:gd name="connsiteY0" fmla="*/ 0 h 303971"/>
                  <a:gd name="connsiteX1" fmla="*/ 185072 w 198120"/>
                  <a:gd name="connsiteY1" fmla="*/ 300161 h 303971"/>
                  <a:gd name="connsiteX2" fmla="*/ 0 w 198120"/>
                  <a:gd name="connsiteY2" fmla="*/ 303971 h 303971"/>
                  <a:gd name="connsiteX3" fmla="*/ 32777 w 198120"/>
                  <a:gd name="connsiteY3" fmla="*/ 93739 h 303971"/>
                  <a:gd name="connsiteX4" fmla="*/ 198120 w 198120"/>
                  <a:gd name="connsiteY4" fmla="*/ 0 h 303971"/>
                  <a:gd name="connsiteX0" fmla="*/ 179070 w 185101"/>
                  <a:gd name="connsiteY0" fmla="*/ 0 h 300161"/>
                  <a:gd name="connsiteX1" fmla="*/ 185072 w 185101"/>
                  <a:gd name="connsiteY1" fmla="*/ 296351 h 300161"/>
                  <a:gd name="connsiteX2" fmla="*/ 0 w 185101"/>
                  <a:gd name="connsiteY2" fmla="*/ 300161 h 300161"/>
                  <a:gd name="connsiteX3" fmla="*/ 32777 w 185101"/>
                  <a:gd name="connsiteY3" fmla="*/ 89929 h 300161"/>
                  <a:gd name="connsiteX4" fmla="*/ 179070 w 185101"/>
                  <a:gd name="connsiteY4" fmla="*/ 0 h 300161"/>
                  <a:gd name="connsiteX0" fmla="*/ 180975 w 185111"/>
                  <a:gd name="connsiteY0" fmla="*/ 0 h 288731"/>
                  <a:gd name="connsiteX1" fmla="*/ 185072 w 185111"/>
                  <a:gd name="connsiteY1" fmla="*/ 284921 h 288731"/>
                  <a:gd name="connsiteX2" fmla="*/ 0 w 185111"/>
                  <a:gd name="connsiteY2" fmla="*/ 288731 h 288731"/>
                  <a:gd name="connsiteX3" fmla="*/ 32777 w 185111"/>
                  <a:gd name="connsiteY3" fmla="*/ 78499 h 288731"/>
                  <a:gd name="connsiteX4" fmla="*/ 180975 w 185111"/>
                  <a:gd name="connsiteY4" fmla="*/ 0 h 288731"/>
                  <a:gd name="connsiteX0" fmla="*/ 180975 w 204132"/>
                  <a:gd name="connsiteY0" fmla="*/ 9670 h 298401"/>
                  <a:gd name="connsiteX1" fmla="*/ 185072 w 204132"/>
                  <a:gd name="connsiteY1" fmla="*/ 294591 h 298401"/>
                  <a:gd name="connsiteX2" fmla="*/ 0 w 204132"/>
                  <a:gd name="connsiteY2" fmla="*/ 298401 h 298401"/>
                  <a:gd name="connsiteX3" fmla="*/ 32777 w 204132"/>
                  <a:gd name="connsiteY3" fmla="*/ 88169 h 298401"/>
                  <a:gd name="connsiteX4" fmla="*/ 180975 w 204132"/>
                  <a:gd name="connsiteY4" fmla="*/ 9670 h 298401"/>
                  <a:gd name="connsiteX0" fmla="*/ 180975 w 201233"/>
                  <a:gd name="connsiteY0" fmla="*/ 12621 h 301352"/>
                  <a:gd name="connsiteX1" fmla="*/ 185072 w 201233"/>
                  <a:gd name="connsiteY1" fmla="*/ 297542 h 301352"/>
                  <a:gd name="connsiteX2" fmla="*/ 0 w 201233"/>
                  <a:gd name="connsiteY2" fmla="*/ 301352 h 301352"/>
                  <a:gd name="connsiteX3" fmla="*/ 32777 w 201233"/>
                  <a:gd name="connsiteY3" fmla="*/ 91120 h 301352"/>
                  <a:gd name="connsiteX4" fmla="*/ 180975 w 201233"/>
                  <a:gd name="connsiteY4" fmla="*/ 12621 h 301352"/>
                  <a:gd name="connsiteX0" fmla="*/ 180975 w 196894"/>
                  <a:gd name="connsiteY0" fmla="*/ 1444 h 290175"/>
                  <a:gd name="connsiteX1" fmla="*/ 185072 w 196894"/>
                  <a:gd name="connsiteY1" fmla="*/ 286365 h 290175"/>
                  <a:gd name="connsiteX2" fmla="*/ 0 w 196894"/>
                  <a:gd name="connsiteY2" fmla="*/ 290175 h 290175"/>
                  <a:gd name="connsiteX3" fmla="*/ 32777 w 196894"/>
                  <a:gd name="connsiteY3" fmla="*/ 79943 h 290175"/>
                  <a:gd name="connsiteX4" fmla="*/ 180975 w 196894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1444 h 290175"/>
                  <a:gd name="connsiteX1" fmla="*/ 185072 w 185777"/>
                  <a:gd name="connsiteY1" fmla="*/ 286365 h 290175"/>
                  <a:gd name="connsiteX2" fmla="*/ 0 w 185777"/>
                  <a:gd name="connsiteY2" fmla="*/ 290175 h 290175"/>
                  <a:gd name="connsiteX3" fmla="*/ 32777 w 185777"/>
                  <a:gd name="connsiteY3" fmla="*/ 79943 h 290175"/>
                  <a:gd name="connsiteX4" fmla="*/ 180975 w 185777"/>
                  <a:gd name="connsiteY4" fmla="*/ 1444 h 290175"/>
                  <a:gd name="connsiteX0" fmla="*/ 180975 w 185777"/>
                  <a:gd name="connsiteY0" fmla="*/ 2335 h 291066"/>
                  <a:gd name="connsiteX1" fmla="*/ 185072 w 185777"/>
                  <a:gd name="connsiteY1" fmla="*/ 287256 h 291066"/>
                  <a:gd name="connsiteX2" fmla="*/ 0 w 185777"/>
                  <a:gd name="connsiteY2" fmla="*/ 291066 h 291066"/>
                  <a:gd name="connsiteX3" fmla="*/ 32777 w 185777"/>
                  <a:gd name="connsiteY3" fmla="*/ 80834 h 291066"/>
                  <a:gd name="connsiteX4" fmla="*/ 180975 w 185777"/>
                  <a:gd name="connsiteY4" fmla="*/ 2335 h 291066"/>
                  <a:gd name="connsiteX0" fmla="*/ 180975 w 185777"/>
                  <a:gd name="connsiteY0" fmla="*/ 1665 h 303731"/>
                  <a:gd name="connsiteX1" fmla="*/ 185072 w 185777"/>
                  <a:gd name="connsiteY1" fmla="*/ 299921 h 303731"/>
                  <a:gd name="connsiteX2" fmla="*/ 0 w 185777"/>
                  <a:gd name="connsiteY2" fmla="*/ 303731 h 303731"/>
                  <a:gd name="connsiteX3" fmla="*/ 32777 w 185777"/>
                  <a:gd name="connsiteY3" fmla="*/ 93499 h 303731"/>
                  <a:gd name="connsiteX4" fmla="*/ 180975 w 185777"/>
                  <a:gd name="connsiteY4" fmla="*/ 1665 h 303731"/>
                  <a:gd name="connsiteX0" fmla="*/ 179070 w 185685"/>
                  <a:gd name="connsiteY0" fmla="*/ 2101 h 294642"/>
                  <a:gd name="connsiteX1" fmla="*/ 185072 w 185685"/>
                  <a:gd name="connsiteY1" fmla="*/ 290832 h 294642"/>
                  <a:gd name="connsiteX2" fmla="*/ 0 w 185685"/>
                  <a:gd name="connsiteY2" fmla="*/ 294642 h 294642"/>
                  <a:gd name="connsiteX3" fmla="*/ 32777 w 185685"/>
                  <a:gd name="connsiteY3" fmla="*/ 84410 h 294642"/>
                  <a:gd name="connsiteX4" fmla="*/ 179070 w 185685"/>
                  <a:gd name="connsiteY4" fmla="*/ 2101 h 294642"/>
                  <a:gd name="connsiteX0" fmla="*/ 179070 w 185481"/>
                  <a:gd name="connsiteY0" fmla="*/ 6895 h 299436"/>
                  <a:gd name="connsiteX1" fmla="*/ 185072 w 185481"/>
                  <a:gd name="connsiteY1" fmla="*/ 295626 h 299436"/>
                  <a:gd name="connsiteX2" fmla="*/ 0 w 185481"/>
                  <a:gd name="connsiteY2" fmla="*/ 299436 h 299436"/>
                  <a:gd name="connsiteX3" fmla="*/ 32777 w 185481"/>
                  <a:gd name="connsiteY3" fmla="*/ 89204 h 299436"/>
                  <a:gd name="connsiteX4" fmla="*/ 179070 w 185481"/>
                  <a:gd name="connsiteY4" fmla="*/ 6895 h 299436"/>
                  <a:gd name="connsiteX0" fmla="*/ 190500 w 191188"/>
                  <a:gd name="connsiteY0" fmla="*/ 6506 h 302857"/>
                  <a:gd name="connsiteX1" fmla="*/ 185072 w 191188"/>
                  <a:gd name="connsiteY1" fmla="*/ 299047 h 302857"/>
                  <a:gd name="connsiteX2" fmla="*/ 0 w 191188"/>
                  <a:gd name="connsiteY2" fmla="*/ 302857 h 302857"/>
                  <a:gd name="connsiteX3" fmla="*/ 32777 w 191188"/>
                  <a:gd name="connsiteY3" fmla="*/ 92625 h 302857"/>
                  <a:gd name="connsiteX4" fmla="*/ 190500 w 191188"/>
                  <a:gd name="connsiteY4" fmla="*/ 6506 h 302857"/>
                  <a:gd name="connsiteX0" fmla="*/ 192000 w 192688"/>
                  <a:gd name="connsiteY0" fmla="*/ 6506 h 302857"/>
                  <a:gd name="connsiteX1" fmla="*/ 186572 w 192688"/>
                  <a:gd name="connsiteY1" fmla="*/ 299047 h 302857"/>
                  <a:gd name="connsiteX2" fmla="*/ 1500 w 192688"/>
                  <a:gd name="connsiteY2" fmla="*/ 302857 h 302857"/>
                  <a:gd name="connsiteX3" fmla="*/ 34277 w 192688"/>
                  <a:gd name="connsiteY3" fmla="*/ 92625 h 302857"/>
                  <a:gd name="connsiteX4" fmla="*/ 192000 w 192688"/>
                  <a:gd name="connsiteY4" fmla="*/ 6506 h 302857"/>
                  <a:gd name="connsiteX0" fmla="*/ 192000 w 192915"/>
                  <a:gd name="connsiteY0" fmla="*/ 10723 h 307074"/>
                  <a:gd name="connsiteX1" fmla="*/ 186572 w 192915"/>
                  <a:gd name="connsiteY1" fmla="*/ 303264 h 307074"/>
                  <a:gd name="connsiteX2" fmla="*/ 1500 w 192915"/>
                  <a:gd name="connsiteY2" fmla="*/ 307074 h 307074"/>
                  <a:gd name="connsiteX3" fmla="*/ 34277 w 192915"/>
                  <a:gd name="connsiteY3" fmla="*/ 96842 h 307074"/>
                  <a:gd name="connsiteX4" fmla="*/ 192000 w 192915"/>
                  <a:gd name="connsiteY4" fmla="*/ 10723 h 307074"/>
                  <a:gd name="connsiteX0" fmla="*/ 190095 w 191028"/>
                  <a:gd name="connsiteY0" fmla="*/ 24635 h 279076"/>
                  <a:gd name="connsiteX1" fmla="*/ 186572 w 191028"/>
                  <a:gd name="connsiteY1" fmla="*/ 275266 h 279076"/>
                  <a:gd name="connsiteX2" fmla="*/ 1500 w 191028"/>
                  <a:gd name="connsiteY2" fmla="*/ 279076 h 279076"/>
                  <a:gd name="connsiteX3" fmla="*/ 34277 w 191028"/>
                  <a:gd name="connsiteY3" fmla="*/ 68844 h 279076"/>
                  <a:gd name="connsiteX4" fmla="*/ 190095 w 191028"/>
                  <a:gd name="connsiteY4" fmla="*/ 24635 h 279076"/>
                  <a:gd name="connsiteX0" fmla="*/ 190095 w 190190"/>
                  <a:gd name="connsiteY0" fmla="*/ 49111 h 303552"/>
                  <a:gd name="connsiteX1" fmla="*/ 186572 w 190190"/>
                  <a:gd name="connsiteY1" fmla="*/ 299742 h 303552"/>
                  <a:gd name="connsiteX2" fmla="*/ 1500 w 190190"/>
                  <a:gd name="connsiteY2" fmla="*/ 303552 h 303552"/>
                  <a:gd name="connsiteX3" fmla="*/ 34277 w 190190"/>
                  <a:gd name="connsiteY3" fmla="*/ 93320 h 303552"/>
                  <a:gd name="connsiteX4" fmla="*/ 190095 w 190190"/>
                  <a:gd name="connsiteY4" fmla="*/ 49111 h 303552"/>
                  <a:gd name="connsiteX0" fmla="*/ 192000 w 192093"/>
                  <a:gd name="connsiteY0" fmla="*/ 55083 h 294284"/>
                  <a:gd name="connsiteX1" fmla="*/ 186572 w 192093"/>
                  <a:gd name="connsiteY1" fmla="*/ 290474 h 294284"/>
                  <a:gd name="connsiteX2" fmla="*/ 1500 w 192093"/>
                  <a:gd name="connsiteY2" fmla="*/ 294284 h 294284"/>
                  <a:gd name="connsiteX3" fmla="*/ 34277 w 192093"/>
                  <a:gd name="connsiteY3" fmla="*/ 84052 h 294284"/>
                  <a:gd name="connsiteX4" fmla="*/ 192000 w 192093"/>
                  <a:gd name="connsiteY4" fmla="*/ 55083 h 294284"/>
                  <a:gd name="connsiteX0" fmla="*/ 190500 w 200488"/>
                  <a:gd name="connsiteY0" fmla="*/ 41106 h 280307"/>
                  <a:gd name="connsiteX1" fmla="*/ 185072 w 200488"/>
                  <a:gd name="connsiteY1" fmla="*/ 276497 h 280307"/>
                  <a:gd name="connsiteX2" fmla="*/ 0 w 200488"/>
                  <a:gd name="connsiteY2" fmla="*/ 280307 h 280307"/>
                  <a:gd name="connsiteX3" fmla="*/ 42302 w 200488"/>
                  <a:gd name="connsiteY3" fmla="*/ 62455 h 280307"/>
                  <a:gd name="connsiteX4" fmla="*/ 190500 w 200488"/>
                  <a:gd name="connsiteY4" fmla="*/ 41106 h 280307"/>
                  <a:gd name="connsiteX0" fmla="*/ 190500 w 192145"/>
                  <a:gd name="connsiteY0" fmla="*/ 32044 h 271245"/>
                  <a:gd name="connsiteX1" fmla="*/ 185072 w 192145"/>
                  <a:gd name="connsiteY1" fmla="*/ 267435 h 271245"/>
                  <a:gd name="connsiteX2" fmla="*/ 0 w 192145"/>
                  <a:gd name="connsiteY2" fmla="*/ 271245 h 271245"/>
                  <a:gd name="connsiteX3" fmla="*/ 42302 w 192145"/>
                  <a:gd name="connsiteY3" fmla="*/ 53393 h 271245"/>
                  <a:gd name="connsiteX4" fmla="*/ 190500 w 192145"/>
                  <a:gd name="connsiteY4" fmla="*/ 32044 h 271245"/>
                  <a:gd name="connsiteX0" fmla="*/ 190500 w 192145"/>
                  <a:gd name="connsiteY0" fmla="*/ 6347 h 298888"/>
                  <a:gd name="connsiteX1" fmla="*/ 185072 w 192145"/>
                  <a:gd name="connsiteY1" fmla="*/ 295078 h 298888"/>
                  <a:gd name="connsiteX2" fmla="*/ 0 w 192145"/>
                  <a:gd name="connsiteY2" fmla="*/ 298888 h 298888"/>
                  <a:gd name="connsiteX3" fmla="*/ 42302 w 192145"/>
                  <a:gd name="connsiteY3" fmla="*/ 81036 h 298888"/>
                  <a:gd name="connsiteX4" fmla="*/ 190500 w 192145"/>
                  <a:gd name="connsiteY4" fmla="*/ 6347 h 29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45" h="298888">
                    <a:moveTo>
                      <a:pt x="190500" y="6347"/>
                    </a:moveTo>
                    <a:cubicBezTo>
                      <a:pt x="195245" y="13446"/>
                      <a:pt x="188564" y="288866"/>
                      <a:pt x="185072" y="295078"/>
                    </a:cubicBezTo>
                    <a:lnTo>
                      <a:pt x="0" y="298888"/>
                    </a:lnTo>
                    <a:cubicBezTo>
                      <a:pt x="10926" y="228811"/>
                      <a:pt x="-16249" y="189213"/>
                      <a:pt x="42302" y="81036"/>
                    </a:cubicBezTo>
                    <a:cubicBezTo>
                      <a:pt x="123899" y="-20426"/>
                      <a:pt x="185755" y="-752"/>
                      <a:pt x="190500" y="6347"/>
                    </a:cubicBezTo>
                    <a:close/>
                  </a:path>
                </a:pathLst>
              </a:custGeom>
              <a:solidFill>
                <a:srgbClr val="D0CECE"/>
              </a:solidFill>
              <a:ln w="1905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B122827-31D8-9BDF-076B-B72381A6604D}"/>
                </a:ext>
              </a:extLst>
            </p:cNvPr>
            <p:cNvSpPr/>
            <p:nvPr/>
          </p:nvSpPr>
          <p:spPr>
            <a:xfrm>
              <a:off x="4068283" y="3409521"/>
              <a:ext cx="715485" cy="30264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오브젝트 들기</a:t>
              </a:r>
              <a:endParaRPr lang="ko-KR" altLang="en-US" sz="7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98098" y="2902727"/>
              <a:ext cx="2663648" cy="2141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BD41AEA5-DE45-AB2C-6F2A-96BDB861A43C}"/>
                </a:ext>
              </a:extLst>
            </p:cNvPr>
            <p:cNvSpPr/>
            <p:nvPr/>
          </p:nvSpPr>
          <p:spPr>
            <a:xfrm>
              <a:off x="4964732" y="3403706"/>
              <a:ext cx="586509" cy="31774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줌 인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아웃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6948" y="3256111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3474576" y="5184131"/>
              <a:ext cx="707060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적용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064F0564-C503-6311-FB0C-AB235CE49476}"/>
                </a:ext>
              </a:extLst>
            </p:cNvPr>
            <p:cNvSpPr/>
            <p:nvPr/>
          </p:nvSpPr>
          <p:spPr>
            <a:xfrm>
              <a:off x="5024771" y="5188197"/>
              <a:ext cx="707060" cy="28820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취소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3003" y="2958916"/>
              <a:ext cx="528590" cy="216000"/>
            </a:xfrm>
            <a:prstGeom prst="rect">
              <a:avLst/>
            </a:prstGeom>
            <a:solidFill>
              <a:srgbClr val="D0CECE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5949" y="3557552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W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7575" y="3858993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7575" y="4160433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S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85949" y="4461870"/>
              <a:ext cx="528590" cy="21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A98F56C-F441-5DE5-1AD3-98ECEB0B3E73}"/>
                </a:ext>
              </a:extLst>
            </p:cNvPr>
            <p:cNvSpPr/>
            <p:nvPr/>
          </p:nvSpPr>
          <p:spPr>
            <a:xfrm>
              <a:off x="3091503" y="4769236"/>
              <a:ext cx="528591" cy="207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Tap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29F821DA-B7D6-5CCC-767C-3FE2D803425F}"/>
                </a:ext>
              </a:extLst>
            </p:cNvPr>
            <p:cNvSpPr/>
            <p:nvPr/>
          </p:nvSpPr>
          <p:spPr>
            <a:xfrm>
              <a:off x="1488644" y="2957384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밤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낮 능력 변경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703D3A-67B0-0CD6-EDED-3651B9BC4E38}"/>
                </a:ext>
              </a:extLst>
            </p:cNvPr>
            <p:cNvSpPr/>
            <p:nvPr/>
          </p:nvSpPr>
          <p:spPr>
            <a:xfrm>
              <a:off x="1488644" y="3256111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상호작용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B86EF0E-FD7F-656C-512C-E2CA7BEC5B49}"/>
                </a:ext>
              </a:extLst>
            </p:cNvPr>
            <p:cNvSpPr/>
            <p:nvPr/>
          </p:nvSpPr>
          <p:spPr>
            <a:xfrm>
              <a:off x="1488644" y="3561882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위로 이동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BD27317-D2D2-DF21-5F8B-CBB4AF9B1CFC}"/>
                </a:ext>
              </a:extLst>
            </p:cNvPr>
            <p:cNvSpPr/>
            <p:nvPr/>
          </p:nvSpPr>
          <p:spPr>
            <a:xfrm>
              <a:off x="1488644" y="3867272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왼쪽으로 이동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9E870EFA-7B9E-BC95-649A-E423E4C92ECD}"/>
                </a:ext>
              </a:extLst>
            </p:cNvPr>
            <p:cNvSpPr/>
            <p:nvPr/>
          </p:nvSpPr>
          <p:spPr>
            <a:xfrm>
              <a:off x="1488644" y="4176509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아래로 이동 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560206A5-801E-D644-BAFC-CE3FE43592C9}"/>
                </a:ext>
              </a:extLst>
            </p:cNvPr>
            <p:cNvSpPr/>
            <p:nvPr/>
          </p:nvSpPr>
          <p:spPr>
            <a:xfrm>
              <a:off x="1488644" y="4767312"/>
              <a:ext cx="1370513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인벤토리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BB7350A5-8C4A-75FE-582C-4EB130490C93}"/>
                </a:ext>
              </a:extLst>
            </p:cNvPr>
            <p:cNvSpPr/>
            <p:nvPr/>
          </p:nvSpPr>
          <p:spPr>
            <a:xfrm>
              <a:off x="1488644" y="4461870"/>
              <a:ext cx="1370512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5B9BD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오른쪽으로 이동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25133" y="3420084"/>
              <a:ext cx="193917" cy="1015663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키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보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</a:rPr>
                <a:t>드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설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</a:rPr>
                <a:t>정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00" y="2320899"/>
              <a:ext cx="220496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>
              <a:stCxn id="36" idx="2"/>
            </p:cNvCxnSpPr>
            <p:nvPr/>
          </p:nvCxnSpPr>
          <p:spPr>
            <a:xfrm flipH="1">
              <a:off x="1024546" y="2553944"/>
              <a:ext cx="1" cy="1514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134796" y="2430603"/>
              <a:ext cx="1602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937796" y="5251048"/>
              <a:ext cx="220496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연결선 39"/>
            <p:cNvCxnSpPr>
              <a:stCxn id="39" idx="2"/>
            </p:cNvCxnSpPr>
            <p:nvPr/>
          </p:nvCxnSpPr>
          <p:spPr>
            <a:xfrm flipV="1">
              <a:off x="1048043" y="5123029"/>
              <a:ext cx="0" cy="1280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3"/>
            </p:cNvCxnSpPr>
            <p:nvPr/>
          </p:nvCxnSpPr>
          <p:spPr>
            <a:xfrm>
              <a:off x="1158291" y="5367570"/>
              <a:ext cx="10229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49692" y="2916115"/>
              <a:ext cx="10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마우스 키 설정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16110" y="775337"/>
            <a:ext cx="7627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환경 설정 중 보이는 설정 </a:t>
            </a: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smtClean="0">
                <a:solidFill>
                  <a:schemeClr val="bg1"/>
                </a:solidFill>
              </a:rPr>
              <a:t>는 텍스트 네온 및 색상 강조를 이용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400800" y="1463655"/>
            <a:ext cx="0" cy="450366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423787" y="1972817"/>
            <a:ext cx="4193772" cy="35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6797367" y="1630083"/>
            <a:ext cx="4419273" cy="977493"/>
            <a:chOff x="7161489" y="1630083"/>
            <a:chExt cx="5475401" cy="977493"/>
          </a:xfrm>
        </p:grpSpPr>
        <p:pic>
          <p:nvPicPr>
            <p:cNvPr id="84" name="Picture 4" descr="포함된 이미지: Most viewed - Yacht - Science Fiction Art and Fantasy Art Galle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489" y="1630083"/>
              <a:ext cx="5475401" cy="977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8D84F9B9-A8CA-E7B1-DC8B-7999D7956BFC}"/>
                </a:ext>
              </a:extLst>
            </p:cNvPr>
            <p:cNvSpPr/>
            <p:nvPr/>
          </p:nvSpPr>
          <p:spPr>
            <a:xfrm>
              <a:off x="7404968" y="1826825"/>
              <a:ext cx="5064799" cy="670431"/>
            </a:xfrm>
            <a:prstGeom prst="rect">
              <a:avLst/>
            </a:prstGeom>
            <a:gradFill>
              <a:gsLst>
                <a:gs pos="48660">
                  <a:srgbClr val="000000">
                    <a:alpha val="66000"/>
                  </a:srgbClr>
                </a:gs>
                <a:gs pos="15000">
                  <a:schemeClr val="tx1">
                    <a:alpha val="65000"/>
                  </a:schemeClr>
                </a:gs>
                <a:gs pos="75000">
                  <a:schemeClr val="tx1">
                    <a:alpha val="48000"/>
                  </a:schemeClr>
                </a:gs>
              </a:gsLst>
              <a:lin ang="5400000" scaled="1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7638562" y="2095475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>
                    <a:glow rad="38100">
                      <a:srgbClr val="5B9BD5">
                        <a:alpha val="80000"/>
                      </a:srgbClr>
                    </a:glow>
                  </a:effectLst>
                </a:rPr>
                <a:t>키 변경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9283724" y="2095056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사운드 조정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1432CA28-2272-6CF3-3D1A-88AFCE2D110C}"/>
                </a:ext>
              </a:extLst>
            </p:cNvPr>
            <p:cNvSpPr/>
            <p:nvPr/>
          </p:nvSpPr>
          <p:spPr>
            <a:xfrm>
              <a:off x="10928886" y="2098082"/>
              <a:ext cx="1318103" cy="27725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5B9BD5">
                  <a:alpha val="50000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alpha val="49000"/>
                    </a:schemeClr>
                  </a:solidFill>
                </a:rPr>
                <a:t>제작진</a:t>
              </a:r>
              <a:endParaRPr lang="ko-KR" altLang="en-US" sz="1200" b="1" dirty="0">
                <a:solidFill>
                  <a:schemeClr val="bg1">
                    <a:alpha val="49000"/>
                  </a:schemeClr>
                </a:solidFill>
              </a:endParaRPr>
            </a:p>
          </p:txBody>
        </p:sp>
        <p:sp>
          <p:nvSpPr>
            <p:cNvPr id="96" name="곱셈 기호 95"/>
            <p:cNvSpPr/>
            <p:nvPr/>
          </p:nvSpPr>
          <p:spPr>
            <a:xfrm>
              <a:off x="12242121" y="1839055"/>
              <a:ext cx="227645" cy="239640"/>
            </a:xfrm>
            <a:prstGeom prst="mathMultiply">
              <a:avLst>
                <a:gd name="adj1" fmla="val 441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Picture 6" descr="포함된 이미지: Gregor Cresnar이(가) 제작한 설정개의 무료 벡터 아이콘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8182" y="1849171"/>
              <a:ext cx="220496" cy="233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1" name="직선 연결선 120"/>
            <p:cNvCxnSpPr>
              <a:stCxn id="120" idx="2"/>
            </p:cNvCxnSpPr>
            <p:nvPr/>
          </p:nvCxnSpPr>
          <p:spPr>
            <a:xfrm flipH="1">
              <a:off x="7538428" y="2082216"/>
              <a:ext cx="1" cy="1514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7648678" y="1958875"/>
              <a:ext cx="1602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화살표 연결선 49"/>
          <p:cNvCxnSpPr/>
          <p:nvPr/>
        </p:nvCxnSpPr>
        <p:spPr>
          <a:xfrm flipH="1">
            <a:off x="7695818" y="2372310"/>
            <a:ext cx="15622" cy="681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780022" y="3098253"/>
            <a:ext cx="4419273" cy="18029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603786" y="3371641"/>
            <a:ext cx="264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키 변경  설정 창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17560" y="1384896"/>
            <a:ext cx="4660707" cy="42131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4820894" y="1045936"/>
            <a:ext cx="335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사운드 조정 예상 안 이미지 초안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4" descr="포함된 이미지: Most viewed - Yacht - Science Fiction Art and Fantasy Art Gall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915" y="1995842"/>
            <a:ext cx="5475401" cy="355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D84F9B9-A8CA-E7B1-DC8B-7999D7956BFC}"/>
              </a:ext>
            </a:extLst>
          </p:cNvPr>
          <p:cNvSpPr/>
          <p:nvPr/>
        </p:nvSpPr>
        <p:spPr>
          <a:xfrm>
            <a:off x="3661394" y="2192585"/>
            <a:ext cx="5064799" cy="3233763"/>
          </a:xfrm>
          <a:prstGeom prst="rect">
            <a:avLst/>
          </a:prstGeom>
          <a:gradFill>
            <a:gsLst>
              <a:gs pos="48660">
                <a:srgbClr val="000000">
                  <a:alpha val="66000"/>
                </a:srgbClr>
              </a:gs>
              <a:gs pos="15000">
                <a:schemeClr val="tx1">
                  <a:alpha val="65000"/>
                </a:schemeClr>
              </a:gs>
              <a:gs pos="75000">
                <a:schemeClr val="tx1">
                  <a:alpha val="48000"/>
                </a:schemeClr>
              </a:gs>
            </a:gsLst>
            <a:lin ang="5400000" scaled="1"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432CA28-2272-6CF3-3D1A-88AFCE2D110C}"/>
              </a:ext>
            </a:extLst>
          </p:cNvPr>
          <p:cNvSpPr/>
          <p:nvPr/>
        </p:nvSpPr>
        <p:spPr>
          <a:xfrm>
            <a:off x="3894988" y="2461235"/>
            <a:ext cx="1318103" cy="277254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alpha val="50000"/>
                  </a:schemeClr>
                </a:solidFill>
                <a:effectLst>
                  <a:glow>
                    <a:srgbClr val="5B9BD5">
                      <a:alpha val="80000"/>
                    </a:srgbClr>
                  </a:glow>
                </a:effectLst>
              </a:rPr>
              <a:t>키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432CA28-2272-6CF3-3D1A-88AFCE2D110C}"/>
              </a:ext>
            </a:extLst>
          </p:cNvPr>
          <p:cNvSpPr/>
          <p:nvPr/>
        </p:nvSpPr>
        <p:spPr>
          <a:xfrm>
            <a:off x="5540150" y="2460816"/>
            <a:ext cx="1318103" cy="277254"/>
          </a:xfrm>
          <a:prstGeom prst="rect">
            <a:avLst/>
          </a:prstGeom>
          <a:solidFill>
            <a:schemeClr val="tx1"/>
          </a:solidFill>
          <a:ln w="12700">
            <a:solidFill>
              <a:srgbClr val="5B9BD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</a:rPr>
              <a:t>사운드 조정</a:t>
            </a:r>
            <a:endParaRPr lang="ko-KR" altLang="en-US" sz="1200" b="1" dirty="0">
              <a:solidFill>
                <a:schemeClr val="bg1"/>
              </a:solidFill>
              <a:effectLst>
                <a:glow rad="38100">
                  <a:srgbClr val="00B0F0">
                    <a:alpha val="40000"/>
                  </a:srgbClr>
                </a:glo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432CA28-2272-6CF3-3D1A-88AFCE2D110C}"/>
              </a:ext>
            </a:extLst>
          </p:cNvPr>
          <p:cNvSpPr/>
          <p:nvPr/>
        </p:nvSpPr>
        <p:spPr>
          <a:xfrm>
            <a:off x="7185312" y="2463842"/>
            <a:ext cx="1318103" cy="277254"/>
          </a:xfrm>
          <a:prstGeom prst="rect">
            <a:avLst/>
          </a:prstGeom>
          <a:solidFill>
            <a:schemeClr val="tx1"/>
          </a:solidFill>
          <a:ln w="12700">
            <a:solidFill>
              <a:srgbClr val="5B9BD5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alpha val="49000"/>
                  </a:schemeClr>
                </a:solidFill>
              </a:rPr>
              <a:t>제작진</a:t>
            </a:r>
            <a:endParaRPr lang="ko-KR" altLang="en-US" sz="1200" b="1" dirty="0">
              <a:solidFill>
                <a:schemeClr val="bg1">
                  <a:alpha val="49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D84F9B9-A8CA-E7B1-DC8B-7999D7956BFC}"/>
              </a:ext>
            </a:extLst>
          </p:cNvPr>
          <p:cNvSpPr/>
          <p:nvPr/>
        </p:nvSpPr>
        <p:spPr>
          <a:xfrm>
            <a:off x="3847879" y="2716207"/>
            <a:ext cx="4608427" cy="2280856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8498547" y="2204815"/>
            <a:ext cx="227645" cy="239640"/>
          </a:xfrm>
          <a:prstGeom prst="mathMultiply">
            <a:avLst>
              <a:gd name="adj1" fmla="val 441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6" descr="포함된 이미지: Gregor Cresnar이(가) 제작한 설정개의 무료 벡터 아이콘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08" y="2214931"/>
            <a:ext cx="220496" cy="2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>
            <a:stCxn id="36" idx="2"/>
          </p:cNvCxnSpPr>
          <p:nvPr/>
        </p:nvCxnSpPr>
        <p:spPr>
          <a:xfrm flipH="1">
            <a:off x="3794854" y="2447976"/>
            <a:ext cx="1" cy="1514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05104" y="2324635"/>
            <a:ext cx="1602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포함된 이미지: Gregor Cresnar이(가) 제작한 설정개의 무료 벡터 아이콘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8104" y="5145080"/>
            <a:ext cx="220496" cy="2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29F821DA-B7D6-5CCC-767C-3FE2D803425F}"/>
              </a:ext>
            </a:extLst>
          </p:cNvPr>
          <p:cNvSpPr/>
          <p:nvPr/>
        </p:nvSpPr>
        <p:spPr>
          <a:xfrm>
            <a:off x="4932876" y="3157670"/>
            <a:ext cx="732791" cy="216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효과음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9F821DA-B7D6-5CCC-767C-3FE2D803425F}"/>
              </a:ext>
            </a:extLst>
          </p:cNvPr>
          <p:cNvSpPr/>
          <p:nvPr/>
        </p:nvSpPr>
        <p:spPr>
          <a:xfrm>
            <a:off x="4932877" y="3533662"/>
            <a:ext cx="732790" cy="216000"/>
          </a:xfrm>
          <a:prstGeom prst="rect">
            <a:avLst/>
          </a:prstGeom>
          <a:solidFill>
            <a:schemeClr val="tx1"/>
          </a:solidFill>
          <a:ln>
            <a:solidFill>
              <a:srgbClr val="7F7F7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배경음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976188" y="2791429"/>
            <a:ext cx="88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effectLst/>
              </a:rPr>
              <a:t>사운드</a:t>
            </a:r>
            <a:endParaRPr lang="ko-KR" alt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51" name="순서도: 화면 표시 50"/>
          <p:cNvSpPr/>
          <p:nvPr/>
        </p:nvSpPr>
        <p:spPr>
          <a:xfrm>
            <a:off x="5665667" y="3157670"/>
            <a:ext cx="1851795" cy="216000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8333"/>
              <a:gd name="connsiteY0" fmla="*/ 10000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3" h="10000">
                <a:moveTo>
                  <a:pt x="0" y="10000"/>
                </a:moveTo>
                <a:lnTo>
                  <a:pt x="0" y="0"/>
                </a:lnTo>
                <a:lnTo>
                  <a:pt x="6666" y="0"/>
                </a:lnTo>
                <a:cubicBezTo>
                  <a:pt x="7587" y="0"/>
                  <a:pt x="8333" y="2239"/>
                  <a:pt x="8333" y="5000"/>
                </a:cubicBezTo>
                <a:cubicBezTo>
                  <a:pt x="8333" y="7761"/>
                  <a:pt x="7587" y="10000"/>
                  <a:pt x="6666" y="10000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D0CEC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flipH="1" flipV="1">
            <a:off x="7353399" y="3234237"/>
            <a:ext cx="72923" cy="628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 flipH="1" flipV="1">
            <a:off x="7353398" y="3608052"/>
            <a:ext cx="72923" cy="628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817249" y="3135693"/>
            <a:ext cx="650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50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%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40342" y="3983357"/>
            <a:ext cx="2683584" cy="91747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51" idx="3"/>
          </p:cNvCxnSpPr>
          <p:nvPr/>
        </p:nvCxnSpPr>
        <p:spPr>
          <a:xfrm>
            <a:off x="7517462" y="3265670"/>
            <a:ext cx="235004" cy="6936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자유형 98"/>
          <p:cNvSpPr/>
          <p:nvPr/>
        </p:nvSpPr>
        <p:spPr>
          <a:xfrm>
            <a:off x="5141796" y="4474526"/>
            <a:ext cx="144780" cy="25702"/>
          </a:xfrm>
          <a:custGeom>
            <a:avLst/>
            <a:gdLst>
              <a:gd name="connsiteX0" fmla="*/ 0 w 144780"/>
              <a:gd name="connsiteY0" fmla="*/ 0 h 25702"/>
              <a:gd name="connsiteX1" fmla="*/ 144780 w 144780"/>
              <a:gd name="connsiteY1" fmla="*/ 0 h 25702"/>
              <a:gd name="connsiteX2" fmla="*/ 144780 w 144780"/>
              <a:gd name="connsiteY2" fmla="*/ 25702 h 25702"/>
              <a:gd name="connsiteX3" fmla="*/ 144653 w 144780"/>
              <a:gd name="connsiteY3" fmla="*/ 25702 h 25702"/>
              <a:gd name="connsiteX4" fmla="*/ 144653 w 144780"/>
              <a:gd name="connsiteY4" fmla="*/ 23769 h 25702"/>
              <a:gd name="connsiteX5" fmla="*/ 0 w 144780"/>
              <a:gd name="connsiteY5" fmla="*/ 23769 h 2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780" h="25702">
                <a:moveTo>
                  <a:pt x="0" y="0"/>
                </a:moveTo>
                <a:lnTo>
                  <a:pt x="144780" y="0"/>
                </a:lnTo>
                <a:lnTo>
                  <a:pt x="144780" y="25702"/>
                </a:lnTo>
                <a:lnTo>
                  <a:pt x="144653" y="25702"/>
                </a:lnTo>
                <a:lnTo>
                  <a:pt x="144653" y="23769"/>
                </a:lnTo>
                <a:lnTo>
                  <a:pt x="0" y="23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십자형 94"/>
          <p:cNvSpPr/>
          <p:nvPr/>
        </p:nvSpPr>
        <p:spPr>
          <a:xfrm>
            <a:off x="7032659" y="4421405"/>
            <a:ext cx="144780" cy="144780"/>
          </a:xfrm>
          <a:prstGeom prst="plus">
            <a:avLst>
              <a:gd name="adj" fmla="val 407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569325" y="4607185"/>
            <a:ext cx="2296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50</a:t>
            </a:r>
            <a:r>
              <a:rPr lang="en-US" altLang="ko-KR" sz="1100" dirty="0" smtClean="0">
                <a:solidFill>
                  <a:schemeClr val="bg1"/>
                </a:solidFill>
              </a:rPr>
              <a:t>%</a:t>
            </a:r>
            <a:r>
              <a:rPr lang="en-US" altLang="ko-KR" sz="800" dirty="0" smtClean="0">
                <a:solidFill>
                  <a:schemeClr val="bg1"/>
                </a:solidFill>
              </a:rPr>
              <a:t>(</a:t>
            </a:r>
            <a:r>
              <a:rPr lang="ko-KR" altLang="en-US" sz="800" dirty="0" smtClean="0">
                <a:solidFill>
                  <a:schemeClr val="bg1"/>
                </a:solidFill>
              </a:rPr>
              <a:t>실시간 사운드 퍼센트 확인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40342" y="4016099"/>
            <a:ext cx="2683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*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효과음 클릭 시 사운드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조절이 가능한 형태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66901" y="3183450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959497" y="3184230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52093" y="3185844"/>
            <a:ext cx="85685" cy="1587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37285" y="3183450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344689" y="3183498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85610" y="3158991"/>
            <a:ext cx="0" cy="216000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화면 표시 50"/>
          <p:cNvSpPr/>
          <p:nvPr/>
        </p:nvSpPr>
        <p:spPr>
          <a:xfrm>
            <a:off x="5669839" y="3534607"/>
            <a:ext cx="1851795" cy="213511"/>
          </a:xfrm>
          <a:custGeom>
            <a:avLst/>
            <a:gdLst>
              <a:gd name="connsiteX0" fmla="*/ 0 w 10000"/>
              <a:gd name="connsiteY0" fmla="*/ 5000 h 10000"/>
              <a:gd name="connsiteX1" fmla="*/ 1667 w 10000"/>
              <a:gd name="connsiteY1" fmla="*/ 0 h 10000"/>
              <a:gd name="connsiteX2" fmla="*/ 8333 w 10000"/>
              <a:gd name="connsiteY2" fmla="*/ 0 h 10000"/>
              <a:gd name="connsiteX3" fmla="*/ 10000 w 10000"/>
              <a:gd name="connsiteY3" fmla="*/ 5000 h 10000"/>
              <a:gd name="connsiteX4" fmla="*/ 8333 w 10000"/>
              <a:gd name="connsiteY4" fmla="*/ 10000 h 10000"/>
              <a:gd name="connsiteX5" fmla="*/ 1667 w 10000"/>
              <a:gd name="connsiteY5" fmla="*/ 10000 h 10000"/>
              <a:gd name="connsiteX6" fmla="*/ 0 w 10000"/>
              <a:gd name="connsiteY6" fmla="*/ 5000 h 10000"/>
              <a:gd name="connsiteX0" fmla="*/ 0 w 8333"/>
              <a:gd name="connsiteY0" fmla="*/ 10000 h 10000"/>
              <a:gd name="connsiteX1" fmla="*/ 0 w 8333"/>
              <a:gd name="connsiteY1" fmla="*/ 0 h 10000"/>
              <a:gd name="connsiteX2" fmla="*/ 6666 w 8333"/>
              <a:gd name="connsiteY2" fmla="*/ 0 h 10000"/>
              <a:gd name="connsiteX3" fmla="*/ 8333 w 8333"/>
              <a:gd name="connsiteY3" fmla="*/ 5000 h 10000"/>
              <a:gd name="connsiteX4" fmla="*/ 6666 w 8333"/>
              <a:gd name="connsiteY4" fmla="*/ 10000 h 10000"/>
              <a:gd name="connsiteX5" fmla="*/ 0 w 8333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3" h="10000">
                <a:moveTo>
                  <a:pt x="0" y="10000"/>
                </a:moveTo>
                <a:lnTo>
                  <a:pt x="0" y="0"/>
                </a:lnTo>
                <a:lnTo>
                  <a:pt x="6666" y="0"/>
                </a:lnTo>
                <a:cubicBezTo>
                  <a:pt x="7587" y="0"/>
                  <a:pt x="8333" y="2239"/>
                  <a:pt x="8333" y="5000"/>
                </a:cubicBezTo>
                <a:cubicBezTo>
                  <a:pt x="8333" y="7761"/>
                  <a:pt x="7587" y="10000"/>
                  <a:pt x="6666" y="10000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D0CECE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821421" y="3508820"/>
            <a:ext cx="650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/>
                </a:solidFill>
              </a:rPr>
              <a:t>50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%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66901" y="3566351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959496" y="3566351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157706" y="3568608"/>
            <a:ext cx="85685" cy="1587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544965" y="3568608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350301" y="3568608"/>
            <a:ext cx="85685" cy="158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6789782" y="3532118"/>
            <a:ext cx="0" cy="216000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이등변 삼각형 66"/>
          <p:cNvSpPr/>
          <p:nvPr/>
        </p:nvSpPr>
        <p:spPr>
          <a:xfrm flipH="1" flipV="1">
            <a:off x="7353398" y="3614307"/>
            <a:ext cx="72923" cy="6286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412869" y="4388561"/>
            <a:ext cx="149321" cy="19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751963" y="4391961"/>
            <a:ext cx="149321" cy="19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91057" y="4388561"/>
            <a:ext cx="149321" cy="1959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69243" y="4390847"/>
            <a:ext cx="149321" cy="19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430151" y="4388561"/>
            <a:ext cx="149321" cy="195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045181" y="4427897"/>
            <a:ext cx="392056" cy="417567"/>
            <a:chOff x="7606717" y="2539817"/>
            <a:chExt cx="672533" cy="716294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03003" y="2682425"/>
              <a:ext cx="576247" cy="573686"/>
            </a:xfrm>
            <a:prstGeom prst="rect">
              <a:avLst/>
            </a:prstGeom>
          </p:spPr>
        </p:pic>
        <p:pic>
          <p:nvPicPr>
            <p:cNvPr id="87" name="Picture 6" descr="커서, 클릭, 일정 아이콘 에 Fluent line (20px)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5" t="8747" r="40131" b="59111"/>
            <a:stretch/>
          </p:blipFill>
          <p:spPr bwMode="auto">
            <a:xfrm>
              <a:off x="7606717" y="2539817"/>
              <a:ext cx="442983" cy="27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5179667" y="4213274"/>
            <a:ext cx="2121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/>
                </a:solidFill>
              </a:rPr>
              <a:t>* (</a:t>
            </a:r>
            <a:r>
              <a:rPr lang="ko-KR" altLang="en-US" sz="600" dirty="0" smtClean="0">
                <a:solidFill>
                  <a:schemeClr val="bg1"/>
                </a:solidFill>
              </a:rPr>
              <a:t>좌로 부터</a:t>
            </a:r>
            <a:r>
              <a:rPr lang="en-US" altLang="ko-KR" sz="600" dirty="0" smtClean="0">
                <a:solidFill>
                  <a:schemeClr val="bg1"/>
                </a:solidFill>
              </a:rPr>
              <a:t>) 0, 25 ,50, 75, 100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smtClean="0">
                <a:solidFill>
                  <a:schemeClr val="bg1"/>
                </a:solidFill>
              </a:rPr>
              <a:t>사운드 조절이 가능하다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9894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504103" y="1035202"/>
            <a:ext cx="7254740" cy="5069692"/>
            <a:chOff x="2282103" y="964082"/>
            <a:chExt cx="7254740" cy="50696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103" y="1892808"/>
              <a:ext cx="7254740" cy="4140966"/>
            </a:xfrm>
            <a:prstGeom prst="rect">
              <a:avLst/>
            </a:prstGeom>
          </p:spPr>
        </p:pic>
        <p:pic>
          <p:nvPicPr>
            <p:cNvPr id="3074" name="Picture 2" descr="포함된 이미지: ナツヤ★ナホ工房衣装製作 on Twitter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92" b="8811"/>
            <a:stretch/>
          </p:blipFill>
          <p:spPr bwMode="auto">
            <a:xfrm>
              <a:off x="5578609" y="4376290"/>
              <a:ext cx="548912" cy="563798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한쪽 모서리가 잘린 사각형 3">
              <a:extLst>
                <a:ext uri="{FF2B5EF4-FFF2-40B4-BE49-F238E27FC236}">
                  <a16:creationId xmlns:a16="http://schemas.microsoft.com/office/drawing/2014/main" xmlns="" id="{02B44638-C11A-6449-992D-7B9BD9594B16}"/>
                </a:ext>
              </a:extLst>
            </p:cNvPr>
            <p:cNvSpPr/>
            <p:nvPr/>
          </p:nvSpPr>
          <p:spPr>
            <a:xfrm>
              <a:off x="2297459" y="5254752"/>
              <a:ext cx="7239384" cy="779022"/>
            </a:xfrm>
            <a:prstGeom prst="snip1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65000"/>
                    <a:alpha val="13000"/>
                  </a:schemeClr>
                </a:gs>
                <a:gs pos="0">
                  <a:srgbClr val="16110F"/>
                </a:gs>
              </a:gsLst>
              <a:lin ang="540000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오브젝트 혹 아이템에 대한 스크립트</a:t>
              </a:r>
              <a:r>
                <a:rPr lang="en-US" altLang="ko-KR" sz="12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(</a:t>
              </a:r>
              <a:r>
                <a:rPr lang="ko-KR" altLang="en-US" sz="12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지정 시 대사 출현</a:t>
              </a:r>
              <a:r>
                <a:rPr lang="en-US" altLang="ko-KR" sz="12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) </a:t>
              </a:r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B9852B1B-F4E9-AF7C-5B73-B56C086D4EC5}"/>
                </a:ext>
              </a:extLst>
            </p:cNvPr>
            <p:cNvSpPr/>
            <p:nvPr/>
          </p:nvSpPr>
          <p:spPr>
            <a:xfrm>
              <a:off x="9142207" y="2077175"/>
              <a:ext cx="339300" cy="327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FD2050D1-E660-6B8A-728B-C38F0325E71A}"/>
                </a:ext>
              </a:extLst>
            </p:cNvPr>
            <p:cNvGrpSpPr/>
            <p:nvPr/>
          </p:nvGrpSpPr>
          <p:grpSpPr>
            <a:xfrm>
              <a:off x="8726856" y="2083024"/>
              <a:ext cx="339300" cy="327601"/>
              <a:chOff x="11106726" y="314034"/>
              <a:chExt cx="535709" cy="51723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0709FE9-7E77-3942-77D6-0F644A5479C1}"/>
                  </a:ext>
                </a:extLst>
              </p:cNvPr>
              <p:cNvSpPr/>
              <p:nvPr/>
            </p:nvSpPr>
            <p:spPr>
              <a:xfrm>
                <a:off x="11106726" y="314034"/>
                <a:ext cx="535709" cy="51723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xmlns="" id="{446C053F-2EA5-442F-0516-86EFDBC5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219" b="90000" l="10000" r="90000">
                            <a14:foregroundMark x1="44844" y1="25156" x2="44844" y2="25156"/>
                            <a14:foregroundMark x1="51250" y1="9219" x2="51250" y2="9219"/>
                            <a14:foregroundMark x1="47969" y1="55625" x2="47969" y2="55625"/>
                            <a14:foregroundMark x1="55781" y1="90000" x2="55781" y2="9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129818" y="327890"/>
                <a:ext cx="489527" cy="489527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3EB415AE-B388-7C3F-FA5F-15E68C4C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0039" y1="38867" x2="49805" y2="35547"/>
                          <a14:foregroundMark x1="49805" y1="35547" x2="49805" y2="35547"/>
                        </a14:backgroundRemoval>
                      </a14:imgEffect>
                    </a14:imgLayer>
                  </a14:imgProps>
                </a:ext>
              </a:extLst>
            </a:blip>
            <a:srcRect l="15909" t="16051" r="16288" b="16335"/>
            <a:stretch/>
          </p:blipFill>
          <p:spPr>
            <a:xfrm>
              <a:off x="9189006" y="2124317"/>
              <a:ext cx="245701" cy="245014"/>
            </a:xfrm>
            <a:prstGeom prst="rect">
              <a:avLst/>
            </a:prstGeom>
          </p:spPr>
        </p:pic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xmlns="" id="{6FE963A0-0608-2ED3-BDCE-098A5096E898}"/>
                </a:ext>
              </a:extLst>
            </p:cNvPr>
            <p:cNvSpPr/>
            <p:nvPr/>
          </p:nvSpPr>
          <p:spPr>
            <a:xfrm>
              <a:off x="8694249" y="2460350"/>
              <a:ext cx="399620" cy="128700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Tab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A5BD7E8D-6D1A-469B-92C1-5301826BEFA0}"/>
                </a:ext>
              </a:extLst>
            </p:cNvPr>
            <p:cNvSpPr/>
            <p:nvPr/>
          </p:nvSpPr>
          <p:spPr>
            <a:xfrm>
              <a:off x="2367415" y="2077175"/>
              <a:ext cx="339300" cy="327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10F2CD63-D705-C1F5-8DEC-A9410AE6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6389" y1="20667" x2="26389" y2="20667"/>
                          <a14:foregroundMark x1="39444" y1="11667" x2="39444" y2="11667"/>
                          <a14:foregroundMark x1="55556" y1="13000" x2="55556" y2="13000"/>
                          <a14:foregroundMark x1="66944" y1="23000" x2="66944" y2="23000"/>
                          <a14:foregroundMark x1="45556" y1="21333" x2="45556" y2="21333"/>
                          <a14:foregroundMark x1="20000" y1="35667" x2="20000" y2="35667"/>
                          <a14:foregroundMark x1="21111" y1="55333" x2="21111" y2="55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7434" y="2069863"/>
              <a:ext cx="435240" cy="362700"/>
            </a:xfrm>
            <a:prstGeom prst="rect">
              <a:avLst/>
            </a:prstGeom>
          </p:spPr>
        </p:pic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xmlns="" id="{C80FD45F-B20C-534C-A37A-18A5ADB9E90F}"/>
                </a:ext>
              </a:extLst>
            </p:cNvPr>
            <p:cNvSpPr/>
            <p:nvPr/>
          </p:nvSpPr>
          <p:spPr>
            <a:xfrm>
              <a:off x="2370340" y="2460350"/>
              <a:ext cx="339300" cy="14926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2423" y="5372257"/>
              <a:ext cx="14203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schemeClr val="accent4"/>
                  </a:solidFill>
                </a:rPr>
                <a:t>주인공 이름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50798" y="4419890"/>
              <a:ext cx="882621" cy="9170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/>
                <a:t>주인공</a:t>
              </a:r>
              <a:endParaRPr lang="en-US" altLang="ko-KR" sz="1050" dirty="0" smtClean="0"/>
            </a:p>
            <a:p>
              <a:pPr algn="ctr"/>
              <a:r>
                <a:rPr lang="ko-KR" altLang="en-US" sz="1050" dirty="0" smtClean="0"/>
                <a:t> 컷 이미지</a:t>
              </a:r>
              <a:endParaRPr lang="en-US" altLang="ko-KR" sz="1050" dirty="0" smtClean="0"/>
            </a:p>
            <a:p>
              <a:pPr algn="ctr"/>
              <a:r>
                <a:rPr lang="en-US" altLang="ko-KR" sz="1050" dirty="0" smtClean="0"/>
                <a:t> (</a:t>
              </a:r>
              <a:r>
                <a:rPr lang="ko-KR" altLang="en-US" sz="1050" dirty="0" smtClean="0"/>
                <a:t>가능 시</a:t>
              </a:r>
              <a:r>
                <a:rPr lang="en-US" altLang="ko-KR" sz="1050" dirty="0" smtClean="0"/>
                <a:t>)</a:t>
              </a:r>
              <a:endParaRPr lang="ko-KR" altLang="en-US" sz="105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FD2050D1-E660-6B8A-728B-C38F0325E71A}"/>
                </a:ext>
              </a:extLst>
            </p:cNvPr>
            <p:cNvGrpSpPr/>
            <p:nvPr/>
          </p:nvGrpSpPr>
          <p:grpSpPr>
            <a:xfrm>
              <a:off x="5407816" y="4074877"/>
              <a:ext cx="248129" cy="239574"/>
              <a:chOff x="11106726" y="314034"/>
              <a:chExt cx="535709" cy="5172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90709FE9-7E77-3942-77D6-0F644A5479C1}"/>
                  </a:ext>
                </a:extLst>
              </p:cNvPr>
              <p:cNvSpPr/>
              <p:nvPr/>
            </p:nvSpPr>
            <p:spPr>
              <a:xfrm>
                <a:off x="11106726" y="314034"/>
                <a:ext cx="535709" cy="517237"/>
              </a:xfrm>
              <a:prstGeom prst="rect">
                <a:avLst/>
              </a:prstGeom>
              <a:ln w="12700">
                <a:solidFill>
                  <a:srgbClr val="7F7F7F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xmlns="" id="{446C053F-2EA5-442F-0516-86EFDBC5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219" b="90000" l="10000" r="90000">
                            <a14:foregroundMark x1="44844" y1="25156" x2="44844" y2="25156"/>
                            <a14:foregroundMark x1="51250" y1="9219" x2="51250" y2="9219"/>
                            <a14:foregroundMark x1="47969" y1="55625" x2="47969" y2="55625"/>
                            <a14:foregroundMark x1="55781" y1="90000" x2="55781" y2="9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129818" y="327890"/>
                <a:ext cx="489527" cy="489527"/>
              </a:xfrm>
              <a:prstGeom prst="rect">
                <a:avLst/>
              </a:prstGeom>
              <a:ln w="12700">
                <a:solidFill>
                  <a:srgbClr val="7F7F7F"/>
                </a:solidFill>
              </a:ln>
            </p:spPr>
          </p:pic>
        </p:grpSp>
        <p:sp>
          <p:nvSpPr>
            <p:cNvPr id="23" name="순서도: 처리 22"/>
            <p:cNvSpPr/>
            <p:nvPr/>
          </p:nvSpPr>
          <p:spPr>
            <a:xfrm>
              <a:off x="5654802" y="4073302"/>
              <a:ext cx="613410" cy="24115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/>
                <a:t>습득하기</a:t>
              </a:r>
              <a:endParaRPr lang="ko-KR" altLang="en-US" sz="800" b="1" dirty="0"/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5653659" y="3527057"/>
              <a:ext cx="613410" cy="239574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/>
                <a:t>상호작용</a:t>
              </a:r>
              <a:endParaRPr lang="ko-KR" altLang="en-US" sz="8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90709FE9-7E77-3942-77D6-0F644A5479C1}"/>
                </a:ext>
              </a:extLst>
            </p:cNvPr>
            <p:cNvSpPr/>
            <p:nvPr/>
          </p:nvSpPr>
          <p:spPr>
            <a:xfrm>
              <a:off x="5407816" y="3527057"/>
              <a:ext cx="248129" cy="239574"/>
            </a:xfrm>
            <a:prstGeom prst="rect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53479" y="3563024"/>
              <a:ext cx="156801" cy="16764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769773" y="3815943"/>
              <a:ext cx="279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or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97679" y="964082"/>
              <a:ext cx="4277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메시지 창 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UI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예시 이미지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8087360" y="926730"/>
            <a:ext cx="0" cy="534289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73436" y="1171584"/>
            <a:ext cx="261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메시지 창 출현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3436" y="1601352"/>
            <a:ext cx="277048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bg1"/>
                </a:solidFill>
              </a:rPr>
              <a:t>오브젝트 혹은 아이템 발견 시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ko-KR" altLang="en-US" sz="1050" dirty="0" smtClean="0">
                <a:solidFill>
                  <a:schemeClr val="bg1"/>
                </a:solidFill>
              </a:rPr>
              <a:t>지정 된 대사 설정이 있을 경우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bg1"/>
                </a:solidFill>
              </a:rPr>
              <a:t>스토리 진행을 위한 특정 좌표를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</a:t>
            </a:r>
            <a:r>
              <a:rPr lang="ko-KR" altLang="en-US" sz="1050" dirty="0" smtClean="0">
                <a:solidFill>
                  <a:schemeClr val="bg1"/>
                </a:solidFill>
              </a:rPr>
              <a:t>처음 이동 하였을 경우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smtClean="0">
                <a:solidFill>
                  <a:schemeClr val="bg1"/>
                </a:solidFill>
              </a:rPr>
              <a:t>추후 회의를 통한 추가 메시지 구현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예정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0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504103" y="3843852"/>
            <a:ext cx="3961217" cy="2261041"/>
            <a:chOff x="504103" y="1963928"/>
            <a:chExt cx="7254740" cy="41409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03" y="1963928"/>
              <a:ext cx="7254740" cy="4140966"/>
            </a:xfrm>
            <a:prstGeom prst="rect">
              <a:avLst/>
            </a:prstGeom>
          </p:spPr>
        </p:pic>
        <p:sp>
          <p:nvSpPr>
            <p:cNvPr id="5" name="한쪽 모서리가 잘린 사각형 4">
              <a:extLst>
                <a:ext uri="{FF2B5EF4-FFF2-40B4-BE49-F238E27FC236}">
                  <a16:creationId xmlns:a16="http://schemas.microsoft.com/office/drawing/2014/main" xmlns="" id="{02B44638-C11A-6449-992D-7B9BD9594B16}"/>
                </a:ext>
              </a:extLst>
            </p:cNvPr>
            <p:cNvSpPr/>
            <p:nvPr/>
          </p:nvSpPr>
          <p:spPr>
            <a:xfrm>
              <a:off x="519459" y="5325872"/>
              <a:ext cx="7239384" cy="779022"/>
            </a:xfrm>
            <a:prstGeom prst="snip1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65000"/>
                    <a:alpha val="13000"/>
                  </a:schemeClr>
                </a:gs>
                <a:gs pos="0">
                  <a:srgbClr val="16110F"/>
                </a:gs>
              </a:gsLst>
              <a:lin ang="540000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B9852B1B-F4E9-AF7C-5B73-B56C086D4EC5}"/>
                </a:ext>
              </a:extLst>
            </p:cNvPr>
            <p:cNvSpPr/>
            <p:nvPr/>
          </p:nvSpPr>
          <p:spPr>
            <a:xfrm>
              <a:off x="7364207" y="2148295"/>
              <a:ext cx="339300" cy="327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FD2050D1-E660-6B8A-728B-C38F0325E71A}"/>
                </a:ext>
              </a:extLst>
            </p:cNvPr>
            <p:cNvGrpSpPr/>
            <p:nvPr/>
          </p:nvGrpSpPr>
          <p:grpSpPr>
            <a:xfrm>
              <a:off x="6948856" y="2154144"/>
              <a:ext cx="339300" cy="327601"/>
              <a:chOff x="11106726" y="314034"/>
              <a:chExt cx="535709" cy="51723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90709FE9-7E77-3942-77D6-0F644A5479C1}"/>
                  </a:ext>
                </a:extLst>
              </p:cNvPr>
              <p:cNvSpPr/>
              <p:nvPr/>
            </p:nvSpPr>
            <p:spPr>
              <a:xfrm>
                <a:off x="11106726" y="314034"/>
                <a:ext cx="535709" cy="51723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xmlns="" id="{446C053F-2EA5-442F-0516-86EFDBC5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219" b="90000" l="10000" r="90000">
                            <a14:foregroundMark x1="44844" y1="25156" x2="44844" y2="25156"/>
                            <a14:foregroundMark x1="51250" y1="9219" x2="51250" y2="9219"/>
                            <a14:foregroundMark x1="47969" y1="55625" x2="47969" y2="55625"/>
                            <a14:foregroundMark x1="55781" y1="90000" x2="55781" y2="90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129818" y="327890"/>
                <a:ext cx="489527" cy="489527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3EB415AE-B388-7C3F-FA5F-15E68C4C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039" y1="38867" x2="49805" y2="35547"/>
                          <a14:foregroundMark x1="49805" y1="35547" x2="49805" y2="35547"/>
                        </a14:backgroundRemoval>
                      </a14:imgEffect>
                    </a14:imgLayer>
                  </a14:imgProps>
                </a:ext>
              </a:extLst>
            </a:blip>
            <a:srcRect l="15909" t="16051" r="16288" b="16335"/>
            <a:stretch/>
          </p:blipFill>
          <p:spPr>
            <a:xfrm>
              <a:off x="7411006" y="2195437"/>
              <a:ext cx="245701" cy="245014"/>
            </a:xfrm>
            <a:prstGeom prst="rect">
              <a:avLst/>
            </a:prstGeom>
          </p:spPr>
        </p:pic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xmlns="" id="{6FE963A0-0608-2ED3-BDCE-098A5096E898}"/>
                </a:ext>
              </a:extLst>
            </p:cNvPr>
            <p:cNvSpPr/>
            <p:nvPr/>
          </p:nvSpPr>
          <p:spPr>
            <a:xfrm>
              <a:off x="6847233" y="2531470"/>
              <a:ext cx="516976" cy="128699"/>
            </a:xfrm>
            <a:prstGeom prst="flowChartAlternateProcess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>
                  <a:solidFill>
                    <a:schemeClr val="tx1"/>
                  </a:solidFill>
                </a:rPr>
                <a:t>Tab</a:t>
              </a:r>
              <a:endParaRPr lang="ko-KR" altLang="en-US" sz="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5BD7E8D-6D1A-469B-92C1-5301826BEFA0}"/>
                </a:ext>
              </a:extLst>
            </p:cNvPr>
            <p:cNvSpPr/>
            <p:nvPr/>
          </p:nvSpPr>
          <p:spPr>
            <a:xfrm>
              <a:off x="589415" y="2148295"/>
              <a:ext cx="339300" cy="3276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10F2CD63-D705-C1F5-8DEC-A9410AE6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26389" y1="20667" x2="26389" y2="20667"/>
                          <a14:foregroundMark x1="39444" y1="11667" x2="39444" y2="11667"/>
                          <a14:foregroundMark x1="55556" y1="13000" x2="55556" y2="13000"/>
                          <a14:foregroundMark x1="66944" y1="23000" x2="66944" y2="23000"/>
                          <a14:foregroundMark x1="45556" y1="21333" x2="45556" y2="21333"/>
                          <a14:foregroundMark x1="20000" y1="35667" x2="20000" y2="35667"/>
                          <a14:foregroundMark x1="21111" y1="55333" x2="21111" y2="55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9434" y="2140983"/>
              <a:ext cx="435240" cy="362700"/>
            </a:xfrm>
            <a:prstGeom prst="rect">
              <a:avLst/>
            </a:prstGeom>
          </p:spPr>
        </p:pic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xmlns="" id="{C80FD45F-B20C-534C-A37A-18A5ADB9E90F}"/>
                </a:ext>
              </a:extLst>
            </p:cNvPr>
            <p:cNvSpPr/>
            <p:nvPr/>
          </p:nvSpPr>
          <p:spPr>
            <a:xfrm>
              <a:off x="592340" y="2531470"/>
              <a:ext cx="339300" cy="14926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5479" y="3634144"/>
              <a:ext cx="156801" cy="167640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4409552" y="586628"/>
            <a:ext cx="427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메인 화면 </a:t>
            </a:r>
            <a:r>
              <a:rPr lang="en-US" altLang="ko-KR" dirty="0" smtClean="0">
                <a:solidFill>
                  <a:schemeClr val="bg1"/>
                </a:solidFill>
              </a:rPr>
              <a:t>UI </a:t>
            </a:r>
            <a:r>
              <a:rPr lang="ko-KR" altLang="en-US" dirty="0" err="1" smtClean="0">
                <a:solidFill>
                  <a:schemeClr val="bg1"/>
                </a:solidFill>
              </a:rPr>
              <a:t>인벤토리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65968" y="3940527"/>
            <a:ext cx="283874" cy="2947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5079837">
            <a:off x="4448679" y="2344726"/>
            <a:ext cx="1984588" cy="24825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6016290" y="1492487"/>
            <a:ext cx="2832016" cy="3064462"/>
            <a:chOff x="5999037" y="1264016"/>
            <a:chExt cx="2832016" cy="3064462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xmlns="" id="{6DBD176F-FDB4-3D73-EE24-EF4989E39740}"/>
                </a:ext>
              </a:extLst>
            </p:cNvPr>
            <p:cNvSpPr/>
            <p:nvPr/>
          </p:nvSpPr>
          <p:spPr>
            <a:xfrm>
              <a:off x="5999037" y="1280047"/>
              <a:ext cx="2832016" cy="3048431"/>
            </a:xfrm>
            <a:custGeom>
              <a:avLst/>
              <a:gdLst>
                <a:gd name="connsiteX0" fmla="*/ 0 w 2832016"/>
                <a:gd name="connsiteY0" fmla="*/ 1416008 h 3618486"/>
                <a:gd name="connsiteX1" fmla="*/ 1416008 w 2832016"/>
                <a:gd name="connsiteY1" fmla="*/ 0 h 3618486"/>
                <a:gd name="connsiteX2" fmla="*/ 1416008 w 2832016"/>
                <a:gd name="connsiteY2" fmla="*/ 0 h 3618486"/>
                <a:gd name="connsiteX3" fmla="*/ 2832016 w 2832016"/>
                <a:gd name="connsiteY3" fmla="*/ 1416008 h 3618486"/>
                <a:gd name="connsiteX4" fmla="*/ 2832016 w 2832016"/>
                <a:gd name="connsiteY4" fmla="*/ 2202478 h 3618486"/>
                <a:gd name="connsiteX5" fmla="*/ 1416008 w 2832016"/>
                <a:gd name="connsiteY5" fmla="*/ 3618486 h 3618486"/>
                <a:gd name="connsiteX6" fmla="*/ 1416008 w 2832016"/>
                <a:gd name="connsiteY6" fmla="*/ 3618486 h 3618486"/>
                <a:gd name="connsiteX7" fmla="*/ 0 w 2832016"/>
                <a:gd name="connsiteY7" fmla="*/ 2202478 h 3618486"/>
                <a:gd name="connsiteX8" fmla="*/ 0 w 2832016"/>
                <a:gd name="connsiteY8" fmla="*/ 1416008 h 3618486"/>
                <a:gd name="connsiteX0" fmla="*/ 0 w 2832016"/>
                <a:gd name="connsiteY0" fmla="*/ 1416008 h 3618486"/>
                <a:gd name="connsiteX1" fmla="*/ 1416008 w 2832016"/>
                <a:gd name="connsiteY1" fmla="*/ 0 h 3618486"/>
                <a:gd name="connsiteX2" fmla="*/ 1416008 w 2832016"/>
                <a:gd name="connsiteY2" fmla="*/ 0 h 3618486"/>
                <a:gd name="connsiteX3" fmla="*/ 2832016 w 2832016"/>
                <a:gd name="connsiteY3" fmla="*/ 1416008 h 3618486"/>
                <a:gd name="connsiteX4" fmla="*/ 2832016 w 2832016"/>
                <a:gd name="connsiteY4" fmla="*/ 2202478 h 3618486"/>
                <a:gd name="connsiteX5" fmla="*/ 1416008 w 2832016"/>
                <a:gd name="connsiteY5" fmla="*/ 3618486 h 3618486"/>
                <a:gd name="connsiteX6" fmla="*/ 1536778 w 2832016"/>
                <a:gd name="connsiteY6" fmla="*/ 2971505 h 3618486"/>
                <a:gd name="connsiteX7" fmla="*/ 0 w 2832016"/>
                <a:gd name="connsiteY7" fmla="*/ 2202478 h 3618486"/>
                <a:gd name="connsiteX8" fmla="*/ 0 w 2832016"/>
                <a:gd name="connsiteY8" fmla="*/ 1416008 h 3618486"/>
                <a:gd name="connsiteX0" fmla="*/ 0 w 2832016"/>
                <a:gd name="connsiteY0" fmla="*/ 1416008 h 2971518"/>
                <a:gd name="connsiteX1" fmla="*/ 1416008 w 2832016"/>
                <a:gd name="connsiteY1" fmla="*/ 0 h 2971518"/>
                <a:gd name="connsiteX2" fmla="*/ 1416008 w 2832016"/>
                <a:gd name="connsiteY2" fmla="*/ 0 h 2971518"/>
                <a:gd name="connsiteX3" fmla="*/ 2832016 w 2832016"/>
                <a:gd name="connsiteY3" fmla="*/ 1416008 h 2971518"/>
                <a:gd name="connsiteX4" fmla="*/ 2832016 w 2832016"/>
                <a:gd name="connsiteY4" fmla="*/ 2202478 h 2971518"/>
                <a:gd name="connsiteX5" fmla="*/ 1959472 w 2832016"/>
                <a:gd name="connsiteY5" fmla="*/ 2816229 h 2971518"/>
                <a:gd name="connsiteX6" fmla="*/ 1536778 w 2832016"/>
                <a:gd name="connsiteY6" fmla="*/ 2971505 h 2971518"/>
                <a:gd name="connsiteX7" fmla="*/ 0 w 2832016"/>
                <a:gd name="connsiteY7" fmla="*/ 2202478 h 2971518"/>
                <a:gd name="connsiteX8" fmla="*/ 0 w 2832016"/>
                <a:gd name="connsiteY8" fmla="*/ 1416008 h 2971518"/>
                <a:gd name="connsiteX0" fmla="*/ 0 w 2832016"/>
                <a:gd name="connsiteY0" fmla="*/ 1416008 h 3107072"/>
                <a:gd name="connsiteX1" fmla="*/ 1416008 w 2832016"/>
                <a:gd name="connsiteY1" fmla="*/ 0 h 3107072"/>
                <a:gd name="connsiteX2" fmla="*/ 1416008 w 2832016"/>
                <a:gd name="connsiteY2" fmla="*/ 0 h 3107072"/>
                <a:gd name="connsiteX3" fmla="*/ 2832016 w 2832016"/>
                <a:gd name="connsiteY3" fmla="*/ 1416008 h 3107072"/>
                <a:gd name="connsiteX4" fmla="*/ 2832016 w 2832016"/>
                <a:gd name="connsiteY4" fmla="*/ 2202478 h 3107072"/>
                <a:gd name="connsiteX5" fmla="*/ 1959472 w 2832016"/>
                <a:gd name="connsiteY5" fmla="*/ 2816229 h 3107072"/>
                <a:gd name="connsiteX6" fmla="*/ 1536778 w 2832016"/>
                <a:gd name="connsiteY6" fmla="*/ 2971505 h 3107072"/>
                <a:gd name="connsiteX7" fmla="*/ 0 w 2832016"/>
                <a:gd name="connsiteY7" fmla="*/ 2202478 h 3107072"/>
                <a:gd name="connsiteX8" fmla="*/ 0 w 2832016"/>
                <a:gd name="connsiteY8" fmla="*/ 1416008 h 3107072"/>
                <a:gd name="connsiteX0" fmla="*/ 0 w 2832016"/>
                <a:gd name="connsiteY0" fmla="*/ 1416008 h 3107072"/>
                <a:gd name="connsiteX1" fmla="*/ 1416008 w 2832016"/>
                <a:gd name="connsiteY1" fmla="*/ 0 h 3107072"/>
                <a:gd name="connsiteX2" fmla="*/ 1416008 w 2832016"/>
                <a:gd name="connsiteY2" fmla="*/ 0 h 3107072"/>
                <a:gd name="connsiteX3" fmla="*/ 2832016 w 2832016"/>
                <a:gd name="connsiteY3" fmla="*/ 1416008 h 3107072"/>
                <a:gd name="connsiteX4" fmla="*/ 2832016 w 2832016"/>
                <a:gd name="connsiteY4" fmla="*/ 2202478 h 3107072"/>
                <a:gd name="connsiteX5" fmla="*/ 1959472 w 2832016"/>
                <a:gd name="connsiteY5" fmla="*/ 2816229 h 3107072"/>
                <a:gd name="connsiteX6" fmla="*/ 1183095 w 2832016"/>
                <a:gd name="connsiteY6" fmla="*/ 2885241 h 3107072"/>
                <a:gd name="connsiteX7" fmla="*/ 0 w 2832016"/>
                <a:gd name="connsiteY7" fmla="*/ 2202478 h 3107072"/>
                <a:gd name="connsiteX8" fmla="*/ 0 w 2832016"/>
                <a:gd name="connsiteY8" fmla="*/ 1416008 h 3107072"/>
                <a:gd name="connsiteX0" fmla="*/ 0 w 2832016"/>
                <a:gd name="connsiteY0" fmla="*/ 1416008 h 3107072"/>
                <a:gd name="connsiteX1" fmla="*/ 1416008 w 2832016"/>
                <a:gd name="connsiteY1" fmla="*/ 0 h 3107072"/>
                <a:gd name="connsiteX2" fmla="*/ 1416008 w 2832016"/>
                <a:gd name="connsiteY2" fmla="*/ 0 h 3107072"/>
                <a:gd name="connsiteX3" fmla="*/ 2832016 w 2832016"/>
                <a:gd name="connsiteY3" fmla="*/ 1416008 h 3107072"/>
                <a:gd name="connsiteX4" fmla="*/ 2832016 w 2832016"/>
                <a:gd name="connsiteY4" fmla="*/ 2202478 h 3107072"/>
                <a:gd name="connsiteX5" fmla="*/ 1959472 w 2832016"/>
                <a:gd name="connsiteY5" fmla="*/ 2816229 h 3107072"/>
                <a:gd name="connsiteX6" fmla="*/ 1183095 w 2832016"/>
                <a:gd name="connsiteY6" fmla="*/ 2885241 h 3107072"/>
                <a:gd name="connsiteX7" fmla="*/ 0 w 2832016"/>
                <a:gd name="connsiteY7" fmla="*/ 2202478 h 3107072"/>
                <a:gd name="connsiteX8" fmla="*/ 0 w 2832016"/>
                <a:gd name="connsiteY8" fmla="*/ 1416008 h 3107072"/>
                <a:gd name="connsiteX0" fmla="*/ 0 w 2832016"/>
                <a:gd name="connsiteY0" fmla="*/ 1416008 h 3107072"/>
                <a:gd name="connsiteX1" fmla="*/ 1416008 w 2832016"/>
                <a:gd name="connsiteY1" fmla="*/ 0 h 3107072"/>
                <a:gd name="connsiteX2" fmla="*/ 1416008 w 2832016"/>
                <a:gd name="connsiteY2" fmla="*/ 0 h 3107072"/>
                <a:gd name="connsiteX3" fmla="*/ 2832016 w 2832016"/>
                <a:gd name="connsiteY3" fmla="*/ 1416008 h 3107072"/>
                <a:gd name="connsiteX4" fmla="*/ 2832016 w 2832016"/>
                <a:gd name="connsiteY4" fmla="*/ 2202478 h 3107072"/>
                <a:gd name="connsiteX5" fmla="*/ 1959472 w 2832016"/>
                <a:gd name="connsiteY5" fmla="*/ 2816229 h 3107072"/>
                <a:gd name="connsiteX6" fmla="*/ 958808 w 2832016"/>
                <a:gd name="connsiteY6" fmla="*/ 2885241 h 3107072"/>
                <a:gd name="connsiteX7" fmla="*/ 0 w 2832016"/>
                <a:gd name="connsiteY7" fmla="*/ 2202478 h 3107072"/>
                <a:gd name="connsiteX8" fmla="*/ 0 w 2832016"/>
                <a:gd name="connsiteY8" fmla="*/ 1416008 h 3107072"/>
                <a:gd name="connsiteX0" fmla="*/ 0 w 2832016"/>
                <a:gd name="connsiteY0" fmla="*/ 1416008 h 3107072"/>
                <a:gd name="connsiteX1" fmla="*/ 1416008 w 2832016"/>
                <a:gd name="connsiteY1" fmla="*/ 0 h 3107072"/>
                <a:gd name="connsiteX2" fmla="*/ 1416008 w 2832016"/>
                <a:gd name="connsiteY2" fmla="*/ 0 h 3107072"/>
                <a:gd name="connsiteX3" fmla="*/ 2832016 w 2832016"/>
                <a:gd name="connsiteY3" fmla="*/ 1416008 h 3107072"/>
                <a:gd name="connsiteX4" fmla="*/ 2832016 w 2832016"/>
                <a:gd name="connsiteY4" fmla="*/ 2202478 h 3107072"/>
                <a:gd name="connsiteX5" fmla="*/ 1959472 w 2832016"/>
                <a:gd name="connsiteY5" fmla="*/ 2816229 h 3107072"/>
                <a:gd name="connsiteX6" fmla="*/ 984687 w 2832016"/>
                <a:gd name="connsiteY6" fmla="*/ 2885241 h 3107072"/>
                <a:gd name="connsiteX7" fmla="*/ 0 w 2832016"/>
                <a:gd name="connsiteY7" fmla="*/ 2202478 h 3107072"/>
                <a:gd name="connsiteX8" fmla="*/ 0 w 2832016"/>
                <a:gd name="connsiteY8" fmla="*/ 1416008 h 3107072"/>
                <a:gd name="connsiteX0" fmla="*/ 0 w 2832016"/>
                <a:gd name="connsiteY0" fmla="*/ 1416008 h 3107072"/>
                <a:gd name="connsiteX1" fmla="*/ 1416008 w 2832016"/>
                <a:gd name="connsiteY1" fmla="*/ 0 h 3107072"/>
                <a:gd name="connsiteX2" fmla="*/ 1416008 w 2832016"/>
                <a:gd name="connsiteY2" fmla="*/ 0 h 3107072"/>
                <a:gd name="connsiteX3" fmla="*/ 2832016 w 2832016"/>
                <a:gd name="connsiteY3" fmla="*/ 1416008 h 3107072"/>
                <a:gd name="connsiteX4" fmla="*/ 2832016 w 2832016"/>
                <a:gd name="connsiteY4" fmla="*/ 2202478 h 3107072"/>
                <a:gd name="connsiteX5" fmla="*/ 1959472 w 2832016"/>
                <a:gd name="connsiteY5" fmla="*/ 2816229 h 3107072"/>
                <a:gd name="connsiteX6" fmla="*/ 1001940 w 2832016"/>
                <a:gd name="connsiteY6" fmla="*/ 2824856 h 3107072"/>
                <a:gd name="connsiteX7" fmla="*/ 0 w 2832016"/>
                <a:gd name="connsiteY7" fmla="*/ 2202478 h 3107072"/>
                <a:gd name="connsiteX8" fmla="*/ 0 w 2832016"/>
                <a:gd name="connsiteY8" fmla="*/ 1416008 h 3107072"/>
                <a:gd name="connsiteX0" fmla="*/ 0 w 2832016"/>
                <a:gd name="connsiteY0" fmla="*/ 1416008 h 3126608"/>
                <a:gd name="connsiteX1" fmla="*/ 1416008 w 2832016"/>
                <a:gd name="connsiteY1" fmla="*/ 0 h 3126608"/>
                <a:gd name="connsiteX2" fmla="*/ 1416008 w 2832016"/>
                <a:gd name="connsiteY2" fmla="*/ 0 h 3126608"/>
                <a:gd name="connsiteX3" fmla="*/ 2832016 w 2832016"/>
                <a:gd name="connsiteY3" fmla="*/ 1416008 h 3126608"/>
                <a:gd name="connsiteX4" fmla="*/ 2832016 w 2832016"/>
                <a:gd name="connsiteY4" fmla="*/ 2202478 h 3126608"/>
                <a:gd name="connsiteX5" fmla="*/ 1821449 w 2832016"/>
                <a:gd name="connsiteY5" fmla="*/ 2842109 h 3126608"/>
                <a:gd name="connsiteX6" fmla="*/ 1001940 w 2832016"/>
                <a:gd name="connsiteY6" fmla="*/ 2824856 h 3126608"/>
                <a:gd name="connsiteX7" fmla="*/ 0 w 2832016"/>
                <a:gd name="connsiteY7" fmla="*/ 2202478 h 3126608"/>
                <a:gd name="connsiteX8" fmla="*/ 0 w 2832016"/>
                <a:gd name="connsiteY8" fmla="*/ 1416008 h 3126608"/>
                <a:gd name="connsiteX0" fmla="*/ 0 w 2832016"/>
                <a:gd name="connsiteY0" fmla="*/ 1416008 h 3048431"/>
                <a:gd name="connsiteX1" fmla="*/ 1416008 w 2832016"/>
                <a:gd name="connsiteY1" fmla="*/ 0 h 3048431"/>
                <a:gd name="connsiteX2" fmla="*/ 1416008 w 2832016"/>
                <a:gd name="connsiteY2" fmla="*/ 0 h 3048431"/>
                <a:gd name="connsiteX3" fmla="*/ 2832016 w 2832016"/>
                <a:gd name="connsiteY3" fmla="*/ 1416008 h 3048431"/>
                <a:gd name="connsiteX4" fmla="*/ 2832016 w 2832016"/>
                <a:gd name="connsiteY4" fmla="*/ 2202478 h 3048431"/>
                <a:gd name="connsiteX5" fmla="*/ 1821449 w 2832016"/>
                <a:gd name="connsiteY5" fmla="*/ 2842109 h 3048431"/>
                <a:gd name="connsiteX6" fmla="*/ 1001940 w 2832016"/>
                <a:gd name="connsiteY6" fmla="*/ 2824856 h 3048431"/>
                <a:gd name="connsiteX7" fmla="*/ 0 w 2832016"/>
                <a:gd name="connsiteY7" fmla="*/ 2202478 h 3048431"/>
                <a:gd name="connsiteX8" fmla="*/ 0 w 2832016"/>
                <a:gd name="connsiteY8" fmla="*/ 1416008 h 304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2016" h="3048431">
                  <a:moveTo>
                    <a:pt x="0" y="1416008"/>
                  </a:moveTo>
                  <a:cubicBezTo>
                    <a:pt x="0" y="633968"/>
                    <a:pt x="633968" y="0"/>
                    <a:pt x="1416008" y="0"/>
                  </a:cubicBezTo>
                  <a:lnTo>
                    <a:pt x="1416008" y="0"/>
                  </a:lnTo>
                  <a:cubicBezTo>
                    <a:pt x="2198048" y="0"/>
                    <a:pt x="2832016" y="633968"/>
                    <a:pt x="2832016" y="1416008"/>
                  </a:cubicBezTo>
                  <a:lnTo>
                    <a:pt x="2832016" y="2202478"/>
                  </a:lnTo>
                  <a:cubicBezTo>
                    <a:pt x="2832016" y="2984518"/>
                    <a:pt x="1551067" y="3273429"/>
                    <a:pt x="1821449" y="2842109"/>
                  </a:cubicBezTo>
                  <a:lnTo>
                    <a:pt x="1001940" y="2824856"/>
                  </a:lnTo>
                  <a:cubicBezTo>
                    <a:pt x="1487983" y="3299308"/>
                    <a:pt x="0" y="2984518"/>
                    <a:pt x="0" y="2202478"/>
                  </a:cubicBezTo>
                  <a:lnTo>
                    <a:pt x="0" y="141600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>
              <a:extLst>
                <a:ext uri="{FF2B5EF4-FFF2-40B4-BE49-F238E27FC236}">
                  <a16:creationId xmlns:a16="http://schemas.microsoft.com/office/drawing/2014/main" xmlns="" id="{E295F40D-E4F2-0DCF-C49E-33883A49313A}"/>
                </a:ext>
              </a:extLst>
            </p:cNvPr>
            <p:cNvSpPr/>
            <p:nvPr/>
          </p:nvSpPr>
          <p:spPr>
            <a:xfrm>
              <a:off x="6249297" y="231008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xmlns="" id="{BEDE1A0A-4BE7-B4DA-D335-1C50620E6AD9}"/>
                </a:ext>
              </a:extLst>
            </p:cNvPr>
            <p:cNvSpPr/>
            <p:nvPr/>
          </p:nvSpPr>
          <p:spPr>
            <a:xfrm>
              <a:off x="6728709" y="231008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xmlns="" id="{C377D1F7-8AB1-DCAF-8831-204001AEC894}"/>
                </a:ext>
              </a:extLst>
            </p:cNvPr>
            <p:cNvSpPr/>
            <p:nvPr/>
          </p:nvSpPr>
          <p:spPr>
            <a:xfrm>
              <a:off x="7208121" y="231008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처리 34">
              <a:extLst>
                <a:ext uri="{FF2B5EF4-FFF2-40B4-BE49-F238E27FC236}">
                  <a16:creationId xmlns:a16="http://schemas.microsoft.com/office/drawing/2014/main" xmlns="" id="{54728F27-5528-EDC5-E48F-C082568F72C7}"/>
                </a:ext>
              </a:extLst>
            </p:cNvPr>
            <p:cNvSpPr/>
            <p:nvPr/>
          </p:nvSpPr>
          <p:spPr>
            <a:xfrm>
              <a:off x="7687532" y="231008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xmlns="" id="{1C413110-B544-24FF-4605-F6CD4882CB1B}"/>
                </a:ext>
              </a:extLst>
            </p:cNvPr>
            <p:cNvSpPr/>
            <p:nvPr/>
          </p:nvSpPr>
          <p:spPr>
            <a:xfrm>
              <a:off x="8166942" y="231008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처리 72">
              <a:extLst>
                <a:ext uri="{FF2B5EF4-FFF2-40B4-BE49-F238E27FC236}">
                  <a16:creationId xmlns:a16="http://schemas.microsoft.com/office/drawing/2014/main" xmlns="" id="{E295F40D-E4F2-0DCF-C49E-33883A49313A}"/>
                </a:ext>
              </a:extLst>
            </p:cNvPr>
            <p:cNvSpPr/>
            <p:nvPr/>
          </p:nvSpPr>
          <p:spPr>
            <a:xfrm>
              <a:off x="6270576" y="311143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순서도: 처리 73">
              <a:extLst>
                <a:ext uri="{FF2B5EF4-FFF2-40B4-BE49-F238E27FC236}">
                  <a16:creationId xmlns:a16="http://schemas.microsoft.com/office/drawing/2014/main" xmlns="" id="{BEDE1A0A-4BE7-B4DA-D335-1C50620E6AD9}"/>
                </a:ext>
              </a:extLst>
            </p:cNvPr>
            <p:cNvSpPr/>
            <p:nvPr/>
          </p:nvSpPr>
          <p:spPr>
            <a:xfrm>
              <a:off x="6749988" y="311143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처리 74">
              <a:extLst>
                <a:ext uri="{FF2B5EF4-FFF2-40B4-BE49-F238E27FC236}">
                  <a16:creationId xmlns:a16="http://schemas.microsoft.com/office/drawing/2014/main" xmlns="" id="{C377D1F7-8AB1-DCAF-8831-204001AEC894}"/>
                </a:ext>
              </a:extLst>
            </p:cNvPr>
            <p:cNvSpPr/>
            <p:nvPr/>
          </p:nvSpPr>
          <p:spPr>
            <a:xfrm>
              <a:off x="7229400" y="311143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xmlns="" id="{54728F27-5528-EDC5-E48F-C082568F72C7}"/>
                </a:ext>
              </a:extLst>
            </p:cNvPr>
            <p:cNvSpPr/>
            <p:nvPr/>
          </p:nvSpPr>
          <p:spPr>
            <a:xfrm>
              <a:off x="7708811" y="311143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xmlns="" id="{1C413110-B544-24FF-4605-F6CD4882CB1B}"/>
                </a:ext>
              </a:extLst>
            </p:cNvPr>
            <p:cNvSpPr/>
            <p:nvPr/>
          </p:nvSpPr>
          <p:spPr>
            <a:xfrm>
              <a:off x="8188221" y="3111439"/>
              <a:ext cx="341550" cy="581217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249297" y="1264016"/>
              <a:ext cx="2348700" cy="789197"/>
            </a:xfrm>
            <a:custGeom>
              <a:avLst/>
              <a:gdLst>
                <a:gd name="connsiteX0" fmla="*/ 0 w 2276397"/>
                <a:gd name="connsiteY0" fmla="*/ 380860 h 761720"/>
                <a:gd name="connsiteX1" fmla="*/ 1138199 w 2276397"/>
                <a:gd name="connsiteY1" fmla="*/ 0 h 761720"/>
                <a:gd name="connsiteX2" fmla="*/ 2276398 w 2276397"/>
                <a:gd name="connsiteY2" fmla="*/ 380860 h 761720"/>
                <a:gd name="connsiteX3" fmla="*/ 1138199 w 2276397"/>
                <a:gd name="connsiteY3" fmla="*/ 761720 h 761720"/>
                <a:gd name="connsiteX4" fmla="*/ 0 w 2276397"/>
                <a:gd name="connsiteY4" fmla="*/ 380860 h 761720"/>
                <a:gd name="connsiteX0" fmla="*/ 0 w 2112496"/>
                <a:gd name="connsiteY0" fmla="*/ 380868 h 761737"/>
                <a:gd name="connsiteX1" fmla="*/ 1138199 w 2112496"/>
                <a:gd name="connsiteY1" fmla="*/ 8 h 761737"/>
                <a:gd name="connsiteX2" fmla="*/ 2112496 w 2112496"/>
                <a:gd name="connsiteY2" fmla="*/ 389494 h 761737"/>
                <a:gd name="connsiteX3" fmla="*/ 1138199 w 2112496"/>
                <a:gd name="connsiteY3" fmla="*/ 761728 h 761737"/>
                <a:gd name="connsiteX4" fmla="*/ 0 w 2112496"/>
                <a:gd name="connsiteY4" fmla="*/ 380868 h 761737"/>
                <a:gd name="connsiteX0" fmla="*/ 0 w 2194141"/>
                <a:gd name="connsiteY0" fmla="*/ 380868 h 788855"/>
                <a:gd name="connsiteX1" fmla="*/ 1138199 w 2194141"/>
                <a:gd name="connsiteY1" fmla="*/ 8 h 788855"/>
                <a:gd name="connsiteX2" fmla="*/ 2112496 w 2194141"/>
                <a:gd name="connsiteY2" fmla="*/ 389494 h 788855"/>
                <a:gd name="connsiteX3" fmla="*/ 1138199 w 2194141"/>
                <a:gd name="connsiteY3" fmla="*/ 761728 h 788855"/>
                <a:gd name="connsiteX4" fmla="*/ 0 w 2194141"/>
                <a:gd name="connsiteY4" fmla="*/ 380868 h 788855"/>
                <a:gd name="connsiteX0" fmla="*/ 0 w 2107028"/>
                <a:gd name="connsiteY0" fmla="*/ 476504 h 782723"/>
                <a:gd name="connsiteX1" fmla="*/ 1051935 w 2107028"/>
                <a:gd name="connsiteY1" fmla="*/ 753 h 782723"/>
                <a:gd name="connsiteX2" fmla="*/ 2026232 w 2107028"/>
                <a:gd name="connsiteY2" fmla="*/ 390239 h 782723"/>
                <a:gd name="connsiteX3" fmla="*/ 1051935 w 2107028"/>
                <a:gd name="connsiteY3" fmla="*/ 762473 h 782723"/>
                <a:gd name="connsiteX4" fmla="*/ 0 w 2107028"/>
                <a:gd name="connsiteY4" fmla="*/ 476504 h 782723"/>
                <a:gd name="connsiteX0" fmla="*/ 412 w 2107440"/>
                <a:gd name="connsiteY0" fmla="*/ 476504 h 782723"/>
                <a:gd name="connsiteX1" fmla="*/ 940204 w 2107440"/>
                <a:gd name="connsiteY1" fmla="*/ 753 h 782723"/>
                <a:gd name="connsiteX2" fmla="*/ 2026644 w 2107440"/>
                <a:gd name="connsiteY2" fmla="*/ 390239 h 782723"/>
                <a:gd name="connsiteX3" fmla="*/ 1052347 w 2107440"/>
                <a:gd name="connsiteY3" fmla="*/ 762473 h 782723"/>
                <a:gd name="connsiteX4" fmla="*/ 412 w 2107440"/>
                <a:gd name="connsiteY4" fmla="*/ 476504 h 782723"/>
                <a:gd name="connsiteX0" fmla="*/ 442 w 2107470"/>
                <a:gd name="connsiteY0" fmla="*/ 477543 h 783762"/>
                <a:gd name="connsiteX1" fmla="*/ 940234 w 2107470"/>
                <a:gd name="connsiteY1" fmla="*/ 1792 h 783762"/>
                <a:gd name="connsiteX2" fmla="*/ 2026674 w 2107470"/>
                <a:gd name="connsiteY2" fmla="*/ 391278 h 783762"/>
                <a:gd name="connsiteX3" fmla="*/ 1052377 w 2107470"/>
                <a:gd name="connsiteY3" fmla="*/ 763512 h 783762"/>
                <a:gd name="connsiteX4" fmla="*/ 442 w 2107470"/>
                <a:gd name="connsiteY4" fmla="*/ 477543 h 783762"/>
                <a:gd name="connsiteX0" fmla="*/ 31727 w 2138755"/>
                <a:gd name="connsiteY0" fmla="*/ 477543 h 783762"/>
                <a:gd name="connsiteX1" fmla="*/ 971519 w 2138755"/>
                <a:gd name="connsiteY1" fmla="*/ 1792 h 783762"/>
                <a:gd name="connsiteX2" fmla="*/ 2057959 w 2138755"/>
                <a:gd name="connsiteY2" fmla="*/ 391278 h 783762"/>
                <a:gd name="connsiteX3" fmla="*/ 1083662 w 2138755"/>
                <a:gd name="connsiteY3" fmla="*/ 763512 h 783762"/>
                <a:gd name="connsiteX4" fmla="*/ 31727 w 2138755"/>
                <a:gd name="connsiteY4" fmla="*/ 477543 h 783762"/>
                <a:gd name="connsiteX0" fmla="*/ 106900 w 2213928"/>
                <a:gd name="connsiteY0" fmla="*/ 477543 h 805633"/>
                <a:gd name="connsiteX1" fmla="*/ 1046692 w 2213928"/>
                <a:gd name="connsiteY1" fmla="*/ 1792 h 805633"/>
                <a:gd name="connsiteX2" fmla="*/ 2133132 w 2213928"/>
                <a:gd name="connsiteY2" fmla="*/ 391278 h 805633"/>
                <a:gd name="connsiteX3" fmla="*/ 1158835 w 2213928"/>
                <a:gd name="connsiteY3" fmla="*/ 763512 h 805633"/>
                <a:gd name="connsiteX4" fmla="*/ 106900 w 2213928"/>
                <a:gd name="connsiteY4" fmla="*/ 477543 h 805633"/>
                <a:gd name="connsiteX0" fmla="*/ 106900 w 2306179"/>
                <a:gd name="connsiteY0" fmla="*/ 477543 h 805633"/>
                <a:gd name="connsiteX1" fmla="*/ 1046692 w 2306179"/>
                <a:gd name="connsiteY1" fmla="*/ 1792 h 805633"/>
                <a:gd name="connsiteX2" fmla="*/ 2133132 w 2306179"/>
                <a:gd name="connsiteY2" fmla="*/ 391278 h 805633"/>
                <a:gd name="connsiteX3" fmla="*/ 1158835 w 2306179"/>
                <a:gd name="connsiteY3" fmla="*/ 763512 h 805633"/>
                <a:gd name="connsiteX4" fmla="*/ 106900 w 2306179"/>
                <a:gd name="connsiteY4" fmla="*/ 477543 h 805633"/>
                <a:gd name="connsiteX0" fmla="*/ 111574 w 2317347"/>
                <a:gd name="connsiteY0" fmla="*/ 477543 h 808675"/>
                <a:gd name="connsiteX1" fmla="*/ 1051366 w 2317347"/>
                <a:gd name="connsiteY1" fmla="*/ 1792 h 808675"/>
                <a:gd name="connsiteX2" fmla="*/ 2137806 w 2317347"/>
                <a:gd name="connsiteY2" fmla="*/ 391278 h 808675"/>
                <a:gd name="connsiteX3" fmla="*/ 1163509 w 2317347"/>
                <a:gd name="connsiteY3" fmla="*/ 763512 h 808675"/>
                <a:gd name="connsiteX4" fmla="*/ 111574 w 2317347"/>
                <a:gd name="connsiteY4" fmla="*/ 477543 h 808675"/>
                <a:gd name="connsiteX0" fmla="*/ 90491 w 2266296"/>
                <a:gd name="connsiteY0" fmla="*/ 477543 h 802044"/>
                <a:gd name="connsiteX1" fmla="*/ 1030283 w 2266296"/>
                <a:gd name="connsiteY1" fmla="*/ 1792 h 802044"/>
                <a:gd name="connsiteX2" fmla="*/ 2116723 w 2266296"/>
                <a:gd name="connsiteY2" fmla="*/ 391278 h 802044"/>
                <a:gd name="connsiteX3" fmla="*/ 1142426 w 2266296"/>
                <a:gd name="connsiteY3" fmla="*/ 763512 h 802044"/>
                <a:gd name="connsiteX4" fmla="*/ 90491 w 2266296"/>
                <a:gd name="connsiteY4" fmla="*/ 477543 h 802044"/>
                <a:gd name="connsiteX0" fmla="*/ 3189 w 2152424"/>
                <a:gd name="connsiteY0" fmla="*/ 477543 h 777307"/>
                <a:gd name="connsiteX1" fmla="*/ 942981 w 2152424"/>
                <a:gd name="connsiteY1" fmla="*/ 1792 h 777307"/>
                <a:gd name="connsiteX2" fmla="*/ 2029421 w 2152424"/>
                <a:gd name="connsiteY2" fmla="*/ 391278 h 777307"/>
                <a:gd name="connsiteX3" fmla="*/ 623803 w 2152424"/>
                <a:gd name="connsiteY3" fmla="*/ 729006 h 777307"/>
                <a:gd name="connsiteX4" fmla="*/ 3189 w 2152424"/>
                <a:gd name="connsiteY4" fmla="*/ 477543 h 777307"/>
                <a:gd name="connsiteX0" fmla="*/ 69088 w 2218323"/>
                <a:gd name="connsiteY0" fmla="*/ 477543 h 777307"/>
                <a:gd name="connsiteX1" fmla="*/ 1008880 w 2218323"/>
                <a:gd name="connsiteY1" fmla="*/ 1792 h 777307"/>
                <a:gd name="connsiteX2" fmla="*/ 2095320 w 2218323"/>
                <a:gd name="connsiteY2" fmla="*/ 391278 h 777307"/>
                <a:gd name="connsiteX3" fmla="*/ 689702 w 2218323"/>
                <a:gd name="connsiteY3" fmla="*/ 729006 h 777307"/>
                <a:gd name="connsiteX4" fmla="*/ 69088 w 2218323"/>
                <a:gd name="connsiteY4" fmla="*/ 477543 h 777307"/>
                <a:gd name="connsiteX0" fmla="*/ 216 w 2173482"/>
                <a:gd name="connsiteY0" fmla="*/ 477543 h 808588"/>
                <a:gd name="connsiteX1" fmla="*/ 940008 w 2173482"/>
                <a:gd name="connsiteY1" fmla="*/ 1792 h 808588"/>
                <a:gd name="connsiteX2" fmla="*/ 2026448 w 2173482"/>
                <a:gd name="connsiteY2" fmla="*/ 391278 h 808588"/>
                <a:gd name="connsiteX3" fmla="*/ 1017646 w 2173482"/>
                <a:gd name="connsiteY3" fmla="*/ 780764 h 808588"/>
                <a:gd name="connsiteX4" fmla="*/ 216 w 2173482"/>
                <a:gd name="connsiteY4" fmla="*/ 477543 h 808588"/>
                <a:gd name="connsiteX0" fmla="*/ 38753 w 2212019"/>
                <a:gd name="connsiteY0" fmla="*/ 477543 h 808588"/>
                <a:gd name="connsiteX1" fmla="*/ 978545 w 2212019"/>
                <a:gd name="connsiteY1" fmla="*/ 1792 h 808588"/>
                <a:gd name="connsiteX2" fmla="*/ 2064985 w 2212019"/>
                <a:gd name="connsiteY2" fmla="*/ 391278 h 808588"/>
                <a:gd name="connsiteX3" fmla="*/ 1056183 w 2212019"/>
                <a:gd name="connsiteY3" fmla="*/ 780764 h 808588"/>
                <a:gd name="connsiteX4" fmla="*/ 38753 w 2212019"/>
                <a:gd name="connsiteY4" fmla="*/ 477543 h 808588"/>
                <a:gd name="connsiteX0" fmla="*/ 216 w 2173482"/>
                <a:gd name="connsiteY0" fmla="*/ 477543 h 754398"/>
                <a:gd name="connsiteX1" fmla="*/ 940008 w 2173482"/>
                <a:gd name="connsiteY1" fmla="*/ 1792 h 754398"/>
                <a:gd name="connsiteX2" fmla="*/ 2026448 w 2173482"/>
                <a:gd name="connsiteY2" fmla="*/ 391278 h 754398"/>
                <a:gd name="connsiteX3" fmla="*/ 1017646 w 2173482"/>
                <a:gd name="connsiteY3" fmla="*/ 685873 h 754398"/>
                <a:gd name="connsiteX4" fmla="*/ 216 w 2173482"/>
                <a:gd name="connsiteY4" fmla="*/ 477543 h 754398"/>
                <a:gd name="connsiteX0" fmla="*/ 91377 w 2264643"/>
                <a:gd name="connsiteY0" fmla="*/ 477543 h 754398"/>
                <a:gd name="connsiteX1" fmla="*/ 1031169 w 2264643"/>
                <a:gd name="connsiteY1" fmla="*/ 1792 h 754398"/>
                <a:gd name="connsiteX2" fmla="*/ 2117609 w 2264643"/>
                <a:gd name="connsiteY2" fmla="*/ 391278 h 754398"/>
                <a:gd name="connsiteX3" fmla="*/ 1108807 w 2264643"/>
                <a:gd name="connsiteY3" fmla="*/ 685873 h 754398"/>
                <a:gd name="connsiteX4" fmla="*/ 91377 w 2264643"/>
                <a:gd name="connsiteY4" fmla="*/ 477543 h 754398"/>
                <a:gd name="connsiteX0" fmla="*/ 91377 w 2264643"/>
                <a:gd name="connsiteY0" fmla="*/ 476505 h 753360"/>
                <a:gd name="connsiteX1" fmla="*/ 1031169 w 2264643"/>
                <a:gd name="connsiteY1" fmla="*/ 754 h 753360"/>
                <a:gd name="connsiteX2" fmla="*/ 2117609 w 2264643"/>
                <a:gd name="connsiteY2" fmla="*/ 390240 h 753360"/>
                <a:gd name="connsiteX3" fmla="*/ 1108807 w 2264643"/>
                <a:gd name="connsiteY3" fmla="*/ 684835 h 753360"/>
                <a:gd name="connsiteX4" fmla="*/ 91377 w 2264643"/>
                <a:gd name="connsiteY4" fmla="*/ 476505 h 753360"/>
                <a:gd name="connsiteX0" fmla="*/ 91377 w 2264643"/>
                <a:gd name="connsiteY0" fmla="*/ 482441 h 759296"/>
                <a:gd name="connsiteX1" fmla="*/ 1031169 w 2264643"/>
                <a:gd name="connsiteY1" fmla="*/ 6690 h 759296"/>
                <a:gd name="connsiteX2" fmla="*/ 2117609 w 2264643"/>
                <a:gd name="connsiteY2" fmla="*/ 396176 h 759296"/>
                <a:gd name="connsiteX3" fmla="*/ 1108807 w 2264643"/>
                <a:gd name="connsiteY3" fmla="*/ 690771 h 759296"/>
                <a:gd name="connsiteX4" fmla="*/ 91377 w 2264643"/>
                <a:gd name="connsiteY4" fmla="*/ 482441 h 759296"/>
                <a:gd name="connsiteX0" fmla="*/ 91377 w 2348700"/>
                <a:gd name="connsiteY0" fmla="*/ 482441 h 789197"/>
                <a:gd name="connsiteX1" fmla="*/ 1031169 w 2348700"/>
                <a:gd name="connsiteY1" fmla="*/ 6690 h 789197"/>
                <a:gd name="connsiteX2" fmla="*/ 2117609 w 2348700"/>
                <a:gd name="connsiteY2" fmla="*/ 396176 h 789197"/>
                <a:gd name="connsiteX3" fmla="*/ 1108807 w 2348700"/>
                <a:gd name="connsiteY3" fmla="*/ 690771 h 789197"/>
                <a:gd name="connsiteX4" fmla="*/ 91377 w 2348700"/>
                <a:gd name="connsiteY4" fmla="*/ 482441 h 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700" h="789197">
                  <a:moveTo>
                    <a:pt x="91377" y="482441"/>
                  </a:moveTo>
                  <a:cubicBezTo>
                    <a:pt x="552889" y="57877"/>
                    <a:pt x="727969" y="55574"/>
                    <a:pt x="1031169" y="6690"/>
                  </a:cubicBezTo>
                  <a:cubicBezTo>
                    <a:pt x="1334369" y="-42194"/>
                    <a:pt x="2117609" y="185833"/>
                    <a:pt x="2117609" y="396176"/>
                  </a:cubicBezTo>
                  <a:cubicBezTo>
                    <a:pt x="2980252" y="1055093"/>
                    <a:pt x="1153214" y="685019"/>
                    <a:pt x="1108807" y="690771"/>
                  </a:cubicBezTo>
                  <a:cubicBezTo>
                    <a:pt x="1064400" y="696523"/>
                    <a:pt x="-370135" y="907005"/>
                    <a:pt x="91377" y="48244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2FABE827-6368-EAF2-4CBB-18073B7E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219" b="90000" l="10000" r="90000">
                          <a14:foregroundMark x1="44844" y1="25156" x2="44844" y2="25156"/>
                          <a14:foregroundMark x1="51250" y1="9219" x2="51250" y2="9219"/>
                          <a14:foregroundMark x1="47969" y1="55625" x2="47969" y2="55625"/>
                          <a14:foregroundMark x1="55781" y1="90000" x2="55781" y2="90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17294" y="1552757"/>
              <a:ext cx="377128" cy="377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51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375</Words>
  <Application>Microsoft Office PowerPoint</Application>
  <PresentationFormat>와이드스크린</PresentationFormat>
  <Paragraphs>143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24</cp:revision>
  <dcterms:created xsi:type="dcterms:W3CDTF">2022-07-19T08:20:38Z</dcterms:created>
  <dcterms:modified xsi:type="dcterms:W3CDTF">2022-07-20T09:07:39Z</dcterms:modified>
</cp:coreProperties>
</file>