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4" r:id="rId18"/>
  </p:sldIdLst>
  <p:sldSz cx="12192000" cy="6858000"/>
  <p:notesSz cx="6858000" cy="9144000"/>
  <p:embeddedFontLst>
    <p:embeddedFont>
      <p:font typeface="레시피코리아 Mediu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813"/>
    <a:srgbClr val="A18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5D6-47EE-37DD-0055-7EBFEA3D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09EF4-D9B0-C07F-C47B-1662CCAC7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10FB5-763A-D0B0-84F0-807A742B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2968A-F056-EE95-6466-8AE98D93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F1E89-7256-6FE4-BA58-9F8FCBE6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07EA-32B9-DD32-389D-DBC5BCCE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51515-BA43-6D76-B91B-382EE28A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BDEDC-7D87-14D2-A58A-68E7D4E1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0A193-451C-9435-FA22-6063FF16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0C1AD-0120-F831-66F1-7EDFCC5E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6558B6-4589-F044-8343-FD3E6FA5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2EF34-EEA2-CBEC-1889-E104EB1B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0FEC7-02B4-907D-9E6C-23EBF5A3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91632-5A4E-3092-6A8A-72BD7045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7F6AD-FFCD-3169-EB74-51E7C6CC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9CAC4-1078-5A64-8844-A694A721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2D75-A772-C4BC-DC8F-8420EEDA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B12D2-28C5-58BE-10D7-1BAA8DA9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6971E-5E53-221F-B804-C4771403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1D906-F068-C246-93C0-C51EADC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8576C-66B4-077B-83DD-757FE701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2EA4F-D6B8-DF2D-563C-1CCEBC9E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7E8B9-45CA-6E5A-EC74-5F66ED7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48463-C28F-0D73-298C-4B3D4A2D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558B9-2DF2-CE90-8143-1B363FD5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1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9B28-4550-2918-378E-6C552C31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FC169-4B66-3973-1531-E4D172A5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7F73-F3B7-7F19-EAE7-BD2446CA5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9207C-65A8-FB84-FD6E-A0C636FA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96CE0-0982-CB58-E5FE-42A45AE5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30998-A7AE-2013-BF1B-EF1492D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5D78-8C99-6AC8-571E-358DD20A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E3FA4-45C3-EF0F-8247-156F2852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8DCB64-63A1-06B2-69A9-756C632C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5BB228-F8AD-FAE6-6950-B0890F79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9ABDE-5C76-4FA1-38E1-350928F14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67A96-6D77-892F-A7E6-85B3AFA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67060-AA2D-3384-0009-D87D2A14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5E21BD-B054-0DB8-7904-9BF6BD10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8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2ADAA-6EA0-2B47-AB70-C82407E0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5C02DB-AD73-03E9-60C9-B84C971A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CB9F47-9A2C-353D-00A1-BCF2E154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9BF829-DC08-D13D-54F4-BBED345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2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2B4DB-C59F-9D48-5FB7-01CC77CA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A80B0-E3E0-5107-D6C9-5DB3BCF6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E7F63-3B20-C138-9150-F57C4F7C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B8A4C-D641-97DE-79F6-BE10C97B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0F656-CCDD-F708-A35D-75497FDC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20324-8C6A-F275-F0D6-3654ED44A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E84A2-A4DF-47CD-E6B3-CEAAA929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FDAB4-4CE2-5D22-39B5-35D79C79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C6202-59B3-53A8-7880-812F458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F5FF-39B2-F95D-0DB0-C368FC3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74290-19D3-697A-C327-9D8B7731F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A1B21-DE76-857F-47CA-5E735EA0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C0A26-4E7D-3ACF-9766-726AE05C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693E4-0028-917E-8EB3-F741E07B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909CD-DE8D-9078-ABA5-5CC51319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3BDA8-2F06-AC7A-4C66-A5797D34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0713A-DFC2-940A-A167-53433B22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E3939-8CD1-7B7A-CDED-7B8EEA33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827E-E7D7-4EA5-A022-20086FCFF5F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A773F-D716-1372-4D4F-9BAE6F72B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0221D-F562-B7B0-F2AA-63BB9403F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D659-459E-4D1E-BC83-51E1A799B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0189-F7FC-E57F-FA83-E34D972D7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솔루나</a:t>
            </a:r>
            <a:r>
              <a:rPr lang="ko-KR" altLang="en-US" dirty="0"/>
              <a:t>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922B5-C61B-A636-91EA-6EDA13D15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6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E94DE-7565-A52D-CAF1-A054FBA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게임 </a:t>
            </a:r>
            <a:r>
              <a:rPr lang="en-US" altLang="ko-KR" dirty="0"/>
              <a:t>UI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E935A-8AF3-A381-A187-D0E27BF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72" y="1593410"/>
            <a:ext cx="7315255" cy="4161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710C9B-CE43-1FD6-48AB-CB593914F6B9}"/>
              </a:ext>
            </a:extLst>
          </p:cNvPr>
          <p:cNvSpPr/>
          <p:nvPr/>
        </p:nvSpPr>
        <p:spPr>
          <a:xfrm>
            <a:off x="2679826" y="2969537"/>
            <a:ext cx="1095469" cy="17201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385C26-4A33-87EA-031A-C824150D5D93}"/>
              </a:ext>
            </a:extLst>
          </p:cNvPr>
          <p:cNvCxnSpPr/>
          <p:nvPr/>
        </p:nvCxnSpPr>
        <p:spPr>
          <a:xfrm flipH="1">
            <a:off x="2218099" y="3838669"/>
            <a:ext cx="46172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C39EF7-F665-BCC3-A6C1-F5E1CEB43F80}"/>
              </a:ext>
            </a:extLst>
          </p:cNvPr>
          <p:cNvSpPr/>
          <p:nvPr/>
        </p:nvSpPr>
        <p:spPr>
          <a:xfrm>
            <a:off x="362892" y="3580646"/>
            <a:ext cx="1855207" cy="4979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17CD71-0ABE-FD59-F0E8-A994092F3318}"/>
              </a:ext>
            </a:extLst>
          </p:cNvPr>
          <p:cNvSpPr/>
          <p:nvPr/>
        </p:nvSpPr>
        <p:spPr>
          <a:xfrm>
            <a:off x="2448962" y="4689695"/>
            <a:ext cx="7304665" cy="10655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F39F1D-906C-3B40-C12A-7F3BB6F6BC6D}"/>
              </a:ext>
            </a:extLst>
          </p:cNvPr>
          <p:cNvCxnSpPr>
            <a:stCxn id="10" idx="2"/>
          </p:cNvCxnSpPr>
          <p:nvPr/>
        </p:nvCxnSpPr>
        <p:spPr>
          <a:xfrm flipH="1">
            <a:off x="6096000" y="5755259"/>
            <a:ext cx="5295" cy="3739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AC9DAF-C0F3-1F78-1EC9-B7092290B83E}"/>
              </a:ext>
            </a:extLst>
          </p:cNvPr>
          <p:cNvSpPr/>
          <p:nvPr/>
        </p:nvSpPr>
        <p:spPr>
          <a:xfrm>
            <a:off x="5272133" y="6129196"/>
            <a:ext cx="1647731" cy="4770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텍스트 상자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EE9C60-8AAF-DFF6-6CD2-6D317585570A}"/>
              </a:ext>
            </a:extLst>
          </p:cNvPr>
          <p:cNvSpPr/>
          <p:nvPr/>
        </p:nvSpPr>
        <p:spPr>
          <a:xfrm>
            <a:off x="4244564" y="1663522"/>
            <a:ext cx="3702868" cy="97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A4C480-C62A-13E4-5C17-546B9D82EF1D}"/>
              </a:ext>
            </a:extLst>
          </p:cNvPr>
          <p:cNvSpPr/>
          <p:nvPr/>
        </p:nvSpPr>
        <p:spPr>
          <a:xfrm>
            <a:off x="5578186" y="1806066"/>
            <a:ext cx="1004935" cy="22190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9" name="그래픽 18" descr="배지 체크 표시 단색으로 채워진">
            <a:extLst>
              <a:ext uri="{FF2B5EF4-FFF2-40B4-BE49-F238E27FC236}">
                <a16:creationId xmlns:a16="http://schemas.microsoft.com/office/drawing/2014/main" id="{AFBA1115-3A37-E00E-4D1B-A002E45F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8436" y="1522680"/>
            <a:ext cx="406128" cy="40612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2E45EE-646D-5146-3974-C16FF1D6538D}"/>
              </a:ext>
            </a:extLst>
          </p:cNvPr>
          <p:cNvSpPr/>
          <p:nvPr/>
        </p:nvSpPr>
        <p:spPr>
          <a:xfrm>
            <a:off x="9234534" y="1663522"/>
            <a:ext cx="406128" cy="3644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D49CEE-4AB6-5C30-12C3-0E63B3F3E303}"/>
              </a:ext>
            </a:extLst>
          </p:cNvPr>
          <p:cNvSpPr/>
          <p:nvPr/>
        </p:nvSpPr>
        <p:spPr>
          <a:xfrm>
            <a:off x="7097917" y="2761308"/>
            <a:ext cx="606582" cy="2806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21E33B-4801-5681-0AD3-171027E27607}"/>
              </a:ext>
            </a:extLst>
          </p:cNvPr>
          <p:cNvSpPr/>
          <p:nvPr/>
        </p:nvSpPr>
        <p:spPr>
          <a:xfrm>
            <a:off x="4662535" y="2761308"/>
            <a:ext cx="703879" cy="2806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DBDA90-9468-7CE8-1BD6-B24D5BE11AB5}"/>
              </a:ext>
            </a:extLst>
          </p:cNvPr>
          <p:cNvSpPr/>
          <p:nvPr/>
        </p:nvSpPr>
        <p:spPr>
          <a:xfrm>
            <a:off x="8709433" y="2127564"/>
            <a:ext cx="949335" cy="23240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5FC9BC-012F-82A8-501E-D1F328979FB3}"/>
              </a:ext>
            </a:extLst>
          </p:cNvPr>
          <p:cNvSpPr/>
          <p:nvPr/>
        </p:nvSpPr>
        <p:spPr>
          <a:xfrm>
            <a:off x="2503279" y="1654469"/>
            <a:ext cx="520575" cy="4821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8" name="그래픽 27" descr="불 켜기 단색으로 채워진">
            <a:extLst>
              <a:ext uri="{FF2B5EF4-FFF2-40B4-BE49-F238E27FC236}">
                <a16:creationId xmlns:a16="http://schemas.microsoft.com/office/drawing/2014/main" id="{6B8F3680-B0FF-C346-9965-B16F2A717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9676" y="1648839"/>
            <a:ext cx="487779" cy="487779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318E88-BBE7-465E-0598-ACB406FEC377}"/>
              </a:ext>
            </a:extLst>
          </p:cNvPr>
          <p:cNvCxnSpPr>
            <a:stCxn id="14" idx="0"/>
          </p:cNvCxnSpPr>
          <p:nvPr/>
        </p:nvCxnSpPr>
        <p:spPr>
          <a:xfrm flipV="1">
            <a:off x="6095998" y="1285592"/>
            <a:ext cx="0" cy="377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623D3B-DF07-DAF0-C9BC-844AB44894EA}"/>
              </a:ext>
            </a:extLst>
          </p:cNvPr>
          <p:cNvSpPr/>
          <p:nvPr/>
        </p:nvSpPr>
        <p:spPr>
          <a:xfrm>
            <a:off x="4535786" y="253497"/>
            <a:ext cx="3411645" cy="986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진행도 바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오른쪽과 같이 각 층별로 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개씩 제작한다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(</a:t>
            </a:r>
            <a:r>
              <a:rPr lang="ko-KR" altLang="en-US" dirty="0">
                <a:solidFill>
                  <a:sysClr val="windowText" lastClr="000000"/>
                </a:solidFill>
              </a:rPr>
              <a:t>상세 문서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드릴게요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3DEEB385-E54A-3D8D-A2EE-1C5B941E0D5E}"/>
              </a:ext>
            </a:extLst>
          </p:cNvPr>
          <p:cNvCxnSpPr/>
          <p:nvPr/>
        </p:nvCxnSpPr>
        <p:spPr>
          <a:xfrm>
            <a:off x="9658768" y="1845747"/>
            <a:ext cx="33784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E2AE91B4-916E-A2A1-79C5-BF2BCA1B3E9E}"/>
              </a:ext>
            </a:extLst>
          </p:cNvPr>
          <p:cNvSpPr/>
          <p:nvPr/>
        </p:nvSpPr>
        <p:spPr>
          <a:xfrm>
            <a:off x="9997406" y="1627185"/>
            <a:ext cx="1364594" cy="4642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7p</a:t>
            </a:r>
            <a:r>
              <a:rPr lang="ko-KR" altLang="en-US" dirty="0">
                <a:solidFill>
                  <a:sysClr val="windowText" lastClr="000000"/>
                </a:solidFill>
              </a:rPr>
              <a:t>로 이동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091859F7-531B-E92B-E042-89FBE02944DA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2218099" y="1892728"/>
            <a:ext cx="285180" cy="28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97DC0BC9-E628-D71C-3EAB-57553EEF7549}"/>
              </a:ext>
            </a:extLst>
          </p:cNvPr>
          <p:cNvSpPr/>
          <p:nvPr/>
        </p:nvSpPr>
        <p:spPr>
          <a:xfrm>
            <a:off x="369339" y="1660155"/>
            <a:ext cx="1855207" cy="10694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힌트 플로우에 따라 힌트 관련 이펙트 출력</a:t>
            </a:r>
          </a:p>
        </p:txBody>
      </p: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60D453F9-CDA7-E92C-3F46-7F61CCDD5F08}"/>
              </a:ext>
            </a:extLst>
          </p:cNvPr>
          <p:cNvCxnSpPr>
            <a:stCxn id="23" idx="3"/>
          </p:cNvCxnSpPr>
          <p:nvPr/>
        </p:nvCxnSpPr>
        <p:spPr>
          <a:xfrm flipV="1">
            <a:off x="9658768" y="3262184"/>
            <a:ext cx="337848" cy="273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EEFB4DC-681D-C2CD-DD61-C53366D5AD77}"/>
              </a:ext>
            </a:extLst>
          </p:cNvPr>
          <p:cNvSpPr/>
          <p:nvPr/>
        </p:nvSpPr>
        <p:spPr>
          <a:xfrm>
            <a:off x="9996616" y="2814855"/>
            <a:ext cx="1340922" cy="10773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인벤토리 관련은 </a:t>
            </a:r>
            <a:r>
              <a:rPr lang="en-US" altLang="ko-KR" dirty="0">
                <a:solidFill>
                  <a:sysClr val="windowText" lastClr="000000"/>
                </a:solidFill>
              </a:rPr>
              <a:t>16p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DFA526B1-9476-D345-6D06-AD04A0B8341D}"/>
              </a:ext>
            </a:extLst>
          </p:cNvPr>
          <p:cNvSpPr/>
          <p:nvPr/>
        </p:nvSpPr>
        <p:spPr>
          <a:xfrm>
            <a:off x="8169715" y="5868011"/>
            <a:ext cx="3507420" cy="98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관련 오브젝트에 다가가면 획득과 조사가 가능할 시 뜬다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</a:t>
            </a:r>
            <a:r>
              <a:rPr lang="ko-KR" altLang="en-US" dirty="0">
                <a:solidFill>
                  <a:sysClr val="windowText" lastClr="000000"/>
                </a:solidFill>
              </a:rPr>
              <a:t>는 획득</a:t>
            </a:r>
            <a:r>
              <a:rPr lang="en-US" altLang="ko-KR" dirty="0">
                <a:solidFill>
                  <a:sysClr val="windowText" lastClr="000000"/>
                </a:solidFill>
              </a:rPr>
              <a:t>, Q</a:t>
            </a:r>
            <a:r>
              <a:rPr lang="ko-KR" altLang="en-US" dirty="0">
                <a:solidFill>
                  <a:sysClr val="windowText" lastClr="000000"/>
                </a:solidFill>
              </a:rPr>
              <a:t>는 조사로 뜬다</a:t>
            </a:r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718DD0CE-4443-9B55-9C09-C1DBB61D015C}"/>
              </a:ext>
            </a:extLst>
          </p:cNvPr>
          <p:cNvCxnSpPr>
            <a:stCxn id="21" idx="2"/>
            <a:endCxn id="1035" idx="0"/>
          </p:cNvCxnSpPr>
          <p:nvPr/>
        </p:nvCxnSpPr>
        <p:spPr>
          <a:xfrm>
            <a:off x="7401208" y="3041965"/>
            <a:ext cx="2522217" cy="28260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D85A7CD8-08D1-9363-0D3B-AF672E8BAF63}"/>
              </a:ext>
            </a:extLst>
          </p:cNvPr>
          <p:cNvCxnSpPr>
            <a:stCxn id="22" idx="2"/>
            <a:endCxn id="1035" idx="0"/>
          </p:cNvCxnSpPr>
          <p:nvPr/>
        </p:nvCxnSpPr>
        <p:spPr>
          <a:xfrm>
            <a:off x="5014475" y="3041965"/>
            <a:ext cx="4908950" cy="28260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AFEB72FB-31D5-7922-7E4B-117E1F0D566A}"/>
              </a:ext>
            </a:extLst>
          </p:cNvPr>
          <p:cNvSpPr/>
          <p:nvPr/>
        </p:nvSpPr>
        <p:spPr>
          <a:xfrm>
            <a:off x="838200" y="5868011"/>
            <a:ext cx="2871067" cy="76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타이머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기본 타이머를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123532D1-D959-6AB1-3B48-272D0D761409}"/>
              </a:ext>
            </a:extLst>
          </p:cNvPr>
          <p:cNvCxnSpPr>
            <a:cxnSpLocks/>
            <a:stCxn id="17" idx="1"/>
            <a:endCxn id="1040" idx="3"/>
          </p:cNvCxnSpPr>
          <p:nvPr/>
        </p:nvCxnSpPr>
        <p:spPr>
          <a:xfrm rot="10800000" flipV="1">
            <a:off x="3709268" y="1917019"/>
            <a:ext cx="1868919" cy="4333396"/>
          </a:xfrm>
          <a:prstGeom prst="bentConnector3">
            <a:avLst>
              <a:gd name="adj1" fmla="val 744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2C936F-6CB8-4CC4-04C9-1266D58A44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00" t="71328"/>
          <a:stretch/>
        </p:blipFill>
        <p:spPr>
          <a:xfrm>
            <a:off x="8094573" y="235796"/>
            <a:ext cx="3267428" cy="11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13741-8037-A905-11EA-B20380C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일시정지 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B65C8-EFF3-8F86-6427-604D24386213}"/>
              </a:ext>
            </a:extLst>
          </p:cNvPr>
          <p:cNvGrpSpPr/>
          <p:nvPr/>
        </p:nvGrpSpPr>
        <p:grpSpPr>
          <a:xfrm>
            <a:off x="3223857" y="2191027"/>
            <a:ext cx="5744286" cy="3295968"/>
            <a:chOff x="1269999" y="1536119"/>
            <a:chExt cx="5744286" cy="32959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0E4166-FF35-3A09-6DE8-FF180939D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49" b="15807"/>
            <a:stretch/>
          </p:blipFill>
          <p:spPr>
            <a:xfrm>
              <a:off x="1270000" y="1536119"/>
              <a:ext cx="5744285" cy="329596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EAA74A-E8BE-F517-2B6C-816F31D5D80B}"/>
                </a:ext>
              </a:extLst>
            </p:cNvPr>
            <p:cNvSpPr/>
            <p:nvPr/>
          </p:nvSpPr>
          <p:spPr>
            <a:xfrm>
              <a:off x="1269999" y="1536119"/>
              <a:ext cx="5744285" cy="3295968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B49AC5-FB97-6737-3A8B-BC651A84CF4C}"/>
                </a:ext>
              </a:extLst>
            </p:cNvPr>
            <p:cNvSpPr/>
            <p:nvPr/>
          </p:nvSpPr>
          <p:spPr>
            <a:xfrm>
              <a:off x="2917861" y="2347771"/>
              <a:ext cx="2296160" cy="4775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Pause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73E19-9B20-DEFD-2C95-FA86D4DDEAE6}"/>
                </a:ext>
              </a:extLst>
            </p:cNvPr>
            <p:cNvSpPr/>
            <p:nvPr/>
          </p:nvSpPr>
          <p:spPr>
            <a:xfrm>
              <a:off x="3237901" y="3025892"/>
              <a:ext cx="1570319" cy="3265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206EAD-C150-FB5D-E065-0498D0C03449}"/>
                </a:ext>
              </a:extLst>
            </p:cNvPr>
            <p:cNvSpPr/>
            <p:nvPr/>
          </p:nvSpPr>
          <p:spPr>
            <a:xfrm>
              <a:off x="3237900" y="3498337"/>
              <a:ext cx="1570319" cy="3265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게임 나가기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54D5E7-EB6B-EC9E-7027-A8B54686B9B4}"/>
              </a:ext>
            </a:extLst>
          </p:cNvPr>
          <p:cNvSpPr/>
          <p:nvPr/>
        </p:nvSpPr>
        <p:spPr>
          <a:xfrm>
            <a:off x="5078627" y="3626074"/>
            <a:ext cx="1804087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6FC07-49E1-7A8D-9B77-A7354E6EC1D4}"/>
              </a:ext>
            </a:extLst>
          </p:cNvPr>
          <p:cNvCxnSpPr>
            <a:stCxn id="10" idx="3"/>
          </p:cNvCxnSpPr>
          <p:nvPr/>
        </p:nvCxnSpPr>
        <p:spPr>
          <a:xfrm>
            <a:off x="6882714" y="3864834"/>
            <a:ext cx="2211859" cy="39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5A86FE-F3A2-4E09-C88C-D1361A859D0A}"/>
              </a:ext>
            </a:extLst>
          </p:cNvPr>
          <p:cNvSpPr/>
          <p:nvPr/>
        </p:nvSpPr>
        <p:spPr>
          <a:xfrm>
            <a:off x="9094573" y="3626074"/>
            <a:ext cx="2384854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10P </a:t>
            </a:r>
            <a:r>
              <a:rPr lang="ko-KR" altLang="en-US" dirty="0">
                <a:solidFill>
                  <a:sysClr val="windowText" lastClr="000000"/>
                </a:solidFill>
              </a:rPr>
              <a:t>팝업창을 띄운다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C2D7C8-FE39-6F12-F426-144C5D826C4B}"/>
              </a:ext>
            </a:extLst>
          </p:cNvPr>
          <p:cNvSpPr/>
          <p:nvPr/>
        </p:nvSpPr>
        <p:spPr>
          <a:xfrm>
            <a:off x="5191758" y="4153245"/>
            <a:ext cx="1570319" cy="450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34B3750-76BD-984D-8CD1-FF75D59709F1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6421068" y="4159782"/>
            <a:ext cx="1290240" cy="217854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07611A-110F-788F-1048-04C7573DBE77}"/>
              </a:ext>
            </a:extLst>
          </p:cNvPr>
          <p:cNvSpPr/>
          <p:nvPr/>
        </p:nvSpPr>
        <p:spPr>
          <a:xfrm>
            <a:off x="8155459" y="5498758"/>
            <a:ext cx="1878227" cy="79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9P </a:t>
            </a:r>
            <a:r>
              <a:rPr lang="ko-KR" altLang="en-US" dirty="0">
                <a:solidFill>
                  <a:sysClr val="windowText" lastClr="000000"/>
                </a:solidFill>
              </a:rPr>
              <a:t>팝업창을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띄운다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117BD-0F06-46F7-AD58-2E53D8F92B51}"/>
              </a:ext>
            </a:extLst>
          </p:cNvPr>
          <p:cNvSpPr/>
          <p:nvPr/>
        </p:nvSpPr>
        <p:spPr>
          <a:xfrm>
            <a:off x="5976917" y="365125"/>
            <a:ext cx="5702053" cy="942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다시 쓰기</a:t>
            </a:r>
          </a:p>
        </p:txBody>
      </p:sp>
    </p:spTree>
    <p:extLst>
      <p:ext uri="{BB962C8B-B14F-4D97-AF65-F5344CB8AC3E}">
        <p14:creationId xmlns:p14="http://schemas.microsoft.com/office/powerpoint/2010/main" val="8804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E962-17E7-1751-EF25-CB6ABF6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인벤토리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D68A07-DD24-71E9-9F00-8C4B9EF90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07" b="29202"/>
          <a:stretch/>
        </p:blipFill>
        <p:spPr>
          <a:xfrm>
            <a:off x="2420547" y="2128220"/>
            <a:ext cx="1647406" cy="45160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3EE6148-06DC-68AB-3CBF-7E77929B6BA9}"/>
              </a:ext>
            </a:extLst>
          </p:cNvPr>
          <p:cNvSpPr/>
          <p:nvPr/>
        </p:nvSpPr>
        <p:spPr>
          <a:xfrm>
            <a:off x="2163097" y="1455174"/>
            <a:ext cx="2290916" cy="639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평소 상태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1757BE-96DD-1774-2571-8EBE9CCBF17A}"/>
              </a:ext>
            </a:extLst>
          </p:cNvPr>
          <p:cNvSpPr/>
          <p:nvPr/>
        </p:nvSpPr>
        <p:spPr>
          <a:xfrm>
            <a:off x="5606230" y="1455174"/>
            <a:ext cx="4595352" cy="639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아이템 사용 힌트일 시 선택된 아이템의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인벤토리칸을</a:t>
            </a:r>
            <a:r>
              <a:rPr lang="ko-KR" altLang="en-US" dirty="0">
                <a:solidFill>
                  <a:sysClr val="windowText" lastClr="000000"/>
                </a:solidFill>
              </a:rPr>
              <a:t> 아래 이미지로 변경한다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2B6468-6EC0-69D1-8FAC-716C5AC75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07" b="29202"/>
          <a:stretch/>
        </p:blipFill>
        <p:spPr>
          <a:xfrm>
            <a:off x="7080203" y="2128220"/>
            <a:ext cx="1647406" cy="45160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422AD7-E17E-0B02-7CDB-666FE636968B}"/>
              </a:ext>
            </a:extLst>
          </p:cNvPr>
          <p:cNvSpPr/>
          <p:nvPr/>
        </p:nvSpPr>
        <p:spPr>
          <a:xfrm>
            <a:off x="7269933" y="3014804"/>
            <a:ext cx="561315" cy="579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1A0477-8017-FA61-C8E8-3CA58041C86D}"/>
              </a:ext>
            </a:extLst>
          </p:cNvPr>
          <p:cNvCxnSpPr>
            <a:stCxn id="8" idx="1"/>
          </p:cNvCxnSpPr>
          <p:nvPr/>
        </p:nvCxnSpPr>
        <p:spPr>
          <a:xfrm flipH="1">
            <a:off x="6758448" y="3304515"/>
            <a:ext cx="511485" cy="18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모니터, 시계, 은색이(가) 표시된 사진&#10;&#10;자동 생성된 설명">
            <a:extLst>
              <a:ext uri="{FF2B5EF4-FFF2-40B4-BE49-F238E27FC236}">
                <a16:creationId xmlns:a16="http://schemas.microsoft.com/office/drawing/2014/main" id="{1CE3EEEB-964A-8C62-2A5D-6193E2B2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04" y="2959232"/>
            <a:ext cx="939536" cy="939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B253F5-FB46-969C-1DFF-274C4E18921D}"/>
              </a:ext>
            </a:extLst>
          </p:cNvPr>
          <p:cNvSpPr txBox="1"/>
          <p:nvPr/>
        </p:nvSpPr>
        <p:spPr>
          <a:xfrm>
            <a:off x="5255742" y="2411405"/>
            <a:ext cx="182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btn_Sq_9bp_HD</a:t>
            </a:r>
          </a:p>
        </p:txBody>
      </p:sp>
    </p:spTree>
    <p:extLst>
      <p:ext uri="{BB962C8B-B14F-4D97-AF65-F5344CB8AC3E}">
        <p14:creationId xmlns:p14="http://schemas.microsoft.com/office/powerpoint/2010/main" val="216441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E6A5-DEA2-E13C-14FD-D0BF7B44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멀티카메라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03C3B-25FB-518C-D1B7-5B43D8E54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3" r="12514" b="7004"/>
          <a:stretch/>
        </p:blipFill>
        <p:spPr>
          <a:xfrm>
            <a:off x="3127896" y="1559363"/>
            <a:ext cx="5791227" cy="4593905"/>
          </a:xfrm>
          <a:prstGeom prst="rect">
            <a:avLst/>
          </a:prstGeom>
        </p:spPr>
      </p:pic>
      <p:pic>
        <p:nvPicPr>
          <p:cNvPr id="6" name="그래픽 5" descr="추가 단색으로 채워진">
            <a:extLst>
              <a:ext uri="{FF2B5EF4-FFF2-40B4-BE49-F238E27FC236}">
                <a16:creationId xmlns:a16="http://schemas.microsoft.com/office/drawing/2014/main" id="{D6DB7DC6-6C1C-6A4C-8BA2-9A032214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05909">
            <a:off x="8318314" y="1552839"/>
            <a:ext cx="606407" cy="606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C4EC09-8347-F69D-171C-D8C992942391}"/>
              </a:ext>
            </a:extLst>
          </p:cNvPr>
          <p:cNvSpPr/>
          <p:nvPr/>
        </p:nvSpPr>
        <p:spPr>
          <a:xfrm>
            <a:off x="9424657" y="1955549"/>
            <a:ext cx="2399169" cy="1473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r>
              <a:rPr lang="ko-KR" altLang="en-US" dirty="0">
                <a:solidFill>
                  <a:sysClr val="windowText" lastClr="000000"/>
                </a:solidFill>
              </a:rPr>
              <a:t>를 누르거나 캐릭터 이동 명령이 들어오면 바로 꺼진다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8B627-FD3B-D66D-D2BA-66FAB384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대사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18C82-833C-78EA-B3DF-2F952759C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8"/>
          <a:stretch/>
        </p:blipFill>
        <p:spPr>
          <a:xfrm>
            <a:off x="2516808" y="1726055"/>
            <a:ext cx="7315255" cy="26861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B0F6F5-8046-B8EA-C898-CFA0E98A2E07}"/>
              </a:ext>
            </a:extLst>
          </p:cNvPr>
          <p:cNvSpPr/>
          <p:nvPr/>
        </p:nvSpPr>
        <p:spPr>
          <a:xfrm>
            <a:off x="2450444" y="3247038"/>
            <a:ext cx="7460055" cy="12312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2B423AB-6714-B334-24F7-954BA01D8B44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rot="10800000" flipV="1">
            <a:off x="2018924" y="3862674"/>
            <a:ext cx="431521" cy="1810092"/>
          </a:xfrm>
          <a:prstGeom prst="bentConnector3">
            <a:avLst>
              <a:gd name="adj1" fmla="val 1529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FDBDD4-496E-7499-6AE3-677879E9A451}"/>
              </a:ext>
            </a:extLst>
          </p:cNvPr>
          <p:cNvSpPr/>
          <p:nvPr/>
        </p:nvSpPr>
        <p:spPr>
          <a:xfrm>
            <a:off x="2018923" y="4852657"/>
            <a:ext cx="4164594" cy="1640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옆 이미지 배경에 톱니바퀴로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몇 개 장식해주세요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3C02A3-6D5E-8B89-2A16-D92E13069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23" t="62306" r="19945" b="4000"/>
          <a:stretch/>
        </p:blipFill>
        <p:spPr>
          <a:xfrm>
            <a:off x="5711911" y="5878090"/>
            <a:ext cx="943211" cy="9799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441EF8-46E5-4A87-FA96-D163E4D34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894" b="93085" l="48050" r="77837">
                        <a14:foregroundMark x1="65780" y1="68262" x2="54965" y2="74291"/>
                        <a14:foregroundMark x1="54965" y1="74291" x2="61525" y2="85993"/>
                        <a14:foregroundMark x1="61525" y1="85993" x2="70922" y2="78546"/>
                        <a14:foregroundMark x1="70922" y1="78546" x2="65071" y2="67553"/>
                        <a14:foregroundMark x1="65071" y1="67553" x2="65071" y2="67553"/>
                        <a14:foregroundMark x1="69149" y1="79610" x2="60106" y2="73759"/>
                        <a14:foregroundMark x1="60106" y1="73759" x2="57979" y2="74291"/>
                        <a14:foregroundMark x1="65603" y1="65957" x2="63298" y2="65603"/>
                        <a14:foregroundMark x1="56560" y1="65780" x2="52837" y2="70922"/>
                        <a14:foregroundMark x1="51241" y1="74113" x2="50355" y2="72695"/>
                        <a14:foregroundMark x1="50177" y1="72872" x2="51418" y2="81915"/>
                        <a14:foregroundMark x1="51418" y1="81915" x2="51418" y2="81915"/>
                        <a14:foregroundMark x1="51064" y1="77837" x2="50177" y2="73582"/>
                        <a14:foregroundMark x1="49468" y1="76064" x2="48050" y2="75709"/>
                        <a14:foregroundMark x1="58156" y1="91489" x2="58865" y2="92908"/>
                        <a14:foregroundMark x1="65780" y1="92730" x2="65603" y2="93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73" t="61616" r="18564" b="4690"/>
          <a:stretch/>
        </p:blipFill>
        <p:spPr bwMode="auto">
          <a:xfrm>
            <a:off x="5436812" y="5612970"/>
            <a:ext cx="550198" cy="5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1CC0D54-475B-0BD1-4560-A75280813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894" b="93085" l="48050" r="77837">
                        <a14:foregroundMark x1="65780" y1="68262" x2="54965" y2="74291"/>
                        <a14:foregroundMark x1="54965" y1="74291" x2="61525" y2="85993"/>
                        <a14:foregroundMark x1="61525" y1="85993" x2="70922" y2="78546"/>
                        <a14:foregroundMark x1="70922" y1="78546" x2="65071" y2="67553"/>
                        <a14:foregroundMark x1="65071" y1="67553" x2="65071" y2="67553"/>
                        <a14:foregroundMark x1="69149" y1="79610" x2="60106" y2="73759"/>
                        <a14:foregroundMark x1="60106" y1="73759" x2="57979" y2="74291"/>
                        <a14:foregroundMark x1="65603" y1="65957" x2="63298" y2="65603"/>
                        <a14:foregroundMark x1="56560" y1="65780" x2="52837" y2="70922"/>
                        <a14:foregroundMark x1="51241" y1="74113" x2="50355" y2="72695"/>
                        <a14:foregroundMark x1="50177" y1="72872" x2="51418" y2="81915"/>
                        <a14:foregroundMark x1="51418" y1="81915" x2="51418" y2="81915"/>
                        <a14:foregroundMark x1="51064" y1="77837" x2="50177" y2="73582"/>
                        <a14:foregroundMark x1="49468" y1="76064" x2="48050" y2="75709"/>
                        <a14:foregroundMark x1="58156" y1="91489" x2="58865" y2="92908"/>
                        <a14:foregroundMark x1="65780" y1="92730" x2="65603" y2="93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73" t="61616" r="18564" b="4690"/>
          <a:stretch/>
        </p:blipFill>
        <p:spPr bwMode="auto">
          <a:xfrm>
            <a:off x="1788854" y="4655356"/>
            <a:ext cx="772984" cy="74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F615A4-F30C-4A57-EEA9-7351BE010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9109" r="27789" b="59868"/>
          <a:stretch/>
        </p:blipFill>
        <p:spPr bwMode="auto">
          <a:xfrm>
            <a:off x="7088862" y="4655356"/>
            <a:ext cx="3630439" cy="21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5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A4581-6422-1523-EEF1-6D3CF408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클리어 성공 화면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409B9-6673-80E0-EEDC-9459D153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5" y="1316301"/>
            <a:ext cx="8876789" cy="5028351"/>
          </a:xfrm>
          <a:prstGeom prst="rect">
            <a:avLst/>
          </a:prstGeom>
        </p:spPr>
      </p:pic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815E5497-24C4-7518-F440-7EBAEBFC8588}"/>
              </a:ext>
            </a:extLst>
          </p:cNvPr>
          <p:cNvSpPr/>
          <p:nvPr/>
        </p:nvSpPr>
        <p:spPr>
          <a:xfrm>
            <a:off x="275303" y="521110"/>
            <a:ext cx="432620" cy="795191"/>
          </a:xfrm>
          <a:prstGeom prst="star5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81679-B479-30BD-510B-9FAEF929B115}"/>
              </a:ext>
            </a:extLst>
          </p:cNvPr>
          <p:cNvSpPr/>
          <p:nvPr/>
        </p:nvSpPr>
        <p:spPr>
          <a:xfrm>
            <a:off x="71971" y="2500668"/>
            <a:ext cx="1648187" cy="1036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이미지 </a:t>
            </a:r>
            <a:r>
              <a:rPr lang="en-US" altLang="ko-KR" dirty="0">
                <a:solidFill>
                  <a:sysClr val="windowText" lastClr="000000"/>
                </a:solidFill>
              </a:rPr>
              <a:t>ZIP</a:t>
            </a:r>
            <a:r>
              <a:rPr lang="ko-KR" altLang="en-US" dirty="0">
                <a:solidFill>
                  <a:sysClr val="windowText" lastClr="000000"/>
                </a:solidFill>
              </a:rPr>
              <a:t>때 동봉해서 보내기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99767-DDD8-41A8-C2FF-F660CF9ED6D7}"/>
              </a:ext>
            </a:extLst>
          </p:cNvPr>
          <p:cNvSpPr/>
          <p:nvPr/>
        </p:nvSpPr>
        <p:spPr>
          <a:xfrm>
            <a:off x="1629624" y="6418907"/>
            <a:ext cx="9189267" cy="371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타임라인에 되어있는 애니메이션 연출 후 본 이미지 연출 및 대사 띄우기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D32F28-852E-7041-354B-7AF81992E317}"/>
              </a:ext>
            </a:extLst>
          </p:cNvPr>
          <p:cNvSpPr/>
          <p:nvPr/>
        </p:nvSpPr>
        <p:spPr>
          <a:xfrm>
            <a:off x="2037030" y="4916032"/>
            <a:ext cx="8537418" cy="13255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드디어 개기일식을 지켜냈어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2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A4581-6422-1523-EEF1-6D3CF408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클리어 성공 화면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500683-1517-DD52-165D-01AEE457C81B}"/>
              </a:ext>
            </a:extLst>
          </p:cNvPr>
          <p:cNvSpPr/>
          <p:nvPr/>
        </p:nvSpPr>
        <p:spPr>
          <a:xfrm>
            <a:off x="1801640" y="1819747"/>
            <a:ext cx="8564578" cy="402879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EDD2D6-22D9-22C6-5C60-056D8A74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94" y="2519649"/>
            <a:ext cx="2417012" cy="616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AEC32D-DB62-5D7E-2795-B0F8B870EC1E}"/>
              </a:ext>
            </a:extLst>
          </p:cNvPr>
          <p:cNvSpPr/>
          <p:nvPr/>
        </p:nvSpPr>
        <p:spPr>
          <a:xfrm>
            <a:off x="3203417" y="3494638"/>
            <a:ext cx="5785165" cy="1104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개발진 이름과 한 일 순서대로 올라오기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90C814-1AA8-9583-90D6-C39EF20C1491}"/>
              </a:ext>
            </a:extLst>
          </p:cNvPr>
          <p:cNvSpPr/>
          <p:nvPr/>
        </p:nvSpPr>
        <p:spPr>
          <a:xfrm>
            <a:off x="9125893" y="5404919"/>
            <a:ext cx="1122630" cy="36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SKIP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3B8ADA5-CB5F-BDA1-997C-52B997663F0B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V="1">
            <a:off x="9125893" y="5585987"/>
            <a:ext cx="1" cy="846499"/>
          </a:xfrm>
          <a:prstGeom prst="bentConnector3">
            <a:avLst>
              <a:gd name="adj1" fmla="val 2286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680B61-7443-7F66-6F03-F84B46FC6EF7}"/>
              </a:ext>
            </a:extLst>
          </p:cNvPr>
          <p:cNvSpPr/>
          <p:nvPr/>
        </p:nvSpPr>
        <p:spPr>
          <a:xfrm>
            <a:off x="9125892" y="6074875"/>
            <a:ext cx="2661720" cy="715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 누를 시 자동으로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메인화면으로</a:t>
            </a:r>
            <a:r>
              <a:rPr lang="ko-KR" altLang="en-US" dirty="0">
                <a:solidFill>
                  <a:sysClr val="windowText" lastClr="000000"/>
                </a:solidFill>
              </a:rPr>
              <a:t>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DE06F4-225B-215E-9F04-891A0124CA97}"/>
              </a:ext>
            </a:extLst>
          </p:cNvPr>
          <p:cNvSpPr/>
          <p:nvPr/>
        </p:nvSpPr>
        <p:spPr>
          <a:xfrm>
            <a:off x="6418907" y="561315"/>
            <a:ext cx="2788467" cy="814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영상 끝나면 자동으로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메인화면으로</a:t>
            </a:r>
            <a:r>
              <a:rPr lang="ko-KR" altLang="en-US" dirty="0">
                <a:solidFill>
                  <a:sysClr val="windowText" lastClr="000000"/>
                </a:solidFill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44004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968A-D913-3C2D-A66F-79FEC750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클리어 실패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D61906-9C8B-2575-C927-3FD42EF99804}"/>
              </a:ext>
            </a:extLst>
          </p:cNvPr>
          <p:cNvSpPr/>
          <p:nvPr/>
        </p:nvSpPr>
        <p:spPr>
          <a:xfrm>
            <a:off x="2113005" y="1791730"/>
            <a:ext cx="7982465" cy="41271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636729-7E9C-7AA9-D41A-7F2C1883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9" y="2755576"/>
            <a:ext cx="1956096" cy="7732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CF53D-FBD0-6801-AC60-642968BA7058}"/>
              </a:ext>
            </a:extLst>
          </p:cNvPr>
          <p:cNvSpPr/>
          <p:nvPr/>
        </p:nvSpPr>
        <p:spPr>
          <a:xfrm>
            <a:off x="4146487" y="3638856"/>
            <a:ext cx="4037845" cy="43520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도전하시겠습니까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0EE623-8FB0-9AA5-F7C0-E0DA5F060211}"/>
              </a:ext>
            </a:extLst>
          </p:cNvPr>
          <p:cNvSpPr/>
          <p:nvPr/>
        </p:nvSpPr>
        <p:spPr>
          <a:xfrm>
            <a:off x="4487342" y="4581562"/>
            <a:ext cx="1277694" cy="52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8E92F8-1058-BB12-8F02-5062EF25413F}"/>
              </a:ext>
            </a:extLst>
          </p:cNvPr>
          <p:cNvSpPr/>
          <p:nvPr/>
        </p:nvSpPr>
        <p:spPr>
          <a:xfrm>
            <a:off x="6652559" y="4581562"/>
            <a:ext cx="1277694" cy="52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CA4EE3-02C7-2395-F8DF-966273EA4517}"/>
              </a:ext>
            </a:extLst>
          </p:cNvPr>
          <p:cNvSpPr/>
          <p:nvPr/>
        </p:nvSpPr>
        <p:spPr>
          <a:xfrm>
            <a:off x="4399984" y="4463358"/>
            <a:ext cx="1520982" cy="778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26C964D-A982-EE11-FB75-98180F9EF5B2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4146488" y="4852657"/>
            <a:ext cx="253497" cy="126748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1FBFFD-DE26-51A5-85EA-B65BA611DAE8}"/>
              </a:ext>
            </a:extLst>
          </p:cNvPr>
          <p:cNvSpPr/>
          <p:nvPr/>
        </p:nvSpPr>
        <p:spPr>
          <a:xfrm>
            <a:off x="2798049" y="6161238"/>
            <a:ext cx="2696875" cy="525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모드 선택창으로 </a:t>
            </a:r>
            <a:r>
              <a:rPr lang="ko-KR" altLang="en-US" dirty="0">
                <a:solidFill>
                  <a:sysClr val="windowText" lastClr="000000"/>
                </a:solidFill>
              </a:rPr>
              <a:t>이동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7D69E2-0700-4BBF-CEB7-D895C5C72766}"/>
              </a:ext>
            </a:extLst>
          </p:cNvPr>
          <p:cNvSpPr/>
          <p:nvPr/>
        </p:nvSpPr>
        <p:spPr>
          <a:xfrm>
            <a:off x="6563762" y="4463358"/>
            <a:ext cx="1520982" cy="778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A48B6E2-7952-C942-B7F2-23BD09FA83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7131344" y="5445316"/>
            <a:ext cx="1245894" cy="86008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D8919C-6E03-4332-704D-AD4E888CC4B0}"/>
              </a:ext>
            </a:extLst>
          </p:cNvPr>
          <p:cNvSpPr/>
          <p:nvPr/>
        </p:nvSpPr>
        <p:spPr>
          <a:xfrm>
            <a:off x="8184331" y="6310265"/>
            <a:ext cx="2263367" cy="37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메인화면으로</a:t>
            </a:r>
            <a:r>
              <a:rPr lang="ko-KR" altLang="en-US" dirty="0">
                <a:solidFill>
                  <a:sysClr val="windowText" lastClr="000000"/>
                </a:solidFill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33606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01C2-B3CA-9C1C-AC66-64EBFCE1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B20DC7-8B90-E917-21A0-ED1B007674D7}"/>
              </a:ext>
            </a:extLst>
          </p:cNvPr>
          <p:cNvGrpSpPr/>
          <p:nvPr/>
        </p:nvGrpSpPr>
        <p:grpSpPr>
          <a:xfrm>
            <a:off x="838200" y="1484898"/>
            <a:ext cx="9106158" cy="3888203"/>
            <a:chOff x="180870" y="131974"/>
            <a:chExt cx="11978306" cy="51145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645673-8D65-CA3C-CDF1-8A76AC07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870" y="131974"/>
              <a:ext cx="8774593" cy="511457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B01FB1-1FE6-A3A0-DCB0-078E8168DCD6}"/>
                </a:ext>
              </a:extLst>
            </p:cNvPr>
            <p:cNvSpPr/>
            <p:nvPr/>
          </p:nvSpPr>
          <p:spPr>
            <a:xfrm>
              <a:off x="3742441" y="961534"/>
              <a:ext cx="1696825" cy="772998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BA63587-7835-0B9D-2042-62C7FEAECDD8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439266" y="1348033"/>
              <a:ext cx="3817945" cy="2792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EC5555-99EC-1B54-3D4E-BF58B32BF567}"/>
                </a:ext>
              </a:extLst>
            </p:cNvPr>
            <p:cNvSpPr/>
            <p:nvPr/>
          </p:nvSpPr>
          <p:spPr>
            <a:xfrm>
              <a:off x="9257211" y="879879"/>
              <a:ext cx="2753919" cy="1236867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Soluna</a:t>
              </a:r>
              <a:r>
                <a:rPr lang="en-US" altLang="ko-KR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글씨 대신</a:t>
              </a:r>
              <a:endParaRPr lang="en-US" altLang="ko-KR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솔루나</a:t>
              </a:r>
              <a:r>
                <a:rPr lang="ko-KR" altLang="en-US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 로고 이미지 삽입</a:t>
              </a:r>
              <a:endParaRPr lang="en-US" altLang="ko-KR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동봉된 </a:t>
              </a:r>
              <a:r>
                <a:rPr lang="en-US" altLang="ko-KR" sz="1400" dirty="0" err="1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png</a:t>
              </a:r>
              <a:r>
                <a:rPr lang="en-US" altLang="ko-KR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파일 사용</a:t>
              </a:r>
              <a:r>
                <a:rPr lang="en-US" altLang="ko-KR" sz="1400" dirty="0">
                  <a:solidFill>
                    <a:schemeClr val="tx1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358A5B-F92E-1642-D581-3BEE2BDB80E4}"/>
                </a:ext>
              </a:extLst>
            </p:cNvPr>
            <p:cNvSpPr/>
            <p:nvPr/>
          </p:nvSpPr>
          <p:spPr>
            <a:xfrm>
              <a:off x="9257211" y="513491"/>
              <a:ext cx="323026" cy="308391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B025E5-1BEA-89D8-BF82-575CCA307067}"/>
                </a:ext>
              </a:extLst>
            </p:cNvPr>
            <p:cNvSpPr/>
            <p:nvPr/>
          </p:nvSpPr>
          <p:spPr>
            <a:xfrm>
              <a:off x="4023359" y="3881733"/>
              <a:ext cx="1149531" cy="402389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17B1C4-8034-1AE6-81BB-6F22E9F9234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5172890" y="4082928"/>
              <a:ext cx="4232367" cy="18809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C5536E-35D7-6FB8-E087-5B26ADE0814B}"/>
                </a:ext>
              </a:extLst>
            </p:cNvPr>
            <p:cNvSpPr/>
            <p:nvPr/>
          </p:nvSpPr>
          <p:spPr>
            <a:xfrm>
              <a:off x="9405256" y="3570165"/>
              <a:ext cx="2753920" cy="1025524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문구 </a:t>
              </a:r>
              <a:endParaRPr lang="en-US" altLang="ko-KR" sz="1400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‘Exit Game’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으로 변경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 </a:t>
              </a:r>
              <a:endParaRPr lang="ko-KR" altLang="en-US" sz="1400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68253E-AA23-D89E-99EA-6930B158FD87}"/>
                </a:ext>
              </a:extLst>
            </p:cNvPr>
            <p:cNvSpPr/>
            <p:nvPr/>
          </p:nvSpPr>
          <p:spPr>
            <a:xfrm>
              <a:off x="9405256" y="3261774"/>
              <a:ext cx="325269" cy="308391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9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0C8DD-D043-7A18-CAA7-4E245D52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들어갈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B18AE-CC5A-579F-A425-117BDB66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85" y="1484898"/>
            <a:ext cx="6670629" cy="38882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6630CA-47B9-3AAF-E214-4A4060EF5534}"/>
              </a:ext>
            </a:extLst>
          </p:cNvPr>
          <p:cNvSpPr/>
          <p:nvPr/>
        </p:nvSpPr>
        <p:spPr>
          <a:xfrm>
            <a:off x="5649362" y="3277354"/>
            <a:ext cx="959668" cy="380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C7A227-48C8-1B03-8A3B-91E75DA56BA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609030" y="3431264"/>
            <a:ext cx="2951429" cy="362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84F98B-0242-55B4-6965-B502A58C8BE6}"/>
              </a:ext>
            </a:extLst>
          </p:cNvPr>
          <p:cNvSpPr/>
          <p:nvPr/>
        </p:nvSpPr>
        <p:spPr>
          <a:xfrm>
            <a:off x="9560459" y="2915216"/>
            <a:ext cx="2109458" cy="1032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3P</a:t>
            </a:r>
            <a:r>
              <a:rPr lang="ko-KR" altLang="en-US" dirty="0">
                <a:solidFill>
                  <a:sysClr val="windowText" lastClr="000000"/>
                </a:solidFill>
              </a:rPr>
              <a:t>의 난이도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고르는 페이지가 나오도록 한다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46421-57A6-3E0C-3E04-FAAE36D242B5}"/>
              </a:ext>
            </a:extLst>
          </p:cNvPr>
          <p:cNvSpPr/>
          <p:nvPr/>
        </p:nvSpPr>
        <p:spPr>
          <a:xfrm>
            <a:off x="5649362" y="3802455"/>
            <a:ext cx="959668" cy="371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3A3273-D9A9-3DB2-BFD6-16F3D1EB7A6F}"/>
              </a:ext>
            </a:extLst>
          </p:cNvPr>
          <p:cNvSpPr/>
          <p:nvPr/>
        </p:nvSpPr>
        <p:spPr>
          <a:xfrm>
            <a:off x="9560459" y="4173648"/>
            <a:ext cx="2109458" cy="998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5p</a:t>
            </a:r>
            <a:r>
              <a:rPr lang="ko-KR" altLang="en-US" dirty="0">
                <a:solidFill>
                  <a:sysClr val="windowText" lastClr="000000"/>
                </a:solidFill>
              </a:rPr>
              <a:t>의 설정창이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나오도록 한다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384248A5-DA27-4056-2568-0B26B4001DD3}"/>
              </a:ext>
            </a:extLst>
          </p:cNvPr>
          <p:cNvSpPr/>
          <p:nvPr/>
        </p:nvSpPr>
        <p:spPr>
          <a:xfrm>
            <a:off x="162962" y="506994"/>
            <a:ext cx="606583" cy="525101"/>
          </a:xfrm>
          <a:prstGeom prst="star5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DD324A-DB23-BEAF-B47B-D7F90EC25978}"/>
              </a:ext>
            </a:extLst>
          </p:cNvPr>
          <p:cNvSpPr/>
          <p:nvPr/>
        </p:nvSpPr>
        <p:spPr>
          <a:xfrm>
            <a:off x="5649362" y="4345663"/>
            <a:ext cx="959668" cy="37119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Exit game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0A48255-D2A7-51F0-DA07-01D6FA713B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609030" y="3988052"/>
            <a:ext cx="2951429" cy="68469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D2FE37-61A8-0C1B-5B30-BB2394A702F8}"/>
              </a:ext>
            </a:extLst>
          </p:cNvPr>
          <p:cNvSpPr/>
          <p:nvPr/>
        </p:nvSpPr>
        <p:spPr>
          <a:xfrm>
            <a:off x="4983932" y="5680920"/>
            <a:ext cx="2290527" cy="742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9p</a:t>
            </a:r>
            <a:r>
              <a:rPr lang="ko-KR" altLang="en-US" dirty="0">
                <a:solidFill>
                  <a:sysClr val="windowText" lastClr="000000"/>
                </a:solidFill>
              </a:rPr>
              <a:t>의 게임 종료 확인 문구가 뜨도록 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C3E609-13A2-95AF-0C1E-219C9C9487A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129196" y="4716856"/>
            <a:ext cx="0" cy="964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6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29370-85BF-9651-3FD0-537127AC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난이도 선택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DB1A51-E81A-BBD4-D261-EAA955F8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510"/>
            <a:ext cx="6941127" cy="3904384"/>
          </a:xfrm>
          <a:prstGeom prst="rect">
            <a:avLst/>
          </a:prstGeom>
          <a:solidFill>
            <a:srgbClr val="A18166"/>
          </a:solidFill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579A1C-1CC2-4792-A087-9F7C693C4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46" y="1865871"/>
            <a:ext cx="2495235" cy="387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EEE308-93CB-08AA-E887-944B155AD4FF}"/>
              </a:ext>
            </a:extLst>
          </p:cNvPr>
          <p:cNvSpPr txBox="1"/>
          <p:nvPr/>
        </p:nvSpPr>
        <p:spPr>
          <a:xfrm>
            <a:off x="6096000" y="189942"/>
            <a:ext cx="2567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Text_SelectLevel</a:t>
            </a:r>
            <a:endParaRPr lang="en-US" altLang="ko-KR" dirty="0"/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btn_Sh_10pu – 8, 11</a:t>
            </a:r>
          </a:p>
          <a:p>
            <a:r>
              <a:rPr lang="en-US" altLang="ko-KR" dirty="0" err="1"/>
              <a:t>Icon_Close_HD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771CE4-3305-E981-0070-D5C34DE98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27" y="2954449"/>
            <a:ext cx="1636953" cy="7787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9EA84E-885F-BC73-2C4B-D00B0D69CF10}"/>
              </a:ext>
            </a:extLst>
          </p:cNvPr>
          <p:cNvSpPr txBox="1"/>
          <p:nvPr/>
        </p:nvSpPr>
        <p:spPr>
          <a:xfrm>
            <a:off x="3937660" y="3051035"/>
            <a:ext cx="10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Easy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id="{03750C36-F7A4-3256-5E4F-16C535848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28" y="3603164"/>
            <a:ext cx="1636952" cy="778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81508-636C-5317-7B25-1C5B8C372697}"/>
              </a:ext>
            </a:extLst>
          </p:cNvPr>
          <p:cNvSpPr txBox="1"/>
          <p:nvPr/>
        </p:nvSpPr>
        <p:spPr>
          <a:xfrm>
            <a:off x="3937660" y="3716323"/>
            <a:ext cx="116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Normal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CBD1DBB-2BD8-B0EF-538E-E2D47FEDE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27" y="4271671"/>
            <a:ext cx="1636952" cy="7787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A0E05-350B-63E0-93BE-1A537A159F1F}"/>
              </a:ext>
            </a:extLst>
          </p:cNvPr>
          <p:cNvSpPr txBox="1"/>
          <p:nvPr/>
        </p:nvSpPr>
        <p:spPr>
          <a:xfrm>
            <a:off x="3937660" y="4383158"/>
            <a:ext cx="10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Hard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EF90CD-2E08-7D6A-A857-90E6B6C380D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105056" y="3245722"/>
            <a:ext cx="3052117" cy="4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20FBC8-2C75-3F24-6056-C907D8EF678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105056" y="3920151"/>
            <a:ext cx="3052116" cy="29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CCB622-906F-43F5-5EA6-D5F25867CE7D}"/>
              </a:ext>
            </a:extLst>
          </p:cNvPr>
          <p:cNvCxnSpPr>
            <a:cxnSpLocks/>
          </p:cNvCxnSpPr>
          <p:nvPr/>
        </p:nvCxnSpPr>
        <p:spPr>
          <a:xfrm>
            <a:off x="5105056" y="4562947"/>
            <a:ext cx="30521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306574-88BC-DE27-64C6-470C950B607D}"/>
              </a:ext>
            </a:extLst>
          </p:cNvPr>
          <p:cNvSpPr/>
          <p:nvPr/>
        </p:nvSpPr>
        <p:spPr>
          <a:xfrm>
            <a:off x="8157173" y="2954449"/>
            <a:ext cx="579422" cy="58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A1DE5E-61B7-2C3F-ABDC-C664EE337726}"/>
              </a:ext>
            </a:extLst>
          </p:cNvPr>
          <p:cNvSpPr/>
          <p:nvPr/>
        </p:nvSpPr>
        <p:spPr>
          <a:xfrm>
            <a:off x="8157172" y="3658634"/>
            <a:ext cx="579422" cy="58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842DA0-2E5E-9771-F5AD-2DBF1CEF78CC}"/>
              </a:ext>
            </a:extLst>
          </p:cNvPr>
          <p:cNvSpPr/>
          <p:nvPr/>
        </p:nvSpPr>
        <p:spPr>
          <a:xfrm>
            <a:off x="8157172" y="4358346"/>
            <a:ext cx="579422" cy="58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12p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D30C6BF-99A4-58ED-93E9-4BF290E68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87" y="1668681"/>
            <a:ext cx="690740" cy="69074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F3C16D-8C9A-A30E-DD9C-78A04A46A279}"/>
              </a:ext>
            </a:extLst>
          </p:cNvPr>
          <p:cNvSpPr/>
          <p:nvPr/>
        </p:nvSpPr>
        <p:spPr>
          <a:xfrm>
            <a:off x="8157171" y="1721183"/>
            <a:ext cx="579422" cy="58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CCCF124-EAA8-C150-8D06-9C91272ABD84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7779327" y="2012456"/>
            <a:ext cx="377844" cy="1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89EA0-483D-DE3B-D9CF-4B6970C8A827}"/>
              </a:ext>
            </a:extLst>
          </p:cNvPr>
          <p:cNvSpPr/>
          <p:nvPr/>
        </p:nvSpPr>
        <p:spPr>
          <a:xfrm>
            <a:off x="7088587" y="1721183"/>
            <a:ext cx="690740" cy="62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B5B3B8A-68C8-33D8-1327-EA570D951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556" l="3889" r="94167">
                        <a14:foregroundMark x1="6504" y1="39892" x2="5278" y2="43889"/>
                        <a14:foregroundMark x1="12778" y1="19444" x2="10189" y2="27884"/>
                        <a14:foregroundMark x1="5278" y1="43889" x2="5833" y2="80556"/>
                        <a14:foregroundMark x1="5833" y1="80556" x2="14102" y2="82698"/>
                        <a14:foregroundMark x1="92713" y1="31944" x2="94444" y2="11389"/>
                        <a14:foregroundMark x1="88372" y1="83503" x2="89130" y2="74502"/>
                        <a14:foregroundMark x1="10556" y1="16111" x2="5278" y2="32222"/>
                        <a14:foregroundMark x1="5278" y1="32222" x2="3889" y2="73056"/>
                        <a14:foregroundMark x1="3889" y1="73056" x2="10000" y2="82222"/>
                        <a14:backgroundMark x1="35833" y1="88611" x2="72778" y2="88611"/>
                        <a14:backgroundMark x1="91389" y1="90833" x2="65556" y2="91389"/>
                        <a14:backgroundMark x1="90000" y1="86111" x2="81389" y2="85833"/>
                        <a14:backgroundMark x1="70556" y1="86944" x2="12500" y2="86667"/>
                        <a14:backgroundMark x1="93056" y1="66111" x2="86944" y2="37500"/>
                        <a14:backgroundMark x1="90833" y1="31944" x2="90833" y2="66667"/>
                        <a14:backgroundMark x1="90833" y1="66667" x2="86389" y2="72778"/>
                        <a14:backgroundMark x1="12500" y1="28611" x2="9851" y2="367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9" t="15845" r="2833" b="15446"/>
          <a:stretch/>
        </p:blipFill>
        <p:spPr bwMode="auto">
          <a:xfrm>
            <a:off x="3494638" y="2163778"/>
            <a:ext cx="4807390" cy="3268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244FE6-F6AD-76B1-08C2-579E9D1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버튼 클릭 시 나오는 화면 디자인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B9F2B-2EF9-3C7B-5596-C102C5BA7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 b="33105"/>
          <a:stretch/>
        </p:blipFill>
        <p:spPr bwMode="auto">
          <a:xfrm>
            <a:off x="4547225" y="1563986"/>
            <a:ext cx="2686050" cy="9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5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ABF2-FF50-E53D-0C9F-D9293AF8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버튼 클릭 시 나오는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BAC53-8F27-E759-DAEC-2144EF2E484B}"/>
              </a:ext>
            </a:extLst>
          </p:cNvPr>
          <p:cNvSpPr/>
          <p:nvPr/>
        </p:nvSpPr>
        <p:spPr>
          <a:xfrm>
            <a:off x="3558012" y="2154725"/>
            <a:ext cx="4906978" cy="285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F3FF6A-C67F-B515-4F92-5907CED01822}"/>
              </a:ext>
            </a:extLst>
          </p:cNvPr>
          <p:cNvSpPr/>
          <p:nvPr/>
        </p:nvSpPr>
        <p:spPr>
          <a:xfrm>
            <a:off x="3766241" y="2435382"/>
            <a:ext cx="4454305" cy="993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모드는 힌트 제한이 없고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제한시간이 </a:t>
            </a:r>
            <a:r>
              <a:rPr lang="en-US" altLang="ko-KR" dirty="0">
                <a:solidFill>
                  <a:sysClr val="windowText" lastClr="000000"/>
                </a:solidFill>
              </a:rPr>
              <a:t>60</a:t>
            </a:r>
            <a:r>
              <a:rPr lang="ko-KR" altLang="en-US" dirty="0">
                <a:solidFill>
                  <a:sysClr val="windowText" lastClr="000000"/>
                </a:solidFill>
              </a:rPr>
              <a:t>분인 모드입니다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F31EDA-66EC-AD78-F6C9-5273B5A47984}"/>
              </a:ext>
            </a:extLst>
          </p:cNvPr>
          <p:cNvSpPr/>
          <p:nvPr/>
        </p:nvSpPr>
        <p:spPr>
          <a:xfrm>
            <a:off x="3775294" y="4101220"/>
            <a:ext cx="1937442" cy="552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E9257-20F9-BCFC-14DC-A00B9EA2413E}"/>
              </a:ext>
            </a:extLst>
          </p:cNvPr>
          <p:cNvSpPr/>
          <p:nvPr/>
        </p:nvSpPr>
        <p:spPr>
          <a:xfrm>
            <a:off x="6283104" y="4101220"/>
            <a:ext cx="1937442" cy="552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메뉴로 돌아가기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F1A76-BBBF-5CAB-0A26-12C7829092FA}"/>
              </a:ext>
            </a:extLst>
          </p:cNvPr>
          <p:cNvSpPr/>
          <p:nvPr/>
        </p:nvSpPr>
        <p:spPr>
          <a:xfrm>
            <a:off x="4155542" y="2688880"/>
            <a:ext cx="516048" cy="20822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3AC5A9-104C-5A30-C716-93C3AD4995D0}"/>
              </a:ext>
            </a:extLst>
          </p:cNvPr>
          <p:cNvSpPr/>
          <p:nvPr/>
        </p:nvSpPr>
        <p:spPr>
          <a:xfrm>
            <a:off x="5604095" y="2924268"/>
            <a:ext cx="491905" cy="28065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3AD943-088F-55C3-DC11-38EE95D4EB42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flipH="1">
            <a:off x="3376943" y="2792995"/>
            <a:ext cx="778599" cy="45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776423-A977-C579-C521-CDC3061BFC49}"/>
              </a:ext>
            </a:extLst>
          </p:cNvPr>
          <p:cNvSpPr/>
          <p:nvPr/>
        </p:nvSpPr>
        <p:spPr>
          <a:xfrm>
            <a:off x="1810694" y="2496494"/>
            <a:ext cx="1566249" cy="602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지정된 모드 이름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1E88B84-6190-2444-627C-AEDFFED19CB6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7091314" y="1963658"/>
            <a:ext cx="340639" cy="282317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9688C7-F8E7-D77C-CE5A-97C9C0C4D16B}"/>
              </a:ext>
            </a:extLst>
          </p:cNvPr>
          <p:cNvSpPr/>
          <p:nvPr/>
        </p:nvSpPr>
        <p:spPr>
          <a:xfrm>
            <a:off x="8673219" y="3098550"/>
            <a:ext cx="1798621" cy="894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지정된 시간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5CC5C99-9D49-62EB-3D53-0D2FC83A6DC0}"/>
              </a:ext>
            </a:extLst>
          </p:cNvPr>
          <p:cNvCxnSpPr>
            <a:stCxn id="6" idx="2"/>
          </p:cNvCxnSpPr>
          <p:nvPr/>
        </p:nvCxnSpPr>
        <p:spPr>
          <a:xfrm rot="5400000">
            <a:off x="3671180" y="4268710"/>
            <a:ext cx="688064" cy="145760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787AC6-74F2-C9B5-721A-7D241B30D81C}"/>
              </a:ext>
            </a:extLst>
          </p:cNvPr>
          <p:cNvSpPr/>
          <p:nvPr/>
        </p:nvSpPr>
        <p:spPr>
          <a:xfrm>
            <a:off x="1075039" y="5040518"/>
            <a:ext cx="2211370" cy="602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인트로</a:t>
            </a:r>
            <a:r>
              <a:rPr lang="ko-KR" altLang="en-US" dirty="0">
                <a:solidFill>
                  <a:sysClr val="windowText" lastClr="000000"/>
                </a:solidFill>
              </a:rPr>
              <a:t> 영상 시작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D6AEB91-41EE-3A4A-E967-E3B8B425F600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7695445" y="4209861"/>
            <a:ext cx="688065" cy="15753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EF458B-9EF8-3698-917F-4282C35F01A2}"/>
              </a:ext>
            </a:extLst>
          </p:cNvPr>
          <p:cNvSpPr/>
          <p:nvPr/>
        </p:nvSpPr>
        <p:spPr>
          <a:xfrm>
            <a:off x="8827130" y="5040518"/>
            <a:ext cx="2408220" cy="602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4p(</a:t>
            </a:r>
            <a:r>
              <a:rPr lang="ko-KR" altLang="en-US" dirty="0">
                <a:solidFill>
                  <a:sysClr val="windowText" lastClr="000000"/>
                </a:solidFill>
              </a:rPr>
              <a:t>난이도 선택 화면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으로 돌아간다</a:t>
            </a:r>
          </a:p>
        </p:txBody>
      </p:sp>
    </p:spTree>
    <p:extLst>
      <p:ext uri="{BB962C8B-B14F-4D97-AF65-F5344CB8AC3E}">
        <p14:creationId xmlns:p14="http://schemas.microsoft.com/office/powerpoint/2010/main" val="462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2186-5FCF-2AEC-B2D7-C4C1366B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설정창</a:t>
            </a:r>
            <a:r>
              <a:rPr lang="en-US" altLang="ko-KR" dirty="0"/>
              <a:t>-</a:t>
            </a:r>
            <a:r>
              <a:rPr lang="ko-KR" altLang="en-US" dirty="0" err="1"/>
              <a:t>키설정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95782E-2A72-4294-3C6E-988902DA0340}"/>
              </a:ext>
            </a:extLst>
          </p:cNvPr>
          <p:cNvGrpSpPr/>
          <p:nvPr/>
        </p:nvGrpSpPr>
        <p:grpSpPr>
          <a:xfrm>
            <a:off x="3449402" y="1568257"/>
            <a:ext cx="6131455" cy="4497562"/>
            <a:chOff x="5983835" y="1992184"/>
            <a:chExt cx="2463490" cy="21694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05D2B5-7CA3-8F45-88D4-862F22012DB9}"/>
                </a:ext>
              </a:extLst>
            </p:cNvPr>
            <p:cNvSpPr/>
            <p:nvPr/>
          </p:nvSpPr>
          <p:spPr>
            <a:xfrm>
              <a:off x="5983835" y="1992184"/>
              <a:ext cx="2463490" cy="216946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2225">
              <a:solidFill>
                <a:srgbClr val="675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7738B5-DF88-1C50-30F1-B93720F28DBF}"/>
                </a:ext>
              </a:extLst>
            </p:cNvPr>
            <p:cNvSpPr/>
            <p:nvPr/>
          </p:nvSpPr>
          <p:spPr>
            <a:xfrm>
              <a:off x="6130142" y="2225571"/>
              <a:ext cx="2112766" cy="16637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CD3B87-E76D-48A9-5B07-EBF1CE8ED77D}"/>
                </a:ext>
              </a:extLst>
            </p:cNvPr>
            <p:cNvSpPr/>
            <p:nvPr/>
          </p:nvSpPr>
          <p:spPr>
            <a:xfrm>
              <a:off x="7845416" y="3950731"/>
              <a:ext cx="397492" cy="153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E7DC3-C048-9DE0-F1BF-E4954FB7C598}"/>
                </a:ext>
              </a:extLst>
            </p:cNvPr>
            <p:cNvSpPr/>
            <p:nvPr/>
          </p:nvSpPr>
          <p:spPr>
            <a:xfrm>
              <a:off x="7029754" y="2802983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Q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DA46D8-8BFD-DCE6-04D4-343BF77FB7DB}"/>
                </a:ext>
              </a:extLst>
            </p:cNvPr>
            <p:cNvSpPr/>
            <p:nvPr/>
          </p:nvSpPr>
          <p:spPr>
            <a:xfrm>
              <a:off x="7324310" y="3950731"/>
              <a:ext cx="397492" cy="153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취소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A5F645-6650-5AE0-F9BC-07123D274F60}"/>
                </a:ext>
              </a:extLst>
            </p:cNvPr>
            <p:cNvSpPr/>
            <p:nvPr/>
          </p:nvSpPr>
          <p:spPr>
            <a:xfrm>
              <a:off x="7026943" y="2602497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7692F7-7053-0DC9-4CC9-F3AE01953E56}"/>
                </a:ext>
              </a:extLst>
            </p:cNvPr>
            <p:cNvSpPr/>
            <p:nvPr/>
          </p:nvSpPr>
          <p:spPr>
            <a:xfrm>
              <a:off x="7957461" y="2594951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W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94496C-07D0-BC08-12E1-A84278E53A39}"/>
                </a:ext>
              </a:extLst>
            </p:cNvPr>
            <p:cNvSpPr/>
            <p:nvPr/>
          </p:nvSpPr>
          <p:spPr>
            <a:xfrm>
              <a:off x="7958620" y="2798301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A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6B38BC-7988-9B6C-9311-E5838F17FFEA}"/>
                </a:ext>
              </a:extLst>
            </p:cNvPr>
            <p:cNvSpPr/>
            <p:nvPr/>
          </p:nvSpPr>
          <p:spPr>
            <a:xfrm>
              <a:off x="7958620" y="3001650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A58B62-54AC-4E29-C364-D273884BD8B2}"/>
                </a:ext>
              </a:extLst>
            </p:cNvPr>
            <p:cNvSpPr/>
            <p:nvPr/>
          </p:nvSpPr>
          <p:spPr>
            <a:xfrm>
              <a:off x="7957461" y="3204998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5CE9BE-7500-539D-1936-F240060806F4}"/>
                </a:ext>
              </a:extLst>
            </p:cNvPr>
            <p:cNvSpPr/>
            <p:nvPr/>
          </p:nvSpPr>
          <p:spPr>
            <a:xfrm>
              <a:off x="6280355" y="2596781"/>
              <a:ext cx="689703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밤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낮 변화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132CD-38F9-6A55-9CBE-D3897A3A5DEC}"/>
                </a:ext>
              </a:extLst>
            </p:cNvPr>
            <p:cNvSpPr/>
            <p:nvPr/>
          </p:nvSpPr>
          <p:spPr>
            <a:xfrm>
              <a:off x="6280355" y="2798301"/>
              <a:ext cx="695712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상호작용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조사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F3AD28-13C8-997D-7272-D9E150A1678C}"/>
                </a:ext>
              </a:extLst>
            </p:cNvPr>
            <p:cNvSpPr/>
            <p:nvPr/>
          </p:nvSpPr>
          <p:spPr>
            <a:xfrm>
              <a:off x="7300579" y="2598270"/>
              <a:ext cx="597897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위로 이동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1A18767-7266-16E7-15F8-F9FAD7189807}"/>
                </a:ext>
              </a:extLst>
            </p:cNvPr>
            <p:cNvSpPr/>
            <p:nvPr/>
          </p:nvSpPr>
          <p:spPr>
            <a:xfrm>
              <a:off x="7300579" y="2799204"/>
              <a:ext cx="597897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왼쪽 이동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C3D436-B7F2-EDE8-C482-C06B89645FFB}"/>
                </a:ext>
              </a:extLst>
            </p:cNvPr>
            <p:cNvSpPr/>
            <p:nvPr/>
          </p:nvSpPr>
          <p:spPr>
            <a:xfrm>
              <a:off x="7300579" y="3007813"/>
              <a:ext cx="597897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아래로 이동 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3A57A64-302D-15F3-9CDA-0DE356AA435F}"/>
                </a:ext>
              </a:extLst>
            </p:cNvPr>
            <p:cNvSpPr/>
            <p:nvPr/>
          </p:nvSpPr>
          <p:spPr>
            <a:xfrm>
              <a:off x="6280355" y="2996730"/>
              <a:ext cx="689703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아이템 획득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61CB99-2C41-211F-3255-2240668290D0}"/>
                </a:ext>
              </a:extLst>
            </p:cNvPr>
            <p:cNvSpPr/>
            <p:nvPr/>
          </p:nvSpPr>
          <p:spPr>
            <a:xfrm>
              <a:off x="7300579" y="3200316"/>
              <a:ext cx="597897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오른쪽 이동</a:t>
              </a:r>
            </a:p>
          </p:txBody>
        </p:sp>
        <p:pic>
          <p:nvPicPr>
            <p:cNvPr id="23" name="Picture 6" descr="포함된 이미지: Gregor Cresnar이(가) 제작한 설정개의 무료 벡터 아이콘">
              <a:extLst>
                <a:ext uri="{FF2B5EF4-FFF2-40B4-BE49-F238E27FC236}">
                  <a16:creationId xmlns:a16="http://schemas.microsoft.com/office/drawing/2014/main" id="{FFBC74EA-7A70-85EE-2AC3-B45EDECEC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882" y="1995294"/>
              <a:ext cx="157211" cy="157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4007F4C-407C-8EBD-B872-30646CD70A3A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6087487" y="2152505"/>
              <a:ext cx="1" cy="1021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4D264C6-10F3-F3AF-DD5D-61A2CFCB5F90}"/>
                </a:ext>
              </a:extLst>
            </p:cNvPr>
            <p:cNvCxnSpPr/>
            <p:nvPr/>
          </p:nvCxnSpPr>
          <p:spPr>
            <a:xfrm>
              <a:off x="6166092" y="2069300"/>
              <a:ext cx="11426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6" descr="포함된 이미지: Gregor Cresnar이(가) 제작한 설정개의 무료 벡터 아이콘">
              <a:extLst>
                <a:ext uri="{FF2B5EF4-FFF2-40B4-BE49-F238E27FC236}">
                  <a16:creationId xmlns:a16="http://schemas.microsoft.com/office/drawing/2014/main" id="{22070780-A596-23D9-9099-548D8861E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018862" y="3983525"/>
              <a:ext cx="157211" cy="157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B1B4DBE-7C38-58F1-761B-C75CD66C5B87}"/>
                </a:ext>
              </a:extLst>
            </p:cNvPr>
            <p:cNvCxnSpPr>
              <a:stCxn id="26" idx="2"/>
            </p:cNvCxnSpPr>
            <p:nvPr/>
          </p:nvCxnSpPr>
          <p:spPr>
            <a:xfrm flipV="1">
              <a:off x="6097467" y="3897164"/>
              <a:ext cx="0" cy="8636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00FB5E8-66F1-5649-9779-0EE4AC9A0A8A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6176072" y="4062130"/>
              <a:ext cx="729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42AFCFB-CDCB-7503-2CF2-6ED53B3B2AC0}"/>
                </a:ext>
              </a:extLst>
            </p:cNvPr>
            <p:cNvSpPr/>
            <p:nvPr/>
          </p:nvSpPr>
          <p:spPr>
            <a:xfrm>
              <a:off x="7027808" y="3007813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6FB8995-0A32-4D04-CE61-AD92B24E52EA}"/>
                </a:ext>
              </a:extLst>
            </p:cNvPr>
            <p:cNvSpPr/>
            <p:nvPr/>
          </p:nvSpPr>
          <p:spPr>
            <a:xfrm>
              <a:off x="6130142" y="2224253"/>
              <a:ext cx="2112766" cy="2647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E60B103-B9DD-C063-F613-3C7367DECFE6}"/>
                </a:ext>
              </a:extLst>
            </p:cNvPr>
            <p:cNvSpPr/>
            <p:nvPr/>
          </p:nvSpPr>
          <p:spPr>
            <a:xfrm>
              <a:off x="6280354" y="3200316"/>
              <a:ext cx="689703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화면 고정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DC7838-6C7A-CD80-0A56-1CEFAF049C88}"/>
                </a:ext>
              </a:extLst>
            </p:cNvPr>
            <p:cNvSpPr/>
            <p:nvPr/>
          </p:nvSpPr>
          <p:spPr>
            <a:xfrm>
              <a:off x="7028449" y="3201792"/>
              <a:ext cx="230601" cy="120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Alt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3BAB41B-A2AC-9CE0-01AA-9120D500F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1406" y1="30312" x2="51406" y2="30312"/>
                          <a14:foregroundMark x1="59219" y1="26719" x2="59219" y2="26719"/>
                          <a14:foregroundMark x1="67813" y1="26719" x2="67813" y2="26719"/>
                        </a14:backgroundRemoval>
                      </a14:imgEffect>
                      <a14:imgEffect>
                        <a14:brightnessContrast bright="32000" contrast="-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43750" y="3463181"/>
              <a:ext cx="338300" cy="356164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E260AB1-BAC6-EB07-3C21-2303289D8087}"/>
                </a:ext>
              </a:extLst>
            </p:cNvPr>
            <p:cNvSpPr/>
            <p:nvPr/>
          </p:nvSpPr>
          <p:spPr>
            <a:xfrm>
              <a:off x="7108807" y="3441535"/>
              <a:ext cx="432435" cy="40545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3156887-8D77-E6A3-CD46-1E6DD35B454F}"/>
                </a:ext>
              </a:extLst>
            </p:cNvPr>
            <p:cNvCxnSpPr>
              <a:endCxn id="37" idx="3"/>
            </p:cNvCxnSpPr>
            <p:nvPr/>
          </p:nvCxnSpPr>
          <p:spPr>
            <a:xfrm flipH="1">
              <a:off x="6960068" y="3579737"/>
              <a:ext cx="309658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8C061A7-1F61-3750-873F-B204D2C22CCF}"/>
                </a:ext>
              </a:extLst>
            </p:cNvPr>
            <p:cNvSpPr/>
            <p:nvPr/>
          </p:nvSpPr>
          <p:spPr>
            <a:xfrm>
              <a:off x="6270365" y="3519359"/>
              <a:ext cx="689703" cy="120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</a:t>
              </a:r>
              <a:r>
                <a:rPr lang="ko-KR" altLang="en-US" sz="900" dirty="0">
                  <a:solidFill>
                    <a:schemeClr val="bg1"/>
                  </a:solidFill>
                </a:rPr>
                <a:t>더블 클릭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ko-KR" altLang="en-US" sz="900" dirty="0">
                  <a:solidFill>
                    <a:schemeClr val="bg1"/>
                  </a:solidFill>
                </a:rPr>
                <a:t>아이템 사용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F8CD1D-3C4F-6C0C-A130-51D83203AC21}"/>
                </a:ext>
              </a:extLst>
            </p:cNvPr>
            <p:cNvSpPr txBox="1"/>
            <p:nvPr/>
          </p:nvSpPr>
          <p:spPr>
            <a:xfrm>
              <a:off x="6199668" y="3497429"/>
              <a:ext cx="861134" cy="11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09DC6A-F716-2EA2-1F71-D9568D74341C}"/>
                </a:ext>
              </a:extLst>
            </p:cNvPr>
            <p:cNvSpPr/>
            <p:nvPr/>
          </p:nvSpPr>
          <p:spPr>
            <a:xfrm>
              <a:off x="6130142" y="2231110"/>
              <a:ext cx="758338" cy="2578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키 설정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231B77F-957B-0583-F330-3A942A60F51F}"/>
                </a:ext>
              </a:extLst>
            </p:cNvPr>
            <p:cNvSpPr/>
            <p:nvPr/>
          </p:nvSpPr>
          <p:spPr>
            <a:xfrm>
              <a:off x="6890556" y="2230971"/>
              <a:ext cx="1352351" cy="2578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사운드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F30C10F-8DBA-F4C8-CBE9-8E2F7020EC0C}"/>
                </a:ext>
              </a:extLst>
            </p:cNvPr>
            <p:cNvSpPr/>
            <p:nvPr/>
          </p:nvSpPr>
          <p:spPr>
            <a:xfrm>
              <a:off x="6888480" y="2233784"/>
              <a:ext cx="1352351" cy="257890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B63848-8849-32A5-CF6F-515C58E52FF0}"/>
              </a:ext>
            </a:extLst>
          </p:cNvPr>
          <p:cNvSpPr/>
          <p:nvPr/>
        </p:nvSpPr>
        <p:spPr>
          <a:xfrm>
            <a:off x="8236447" y="390239"/>
            <a:ext cx="3503692" cy="78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회의해서 디자인 정해야 할 듯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기능적인건</a:t>
            </a:r>
            <a:r>
              <a:rPr lang="ko-KR" altLang="en-US" dirty="0">
                <a:solidFill>
                  <a:sysClr val="windowText" lastClr="000000"/>
                </a:solidFill>
              </a:rPr>
              <a:t> 이렇게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1C0038-2D8E-1CF5-CB05-96575BC8E225}"/>
              </a:ext>
            </a:extLst>
          </p:cNvPr>
          <p:cNvSpPr/>
          <p:nvPr/>
        </p:nvSpPr>
        <p:spPr>
          <a:xfrm>
            <a:off x="8003269" y="5531181"/>
            <a:ext cx="1213160" cy="534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320200-515E-ED9A-D4BF-86415A027C40}"/>
              </a:ext>
            </a:extLst>
          </p:cNvPr>
          <p:cNvCxnSpPr>
            <a:stCxn id="46" idx="3"/>
          </p:cNvCxnSpPr>
          <p:nvPr/>
        </p:nvCxnSpPr>
        <p:spPr>
          <a:xfrm flipV="1">
            <a:off x="9216429" y="5794218"/>
            <a:ext cx="796704" cy="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58AB1D-B8C9-0054-1338-680BC44C586F}"/>
              </a:ext>
            </a:extLst>
          </p:cNvPr>
          <p:cNvSpPr/>
          <p:nvPr/>
        </p:nvSpPr>
        <p:spPr>
          <a:xfrm>
            <a:off x="10013133" y="5149327"/>
            <a:ext cx="1735305" cy="1276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적용된 것들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 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팝업창</a:t>
            </a:r>
            <a:r>
              <a:rPr lang="ko-KR" altLang="en-US" dirty="0">
                <a:solidFill>
                  <a:sysClr val="windowText" lastClr="000000"/>
                </a:solidFill>
              </a:rPr>
              <a:t> 안보이게 처리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9A0697-A082-8FA3-ACAE-DA6DA0BE8A0D}"/>
              </a:ext>
            </a:extLst>
          </p:cNvPr>
          <p:cNvSpPr/>
          <p:nvPr/>
        </p:nvSpPr>
        <p:spPr>
          <a:xfrm>
            <a:off x="6726686" y="5607033"/>
            <a:ext cx="1080937" cy="415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D655117-5E3F-3293-F70C-61AC67AAA0BF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7267155" y="6022463"/>
            <a:ext cx="13261" cy="255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B62D2A-2342-604D-C8E2-B0FFEAC0D2C9}"/>
              </a:ext>
            </a:extLst>
          </p:cNvPr>
          <p:cNvSpPr/>
          <p:nvPr/>
        </p:nvSpPr>
        <p:spPr>
          <a:xfrm>
            <a:off x="6341186" y="6277635"/>
            <a:ext cx="1878460" cy="568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팝업창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안보이게 처리</a:t>
            </a:r>
          </a:p>
        </p:txBody>
      </p:sp>
    </p:spTree>
    <p:extLst>
      <p:ext uri="{BB962C8B-B14F-4D97-AF65-F5344CB8AC3E}">
        <p14:creationId xmlns:p14="http://schemas.microsoft.com/office/powerpoint/2010/main" val="13147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2186-5FCF-2AEC-B2D7-C4C1366B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설정창</a:t>
            </a:r>
            <a:r>
              <a:rPr lang="en-US" altLang="ko-KR" dirty="0"/>
              <a:t>-</a:t>
            </a:r>
            <a:r>
              <a:rPr lang="ko-KR" altLang="en-US" dirty="0"/>
              <a:t>사운드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AAC9C7-A496-0A80-3ADC-890329C9BF61}"/>
              </a:ext>
            </a:extLst>
          </p:cNvPr>
          <p:cNvSpPr/>
          <p:nvPr/>
        </p:nvSpPr>
        <p:spPr>
          <a:xfrm>
            <a:off x="3602649" y="1992185"/>
            <a:ext cx="4987747" cy="4408615"/>
          </a:xfrm>
          <a:prstGeom prst="rect">
            <a:avLst/>
          </a:prstGeom>
          <a:solidFill>
            <a:schemeClr val="tx1">
              <a:alpha val="50000"/>
            </a:schemeClr>
          </a:solidFill>
          <a:ln w="22225">
            <a:solidFill>
              <a:srgbClr val="675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E0A182-03AE-4B74-A66D-214DC6DED741}"/>
              </a:ext>
            </a:extLst>
          </p:cNvPr>
          <p:cNvSpPr/>
          <p:nvPr/>
        </p:nvSpPr>
        <p:spPr>
          <a:xfrm>
            <a:off x="3899964" y="2466456"/>
            <a:ext cx="4293403" cy="33809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162302-37F2-9FE3-FE46-A61420225C2F}"/>
              </a:ext>
            </a:extLst>
          </p:cNvPr>
          <p:cNvSpPr/>
          <p:nvPr/>
        </p:nvSpPr>
        <p:spPr>
          <a:xfrm>
            <a:off x="7385614" y="5972195"/>
            <a:ext cx="807753" cy="311518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CDE600-9D42-F2C0-62D7-8860DA540C2C}"/>
              </a:ext>
            </a:extLst>
          </p:cNvPr>
          <p:cNvSpPr/>
          <p:nvPr/>
        </p:nvSpPr>
        <p:spPr>
          <a:xfrm>
            <a:off x="6326662" y="5972195"/>
            <a:ext cx="807753" cy="311518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47" name="Picture 6" descr="포함된 이미지: Gregor Cresnar이(가) 제작한 설정개의 무료 벡터 아이콘">
            <a:extLst>
              <a:ext uri="{FF2B5EF4-FFF2-40B4-BE49-F238E27FC236}">
                <a16:creationId xmlns:a16="http://schemas.microsoft.com/office/drawing/2014/main" id="{DFDCA03C-8ED1-6AE7-9C71-64DD033D3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49" y="1998505"/>
            <a:ext cx="319472" cy="3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0719AE9-C36E-2729-BC24-6F5E3B3B15C5}"/>
              </a:ext>
            </a:extLst>
          </p:cNvPr>
          <p:cNvCxnSpPr>
            <a:stCxn id="47" idx="2"/>
          </p:cNvCxnSpPr>
          <p:nvPr/>
        </p:nvCxnSpPr>
        <p:spPr>
          <a:xfrm flipH="1">
            <a:off x="3813284" y="2317977"/>
            <a:ext cx="2" cy="207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DD688D-423A-D6FA-A422-94328FBDF9DB}"/>
              </a:ext>
            </a:extLst>
          </p:cNvPr>
          <p:cNvCxnSpPr/>
          <p:nvPr/>
        </p:nvCxnSpPr>
        <p:spPr>
          <a:xfrm>
            <a:off x="3973019" y="2148894"/>
            <a:ext cx="232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6" descr="포함된 이미지: Gregor Cresnar이(가) 제작한 설정개의 무료 벡터 아이콘">
            <a:extLst>
              <a:ext uri="{FF2B5EF4-FFF2-40B4-BE49-F238E27FC236}">
                <a16:creationId xmlns:a16="http://schemas.microsoft.com/office/drawing/2014/main" id="{6105FFC5-51D0-2E3C-44C2-2361FE37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73829" y="6038836"/>
            <a:ext cx="319472" cy="3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D79809E-EFCF-A8DA-8907-9B9BD35547DA}"/>
              </a:ext>
            </a:extLst>
          </p:cNvPr>
          <p:cNvCxnSpPr>
            <a:stCxn id="55" idx="2"/>
          </p:cNvCxnSpPr>
          <p:nvPr/>
        </p:nvCxnSpPr>
        <p:spPr>
          <a:xfrm flipV="1">
            <a:off x="3833564" y="5863340"/>
            <a:ext cx="0" cy="175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07A2E8C-DB19-2F10-0C2B-AFFCB29C4183}"/>
              </a:ext>
            </a:extLst>
          </p:cNvPr>
          <p:cNvCxnSpPr>
            <a:stCxn id="55" idx="3"/>
          </p:cNvCxnSpPr>
          <p:nvPr/>
        </p:nvCxnSpPr>
        <p:spPr>
          <a:xfrm>
            <a:off x="3993300" y="6198571"/>
            <a:ext cx="1482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182CB2-70D3-6A16-2099-1A45E3C28BBD}"/>
              </a:ext>
            </a:extLst>
          </p:cNvPr>
          <p:cNvSpPr/>
          <p:nvPr/>
        </p:nvSpPr>
        <p:spPr>
          <a:xfrm>
            <a:off x="3899964" y="2463778"/>
            <a:ext cx="4293403" cy="5380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AEFDAA-4515-6BD4-6030-AD4A3D155F1E}"/>
              </a:ext>
            </a:extLst>
          </p:cNvPr>
          <p:cNvSpPr/>
          <p:nvPr/>
        </p:nvSpPr>
        <p:spPr>
          <a:xfrm>
            <a:off x="3899964" y="2477712"/>
            <a:ext cx="1541037" cy="524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키 설정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EE8305-59B6-1C15-B29D-27806A6B2F84}"/>
              </a:ext>
            </a:extLst>
          </p:cNvPr>
          <p:cNvSpPr/>
          <p:nvPr/>
        </p:nvSpPr>
        <p:spPr>
          <a:xfrm>
            <a:off x="5445220" y="2477430"/>
            <a:ext cx="2748146" cy="524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사운드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24D256-1B51-7C4D-A8B0-8DF434535D11}"/>
              </a:ext>
            </a:extLst>
          </p:cNvPr>
          <p:cNvSpPr/>
          <p:nvPr/>
        </p:nvSpPr>
        <p:spPr>
          <a:xfrm>
            <a:off x="3895747" y="2492112"/>
            <a:ext cx="1545256" cy="509382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95CF22-24BD-B2F4-6E5A-CB95070922F6}"/>
              </a:ext>
            </a:extLst>
          </p:cNvPr>
          <p:cNvSpPr/>
          <p:nvPr/>
        </p:nvSpPr>
        <p:spPr>
          <a:xfrm>
            <a:off x="4749862" y="3948605"/>
            <a:ext cx="790230" cy="229522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효과음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4A793E-EAE3-235E-D4E8-AE29A7E219BC}"/>
              </a:ext>
            </a:extLst>
          </p:cNvPr>
          <p:cNvSpPr/>
          <p:nvPr/>
        </p:nvSpPr>
        <p:spPr>
          <a:xfrm>
            <a:off x="4749864" y="4683106"/>
            <a:ext cx="790228" cy="229522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배경음</a:t>
            </a:r>
            <a:endParaRPr lang="ko-KR" altLang="en-US" sz="900" dirty="0"/>
          </a:p>
        </p:txBody>
      </p:sp>
      <p:sp>
        <p:nvSpPr>
          <p:cNvPr id="65" name="순서도: 화면 표시 50">
            <a:extLst>
              <a:ext uri="{FF2B5EF4-FFF2-40B4-BE49-F238E27FC236}">
                <a16:creationId xmlns:a16="http://schemas.microsoft.com/office/drawing/2014/main" id="{DF9231ED-F353-EB7E-4A04-AC705BF4B0F8}"/>
              </a:ext>
            </a:extLst>
          </p:cNvPr>
          <p:cNvSpPr/>
          <p:nvPr/>
        </p:nvSpPr>
        <p:spPr>
          <a:xfrm>
            <a:off x="5540092" y="3948605"/>
            <a:ext cx="1996946" cy="229522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8333"/>
              <a:gd name="connsiteY0" fmla="*/ 10000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3" h="10000">
                <a:moveTo>
                  <a:pt x="0" y="10000"/>
                </a:moveTo>
                <a:lnTo>
                  <a:pt x="0" y="0"/>
                </a:lnTo>
                <a:lnTo>
                  <a:pt x="6666" y="0"/>
                </a:lnTo>
                <a:cubicBezTo>
                  <a:pt x="7587" y="0"/>
                  <a:pt x="8333" y="2239"/>
                  <a:pt x="8333" y="5000"/>
                </a:cubicBezTo>
                <a:cubicBezTo>
                  <a:pt x="8333" y="7761"/>
                  <a:pt x="7587" y="10000"/>
                  <a:pt x="6666" y="10000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D0CEC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B7B4E11E-B2CF-A73D-6F36-355D2CD6536B}"/>
              </a:ext>
            </a:extLst>
          </p:cNvPr>
          <p:cNvSpPr/>
          <p:nvPr/>
        </p:nvSpPr>
        <p:spPr>
          <a:xfrm flipH="1" flipV="1">
            <a:off x="7360116" y="4029965"/>
            <a:ext cx="78639" cy="66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4DE3798D-89A3-66DC-0915-46E3BAEB09F5}"/>
              </a:ext>
            </a:extLst>
          </p:cNvPr>
          <p:cNvSpPr/>
          <p:nvPr/>
        </p:nvSpPr>
        <p:spPr>
          <a:xfrm flipH="1" flipV="1">
            <a:off x="7360116" y="4762156"/>
            <a:ext cx="78639" cy="66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D81D64-104A-DDF8-8F1B-371E935967B7}"/>
              </a:ext>
            </a:extLst>
          </p:cNvPr>
          <p:cNvSpPr txBox="1"/>
          <p:nvPr/>
        </p:nvSpPr>
        <p:spPr>
          <a:xfrm>
            <a:off x="6750363" y="3948489"/>
            <a:ext cx="701343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50%</a:t>
            </a:r>
            <a:endParaRPr lang="ko-KR" altLang="en-US" sz="9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4BA1A78-A1CF-3197-CF0B-E509C1AF4092}"/>
              </a:ext>
            </a:extLst>
          </p:cNvPr>
          <p:cNvSpPr/>
          <p:nvPr/>
        </p:nvSpPr>
        <p:spPr>
          <a:xfrm>
            <a:off x="8556610" y="4149477"/>
            <a:ext cx="3327573" cy="5807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1F92DA-2F4C-B726-E3FA-14D76E6B8D3F}"/>
              </a:ext>
            </a:extLst>
          </p:cNvPr>
          <p:cNvSpPr/>
          <p:nvPr/>
        </p:nvSpPr>
        <p:spPr>
          <a:xfrm>
            <a:off x="5649262" y="3975998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F1AC2D-174F-E6D9-3A69-13E2B3CD00CD}"/>
              </a:ext>
            </a:extLst>
          </p:cNvPr>
          <p:cNvSpPr/>
          <p:nvPr/>
        </p:nvSpPr>
        <p:spPr>
          <a:xfrm>
            <a:off x="5856953" y="3976827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0478C37-D9F6-CA5D-B5E7-F56C5079AA8B}"/>
              </a:ext>
            </a:extLst>
          </p:cNvPr>
          <p:cNvSpPr/>
          <p:nvPr/>
        </p:nvSpPr>
        <p:spPr>
          <a:xfrm>
            <a:off x="6064647" y="3978542"/>
            <a:ext cx="92401" cy="1687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D55D03D-6E69-20D6-684B-0AB3A7E841B5}"/>
              </a:ext>
            </a:extLst>
          </p:cNvPr>
          <p:cNvSpPr/>
          <p:nvPr/>
        </p:nvSpPr>
        <p:spPr>
          <a:xfrm>
            <a:off x="6480031" y="3975998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560322-2F7C-16C6-C40D-E1DC0D4C856C}"/>
              </a:ext>
            </a:extLst>
          </p:cNvPr>
          <p:cNvSpPr/>
          <p:nvPr/>
        </p:nvSpPr>
        <p:spPr>
          <a:xfrm>
            <a:off x="6272340" y="3976050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D8E0D8-5645-D505-1533-E8C4CFBDA419}"/>
              </a:ext>
            </a:extLst>
          </p:cNvPr>
          <p:cNvCxnSpPr/>
          <p:nvPr/>
        </p:nvCxnSpPr>
        <p:spPr>
          <a:xfrm>
            <a:off x="6747820" y="3950009"/>
            <a:ext cx="0" cy="229522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화면 표시 50">
            <a:extLst>
              <a:ext uri="{FF2B5EF4-FFF2-40B4-BE49-F238E27FC236}">
                <a16:creationId xmlns:a16="http://schemas.microsoft.com/office/drawing/2014/main" id="{E158FA5C-E101-461A-93AD-5E4EA85B7ED5}"/>
              </a:ext>
            </a:extLst>
          </p:cNvPr>
          <p:cNvSpPr/>
          <p:nvPr/>
        </p:nvSpPr>
        <p:spPr>
          <a:xfrm>
            <a:off x="5544591" y="4684112"/>
            <a:ext cx="1996946" cy="226878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8333"/>
              <a:gd name="connsiteY0" fmla="*/ 10000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3" h="10000">
                <a:moveTo>
                  <a:pt x="0" y="10000"/>
                </a:moveTo>
                <a:lnTo>
                  <a:pt x="0" y="0"/>
                </a:lnTo>
                <a:lnTo>
                  <a:pt x="6666" y="0"/>
                </a:lnTo>
                <a:cubicBezTo>
                  <a:pt x="7587" y="0"/>
                  <a:pt x="8333" y="2239"/>
                  <a:pt x="8333" y="5000"/>
                </a:cubicBezTo>
                <a:cubicBezTo>
                  <a:pt x="8333" y="7761"/>
                  <a:pt x="7587" y="10000"/>
                  <a:pt x="6666" y="10000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D0CEC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419EB6-7E52-B108-404D-6163692452AD}"/>
              </a:ext>
            </a:extLst>
          </p:cNvPr>
          <p:cNvSpPr txBox="1"/>
          <p:nvPr/>
        </p:nvSpPr>
        <p:spPr>
          <a:xfrm>
            <a:off x="6777441" y="4685201"/>
            <a:ext cx="701343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50%</a:t>
            </a:r>
            <a:endParaRPr lang="ko-KR" altLang="en-US" sz="9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644F35B-D27A-4F84-3B6F-7AA89E8B092E}"/>
              </a:ext>
            </a:extLst>
          </p:cNvPr>
          <p:cNvSpPr/>
          <p:nvPr/>
        </p:nvSpPr>
        <p:spPr>
          <a:xfrm>
            <a:off x="5649262" y="4717843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36A0339-E707-A50A-B8D9-792436456508}"/>
              </a:ext>
            </a:extLst>
          </p:cNvPr>
          <p:cNvSpPr/>
          <p:nvPr/>
        </p:nvSpPr>
        <p:spPr>
          <a:xfrm>
            <a:off x="5856953" y="4717843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5DF11B-9389-0CBC-7E13-AB58C6EE8DEC}"/>
              </a:ext>
            </a:extLst>
          </p:cNvPr>
          <p:cNvSpPr/>
          <p:nvPr/>
        </p:nvSpPr>
        <p:spPr>
          <a:xfrm>
            <a:off x="6070698" y="4720241"/>
            <a:ext cx="92401" cy="1687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214AC78-4502-D676-8FE4-36E672B28380}"/>
              </a:ext>
            </a:extLst>
          </p:cNvPr>
          <p:cNvSpPr/>
          <p:nvPr/>
        </p:nvSpPr>
        <p:spPr>
          <a:xfrm>
            <a:off x="6488314" y="4720241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E7B92E-5659-9F6A-28C0-4F5E10D23BD2}"/>
              </a:ext>
            </a:extLst>
          </p:cNvPr>
          <p:cNvSpPr/>
          <p:nvPr/>
        </p:nvSpPr>
        <p:spPr>
          <a:xfrm>
            <a:off x="6278391" y="4720241"/>
            <a:ext cx="92401" cy="16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680E120-4F2A-A794-87A5-4ACD0A5EF832}"/>
              </a:ext>
            </a:extLst>
          </p:cNvPr>
          <p:cNvCxnSpPr/>
          <p:nvPr/>
        </p:nvCxnSpPr>
        <p:spPr>
          <a:xfrm>
            <a:off x="6752322" y="4681466"/>
            <a:ext cx="0" cy="229522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949E2371-2B2B-06D2-2065-26870790647F}"/>
              </a:ext>
            </a:extLst>
          </p:cNvPr>
          <p:cNvSpPr/>
          <p:nvPr/>
        </p:nvSpPr>
        <p:spPr>
          <a:xfrm flipH="1" flipV="1">
            <a:off x="7360116" y="4768801"/>
            <a:ext cx="78639" cy="66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729FE06-04B2-1ADB-DF87-C78894407E2F}"/>
              </a:ext>
            </a:extLst>
          </p:cNvPr>
          <p:cNvGrpSpPr/>
          <p:nvPr/>
        </p:nvGrpSpPr>
        <p:grpSpPr>
          <a:xfrm>
            <a:off x="8928064" y="4296981"/>
            <a:ext cx="2486270" cy="672491"/>
            <a:chOff x="9771787" y="2205735"/>
            <a:chExt cx="2313010" cy="625625"/>
          </a:xfrm>
        </p:grpSpPr>
        <p:sp>
          <p:nvSpPr>
            <p:cNvPr id="90" name="자유형 124">
              <a:extLst>
                <a:ext uri="{FF2B5EF4-FFF2-40B4-BE49-F238E27FC236}">
                  <a16:creationId xmlns:a16="http://schemas.microsoft.com/office/drawing/2014/main" id="{6E8AA8AD-F874-918B-975F-3CDA7D74FEB5}"/>
                </a:ext>
              </a:extLst>
            </p:cNvPr>
            <p:cNvSpPr/>
            <p:nvPr/>
          </p:nvSpPr>
          <p:spPr>
            <a:xfrm>
              <a:off x="9771787" y="2728738"/>
              <a:ext cx="164507" cy="28777"/>
            </a:xfrm>
            <a:custGeom>
              <a:avLst/>
              <a:gdLst>
                <a:gd name="connsiteX0" fmla="*/ 0 w 144780"/>
                <a:gd name="connsiteY0" fmla="*/ 0 h 25702"/>
                <a:gd name="connsiteX1" fmla="*/ 144780 w 144780"/>
                <a:gd name="connsiteY1" fmla="*/ 0 h 25702"/>
                <a:gd name="connsiteX2" fmla="*/ 144780 w 144780"/>
                <a:gd name="connsiteY2" fmla="*/ 25702 h 25702"/>
                <a:gd name="connsiteX3" fmla="*/ 144653 w 144780"/>
                <a:gd name="connsiteY3" fmla="*/ 25702 h 25702"/>
                <a:gd name="connsiteX4" fmla="*/ 144653 w 144780"/>
                <a:gd name="connsiteY4" fmla="*/ 23769 h 25702"/>
                <a:gd name="connsiteX5" fmla="*/ 0 w 144780"/>
                <a:gd name="connsiteY5" fmla="*/ 23769 h 2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5702">
                  <a:moveTo>
                    <a:pt x="0" y="0"/>
                  </a:moveTo>
                  <a:lnTo>
                    <a:pt x="144780" y="0"/>
                  </a:lnTo>
                  <a:lnTo>
                    <a:pt x="144780" y="25702"/>
                  </a:lnTo>
                  <a:lnTo>
                    <a:pt x="144653" y="25702"/>
                  </a:lnTo>
                  <a:lnTo>
                    <a:pt x="144653" y="23769"/>
                  </a:lnTo>
                  <a:lnTo>
                    <a:pt x="0" y="237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1" name="십자형 90">
              <a:extLst>
                <a:ext uri="{FF2B5EF4-FFF2-40B4-BE49-F238E27FC236}">
                  <a16:creationId xmlns:a16="http://schemas.microsoft.com/office/drawing/2014/main" id="{572A52CF-1424-72DF-0766-B4C0B000209E}"/>
                </a:ext>
              </a:extLst>
            </p:cNvPr>
            <p:cNvSpPr/>
            <p:nvPr/>
          </p:nvSpPr>
          <p:spPr>
            <a:xfrm>
              <a:off x="11920290" y="2669260"/>
              <a:ext cx="164507" cy="162100"/>
            </a:xfrm>
            <a:prstGeom prst="plus">
              <a:avLst>
                <a:gd name="adj" fmla="val 407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B1F0A4E-E6B8-7010-0E3C-E46E70E65863}"/>
                </a:ext>
              </a:extLst>
            </p:cNvPr>
            <p:cNvSpPr/>
            <p:nvPr/>
          </p:nvSpPr>
          <p:spPr>
            <a:xfrm>
              <a:off x="10106998" y="2205737"/>
              <a:ext cx="169667" cy="219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0D0CEF8-4A27-8285-29C0-0AD7518A1E0D}"/>
                </a:ext>
              </a:extLst>
            </p:cNvPr>
            <p:cNvSpPr/>
            <p:nvPr/>
          </p:nvSpPr>
          <p:spPr>
            <a:xfrm>
              <a:off x="10492296" y="2209543"/>
              <a:ext cx="169667" cy="219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7082693-0800-798D-2D1D-E1BC788D5163}"/>
                </a:ext>
              </a:extLst>
            </p:cNvPr>
            <p:cNvSpPr/>
            <p:nvPr/>
          </p:nvSpPr>
          <p:spPr>
            <a:xfrm>
              <a:off x="10869540" y="2208294"/>
              <a:ext cx="169667" cy="2193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58EF642-E9F5-8124-EE57-084196ECD53F}"/>
                </a:ext>
              </a:extLst>
            </p:cNvPr>
            <p:cNvSpPr/>
            <p:nvPr/>
          </p:nvSpPr>
          <p:spPr>
            <a:xfrm>
              <a:off x="11648186" y="2208294"/>
              <a:ext cx="169667" cy="219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DFD2575-7BEB-583B-362D-E98F2237CA74}"/>
                </a:ext>
              </a:extLst>
            </p:cNvPr>
            <p:cNvSpPr/>
            <p:nvPr/>
          </p:nvSpPr>
          <p:spPr>
            <a:xfrm>
              <a:off x="11262891" y="2205735"/>
              <a:ext cx="169667" cy="219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80E094E-2B01-320A-43A9-96049B7DBA42}"/>
                </a:ext>
              </a:extLst>
            </p:cNvPr>
            <p:cNvGrpSpPr/>
            <p:nvPr/>
          </p:nvGrpSpPr>
          <p:grpSpPr>
            <a:xfrm>
              <a:off x="10825466" y="2249777"/>
              <a:ext cx="445476" cy="467522"/>
              <a:chOff x="13357668" y="640670"/>
              <a:chExt cx="672533" cy="716296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C7945322-8DE2-D6FF-EED1-03FE9AD21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453955" y="783281"/>
                <a:ext cx="576246" cy="573685"/>
              </a:xfrm>
              <a:prstGeom prst="rect">
                <a:avLst/>
              </a:prstGeom>
            </p:spPr>
          </p:pic>
          <p:pic>
            <p:nvPicPr>
              <p:cNvPr id="99" name="Picture 6" descr="커서, 클릭, 일정 아이콘 에 Fluent line (20px)">
                <a:extLst>
                  <a:ext uri="{FF2B5EF4-FFF2-40B4-BE49-F238E27FC236}">
                    <a16:creationId xmlns:a16="http://schemas.microsoft.com/office/drawing/2014/main" id="{535B69A4-179F-0B94-4423-815D46759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5" t="8747" r="40131" b="59111"/>
              <a:stretch/>
            </p:blipFill>
            <p:spPr bwMode="auto">
              <a:xfrm>
                <a:off x="13357668" y="640670"/>
                <a:ext cx="442982" cy="276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34A07D9-16C5-EEFE-10BB-2A8D29D6BBB8}"/>
              </a:ext>
            </a:extLst>
          </p:cNvPr>
          <p:cNvGrpSpPr/>
          <p:nvPr/>
        </p:nvGrpSpPr>
        <p:grpSpPr>
          <a:xfrm>
            <a:off x="4401071" y="3114868"/>
            <a:ext cx="3327151" cy="303512"/>
            <a:chOff x="4560447" y="3095315"/>
            <a:chExt cx="3327151" cy="30351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E18129D-5DA3-6446-8F6F-7743E3A73649}"/>
                </a:ext>
              </a:extLst>
            </p:cNvPr>
            <p:cNvSpPr/>
            <p:nvPr/>
          </p:nvSpPr>
          <p:spPr>
            <a:xfrm>
              <a:off x="4560447" y="3095315"/>
              <a:ext cx="3327151" cy="303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E553381-A38F-CF99-022D-3DAF232B91B5}"/>
                </a:ext>
              </a:extLst>
            </p:cNvPr>
            <p:cNvSpPr txBox="1"/>
            <p:nvPr/>
          </p:nvSpPr>
          <p:spPr>
            <a:xfrm>
              <a:off x="4947347" y="3135354"/>
              <a:ext cx="25282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“</a:t>
              </a:r>
              <a:r>
                <a:rPr lang="ko-KR" altLang="en-US" sz="1050" b="1" dirty="0"/>
                <a:t>사운드를 키고 플레이 하셔야 합니다</a:t>
              </a:r>
              <a:r>
                <a:rPr lang="en-US" altLang="ko-KR" sz="1050" b="1" dirty="0"/>
                <a:t>”</a:t>
              </a:r>
            </a:p>
          </p:txBody>
        </p: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62A09A3-98F6-3241-D06A-26A7FD439E0B}"/>
              </a:ext>
            </a:extLst>
          </p:cNvPr>
          <p:cNvCxnSpPr/>
          <p:nvPr/>
        </p:nvCxnSpPr>
        <p:spPr>
          <a:xfrm>
            <a:off x="7541537" y="4439831"/>
            <a:ext cx="9858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CFB05E3-BA66-27CA-B206-2C115734E440}"/>
              </a:ext>
            </a:extLst>
          </p:cNvPr>
          <p:cNvSpPr/>
          <p:nvPr/>
        </p:nvSpPr>
        <p:spPr>
          <a:xfrm>
            <a:off x="8772808" y="3154907"/>
            <a:ext cx="3111375" cy="875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아래 예시처럼 클릭 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지정된 사운드 볼륨으로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20725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C389-994A-1B30-A781-236CD9FC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체크 팝업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8C639-AE94-5891-B62D-645367D60411}"/>
              </a:ext>
            </a:extLst>
          </p:cNvPr>
          <p:cNvSpPr/>
          <p:nvPr/>
        </p:nvSpPr>
        <p:spPr>
          <a:xfrm>
            <a:off x="3080826" y="2434282"/>
            <a:ext cx="5959984" cy="2458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r>
              <a:rPr lang="ko-KR" altLang="en-US" sz="2800" dirty="0"/>
              <a:t>처음부터 다시 시작해야합니다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DD851-3E72-566A-DDB0-9E534C92ECA3}"/>
              </a:ext>
            </a:extLst>
          </p:cNvPr>
          <p:cNvSpPr/>
          <p:nvPr/>
        </p:nvSpPr>
        <p:spPr>
          <a:xfrm>
            <a:off x="3486487" y="3627863"/>
            <a:ext cx="2251549" cy="927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06C0E2-97F1-C2D2-66AE-859C280244A2}"/>
              </a:ext>
            </a:extLst>
          </p:cNvPr>
          <p:cNvSpPr/>
          <p:nvPr/>
        </p:nvSpPr>
        <p:spPr>
          <a:xfrm>
            <a:off x="6453965" y="3627863"/>
            <a:ext cx="2251549" cy="92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D06412-FD63-1726-B83B-5BEFC1F480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609070" y="4554971"/>
            <a:ext cx="3192" cy="758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A48752-F3BE-5105-3B8C-5457C62E850D}"/>
              </a:ext>
            </a:extLst>
          </p:cNvPr>
          <p:cNvSpPr/>
          <p:nvPr/>
        </p:nvSpPr>
        <p:spPr>
          <a:xfrm>
            <a:off x="2933324" y="5313405"/>
            <a:ext cx="2936136" cy="773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메인화면으로</a:t>
            </a:r>
            <a:r>
              <a:rPr lang="ko-KR" altLang="en-US" dirty="0">
                <a:solidFill>
                  <a:sysClr val="windowText" lastClr="000000"/>
                </a:solidFill>
              </a:rPr>
              <a:t> 돌아가기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9249E5-9F34-59D1-6DD4-8D135D93DFAA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7579740" y="4554971"/>
            <a:ext cx="0" cy="758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B00761-4B3E-95EE-1B5E-8692571050A0}"/>
              </a:ext>
            </a:extLst>
          </p:cNvPr>
          <p:cNvSpPr/>
          <p:nvPr/>
        </p:nvSpPr>
        <p:spPr>
          <a:xfrm>
            <a:off x="6453965" y="5313405"/>
            <a:ext cx="2251549" cy="773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팝업창</a:t>
            </a:r>
            <a:r>
              <a:rPr lang="ko-KR" altLang="en-US" dirty="0">
                <a:solidFill>
                  <a:sysClr val="windowText" lastClr="000000"/>
                </a:solidFill>
              </a:rPr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36537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397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레시피코리아 Medium</vt:lpstr>
      <vt:lpstr>Arial</vt:lpstr>
      <vt:lpstr>Office 테마</vt:lpstr>
      <vt:lpstr>솔루나 UI</vt:lpstr>
      <vt:lpstr>메인화면</vt:lpstr>
      <vt:lpstr>메인화면 들어갈 기능</vt:lpstr>
      <vt:lpstr>난이도 선택 페이지</vt:lpstr>
      <vt:lpstr>레벨 버튼 클릭 시 나오는 화면 디자인</vt:lpstr>
      <vt:lpstr>레벨 버튼 클릭 시 나오는 화면</vt:lpstr>
      <vt:lpstr>설정창-키설정</vt:lpstr>
      <vt:lpstr>설정창-사운드</vt:lpstr>
      <vt:lpstr>게임 종료 체크 팝업</vt:lpstr>
      <vt:lpstr>기본 게임 UI </vt:lpstr>
      <vt:lpstr>일시정지 창</vt:lpstr>
      <vt:lpstr>인벤토리 창</vt:lpstr>
      <vt:lpstr>멀티카메라 화면</vt:lpstr>
      <vt:lpstr>대사 UI</vt:lpstr>
      <vt:lpstr>클리어 성공 화면-1</vt:lpstr>
      <vt:lpstr>클리어 성공 화면-2</vt:lpstr>
      <vt:lpstr>클리어 실패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 UI</dc:title>
  <dc:creator>w084658</dc:creator>
  <cp:lastModifiedBy>w084658</cp:lastModifiedBy>
  <cp:revision>11</cp:revision>
  <dcterms:created xsi:type="dcterms:W3CDTF">2022-09-14T14:25:07Z</dcterms:created>
  <dcterms:modified xsi:type="dcterms:W3CDTF">2022-09-16T09:13:29Z</dcterms:modified>
</cp:coreProperties>
</file>