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3E74E-6DF2-4F48-BCB5-9889B20B5AFC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1548-5883-44DF-AC52-DBF6C574C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대체 처리 2"/>
          <p:cNvSpPr/>
          <p:nvPr userDrawn="1"/>
        </p:nvSpPr>
        <p:spPr>
          <a:xfrm>
            <a:off x="5992860" y="390099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5" name="순서도: 대체 처리 2"/>
          <p:cNvSpPr/>
          <p:nvPr userDrawn="1"/>
        </p:nvSpPr>
        <p:spPr>
          <a:xfrm>
            <a:off x="4833746" y="396007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3" name="순서도: 대체 처리 2"/>
          <p:cNvSpPr/>
          <p:nvPr userDrawn="1"/>
        </p:nvSpPr>
        <p:spPr>
          <a:xfrm>
            <a:off x="3659784" y="388620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2" name="순서도: 대체 처리 2"/>
          <p:cNvSpPr/>
          <p:nvPr userDrawn="1"/>
        </p:nvSpPr>
        <p:spPr>
          <a:xfrm>
            <a:off x="2438625" y="388620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215660" y="785004"/>
            <a:ext cx="11766430" cy="5917719"/>
          </a:xfrm>
          <a:prstGeom prst="roundRect">
            <a:avLst>
              <a:gd name="adj" fmla="val 42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" name="순서도: 대체 처리 2"/>
          <p:cNvSpPr/>
          <p:nvPr userDrawn="1"/>
        </p:nvSpPr>
        <p:spPr>
          <a:xfrm>
            <a:off x="360679" y="200660"/>
            <a:ext cx="2372361" cy="67832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6" name="덧셈 기호 15"/>
          <p:cNvSpPr/>
          <p:nvPr userDrawn="1"/>
        </p:nvSpPr>
        <p:spPr>
          <a:xfrm>
            <a:off x="7396766" y="396007"/>
            <a:ext cx="388997" cy="38899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 userDrawn="1"/>
        </p:nvSpPr>
        <p:spPr>
          <a:xfrm>
            <a:off x="11627811" y="227164"/>
            <a:ext cx="313677" cy="3136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0" name="덧셈 기호 19"/>
          <p:cNvSpPr/>
          <p:nvPr userDrawn="1"/>
        </p:nvSpPr>
        <p:spPr>
          <a:xfrm rot="18902334">
            <a:off x="11674556" y="271644"/>
            <a:ext cx="222165" cy="222165"/>
          </a:xfrm>
          <a:prstGeom prst="mathPlus">
            <a:avLst>
              <a:gd name="adj1" fmla="val 3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51935" y="320396"/>
            <a:ext cx="181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0.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레벨 디자인</a:t>
            </a:r>
          </a:p>
        </p:txBody>
      </p:sp>
    </p:spTree>
    <p:extLst>
      <p:ext uri="{BB962C8B-B14F-4D97-AF65-F5344CB8AC3E}">
        <p14:creationId xmlns:p14="http://schemas.microsoft.com/office/powerpoint/2010/main" val="23968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0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5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2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5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0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81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8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대체 처리 2"/>
          <p:cNvSpPr/>
          <p:nvPr userDrawn="1"/>
        </p:nvSpPr>
        <p:spPr>
          <a:xfrm>
            <a:off x="5992860" y="390099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5" name="순서도: 대체 처리 2"/>
          <p:cNvSpPr/>
          <p:nvPr userDrawn="1"/>
        </p:nvSpPr>
        <p:spPr>
          <a:xfrm>
            <a:off x="4833746" y="396007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3" name="순서도: 대체 처리 2"/>
          <p:cNvSpPr/>
          <p:nvPr userDrawn="1"/>
        </p:nvSpPr>
        <p:spPr>
          <a:xfrm>
            <a:off x="3659784" y="388620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2" name="순서도: 대체 처리 2"/>
          <p:cNvSpPr/>
          <p:nvPr userDrawn="1"/>
        </p:nvSpPr>
        <p:spPr>
          <a:xfrm>
            <a:off x="406295" y="348015"/>
            <a:ext cx="1358266" cy="49036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215660" y="785004"/>
            <a:ext cx="11766430" cy="5917719"/>
          </a:xfrm>
          <a:prstGeom prst="roundRect">
            <a:avLst>
              <a:gd name="adj" fmla="val 42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" name="순서도: 대체 처리 2"/>
          <p:cNvSpPr/>
          <p:nvPr userDrawn="1"/>
        </p:nvSpPr>
        <p:spPr>
          <a:xfrm>
            <a:off x="1553190" y="145881"/>
            <a:ext cx="2372361" cy="678324"/>
          </a:xfrm>
          <a:custGeom>
            <a:avLst/>
            <a:gdLst>
              <a:gd name="connsiteX0" fmla="*/ 0 w 1794294"/>
              <a:gd name="connsiteY0" fmla="*/ 143774 h 862642"/>
              <a:gd name="connsiteX1" fmla="*/ 143774 w 1794294"/>
              <a:gd name="connsiteY1" fmla="*/ 0 h 862642"/>
              <a:gd name="connsiteX2" fmla="*/ 1650520 w 1794294"/>
              <a:gd name="connsiteY2" fmla="*/ 0 h 862642"/>
              <a:gd name="connsiteX3" fmla="*/ 1794294 w 1794294"/>
              <a:gd name="connsiteY3" fmla="*/ 143774 h 862642"/>
              <a:gd name="connsiteX4" fmla="*/ 1794294 w 1794294"/>
              <a:gd name="connsiteY4" fmla="*/ 718868 h 862642"/>
              <a:gd name="connsiteX5" fmla="*/ 1650520 w 1794294"/>
              <a:gd name="connsiteY5" fmla="*/ 862642 h 862642"/>
              <a:gd name="connsiteX6" fmla="*/ 143774 w 1794294"/>
              <a:gd name="connsiteY6" fmla="*/ 862642 h 862642"/>
              <a:gd name="connsiteX7" fmla="*/ 0 w 1794294"/>
              <a:gd name="connsiteY7" fmla="*/ 718868 h 862642"/>
              <a:gd name="connsiteX8" fmla="*/ 0 w 1794294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1794294 w 2141766"/>
              <a:gd name="connsiteY3" fmla="*/ 143774 h 862642"/>
              <a:gd name="connsiteX4" fmla="*/ 2141766 w 2141766"/>
              <a:gd name="connsiteY4" fmla="*/ 584756 h 862642"/>
              <a:gd name="connsiteX5" fmla="*/ 1650520 w 2141766"/>
              <a:gd name="connsiteY5" fmla="*/ 862642 h 862642"/>
              <a:gd name="connsiteX6" fmla="*/ 143774 w 2141766"/>
              <a:gd name="connsiteY6" fmla="*/ 862642 h 862642"/>
              <a:gd name="connsiteX7" fmla="*/ 0 w 2141766"/>
              <a:gd name="connsiteY7" fmla="*/ 718868 h 862642"/>
              <a:gd name="connsiteX8" fmla="*/ 0 w 2141766"/>
              <a:gd name="connsiteY8" fmla="*/ 143774 h 862642"/>
              <a:gd name="connsiteX0" fmla="*/ 0 w 2141766"/>
              <a:gd name="connsiteY0" fmla="*/ 143774 h 862642"/>
              <a:gd name="connsiteX1" fmla="*/ 143774 w 2141766"/>
              <a:gd name="connsiteY1" fmla="*/ 0 h 862642"/>
              <a:gd name="connsiteX2" fmla="*/ 1650520 w 2141766"/>
              <a:gd name="connsiteY2" fmla="*/ 0 h 862642"/>
              <a:gd name="connsiteX3" fmla="*/ 2141766 w 2141766"/>
              <a:gd name="connsiteY3" fmla="*/ 584756 h 862642"/>
              <a:gd name="connsiteX4" fmla="*/ 1650520 w 2141766"/>
              <a:gd name="connsiteY4" fmla="*/ 862642 h 862642"/>
              <a:gd name="connsiteX5" fmla="*/ 143774 w 2141766"/>
              <a:gd name="connsiteY5" fmla="*/ 862642 h 862642"/>
              <a:gd name="connsiteX6" fmla="*/ 0 w 2141766"/>
              <a:gd name="connsiteY6" fmla="*/ 718868 h 862642"/>
              <a:gd name="connsiteX7" fmla="*/ 0 w 2141766"/>
              <a:gd name="connsiteY7" fmla="*/ 143774 h 862642"/>
              <a:gd name="connsiteX0" fmla="*/ 0 w 2141929"/>
              <a:gd name="connsiteY0" fmla="*/ 143774 h 862642"/>
              <a:gd name="connsiteX1" fmla="*/ 143774 w 2141929"/>
              <a:gd name="connsiteY1" fmla="*/ 0 h 862642"/>
              <a:gd name="connsiteX2" fmla="*/ 1650520 w 2141929"/>
              <a:gd name="connsiteY2" fmla="*/ 0 h 862642"/>
              <a:gd name="connsiteX3" fmla="*/ 2141766 w 2141929"/>
              <a:gd name="connsiteY3" fmla="*/ 584756 h 862642"/>
              <a:gd name="connsiteX4" fmla="*/ 1650520 w 2141929"/>
              <a:gd name="connsiteY4" fmla="*/ 862642 h 862642"/>
              <a:gd name="connsiteX5" fmla="*/ 143774 w 2141929"/>
              <a:gd name="connsiteY5" fmla="*/ 862642 h 862642"/>
              <a:gd name="connsiteX6" fmla="*/ 0 w 2141929"/>
              <a:gd name="connsiteY6" fmla="*/ 718868 h 862642"/>
              <a:gd name="connsiteX7" fmla="*/ 0 w 2141929"/>
              <a:gd name="connsiteY7" fmla="*/ 143774 h 862642"/>
              <a:gd name="connsiteX0" fmla="*/ 0 w 2141821"/>
              <a:gd name="connsiteY0" fmla="*/ 143774 h 862642"/>
              <a:gd name="connsiteX1" fmla="*/ 143774 w 2141821"/>
              <a:gd name="connsiteY1" fmla="*/ 0 h 862642"/>
              <a:gd name="connsiteX2" fmla="*/ 1650520 w 2141821"/>
              <a:gd name="connsiteY2" fmla="*/ 0 h 862642"/>
              <a:gd name="connsiteX3" fmla="*/ 2141766 w 2141821"/>
              <a:gd name="connsiteY3" fmla="*/ 584756 h 862642"/>
              <a:gd name="connsiteX4" fmla="*/ 1650520 w 2141821"/>
              <a:gd name="connsiteY4" fmla="*/ 862642 h 862642"/>
              <a:gd name="connsiteX5" fmla="*/ 143774 w 2141821"/>
              <a:gd name="connsiteY5" fmla="*/ 862642 h 862642"/>
              <a:gd name="connsiteX6" fmla="*/ 0 w 2141821"/>
              <a:gd name="connsiteY6" fmla="*/ 718868 h 862642"/>
              <a:gd name="connsiteX7" fmla="*/ 0 w 2141821"/>
              <a:gd name="connsiteY7" fmla="*/ 143774 h 862642"/>
              <a:gd name="connsiteX0" fmla="*/ 0 w 2412655"/>
              <a:gd name="connsiteY0" fmla="*/ 143774 h 909484"/>
              <a:gd name="connsiteX1" fmla="*/ 143774 w 2412655"/>
              <a:gd name="connsiteY1" fmla="*/ 0 h 909484"/>
              <a:gd name="connsiteX2" fmla="*/ 1650520 w 2412655"/>
              <a:gd name="connsiteY2" fmla="*/ 0 h 909484"/>
              <a:gd name="connsiteX3" fmla="*/ 2412620 w 2412655"/>
              <a:gd name="connsiteY3" fmla="*/ 877719 h 909484"/>
              <a:gd name="connsiteX4" fmla="*/ 1650520 w 2412655"/>
              <a:gd name="connsiteY4" fmla="*/ 862642 h 909484"/>
              <a:gd name="connsiteX5" fmla="*/ 143774 w 2412655"/>
              <a:gd name="connsiteY5" fmla="*/ 862642 h 909484"/>
              <a:gd name="connsiteX6" fmla="*/ 0 w 2412655"/>
              <a:gd name="connsiteY6" fmla="*/ 718868 h 909484"/>
              <a:gd name="connsiteX7" fmla="*/ 0 w 2412655"/>
              <a:gd name="connsiteY7" fmla="*/ 143774 h 909484"/>
              <a:gd name="connsiteX0" fmla="*/ 0 w 2338145"/>
              <a:gd name="connsiteY0" fmla="*/ 143774 h 862642"/>
              <a:gd name="connsiteX1" fmla="*/ 143774 w 2338145"/>
              <a:gd name="connsiteY1" fmla="*/ 0 h 862642"/>
              <a:gd name="connsiteX2" fmla="*/ 1650520 w 2338145"/>
              <a:gd name="connsiteY2" fmla="*/ 0 h 862642"/>
              <a:gd name="connsiteX3" fmla="*/ 2338106 w 2338145"/>
              <a:gd name="connsiteY3" fmla="*/ 782469 h 862642"/>
              <a:gd name="connsiteX4" fmla="*/ 1650520 w 2338145"/>
              <a:gd name="connsiteY4" fmla="*/ 862642 h 862642"/>
              <a:gd name="connsiteX5" fmla="*/ 143774 w 2338145"/>
              <a:gd name="connsiteY5" fmla="*/ 862642 h 862642"/>
              <a:gd name="connsiteX6" fmla="*/ 0 w 2338145"/>
              <a:gd name="connsiteY6" fmla="*/ 718868 h 862642"/>
              <a:gd name="connsiteX7" fmla="*/ 0 w 2338145"/>
              <a:gd name="connsiteY7" fmla="*/ 143774 h 862642"/>
              <a:gd name="connsiteX0" fmla="*/ 0 w 2338202"/>
              <a:gd name="connsiteY0" fmla="*/ 143774 h 862642"/>
              <a:gd name="connsiteX1" fmla="*/ 143774 w 2338202"/>
              <a:gd name="connsiteY1" fmla="*/ 0 h 862642"/>
              <a:gd name="connsiteX2" fmla="*/ 1650520 w 2338202"/>
              <a:gd name="connsiteY2" fmla="*/ 0 h 862642"/>
              <a:gd name="connsiteX3" fmla="*/ 2338106 w 2338202"/>
              <a:gd name="connsiteY3" fmla="*/ 782469 h 862642"/>
              <a:gd name="connsiteX4" fmla="*/ 1650520 w 2338202"/>
              <a:gd name="connsiteY4" fmla="*/ 862642 h 862642"/>
              <a:gd name="connsiteX5" fmla="*/ 143774 w 2338202"/>
              <a:gd name="connsiteY5" fmla="*/ 862642 h 862642"/>
              <a:gd name="connsiteX6" fmla="*/ 0 w 2338202"/>
              <a:gd name="connsiteY6" fmla="*/ 718868 h 862642"/>
              <a:gd name="connsiteX7" fmla="*/ 0 w 233820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35809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  <a:gd name="connsiteX0" fmla="*/ 0 w 2356082"/>
              <a:gd name="connsiteY0" fmla="*/ 143774 h 862642"/>
              <a:gd name="connsiteX1" fmla="*/ 143774 w 2356082"/>
              <a:gd name="connsiteY1" fmla="*/ 0 h 862642"/>
              <a:gd name="connsiteX2" fmla="*/ 1650520 w 2356082"/>
              <a:gd name="connsiteY2" fmla="*/ 0 h 862642"/>
              <a:gd name="connsiteX3" fmla="*/ 2355989 w 2356082"/>
              <a:gd name="connsiteY3" fmla="*/ 845334 h 862642"/>
              <a:gd name="connsiteX4" fmla="*/ 1650520 w 2356082"/>
              <a:gd name="connsiteY4" fmla="*/ 862642 h 862642"/>
              <a:gd name="connsiteX5" fmla="*/ 143774 w 2356082"/>
              <a:gd name="connsiteY5" fmla="*/ 862642 h 862642"/>
              <a:gd name="connsiteX6" fmla="*/ 0 w 2356082"/>
              <a:gd name="connsiteY6" fmla="*/ 718868 h 862642"/>
              <a:gd name="connsiteX7" fmla="*/ 0 w 2356082"/>
              <a:gd name="connsiteY7" fmla="*/ 143774 h 862642"/>
              <a:gd name="connsiteX0" fmla="*/ 0 w 2350122"/>
              <a:gd name="connsiteY0" fmla="*/ 143774 h 862642"/>
              <a:gd name="connsiteX1" fmla="*/ 143774 w 2350122"/>
              <a:gd name="connsiteY1" fmla="*/ 0 h 862642"/>
              <a:gd name="connsiteX2" fmla="*/ 1650520 w 2350122"/>
              <a:gd name="connsiteY2" fmla="*/ 0 h 862642"/>
              <a:gd name="connsiteX3" fmla="*/ 2350028 w 2350122"/>
              <a:gd name="connsiteY3" fmla="*/ 847239 h 862642"/>
              <a:gd name="connsiteX4" fmla="*/ 1650520 w 2350122"/>
              <a:gd name="connsiteY4" fmla="*/ 862642 h 862642"/>
              <a:gd name="connsiteX5" fmla="*/ 143774 w 2350122"/>
              <a:gd name="connsiteY5" fmla="*/ 862642 h 862642"/>
              <a:gd name="connsiteX6" fmla="*/ 0 w 2350122"/>
              <a:gd name="connsiteY6" fmla="*/ 718868 h 862642"/>
              <a:gd name="connsiteX7" fmla="*/ 0 w 2350122"/>
              <a:gd name="connsiteY7" fmla="*/ 143774 h 862642"/>
              <a:gd name="connsiteX0" fmla="*/ 0 w 2335221"/>
              <a:gd name="connsiteY0" fmla="*/ 143774 h 862642"/>
              <a:gd name="connsiteX1" fmla="*/ 143774 w 2335221"/>
              <a:gd name="connsiteY1" fmla="*/ 0 h 862642"/>
              <a:gd name="connsiteX2" fmla="*/ 1650520 w 2335221"/>
              <a:gd name="connsiteY2" fmla="*/ 0 h 862642"/>
              <a:gd name="connsiteX3" fmla="*/ 2335125 w 2335221"/>
              <a:gd name="connsiteY3" fmla="*/ 841524 h 862642"/>
              <a:gd name="connsiteX4" fmla="*/ 1650520 w 2335221"/>
              <a:gd name="connsiteY4" fmla="*/ 862642 h 862642"/>
              <a:gd name="connsiteX5" fmla="*/ 143774 w 2335221"/>
              <a:gd name="connsiteY5" fmla="*/ 862642 h 862642"/>
              <a:gd name="connsiteX6" fmla="*/ 0 w 2335221"/>
              <a:gd name="connsiteY6" fmla="*/ 718868 h 862642"/>
              <a:gd name="connsiteX7" fmla="*/ 0 w 2335221"/>
              <a:gd name="connsiteY7" fmla="*/ 143774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21" h="862642">
                <a:moveTo>
                  <a:pt x="0" y="143774"/>
                </a:moveTo>
                <a:cubicBezTo>
                  <a:pt x="0" y="64370"/>
                  <a:pt x="64370" y="0"/>
                  <a:pt x="143774" y="0"/>
                </a:cubicBezTo>
                <a:lnTo>
                  <a:pt x="1650520" y="0"/>
                </a:lnTo>
                <a:cubicBezTo>
                  <a:pt x="1648238" y="6019"/>
                  <a:pt x="2341221" y="850150"/>
                  <a:pt x="2335125" y="841524"/>
                </a:cubicBezTo>
                <a:cubicBezTo>
                  <a:pt x="2344067" y="833298"/>
                  <a:pt x="1729924" y="862642"/>
                  <a:pt x="1650520" y="862642"/>
                </a:cubicBezTo>
                <a:lnTo>
                  <a:pt x="143774" y="862642"/>
                </a:lnTo>
                <a:cubicBezTo>
                  <a:pt x="64370" y="862642"/>
                  <a:pt x="0" y="798272"/>
                  <a:pt x="0" y="718868"/>
                </a:cubicBezTo>
                <a:lnTo>
                  <a:pt x="0" y="14377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6" name="덧셈 기호 15"/>
          <p:cNvSpPr/>
          <p:nvPr userDrawn="1"/>
        </p:nvSpPr>
        <p:spPr>
          <a:xfrm>
            <a:off x="7396766" y="396007"/>
            <a:ext cx="388997" cy="38899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 userDrawn="1"/>
        </p:nvSpPr>
        <p:spPr>
          <a:xfrm>
            <a:off x="11627811" y="227164"/>
            <a:ext cx="313677" cy="3136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0" name="덧셈 기호 19"/>
          <p:cNvSpPr/>
          <p:nvPr userDrawn="1"/>
        </p:nvSpPr>
        <p:spPr>
          <a:xfrm rot="18902334">
            <a:off x="11674556" y="271644"/>
            <a:ext cx="222165" cy="222165"/>
          </a:xfrm>
          <a:prstGeom prst="mathPlus">
            <a:avLst>
              <a:gd name="adj1" fmla="val 3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683073" y="284929"/>
            <a:ext cx="181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55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41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6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25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1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8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8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9655-57C6-47FD-8D9F-7FF3F735FFE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10AE-8D9F-4886-9FF7-E1AFF8AE88E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BA7B-13C1-4BE0-B5A3-C507286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871267D-4502-8ECB-D306-0E424D674446}"/>
              </a:ext>
            </a:extLst>
          </p:cNvPr>
          <p:cNvSpPr/>
          <p:nvPr/>
        </p:nvSpPr>
        <p:spPr>
          <a:xfrm>
            <a:off x="708698" y="4519751"/>
            <a:ext cx="696685" cy="7053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61ADD6-014C-9DAD-5A99-A44C06A2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63266"/>
              </p:ext>
            </p:extLst>
          </p:nvPr>
        </p:nvGraphicFramePr>
        <p:xfrm>
          <a:off x="1796869" y="998339"/>
          <a:ext cx="9715461" cy="5435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05">
                  <a:extLst>
                    <a:ext uri="{9D8B030D-6E8A-4147-A177-3AD203B41FA5}">
                      <a16:colId xmlns:a16="http://schemas.microsoft.com/office/drawing/2014/main" val="2872871453"/>
                    </a:ext>
                  </a:extLst>
                </a:gridCol>
                <a:gridCol w="1321997">
                  <a:extLst>
                    <a:ext uri="{9D8B030D-6E8A-4147-A177-3AD203B41FA5}">
                      <a16:colId xmlns:a16="http://schemas.microsoft.com/office/drawing/2014/main" val="2621055797"/>
                    </a:ext>
                  </a:extLst>
                </a:gridCol>
                <a:gridCol w="351366">
                  <a:extLst>
                    <a:ext uri="{9D8B030D-6E8A-4147-A177-3AD203B41FA5}">
                      <a16:colId xmlns:a16="http://schemas.microsoft.com/office/drawing/2014/main" val="1483844123"/>
                    </a:ext>
                  </a:extLst>
                </a:gridCol>
                <a:gridCol w="7410593">
                  <a:extLst>
                    <a:ext uri="{9D8B030D-6E8A-4147-A177-3AD203B41FA5}">
                      <a16:colId xmlns:a16="http://schemas.microsoft.com/office/drawing/2014/main" val="375275530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79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톱니바퀴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톱니바퀴 오브젝트를 인벤토리에서 더블 클릭해 거대 톱니바퀴 앞에서 사용 시 해금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5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톱니바퀴 조절기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버튼을 마우스로 클릭해 지정된 순서대로 클릭 시 해금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가운데 붉은 네모 클릭 시 리셋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왼쪽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오른쪽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왼쪽</a:t>
                      </a:r>
                      <a:r>
                        <a:rPr lang="en-US" altLang="ko-KR" sz="1400" dirty="0"/>
                        <a:t>x3, </a:t>
                      </a:r>
                      <a:r>
                        <a:rPr lang="ko-KR" altLang="en-US" sz="1400" dirty="0"/>
                        <a:t>오른쪽</a:t>
                      </a:r>
                      <a:r>
                        <a:rPr lang="en-US" altLang="ko-KR" sz="1400" dirty="0"/>
                        <a:t>x2, </a:t>
                      </a:r>
                      <a:r>
                        <a:rPr lang="ko-KR" altLang="en-US" sz="1400" dirty="0"/>
                        <a:t>왼쪽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2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증기기관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별 연료를 인벤토리에서 더블 클릭해 증기기관의 동그란 부분 앞에서 사용 시 해금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1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증기기관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공구박스를 인벤토리에서 더블 클릭해 증기기관의 동그란 부분 앞에서 사용 시 해금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해시계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증기기관 해금 후 떨어진 별조각을 주워 해시계 앞에서 더블 클릭해 사용시 해금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별 조절기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개의 레버를 순서대로 마우스 클릭해 사용시 해금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최종적으로 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위로 맞출 시 해금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045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관련 사항은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층 </a:t>
                      </a:r>
                      <a:r>
                        <a:rPr lang="ko-KR" altLang="en-US" sz="1100" dirty="0" err="1"/>
                        <a:t>텍스쳐</a:t>
                      </a:r>
                      <a:r>
                        <a:rPr lang="ko-KR" altLang="en-US" sz="1100" dirty="0"/>
                        <a:t> 작업 들어가면서 이야기 드리겠습니다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인벤토리에 들어있는 책을 정해진 자리에 가서 사용 시 해금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관련 사항은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 </a:t>
                      </a:r>
                      <a:r>
                        <a:rPr lang="ko-KR" altLang="en-US" sz="1400" dirty="0" err="1"/>
                        <a:t>텍스쳐</a:t>
                      </a:r>
                      <a:r>
                        <a:rPr lang="ko-KR" altLang="en-US" sz="1400" dirty="0"/>
                        <a:t> 작업 들어가면서 이야기 드리겠습니다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인벤토리에 들어있는 책을 정해진 자리에 가서 사용 시 해금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돌기둥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수정기둥</a:t>
                      </a:r>
                      <a:r>
                        <a:rPr lang="en-US" altLang="ko-KR" sz="1400" dirty="0"/>
                        <a:t>?)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정해진 숫자대로 돌기둥에 가서 </a:t>
                      </a:r>
                      <a:r>
                        <a:rPr lang="en-US" altLang="ko-KR" sz="1400" dirty="0"/>
                        <a:t>Q</a:t>
                      </a:r>
                      <a:r>
                        <a:rPr lang="ko-KR" altLang="en-US" sz="1400" dirty="0"/>
                        <a:t>로 상호작용시 리프트가 올라온다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임의로 지정이 필요하다면</a:t>
                      </a:r>
                      <a:r>
                        <a:rPr lang="en-US" altLang="ko-KR" sz="1400" dirty="0"/>
                        <a:t> 2 1 4 3</a:t>
                      </a:r>
                      <a:r>
                        <a:rPr lang="ko-KR" altLang="en-US" sz="1400" dirty="0"/>
                        <a:t>의 순서대로 가까이 다가가 </a:t>
                      </a:r>
                      <a:r>
                        <a:rPr lang="en-US" altLang="ko-KR" sz="1400" dirty="0"/>
                        <a:t>Q </a:t>
                      </a:r>
                      <a:r>
                        <a:rPr lang="ko-KR" altLang="en-US" sz="1400" dirty="0"/>
                        <a:t>사용시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7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떠다니는 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돌을 정해진 위치로 옮겨 맞출 시 리프트가 활성화된다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0006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  <a:r>
                        <a:rPr lang="en-US" altLang="ko-KR" sz="1100" dirty="0"/>
                        <a:t>(2</a:t>
                      </a:r>
                      <a:r>
                        <a:rPr lang="ko-KR" altLang="en-US" sz="1100" dirty="0"/>
                        <a:t>층 끝난 후 이야기 드리겠습니다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우주 천체 시계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정해진 순서대로 아이템 사용 시 해금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11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33FF904-0352-82B5-8B5E-F579BD2C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9" y="1607783"/>
            <a:ext cx="1175256" cy="11639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C7F6B59-AB4B-527A-DCEE-AC4230A8E6CF}"/>
              </a:ext>
            </a:extLst>
          </p:cNvPr>
          <p:cNvSpPr/>
          <p:nvPr/>
        </p:nvSpPr>
        <p:spPr>
          <a:xfrm>
            <a:off x="779170" y="4624253"/>
            <a:ext cx="243036" cy="22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CCD9E-851A-5D69-1845-55C4CADC7C93}"/>
              </a:ext>
            </a:extLst>
          </p:cNvPr>
          <p:cNvSpPr/>
          <p:nvPr/>
        </p:nvSpPr>
        <p:spPr>
          <a:xfrm>
            <a:off x="1077762" y="4624253"/>
            <a:ext cx="243036" cy="22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5D65A6-8797-6F6E-AF1D-F944576B072B}"/>
              </a:ext>
            </a:extLst>
          </p:cNvPr>
          <p:cNvSpPr/>
          <p:nvPr/>
        </p:nvSpPr>
        <p:spPr>
          <a:xfrm>
            <a:off x="782072" y="4920343"/>
            <a:ext cx="243036" cy="22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EAE360-296B-4CB1-CFD6-8ED70E21BD72}"/>
              </a:ext>
            </a:extLst>
          </p:cNvPr>
          <p:cNvSpPr/>
          <p:nvPr/>
        </p:nvSpPr>
        <p:spPr>
          <a:xfrm>
            <a:off x="1077762" y="4920343"/>
            <a:ext cx="243036" cy="22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 rtlCol="0" anchor="ctr"/>
      <a:lstStyle>
        <a:defPPr algn="ctr">
          <a:defRPr sz="3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199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w084658</cp:lastModifiedBy>
  <cp:revision>42</cp:revision>
  <dcterms:created xsi:type="dcterms:W3CDTF">2022-07-08T06:48:36Z</dcterms:created>
  <dcterms:modified xsi:type="dcterms:W3CDTF">2022-08-01T07:19:55Z</dcterms:modified>
</cp:coreProperties>
</file>