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  <p:sldId id="257" r:id="rId9"/>
    <p:sldId id="260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9D3"/>
    <a:srgbClr val="8126AA"/>
    <a:srgbClr val="E9987F"/>
    <a:srgbClr val="F48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0BD4D-17C6-4FBC-BDF1-A084B30C2DD4}" v="12" dt="2022-08-30T05:56:3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B340-F10B-D3F8-B728-F2CDA160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43E28-C891-E4EA-B20B-18E1340D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71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F9DE-FC48-B84D-90A1-A32BA4D1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871FD-C5AE-B45C-4261-5CA8099D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08C86-5FF8-7F63-E2CF-C47850BB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B722B-523C-74F9-688E-195F625C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2D4CD-A13B-50B9-CDBE-546A9FE8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1D4C6D-993C-C10D-22BE-0E2DD3E05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C963-5697-94D5-C5EF-3E2DEE9D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6D822-E39E-8852-0EC7-1DDC7F2B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5D8FB-3BCB-1CB0-A14C-04725A9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C4FD-12B8-4061-F568-28AA63F5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8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B322E-9953-2D8C-3553-C60DFA54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7304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E8F6-6C04-16BD-10DD-D67DBF31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30"/>
            <a:ext cx="7391400" cy="49261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751E1-EB0C-5DDF-CC02-305B1BA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B477FCF9-309A-8B1F-2725-9D51B9B39A1F}"/>
              </a:ext>
            </a:extLst>
          </p:cNvPr>
          <p:cNvSpPr/>
          <p:nvPr userDrawn="1"/>
        </p:nvSpPr>
        <p:spPr>
          <a:xfrm>
            <a:off x="741874" y="1164834"/>
            <a:ext cx="432758" cy="432758"/>
          </a:xfrm>
          <a:prstGeom prst="halfFrame">
            <a:avLst>
              <a:gd name="adj1" fmla="val 10397"/>
              <a:gd name="adj2" fmla="val 1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F6473F62-7115-69FE-3996-D037EE394AB8}"/>
              </a:ext>
            </a:extLst>
          </p:cNvPr>
          <p:cNvSpPr/>
          <p:nvPr userDrawn="1"/>
        </p:nvSpPr>
        <p:spPr>
          <a:xfrm flipH="1" flipV="1">
            <a:off x="7875916" y="5827386"/>
            <a:ext cx="432758" cy="432758"/>
          </a:xfrm>
          <a:prstGeom prst="halfFrame">
            <a:avLst>
              <a:gd name="adj1" fmla="val 10397"/>
              <a:gd name="adj2" fmla="val 1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74D53D-7BA1-4F92-FCB2-84E7A6048FF6}"/>
              </a:ext>
            </a:extLst>
          </p:cNvPr>
          <p:cNvCxnSpPr/>
          <p:nvPr userDrawn="1"/>
        </p:nvCxnSpPr>
        <p:spPr>
          <a:xfrm>
            <a:off x="8445260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A2E2305-3B68-C3F3-0D8A-A7831FAD52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60921" y="365126"/>
            <a:ext cx="3252158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277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07D-376F-C5B0-7233-33C72EE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ED806-5A03-717D-088A-D0100A12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026F9-F836-063D-D9ED-9A12AD7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7176-2B71-CB0D-8D9C-642FE2CE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499A9-8853-68E2-0B1A-52B6F722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2FF1C-5C29-6680-505A-038A0CD7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D694-5671-C2B7-1C53-9DA274D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C668D-5B70-84C0-1D79-8B4952FB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27892-1E1B-BD25-4787-E35B693A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57D68-7236-C665-ADA5-74CB2F58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5A2BB-DC71-DA5A-8C57-567BFA03F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51D8A-B7C4-83AA-8E12-1261E3C57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751C8-9A8B-A763-CBD4-F10F2A8B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F3C4-08E8-0273-F783-F8C68A17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BEA053-9B58-A4B5-E254-6F077C7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CAA50-4E7C-529D-4A5A-D82081B1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7D751-4231-D05A-D8E5-D201A26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3AD834-251C-DB1A-6B18-1A9E94C6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A60E96-8A18-44BE-AB61-B1148ADE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D16F7-CC54-0FBC-174A-1FA7873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D07A-5A67-FEE0-118F-720561AB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E16A6-C5CD-B664-4844-E84A985D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5DDC5-6CC1-E5A4-5EA3-E7B94CBD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56E13-5359-0765-8241-56D219B3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22039-9485-83E3-0A52-D0CC2BC5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16FB5-E8D2-D556-6103-94569E7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B5E5-C729-6D66-2EF9-8B7B8EF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28B60-59A0-6C63-23E9-C84CDDD5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31A49-3196-1312-1906-DF7B8EBF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D1943-1391-D648-3B00-27CBFF9E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2535E-5560-CD60-21BD-6308483F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E658A-268C-A4DF-2C3E-D1566D3B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CA6DF-EDE3-60D1-425B-003100A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D7E06-8787-FA6B-4682-87A64F8A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6E17D-F50F-197A-907E-EEBD4F66E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037C74-3FE4-5DE2-A605-7209A10381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33F13-03B4-56DA-2069-086D777D3644}"/>
              </a:ext>
            </a:extLst>
          </p:cNvPr>
          <p:cNvSpPr/>
          <p:nvPr userDrawn="1"/>
        </p:nvSpPr>
        <p:spPr>
          <a:xfrm>
            <a:off x="138744" y="133445"/>
            <a:ext cx="560713" cy="56071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AC16E4-7791-6A04-19EE-9D36314665BF}"/>
              </a:ext>
            </a:extLst>
          </p:cNvPr>
          <p:cNvSpPr/>
          <p:nvPr userDrawn="1"/>
        </p:nvSpPr>
        <p:spPr>
          <a:xfrm>
            <a:off x="373817" y="419290"/>
            <a:ext cx="408313" cy="40831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651B4-0E70-0B8F-DB11-9CE4F8A00897}"/>
              </a:ext>
            </a:extLst>
          </p:cNvPr>
          <p:cNvSpPr/>
          <p:nvPr userDrawn="1"/>
        </p:nvSpPr>
        <p:spPr>
          <a:xfrm>
            <a:off x="310550" y="6356350"/>
            <a:ext cx="1846053" cy="365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7B176-C10F-013B-F47F-41B4EE52E630}"/>
              </a:ext>
            </a:extLst>
          </p:cNvPr>
          <p:cNvSpPr/>
          <p:nvPr userDrawn="1"/>
        </p:nvSpPr>
        <p:spPr>
          <a:xfrm>
            <a:off x="1828798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7FB67F-6A1F-48E0-4912-AA699F69A228}"/>
              </a:ext>
            </a:extLst>
          </p:cNvPr>
          <p:cNvSpPr/>
          <p:nvPr userDrawn="1"/>
        </p:nvSpPr>
        <p:spPr>
          <a:xfrm>
            <a:off x="1466488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8CF6-00D6-6808-856A-5459FB479C2D}"/>
              </a:ext>
            </a:extLst>
          </p:cNvPr>
          <p:cNvSpPr/>
          <p:nvPr userDrawn="1"/>
        </p:nvSpPr>
        <p:spPr>
          <a:xfrm>
            <a:off x="1102327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DD4B5E-C75D-A64A-FECD-F9FA4944267F}"/>
              </a:ext>
            </a:extLst>
          </p:cNvPr>
          <p:cNvSpPr/>
          <p:nvPr userDrawn="1"/>
        </p:nvSpPr>
        <p:spPr>
          <a:xfrm>
            <a:off x="738166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B0559A-40A2-709D-E9B0-1CDF80D04331}"/>
              </a:ext>
            </a:extLst>
          </p:cNvPr>
          <p:cNvSpPr/>
          <p:nvPr userDrawn="1"/>
        </p:nvSpPr>
        <p:spPr>
          <a:xfrm>
            <a:off x="374005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0zoAn4EQgqJ_iACTULPAG0wDhn422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0zoAn4EQgqJ_iACTULPAG0wDhn422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0zoAn4EQgqJ_iACTULPAG0wDhn422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B579-EB66-4F91-FBF1-3AA36C728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/>
              <a:t>층 퀴즈 상세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18CD7-897D-C4D9-CE4D-AE2247BFD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34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AEE1ADE-6405-7D88-C1A8-3CC1636672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39140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수정기둥 퍼즐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A8DF9-4DE3-4DB0-415A-5C9CD639FA05}"/>
              </a:ext>
            </a:extLst>
          </p:cNvPr>
          <p:cNvSpPr txBox="1">
            <a:spLocks/>
          </p:cNvSpPr>
          <p:nvPr/>
        </p:nvSpPr>
        <p:spPr>
          <a:xfrm>
            <a:off x="838200" y="1250830"/>
            <a:ext cx="7391400" cy="4926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밤일때만 클리어 가능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수정기둥에 다가가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빨강기둥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초록기둥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파랑기둥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보라기둥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순으로 마우스 클릭해 상호작용시 클리어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15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초간 기둥에 상호작용 없을 시 지정 효과음 출력 후 진행 상황 리셋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기둥을 올바르지 못한 순서로 상호작용시 지정 효과음 출력 후 진행 상황 리셋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87570B-8F00-E52A-F86D-BBB63D35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3" y="183032"/>
            <a:ext cx="3383573" cy="288975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662EC2-D8AC-D6FA-3169-400057A5F235}"/>
              </a:ext>
            </a:extLst>
          </p:cNvPr>
          <p:cNvSpPr/>
          <p:nvPr/>
        </p:nvSpPr>
        <p:spPr>
          <a:xfrm>
            <a:off x="9494981" y="2142836"/>
            <a:ext cx="314036" cy="3140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7C3D3B-7074-B695-A736-58977CE315F7}"/>
              </a:ext>
            </a:extLst>
          </p:cNvPr>
          <p:cNvSpPr/>
          <p:nvPr/>
        </p:nvSpPr>
        <p:spPr>
          <a:xfrm>
            <a:off x="9494981" y="1212886"/>
            <a:ext cx="314036" cy="3140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C12FB6-AC63-CA7B-0AB9-8990866BA5E7}"/>
              </a:ext>
            </a:extLst>
          </p:cNvPr>
          <p:cNvSpPr/>
          <p:nvPr/>
        </p:nvSpPr>
        <p:spPr>
          <a:xfrm>
            <a:off x="10658763" y="1212886"/>
            <a:ext cx="314036" cy="3140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C02B4D-7E3E-9DF9-D2EF-CB97E835064E}"/>
              </a:ext>
            </a:extLst>
          </p:cNvPr>
          <p:cNvSpPr/>
          <p:nvPr/>
        </p:nvSpPr>
        <p:spPr>
          <a:xfrm>
            <a:off x="10658763" y="2142836"/>
            <a:ext cx="314036" cy="3140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054215-6289-D215-73B0-6E8B374C649F}"/>
              </a:ext>
            </a:extLst>
          </p:cNvPr>
          <p:cNvSpPr/>
          <p:nvPr/>
        </p:nvSpPr>
        <p:spPr>
          <a:xfrm>
            <a:off x="765649" y="1806538"/>
            <a:ext cx="288636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E5802A-CF13-6AF1-95D3-F4ADD478E31B}"/>
              </a:ext>
            </a:extLst>
          </p:cNvPr>
          <p:cNvSpPr/>
          <p:nvPr/>
        </p:nvSpPr>
        <p:spPr>
          <a:xfrm>
            <a:off x="8996218" y="3144055"/>
            <a:ext cx="2989138" cy="522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클리어 예시</a:t>
            </a:r>
            <a:endParaRPr lang="en-US" altLang="ko-KR" sz="160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477091-44BE-919F-E1BE-A990FC4ED3D6}"/>
              </a:ext>
            </a:extLst>
          </p:cNvPr>
          <p:cNvSpPr/>
          <p:nvPr/>
        </p:nvSpPr>
        <p:spPr>
          <a:xfrm>
            <a:off x="8602704" y="3225330"/>
            <a:ext cx="288636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0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8E17F2D-DBD6-6A04-29D4-2F6E631646F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56285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 힌트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클릭시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플로우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B03B22-9F41-91ED-334B-107AD584FB7B}"/>
              </a:ext>
            </a:extLst>
          </p:cNvPr>
          <p:cNvSpPr/>
          <p:nvPr/>
        </p:nvSpPr>
        <p:spPr>
          <a:xfrm>
            <a:off x="4731507" y="1445944"/>
            <a:ext cx="1162050" cy="52387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클릭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AFAB84-34FF-5B48-D9AE-DDB22DC9752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312532" y="1969819"/>
            <a:ext cx="0" cy="13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485BD653-C89D-E2C3-9B75-B627E39D51B4}"/>
              </a:ext>
            </a:extLst>
          </p:cNvPr>
          <p:cNvSpPr/>
          <p:nvPr/>
        </p:nvSpPr>
        <p:spPr>
          <a:xfrm>
            <a:off x="4320630" y="2812636"/>
            <a:ext cx="1971672" cy="60712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현재 올바르게 상호작용한 </a:t>
            </a:r>
            <a:endParaRPr lang="en-US" altLang="ko-KR" sz="10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기둥이 있는가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498E0-3F23-6C24-619B-404693491A1E}"/>
              </a:ext>
            </a:extLst>
          </p:cNvPr>
          <p:cNvCxnSpPr>
            <a:cxnSpLocks/>
            <a:stCxn id="30" idx="3"/>
            <a:endCxn id="92" idx="1"/>
          </p:cNvCxnSpPr>
          <p:nvPr/>
        </p:nvCxnSpPr>
        <p:spPr>
          <a:xfrm flipV="1">
            <a:off x="6292302" y="3113105"/>
            <a:ext cx="451078" cy="30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9DE2623-19A4-54F2-4454-D62BCAD9F224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5306466" y="3419760"/>
            <a:ext cx="3866" cy="2312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CD71EFA-0A12-5702-52ED-1696D16534DC}"/>
              </a:ext>
            </a:extLst>
          </p:cNvPr>
          <p:cNvSpPr/>
          <p:nvPr/>
        </p:nvSpPr>
        <p:spPr>
          <a:xfrm>
            <a:off x="6197012" y="5282866"/>
            <a:ext cx="1343024" cy="52387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1EEDBA-4C08-D9A2-CD32-D2AA61CA407B}"/>
              </a:ext>
            </a:extLst>
          </p:cNvPr>
          <p:cNvSpPr/>
          <p:nvPr/>
        </p:nvSpPr>
        <p:spPr>
          <a:xfrm>
            <a:off x="4410597" y="3650969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다음 기둥에 지정 이펙트 </a:t>
            </a:r>
            <a:endParaRPr lang="en-US" altLang="ko-KR" sz="10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7D7BBB7-B556-4A74-EA5F-542F1EAEC8F5}"/>
              </a:ext>
            </a:extLst>
          </p:cNvPr>
          <p:cNvGrpSpPr/>
          <p:nvPr/>
        </p:nvGrpSpPr>
        <p:grpSpPr>
          <a:xfrm>
            <a:off x="99126" y="1217406"/>
            <a:ext cx="2639906" cy="1862282"/>
            <a:chOff x="175599" y="1662109"/>
            <a:chExt cx="2639906" cy="18622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631C23C-04A1-1FA2-AA17-DA1F38DD07C5}"/>
                </a:ext>
              </a:extLst>
            </p:cNvPr>
            <p:cNvSpPr/>
            <p:nvPr/>
          </p:nvSpPr>
          <p:spPr>
            <a:xfrm>
              <a:off x="175599" y="2018864"/>
              <a:ext cx="2639906" cy="150552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69B2C3-8BA2-61BF-9671-EB1D351D6650}"/>
                </a:ext>
              </a:extLst>
            </p:cNvPr>
            <p:cNvSpPr/>
            <p:nvPr/>
          </p:nvSpPr>
          <p:spPr>
            <a:xfrm>
              <a:off x="258039" y="2099534"/>
              <a:ext cx="2475027" cy="5238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000">
                  <a:solidFill>
                    <a:sysClr val="windowText" lastClr="000000"/>
                  </a:solidFill>
                </a:rPr>
                <a:t>번 퍼즐의 클리어를 위한 모든 동작이 이루어졌는가</a:t>
              </a:r>
              <a:r>
                <a:rPr lang="en-US" altLang="ko-KR" sz="1000">
                  <a:solidFill>
                    <a:sysClr val="windowText" lastClr="000000"/>
                  </a:solidFill>
                </a:rPr>
                <a:t>?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32BF0-687F-EA17-488F-3AB62B369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3" y="2623409"/>
              <a:ext cx="0" cy="2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AB86BCD-6A03-180D-7DE6-3923B8435FA6}"/>
                </a:ext>
              </a:extLst>
            </p:cNvPr>
            <p:cNvSpPr/>
            <p:nvPr/>
          </p:nvSpPr>
          <p:spPr>
            <a:xfrm>
              <a:off x="824040" y="2883437"/>
              <a:ext cx="1343024" cy="5238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다음 퍼즐 클릭 </a:t>
              </a:r>
              <a:endParaRPr lang="en-US" altLang="ko-KR" sz="100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플로우로 이동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DE7D5D-BC98-4799-AAAF-0C905C4E881B}"/>
                </a:ext>
              </a:extLst>
            </p:cNvPr>
            <p:cNvSpPr/>
            <p:nvPr/>
          </p:nvSpPr>
          <p:spPr>
            <a:xfrm>
              <a:off x="175599" y="1662109"/>
              <a:ext cx="2639905" cy="35675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상시 체크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AB72D768-5AC3-486D-0DE8-ACAF51574B2D}"/>
              </a:ext>
            </a:extLst>
          </p:cNvPr>
          <p:cNvSpPr/>
          <p:nvPr/>
        </p:nvSpPr>
        <p:spPr>
          <a:xfrm>
            <a:off x="4326696" y="2114557"/>
            <a:ext cx="1971672" cy="52387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현재 상태가 낮인가</a:t>
            </a:r>
            <a:r>
              <a:rPr lang="en-US" altLang="ko-KR" sz="100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C06ED0-2B14-7A61-A52E-C8E6097565E6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5306466" y="2638432"/>
            <a:ext cx="6066" cy="174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DFC1DC-CC9C-B9F1-386D-D6E01CE8B839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6298368" y="2373270"/>
            <a:ext cx="445012" cy="32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1C1B193-6E44-19AD-221E-AECBCF7677EB}"/>
              </a:ext>
            </a:extLst>
          </p:cNvPr>
          <p:cNvSpPr/>
          <p:nvPr/>
        </p:nvSpPr>
        <p:spPr>
          <a:xfrm>
            <a:off x="6743380" y="2111332"/>
            <a:ext cx="1743073" cy="523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캐릭터 지정 대사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89FB5A1-0184-2A58-B895-FC453B7E041E}"/>
              </a:ext>
            </a:extLst>
          </p:cNvPr>
          <p:cNvCxnSpPr>
            <a:cxnSpLocks/>
            <a:stCxn id="86" idx="3"/>
            <a:endCxn id="94" idx="3"/>
          </p:cNvCxnSpPr>
          <p:nvPr/>
        </p:nvCxnSpPr>
        <p:spPr>
          <a:xfrm flipH="1">
            <a:off x="7540036" y="2373270"/>
            <a:ext cx="946417" cy="3171534"/>
          </a:xfrm>
          <a:prstGeom prst="bentConnector3">
            <a:avLst>
              <a:gd name="adj1" fmla="val -2415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2F237FC-5FAF-1C01-16D1-96AC86A15295}"/>
              </a:ext>
            </a:extLst>
          </p:cNvPr>
          <p:cNvSpPr/>
          <p:nvPr/>
        </p:nvSpPr>
        <p:spPr>
          <a:xfrm>
            <a:off x="6743380" y="2853870"/>
            <a:ext cx="1743073" cy="518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빨간 기둥에 지정 이펙트 </a:t>
            </a:r>
            <a:endParaRPr lang="en-US" altLang="ko-KR" sz="10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FCD765-01C3-B90F-4F85-F5466443A0BE}"/>
              </a:ext>
            </a:extLst>
          </p:cNvPr>
          <p:cNvSpPr/>
          <p:nvPr/>
        </p:nvSpPr>
        <p:spPr>
          <a:xfrm>
            <a:off x="5968790" y="4589541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기둥까지 가는 방향 계산해 바닥에 화살표 출력</a:t>
            </a:r>
            <a:endParaRPr lang="en-US" altLang="ko-KR" sz="1000">
              <a:solidFill>
                <a:sysClr val="windowText" lastClr="000000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BA25972-E827-845A-88EF-0655F9850FD8}"/>
              </a:ext>
            </a:extLst>
          </p:cNvPr>
          <p:cNvCxnSpPr>
            <a:stCxn id="92" idx="2"/>
            <a:endCxn id="27" idx="0"/>
          </p:cNvCxnSpPr>
          <p:nvPr/>
        </p:nvCxnSpPr>
        <p:spPr>
          <a:xfrm rot="5400000">
            <a:off x="6633121" y="3607744"/>
            <a:ext cx="1217201" cy="746392"/>
          </a:xfrm>
          <a:prstGeom prst="bentConnector3">
            <a:avLst>
              <a:gd name="adj1" fmla="val 826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AF258AB-32E2-51DC-AC8E-691BB84EF073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rot="16200000" flipH="1">
            <a:off x="5882080" y="3603095"/>
            <a:ext cx="414697" cy="155819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4B8D89-8C46-5635-3344-2D63A54ECD97}"/>
              </a:ext>
            </a:extLst>
          </p:cNvPr>
          <p:cNvCxnSpPr>
            <a:stCxn id="27" idx="2"/>
            <a:endCxn id="94" idx="0"/>
          </p:cNvCxnSpPr>
          <p:nvPr/>
        </p:nvCxnSpPr>
        <p:spPr>
          <a:xfrm flipH="1">
            <a:off x="6868524" y="5113416"/>
            <a:ext cx="1" cy="169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0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AEE1ADE-6405-7D88-C1A8-3CC1636672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39140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돌 퍼즐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A8DF9-4DE3-4DB0-415A-5C9CD639FA05}"/>
              </a:ext>
            </a:extLst>
          </p:cNvPr>
          <p:cNvSpPr txBox="1">
            <a:spLocks/>
          </p:cNvSpPr>
          <p:nvPr/>
        </p:nvSpPr>
        <p:spPr>
          <a:xfrm>
            <a:off x="838200" y="1250830"/>
            <a:ext cx="7391400" cy="4926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밤일때만 클리어 가능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타일에 해당 색의 돌을 옮길 시 클리어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수정기둥 라인 밖으로 플레이어나 돌이 나가지 못하도록 레이어 처리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천사상과 마우스 클릭 상호작용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15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초간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돌 움직임 없을 시 지정 효과음 출력 후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 진행 상황을 리셋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타일 별 중심에 트리거 설치해 밟을 시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지정 효과음이 나도록 설정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돌과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Q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상호작용시 효과음이 나도록 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41A0FB-2AB2-E367-6519-03BBB9252E35}"/>
              </a:ext>
            </a:extLst>
          </p:cNvPr>
          <p:cNvSpPr/>
          <p:nvPr/>
        </p:nvSpPr>
        <p:spPr>
          <a:xfrm>
            <a:off x="8996218" y="6016575"/>
            <a:ext cx="2989138" cy="522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플레이어 및 돌 활동 가능 범위</a:t>
            </a:r>
            <a:endParaRPr lang="en-US" altLang="ko-KR" sz="160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21FD23-10BA-8668-F05B-C818F727387D}"/>
              </a:ext>
            </a:extLst>
          </p:cNvPr>
          <p:cNvGrpSpPr/>
          <p:nvPr/>
        </p:nvGrpSpPr>
        <p:grpSpPr>
          <a:xfrm>
            <a:off x="9061843" y="3968274"/>
            <a:ext cx="2346035" cy="1954201"/>
            <a:chOff x="3067960" y="2577655"/>
            <a:chExt cx="4145639" cy="37545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7A084A-7C0B-C891-FE2A-9B3645D36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375"/>
            <a:stretch/>
          </p:blipFill>
          <p:spPr>
            <a:xfrm>
              <a:off x="3067960" y="2577655"/>
              <a:ext cx="4145639" cy="37545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AB87FC-0CC6-4ABF-BE1E-A9D31B05DB62}"/>
                </a:ext>
              </a:extLst>
            </p:cNvPr>
            <p:cNvSpPr/>
            <p:nvPr/>
          </p:nvSpPr>
          <p:spPr>
            <a:xfrm>
              <a:off x="4433455" y="4221018"/>
              <a:ext cx="1440872" cy="1496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F51A5B-E3D6-9E90-51F1-D3AAD1ADB39E}"/>
              </a:ext>
            </a:extLst>
          </p:cNvPr>
          <p:cNvSpPr/>
          <p:nvPr/>
        </p:nvSpPr>
        <p:spPr>
          <a:xfrm>
            <a:off x="765649" y="2322030"/>
            <a:ext cx="288636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CF4CD-97DC-A131-97DE-C75BAF052A21}"/>
              </a:ext>
            </a:extLst>
          </p:cNvPr>
          <p:cNvSpPr/>
          <p:nvPr/>
        </p:nvSpPr>
        <p:spPr>
          <a:xfrm>
            <a:off x="8602704" y="6097850"/>
            <a:ext cx="288636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BA9AF5-8EFD-CFDC-3D9B-13D8670ACDBF}"/>
              </a:ext>
            </a:extLst>
          </p:cNvPr>
          <p:cNvSpPr/>
          <p:nvPr/>
        </p:nvSpPr>
        <p:spPr>
          <a:xfrm>
            <a:off x="765649" y="1806538"/>
            <a:ext cx="288636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331C6D-F906-0B4E-946E-5B390BBD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5"/>
          <a:stretch/>
        </p:blipFill>
        <p:spPr>
          <a:xfrm>
            <a:off x="8602704" y="157648"/>
            <a:ext cx="3382652" cy="28903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2C5202-D8AC-0D6B-43BF-C230B7919E15}"/>
              </a:ext>
            </a:extLst>
          </p:cNvPr>
          <p:cNvSpPr/>
          <p:nvPr/>
        </p:nvSpPr>
        <p:spPr>
          <a:xfrm>
            <a:off x="9696038" y="1597890"/>
            <a:ext cx="203200" cy="2086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30C61-070B-0058-5E79-974A8EC9B6EF}"/>
              </a:ext>
            </a:extLst>
          </p:cNvPr>
          <p:cNvSpPr/>
          <p:nvPr/>
        </p:nvSpPr>
        <p:spPr>
          <a:xfrm>
            <a:off x="9732983" y="2162350"/>
            <a:ext cx="203200" cy="208647"/>
          </a:xfrm>
          <a:prstGeom prst="rect">
            <a:avLst/>
          </a:prstGeom>
          <a:solidFill>
            <a:srgbClr val="7030A0"/>
          </a:solidFill>
          <a:ln w="28575">
            <a:solidFill>
              <a:srgbClr val="A33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14DCB8-B7EA-1075-8CA4-0E4EDE0E232C}"/>
              </a:ext>
            </a:extLst>
          </p:cNvPr>
          <p:cNvSpPr/>
          <p:nvPr/>
        </p:nvSpPr>
        <p:spPr>
          <a:xfrm>
            <a:off x="10655969" y="2161338"/>
            <a:ext cx="203200" cy="208647"/>
          </a:xfrm>
          <a:prstGeom prst="rect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FC81C1-AE17-369D-30B3-7D3B7252969D}"/>
              </a:ext>
            </a:extLst>
          </p:cNvPr>
          <p:cNvSpPr/>
          <p:nvPr/>
        </p:nvSpPr>
        <p:spPr>
          <a:xfrm>
            <a:off x="10655969" y="1596878"/>
            <a:ext cx="203200" cy="208647"/>
          </a:xfrm>
          <a:prstGeom prst="rect">
            <a:avLst/>
          </a:prstGeom>
          <a:solidFill>
            <a:srgbClr val="C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B2D7F-200A-B415-88A8-68CCE71D9F33}"/>
              </a:ext>
            </a:extLst>
          </p:cNvPr>
          <p:cNvSpPr/>
          <p:nvPr/>
        </p:nvSpPr>
        <p:spPr>
          <a:xfrm>
            <a:off x="8996218" y="3144055"/>
            <a:ext cx="2989138" cy="522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클리어 예시</a:t>
            </a:r>
            <a:endParaRPr lang="en-US" altLang="ko-KR" sz="160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31EAC7-9D1B-CF25-19F9-BAF8C18BA1A1}"/>
              </a:ext>
            </a:extLst>
          </p:cNvPr>
          <p:cNvSpPr/>
          <p:nvPr/>
        </p:nvSpPr>
        <p:spPr>
          <a:xfrm>
            <a:off x="8602704" y="3225330"/>
            <a:ext cx="288636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E6BDBA-6690-6B24-DE13-EF36DFBF3755}"/>
              </a:ext>
            </a:extLst>
          </p:cNvPr>
          <p:cNvSpPr/>
          <p:nvPr/>
        </p:nvSpPr>
        <p:spPr>
          <a:xfrm>
            <a:off x="3962399" y="157648"/>
            <a:ext cx="3990975" cy="937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돌 떨어지는 위치는 돌 활동 가능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범위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정답이 아닌 좌표로만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내에서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랜덤으로 해주세요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D1820C-0AC5-8FED-7B0A-31385C8D5A91}"/>
              </a:ext>
            </a:extLst>
          </p:cNvPr>
          <p:cNvSpPr/>
          <p:nvPr/>
        </p:nvSpPr>
        <p:spPr>
          <a:xfrm>
            <a:off x="2390775" y="6277959"/>
            <a:ext cx="4162425" cy="422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구두로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설명드릴게요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B6DE335-177B-9AD1-23C2-FE5872B73417}"/>
              </a:ext>
            </a:extLst>
          </p:cNvPr>
          <p:cNvCxnSpPr>
            <a:cxnSpLocks/>
            <a:endCxn id="3" idx="1"/>
          </p:cNvCxnSpPr>
          <p:nvPr/>
        </p:nvCxnSpPr>
        <p:spPr>
          <a:xfrm rot="10800000" flipH="1" flipV="1">
            <a:off x="942975" y="4904508"/>
            <a:ext cx="1447800" cy="1584647"/>
          </a:xfrm>
          <a:prstGeom prst="bentConnector3">
            <a:avLst>
              <a:gd name="adj1" fmla="val -1578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8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8E17F2D-DBD6-6A04-29D4-2F6E631646F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56285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 힌트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클릭시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플로우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B03B22-9F41-91ED-334B-107AD584FB7B}"/>
              </a:ext>
            </a:extLst>
          </p:cNvPr>
          <p:cNvSpPr/>
          <p:nvPr/>
        </p:nvSpPr>
        <p:spPr>
          <a:xfrm>
            <a:off x="4731507" y="1445944"/>
            <a:ext cx="1162050" cy="52387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클릭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AFAB84-34FF-5B48-D9AE-DDB22DC9752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312532" y="1969819"/>
            <a:ext cx="0" cy="13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CD71EFA-0A12-5702-52ED-1696D16534DC}"/>
              </a:ext>
            </a:extLst>
          </p:cNvPr>
          <p:cNvSpPr/>
          <p:nvPr/>
        </p:nvSpPr>
        <p:spPr>
          <a:xfrm>
            <a:off x="4654042" y="5485688"/>
            <a:ext cx="1343024" cy="52387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1EEDBA-4C08-D9A2-CD32-D2AA61CA407B}"/>
              </a:ext>
            </a:extLst>
          </p:cNvPr>
          <p:cNvSpPr/>
          <p:nvPr/>
        </p:nvSpPr>
        <p:spPr>
          <a:xfrm>
            <a:off x="4430680" y="4137556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돌과 옮겨야하는 </a:t>
            </a:r>
            <a:endParaRPr lang="en-US" altLang="ko-KR" sz="10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위치에 지정 이펙트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7D7BBB7-B556-4A74-EA5F-542F1EAEC8F5}"/>
              </a:ext>
            </a:extLst>
          </p:cNvPr>
          <p:cNvGrpSpPr/>
          <p:nvPr/>
        </p:nvGrpSpPr>
        <p:grpSpPr>
          <a:xfrm>
            <a:off x="99126" y="1217406"/>
            <a:ext cx="2639906" cy="1862282"/>
            <a:chOff x="175599" y="1662109"/>
            <a:chExt cx="2639906" cy="18622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631C23C-04A1-1FA2-AA17-DA1F38DD07C5}"/>
                </a:ext>
              </a:extLst>
            </p:cNvPr>
            <p:cNvSpPr/>
            <p:nvPr/>
          </p:nvSpPr>
          <p:spPr>
            <a:xfrm>
              <a:off x="175599" y="2018864"/>
              <a:ext cx="2639906" cy="150552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69B2C3-8BA2-61BF-9671-EB1D351D6650}"/>
                </a:ext>
              </a:extLst>
            </p:cNvPr>
            <p:cNvSpPr/>
            <p:nvPr/>
          </p:nvSpPr>
          <p:spPr>
            <a:xfrm>
              <a:off x="258039" y="2099534"/>
              <a:ext cx="2475027" cy="5238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000">
                  <a:solidFill>
                    <a:sysClr val="windowText" lastClr="000000"/>
                  </a:solidFill>
                </a:rPr>
                <a:t>번 퍼즐의 클리어를 위한 모든 동작이 이루어졌는가</a:t>
              </a:r>
              <a:r>
                <a:rPr lang="en-US" altLang="ko-KR" sz="1000">
                  <a:solidFill>
                    <a:sysClr val="windowText" lastClr="000000"/>
                  </a:solidFill>
                </a:rPr>
                <a:t>?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32BF0-687F-EA17-488F-3AB62B369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3" y="2623409"/>
              <a:ext cx="0" cy="2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AB86BCD-6A03-180D-7DE6-3923B8435FA6}"/>
                </a:ext>
              </a:extLst>
            </p:cNvPr>
            <p:cNvSpPr/>
            <p:nvPr/>
          </p:nvSpPr>
          <p:spPr>
            <a:xfrm>
              <a:off x="541039" y="2884843"/>
              <a:ext cx="1909023" cy="5238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힌트 버튼 활성화 조건 충족해도 버튼이 뜨지 않게 함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DE7D5D-BC98-4799-AAAF-0C905C4E881B}"/>
                </a:ext>
              </a:extLst>
            </p:cNvPr>
            <p:cNvSpPr/>
            <p:nvPr/>
          </p:nvSpPr>
          <p:spPr>
            <a:xfrm>
              <a:off x="175599" y="1662109"/>
              <a:ext cx="2639905" cy="35675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상시 체크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AB72D768-5AC3-486D-0DE8-ACAF51574B2D}"/>
              </a:ext>
            </a:extLst>
          </p:cNvPr>
          <p:cNvSpPr/>
          <p:nvPr/>
        </p:nvSpPr>
        <p:spPr>
          <a:xfrm>
            <a:off x="4326696" y="2114557"/>
            <a:ext cx="1971672" cy="52387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현재 상태가 낮인가</a:t>
            </a:r>
            <a:r>
              <a:rPr lang="en-US" altLang="ko-KR" sz="100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C06ED0-2B14-7A61-A52E-C8E6097565E6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5306466" y="2638432"/>
            <a:ext cx="6066" cy="174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DFC1DC-CC9C-B9F1-386D-D6E01CE8B839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6298368" y="2373270"/>
            <a:ext cx="108233" cy="32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1C1B193-6E44-19AD-221E-AECBCF7677EB}"/>
              </a:ext>
            </a:extLst>
          </p:cNvPr>
          <p:cNvSpPr/>
          <p:nvPr/>
        </p:nvSpPr>
        <p:spPr>
          <a:xfrm>
            <a:off x="6406601" y="2111332"/>
            <a:ext cx="1743073" cy="523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캐릭터 지정 대사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89FB5A1-0184-2A58-B895-FC453B7E041E}"/>
              </a:ext>
            </a:extLst>
          </p:cNvPr>
          <p:cNvCxnSpPr>
            <a:cxnSpLocks/>
            <a:stCxn id="86" idx="2"/>
            <a:endCxn id="94" idx="3"/>
          </p:cNvCxnSpPr>
          <p:nvPr/>
        </p:nvCxnSpPr>
        <p:spPr>
          <a:xfrm rot="5400000">
            <a:off x="5081393" y="3550880"/>
            <a:ext cx="3112419" cy="12810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FCD765-01C3-B90F-4F85-F5466443A0BE}"/>
              </a:ext>
            </a:extLst>
          </p:cNvPr>
          <p:cNvSpPr/>
          <p:nvPr/>
        </p:nvSpPr>
        <p:spPr>
          <a:xfrm>
            <a:off x="4425820" y="4797768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지정 위치 가는 방향 계산해 바닥에 화살표 출력</a:t>
            </a:r>
            <a:endParaRPr lang="en-US" altLang="ko-KR" sz="100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4B8D89-8C46-5635-3344-2D63A54ECD97}"/>
              </a:ext>
            </a:extLst>
          </p:cNvPr>
          <p:cNvCxnSpPr>
            <a:stCxn id="27" idx="2"/>
            <a:endCxn id="94" idx="0"/>
          </p:cNvCxnSpPr>
          <p:nvPr/>
        </p:nvCxnSpPr>
        <p:spPr>
          <a:xfrm flipH="1">
            <a:off x="5325554" y="5321643"/>
            <a:ext cx="1" cy="164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B12640-89FB-D67A-484E-58181463B755}"/>
              </a:ext>
            </a:extLst>
          </p:cNvPr>
          <p:cNvSpPr/>
          <p:nvPr/>
        </p:nvSpPr>
        <p:spPr>
          <a:xfrm>
            <a:off x="4425820" y="3495802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랜덤 돌 </a:t>
            </a:r>
            <a:r>
              <a:rPr lang="en-US" altLang="ko-KR" sz="1000">
                <a:solidFill>
                  <a:sysClr val="windowText" lastClr="000000"/>
                </a:solidFill>
              </a:rPr>
              <a:t>1</a:t>
            </a:r>
            <a:r>
              <a:rPr lang="ko-KR" altLang="en-US" sz="1000">
                <a:solidFill>
                  <a:sysClr val="windowText" lastClr="000000"/>
                </a:solidFill>
              </a:rPr>
              <a:t>개 지정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36A69-89B3-2D43-64F7-B09CF1191C38}"/>
              </a:ext>
            </a:extLst>
          </p:cNvPr>
          <p:cNvSpPr/>
          <p:nvPr/>
        </p:nvSpPr>
        <p:spPr>
          <a:xfrm>
            <a:off x="4455876" y="2807882"/>
            <a:ext cx="1743073" cy="518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지정된 자리로 가지 않은 돌 확인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6145CF6-69B1-F8EA-99B0-4EDBE6146AC1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325555" y="4019677"/>
            <a:ext cx="4860" cy="117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D8588FE-B46D-9E89-3180-C575E56FFEF7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flipH="1">
            <a:off x="5325555" y="4661431"/>
            <a:ext cx="4860" cy="136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AED611D-5D07-F42A-BD54-10E32FC997D6}"/>
              </a:ext>
            </a:extLst>
          </p:cNvPr>
          <p:cNvCxnSpPr>
            <a:stCxn id="7" idx="2"/>
            <a:endCxn id="3" idx="0"/>
          </p:cNvCxnSpPr>
          <p:nvPr/>
        </p:nvCxnSpPr>
        <p:spPr>
          <a:xfrm flipH="1">
            <a:off x="5325555" y="3326352"/>
            <a:ext cx="1858" cy="169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6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B4ED5-5302-CD3C-115F-22DAAD2F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작업 전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CF409-5D05-4E5B-8CDE-EB0A4646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층은 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낮이 존재하고 각 상태별로 다른 스카이 박스를 띄워야 합니다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밤과 낮 중 한 상태만 유지되며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기본은 낮으로 시작합니다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밤과 낮 별로 다른 오브젝트로 변하거나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6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머테리얼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색상이 변하기도 합니다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(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상세 설명은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3p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링크 걸어서 볼 수 있도록 해놓겠습니다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아이템을 지정 위치에서 사용하지 않을 시 미사용처리 해주세요</a:t>
            </a:r>
            <a:endParaRPr lang="en-US" altLang="ko-KR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라이트 처리 부분은 어떻게 하는지 몰라서 따로 이야기해보고 기획서 써서 드리겠습니다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hlinkClick r:id="rId2"/>
              </a:rPr>
              <a:t>https://drive.google.com/drive/u/1/folders/1y0zoAn4EQgqJ_iACTULPAG0wDhn422v2</a:t>
            </a:r>
            <a:endParaRPr lang="ko-KR" alt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링크에서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2F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큐브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_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빨강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초록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파랑 보라 </a:t>
            </a:r>
            <a:r>
              <a:rPr lang="en-US" altLang="ko-KR" sz="16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png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파일과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2F_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타워수정 </a:t>
            </a:r>
            <a:r>
              <a:rPr lang="en-US" altLang="ko-KR" sz="16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png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파일을 </a:t>
            </a:r>
            <a:r>
              <a:rPr lang="ko-KR" altLang="en-US" sz="16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다운받으셔야합니다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FEC01-5472-E129-FF39-BC872F88CD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밤과 낮은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키를 통해 변경 가능합니다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932AB4-A763-816F-9AB0-29312C759D9D}"/>
              </a:ext>
            </a:extLst>
          </p:cNvPr>
          <p:cNvCxnSpPr/>
          <p:nvPr/>
        </p:nvCxnSpPr>
        <p:spPr>
          <a:xfrm>
            <a:off x="4933950" y="1600200"/>
            <a:ext cx="1162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E1726BE-3B8E-A5B2-F5FB-622FA7EF20D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80264" y="1600199"/>
            <a:ext cx="3164996" cy="496829"/>
          </a:xfrm>
          <a:prstGeom prst="bentConnector3">
            <a:avLst>
              <a:gd name="adj1" fmla="val 3103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BDEA6-C5B5-D44A-9F5C-C82C009BB1EE}"/>
              </a:ext>
            </a:extLst>
          </p:cNvPr>
          <p:cNvSpPr/>
          <p:nvPr/>
        </p:nvSpPr>
        <p:spPr>
          <a:xfrm>
            <a:off x="8445260" y="1743075"/>
            <a:ext cx="3492979" cy="70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스카이 박스가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뭐뭐있는지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몰라서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보고 정하도록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할게요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임시 지정해주세요</a:t>
            </a:r>
          </a:p>
        </p:txBody>
      </p:sp>
    </p:spTree>
    <p:extLst>
      <p:ext uri="{BB962C8B-B14F-4D97-AF65-F5344CB8AC3E}">
        <p14:creationId xmlns:p14="http://schemas.microsoft.com/office/powerpoint/2010/main" val="17088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F6FE2-581D-CEB7-C5CE-EE889D53091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072418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밤으로 변경시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바뀌는 오브젝트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1FEF3-7BFA-C957-A964-B0C4A13B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6608" t="11111" r="17132" b="10617"/>
          <a:stretch/>
        </p:blipFill>
        <p:spPr>
          <a:xfrm>
            <a:off x="1390476" y="1095556"/>
            <a:ext cx="4144433" cy="5172383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0810119-9E3B-C500-0CC6-07C5DB3308A1}"/>
              </a:ext>
            </a:extLst>
          </p:cNvPr>
          <p:cNvSpPr/>
          <p:nvPr/>
        </p:nvSpPr>
        <p:spPr>
          <a:xfrm>
            <a:off x="1625285" y="2727907"/>
            <a:ext cx="3730094" cy="2409825"/>
          </a:xfrm>
          <a:custGeom>
            <a:avLst/>
            <a:gdLst>
              <a:gd name="connsiteX0" fmla="*/ 0 w 3730094"/>
              <a:gd name="connsiteY0" fmla="*/ 0 h 2409825"/>
              <a:gd name="connsiteX1" fmla="*/ 541867 w 3730094"/>
              <a:gd name="connsiteY1" fmla="*/ 0 h 2409825"/>
              <a:gd name="connsiteX2" fmla="*/ 3188227 w 3730094"/>
              <a:gd name="connsiteY2" fmla="*/ 0 h 2409825"/>
              <a:gd name="connsiteX3" fmla="*/ 3730094 w 3730094"/>
              <a:gd name="connsiteY3" fmla="*/ 0 h 2409825"/>
              <a:gd name="connsiteX4" fmla="*/ 3730094 w 3730094"/>
              <a:gd name="connsiteY4" fmla="*/ 2409825 h 2409825"/>
              <a:gd name="connsiteX5" fmla="*/ 3188227 w 3730094"/>
              <a:gd name="connsiteY5" fmla="*/ 2409825 h 2409825"/>
              <a:gd name="connsiteX6" fmla="*/ 3188227 w 3730094"/>
              <a:gd name="connsiteY6" fmla="*/ 581026 h 2409825"/>
              <a:gd name="connsiteX7" fmla="*/ 541867 w 3730094"/>
              <a:gd name="connsiteY7" fmla="*/ 581026 h 2409825"/>
              <a:gd name="connsiteX8" fmla="*/ 541867 w 3730094"/>
              <a:gd name="connsiteY8" fmla="*/ 2409825 h 2409825"/>
              <a:gd name="connsiteX9" fmla="*/ 0 w 3730094"/>
              <a:gd name="connsiteY9" fmla="*/ 2409825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0094" h="2409825">
                <a:moveTo>
                  <a:pt x="0" y="0"/>
                </a:moveTo>
                <a:lnTo>
                  <a:pt x="541867" y="0"/>
                </a:lnTo>
                <a:lnTo>
                  <a:pt x="3188227" y="0"/>
                </a:lnTo>
                <a:lnTo>
                  <a:pt x="3730094" y="0"/>
                </a:lnTo>
                <a:lnTo>
                  <a:pt x="3730094" y="2409825"/>
                </a:lnTo>
                <a:lnTo>
                  <a:pt x="3188227" y="2409825"/>
                </a:lnTo>
                <a:lnTo>
                  <a:pt x="3188227" y="581026"/>
                </a:lnTo>
                <a:lnTo>
                  <a:pt x="541867" y="581026"/>
                </a:lnTo>
                <a:lnTo>
                  <a:pt x="541867" y="2409825"/>
                </a:lnTo>
                <a:lnTo>
                  <a:pt x="0" y="2409825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106920-CE63-9EB1-E942-3517AAEA5433}"/>
              </a:ext>
            </a:extLst>
          </p:cNvPr>
          <p:cNvSpPr/>
          <p:nvPr/>
        </p:nvSpPr>
        <p:spPr>
          <a:xfrm>
            <a:off x="2926117" y="4159431"/>
            <a:ext cx="857250" cy="914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20CB0D-AAE5-EA38-30FD-64C27310376E}"/>
              </a:ext>
            </a:extLst>
          </p:cNvPr>
          <p:cNvSpPr/>
          <p:nvPr/>
        </p:nvSpPr>
        <p:spPr>
          <a:xfrm>
            <a:off x="5769718" y="2076727"/>
            <a:ext cx="4405118" cy="815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밤</a:t>
            </a:r>
            <a:r>
              <a:rPr lang="en-US" altLang="ko-KR">
                <a:solidFill>
                  <a:sysClr val="windowText" lastClr="000000"/>
                </a:solidFill>
              </a:rPr>
              <a:t>-&gt;</a:t>
            </a:r>
            <a:r>
              <a:rPr lang="ko-KR" altLang="en-US">
                <a:solidFill>
                  <a:sysClr val="windowText" lastClr="000000"/>
                </a:solidFill>
              </a:rPr>
              <a:t>낮 변화시 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벽 </a:t>
            </a:r>
            <a:r>
              <a:rPr lang="ko-KR" altLang="en-US" dirty="0">
                <a:solidFill>
                  <a:sysClr val="windowText" lastClr="000000"/>
                </a:solidFill>
              </a:rPr>
              <a:t>성당장식이 책장으로 바뀐다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C0AB0A-0A5F-088A-D989-B0B66AB21A63}"/>
              </a:ext>
            </a:extLst>
          </p:cNvPr>
          <p:cNvSpPr/>
          <p:nvPr/>
        </p:nvSpPr>
        <p:spPr>
          <a:xfrm>
            <a:off x="5769718" y="1638577"/>
            <a:ext cx="419100" cy="3714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B306B5-BA0F-A0FD-8B54-C9713A583FC0}"/>
              </a:ext>
            </a:extLst>
          </p:cNvPr>
          <p:cNvSpPr/>
          <p:nvPr/>
        </p:nvSpPr>
        <p:spPr>
          <a:xfrm>
            <a:off x="5812000" y="3115429"/>
            <a:ext cx="419100" cy="3714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DB4A98-ACDF-10D8-16E3-67BF4AAB9BCD}"/>
              </a:ext>
            </a:extLst>
          </p:cNvPr>
          <p:cNvSpPr/>
          <p:nvPr/>
        </p:nvSpPr>
        <p:spPr>
          <a:xfrm>
            <a:off x="5815355" y="3550984"/>
            <a:ext cx="6099554" cy="867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낮에는 검정색으로 무늬가 보이지 않게 처리한다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밤으로 변경시 돌 메테리얼이 원래 지정된 색으로 </a:t>
            </a:r>
            <a:r>
              <a:rPr lang="ko-KR" altLang="en-US" dirty="0">
                <a:solidFill>
                  <a:sysClr val="windowText" lastClr="000000"/>
                </a:solidFill>
              </a:rPr>
              <a:t>바뀐다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A2E3109-8BD5-6677-E236-756819F81697}"/>
              </a:ext>
            </a:extLst>
          </p:cNvPr>
          <p:cNvCxnSpPr>
            <a:cxnSpLocks/>
            <a:stCxn id="10" idx="2"/>
            <a:endCxn id="23" idx="2"/>
          </p:cNvCxnSpPr>
          <p:nvPr/>
        </p:nvCxnSpPr>
        <p:spPr>
          <a:xfrm rot="5400000" flipH="1" flipV="1">
            <a:off x="5782116" y="1990636"/>
            <a:ext cx="655641" cy="5510390"/>
          </a:xfrm>
          <a:prstGeom prst="bentConnector3">
            <a:avLst>
              <a:gd name="adj1" fmla="val -193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30D9EA-7789-0A6D-0FDC-BFB953DAF9CD}"/>
              </a:ext>
            </a:extLst>
          </p:cNvPr>
          <p:cNvSpPr/>
          <p:nvPr/>
        </p:nvSpPr>
        <p:spPr>
          <a:xfrm>
            <a:off x="2483735" y="5041467"/>
            <a:ext cx="442382" cy="432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6070C7-6FDF-334F-9B7D-BFDF6726E6CF}"/>
              </a:ext>
            </a:extLst>
          </p:cNvPr>
          <p:cNvSpPr/>
          <p:nvPr/>
        </p:nvSpPr>
        <p:spPr>
          <a:xfrm>
            <a:off x="5784745" y="5262572"/>
            <a:ext cx="419100" cy="3714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CC95AF-3BBB-71D0-5121-123A2E3B1D34}"/>
              </a:ext>
            </a:extLst>
          </p:cNvPr>
          <p:cNvSpPr/>
          <p:nvPr/>
        </p:nvSpPr>
        <p:spPr>
          <a:xfrm>
            <a:off x="5769718" y="5720878"/>
            <a:ext cx="6265263" cy="867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낮에는 검정색으로 색이 보이지 않게 처리한다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밤으로 변경시 수정 메테리얼이 원래 지정된 색으로 </a:t>
            </a:r>
            <a:r>
              <a:rPr lang="ko-KR" altLang="en-US" dirty="0">
                <a:solidFill>
                  <a:sysClr val="windowText" lastClr="000000"/>
                </a:solidFill>
              </a:rPr>
              <a:t>바뀐다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B0F0A3F-7D78-9E90-4AE3-2A4CAB6A7328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 rot="16200000" flipH="1">
            <a:off x="3897193" y="4281865"/>
            <a:ext cx="680259" cy="306479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433BB51-0756-C50A-DB08-B8631A348E8D}"/>
              </a:ext>
            </a:extLst>
          </p:cNvPr>
          <p:cNvCxnSpPr>
            <a:endCxn id="14" idx="1"/>
          </p:cNvCxnSpPr>
          <p:nvPr/>
        </p:nvCxnSpPr>
        <p:spPr>
          <a:xfrm flipV="1">
            <a:off x="3404582" y="2484441"/>
            <a:ext cx="2365136" cy="240279"/>
          </a:xfrm>
          <a:prstGeom prst="bentConnector3">
            <a:avLst>
              <a:gd name="adj1" fmla="val 79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0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AEE1ADE-6405-7D88-C1A8-3CC1636672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39140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책장 바뀜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A8DF9-4DE3-4DB0-415A-5C9CD639FA05}"/>
              </a:ext>
            </a:extLst>
          </p:cNvPr>
          <p:cNvSpPr txBox="1">
            <a:spLocks/>
          </p:cNvSpPr>
          <p:nvPr/>
        </p:nvSpPr>
        <p:spPr>
          <a:xfrm>
            <a:off x="838200" y="1250830"/>
            <a:ext cx="7391400" cy="4926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밤에서 낮으로 변화시 성당 장식이 책장으로 바뀐다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삼면이 모두 변경된다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모델링은 임시로 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Sol_2F_bookshelf.zip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들어있는 모델링으로 설정하며 추후에 변경될 수도 있다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BBBC11-C157-4F18-899B-B95A7F6D4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6608" t="11111" r="17132" b="10617"/>
          <a:stretch/>
        </p:blipFill>
        <p:spPr>
          <a:xfrm>
            <a:off x="9178652" y="251571"/>
            <a:ext cx="2597711" cy="324202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89CE43-AC6C-B101-186C-7C48917EA599}"/>
              </a:ext>
            </a:extLst>
          </p:cNvPr>
          <p:cNvCxnSpPr/>
          <p:nvPr/>
        </p:nvCxnSpPr>
        <p:spPr>
          <a:xfrm>
            <a:off x="4839855" y="1683966"/>
            <a:ext cx="14316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5CAFCAD-D2AD-D46F-F886-381F34DEC0AF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7265926" y="-40142"/>
            <a:ext cx="188619" cy="3636833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1AA4B4-9B5D-9F15-9B12-3EF0FC4744C1}"/>
              </a:ext>
            </a:extLst>
          </p:cNvPr>
          <p:cNvSpPr/>
          <p:nvPr/>
        </p:nvSpPr>
        <p:spPr>
          <a:xfrm>
            <a:off x="9245600" y="3639127"/>
            <a:ext cx="2447636" cy="378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</a:t>
            </a:r>
            <a:r>
              <a:rPr lang="en-US" altLang="ko-KR" sz="1000">
                <a:solidFill>
                  <a:sysClr val="windowText" lastClr="000000"/>
                </a:solidFill>
              </a:rPr>
              <a:t>2F_Fin </a:t>
            </a:r>
            <a:r>
              <a:rPr lang="ko-KR" altLang="en-US" sz="1000">
                <a:solidFill>
                  <a:sysClr val="windowText" lastClr="000000"/>
                </a:solidFill>
              </a:rPr>
              <a:t>모델링에 있는 벽 장식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FE46FF-CECE-2481-7348-23261D112384}"/>
              </a:ext>
            </a:extLst>
          </p:cNvPr>
          <p:cNvSpPr/>
          <p:nvPr/>
        </p:nvSpPr>
        <p:spPr>
          <a:xfrm>
            <a:off x="9411855" y="1250830"/>
            <a:ext cx="2096654" cy="4331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067DA59-C14B-EBFC-E0E3-E2F5E8F8518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037928" y="3454400"/>
            <a:ext cx="1140724" cy="207818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0E2CF6-1C92-97DA-1DDF-837721FD6EC6}"/>
              </a:ext>
            </a:extLst>
          </p:cNvPr>
          <p:cNvSpPr/>
          <p:nvPr/>
        </p:nvSpPr>
        <p:spPr>
          <a:xfrm>
            <a:off x="9178652" y="5190836"/>
            <a:ext cx="2447636" cy="683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개인톡으로 보내드리겠습니다</a:t>
            </a:r>
            <a:r>
              <a:rPr lang="en-US" altLang="ko-KR" sz="100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 </a:t>
            </a:r>
            <a:r>
              <a:rPr lang="ko-KR" altLang="en-US" sz="1000">
                <a:solidFill>
                  <a:sysClr val="windowText" lastClr="000000"/>
                </a:solidFill>
              </a:rPr>
              <a:t>만약 문서와 함께 전달이 되지 않았을 시 전달 안되었다고 이야기해주세요</a:t>
            </a:r>
            <a:r>
              <a:rPr lang="en-US" altLang="ko-KR" sz="1000">
                <a:solidFill>
                  <a:sysClr val="windowText" lastClr="000000"/>
                </a:solidFill>
              </a:rPr>
              <a:t>!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4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AEE1ADE-6405-7D88-C1A8-3CC1636672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39140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돌 색 처리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A8DF9-4DE3-4DB0-415A-5C9CD639FA05}"/>
              </a:ext>
            </a:extLst>
          </p:cNvPr>
          <p:cNvSpPr txBox="1">
            <a:spLocks/>
          </p:cNvSpPr>
          <p:nvPr/>
        </p:nvSpPr>
        <p:spPr>
          <a:xfrm>
            <a:off x="838200" y="1250830"/>
            <a:ext cx="7391400" cy="4926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낮일때는 무늬가 들어간 모든 돌의 메테리얼을 검정 메테리얼로 바꿔 무늬가 보이지 않게 한다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밤일때는 지정 메테리얼이 나타나게 한다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5C3930-0D58-E4CA-AC91-AF0AB79AD35C}"/>
              </a:ext>
            </a:extLst>
          </p:cNvPr>
          <p:cNvCxnSpPr/>
          <p:nvPr/>
        </p:nvCxnSpPr>
        <p:spPr>
          <a:xfrm>
            <a:off x="2798618" y="2971800"/>
            <a:ext cx="21428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0D1D22B-E9A5-D68D-E3FB-F5D11DE27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43866" y="2971800"/>
            <a:ext cx="1390860" cy="1318964"/>
          </a:xfrm>
          <a:prstGeom prst="bentConnector3">
            <a:avLst>
              <a:gd name="adj1" fmla="val -312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448FE-A422-86C9-1DAE-A09F394F9636}"/>
              </a:ext>
            </a:extLst>
          </p:cNvPr>
          <p:cNvSpPr/>
          <p:nvPr/>
        </p:nvSpPr>
        <p:spPr>
          <a:xfrm>
            <a:off x="5234726" y="3640072"/>
            <a:ext cx="5636474" cy="130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아래 링크 드라이브</a:t>
            </a:r>
            <a:r>
              <a:rPr lang="en-US" altLang="ko-KR" sz="1600">
                <a:solidFill>
                  <a:sysClr val="windowText" lastClr="000000"/>
                </a:solidFill>
              </a:rPr>
              <a:t>-</a:t>
            </a:r>
            <a:r>
              <a:rPr lang="ko-KR" altLang="en-US" sz="1600">
                <a:solidFill>
                  <a:sysClr val="windowText" lastClr="000000"/>
                </a:solidFill>
              </a:rPr>
              <a:t>심화모델링</a:t>
            </a:r>
            <a:r>
              <a:rPr lang="en-US" altLang="ko-KR" sz="1600">
                <a:solidFill>
                  <a:sysClr val="windowText" lastClr="000000"/>
                </a:solidFill>
              </a:rPr>
              <a:t>-</a:t>
            </a:r>
            <a:r>
              <a:rPr lang="ko-KR" altLang="en-US" sz="1600">
                <a:solidFill>
                  <a:sysClr val="windowText" lastClr="000000"/>
                </a:solidFill>
              </a:rPr>
              <a:t>맵</a:t>
            </a:r>
            <a:r>
              <a:rPr lang="en-US" altLang="ko-KR" sz="1600">
                <a:solidFill>
                  <a:sysClr val="windowText" lastClr="000000"/>
                </a:solidFill>
              </a:rPr>
              <a:t>-2</a:t>
            </a:r>
            <a:r>
              <a:rPr lang="ko-KR" altLang="en-US" sz="1600">
                <a:solidFill>
                  <a:sysClr val="windowText" lastClr="000000"/>
                </a:solidFill>
              </a:rPr>
              <a:t>층에 들어있는 </a:t>
            </a:r>
            <a:r>
              <a:rPr lang="en-US" altLang="ko-KR" sz="1600">
                <a:solidFill>
                  <a:sysClr val="windowText" lastClr="000000"/>
                </a:solidFill>
              </a:rPr>
              <a:t>2F_</a:t>
            </a:r>
            <a:r>
              <a:rPr lang="ko-KR" altLang="en-US" sz="1600">
                <a:solidFill>
                  <a:sysClr val="windowText" lastClr="000000"/>
                </a:solidFill>
              </a:rPr>
              <a:t>큐브 시리즈의 메테리얼을 지정 메테리얼로 한다</a:t>
            </a:r>
            <a:r>
              <a:rPr lang="en-US" altLang="ko-KR" sz="160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크기가 큰 박스부터 빨강</a:t>
            </a:r>
            <a:r>
              <a:rPr lang="en-US" altLang="ko-KR" sz="1600">
                <a:solidFill>
                  <a:sysClr val="windowText" lastClr="000000"/>
                </a:solidFill>
              </a:rPr>
              <a:t>,</a:t>
            </a:r>
            <a:r>
              <a:rPr lang="ko-KR" altLang="en-US" sz="1600">
                <a:solidFill>
                  <a:sysClr val="windowText" lastClr="000000"/>
                </a:solidFill>
              </a:rPr>
              <a:t>초록</a:t>
            </a:r>
            <a:r>
              <a:rPr lang="en-US" altLang="ko-KR" sz="1600">
                <a:solidFill>
                  <a:sysClr val="windowText" lastClr="000000"/>
                </a:solidFill>
              </a:rPr>
              <a:t>,</a:t>
            </a:r>
            <a:r>
              <a:rPr lang="ko-KR" altLang="en-US" sz="1600">
                <a:solidFill>
                  <a:sysClr val="windowText" lastClr="000000"/>
                </a:solidFill>
              </a:rPr>
              <a:t>파랑</a:t>
            </a:r>
            <a:r>
              <a:rPr lang="en-US" altLang="ko-KR" sz="1600">
                <a:solidFill>
                  <a:sysClr val="windowText" lastClr="000000"/>
                </a:solidFill>
              </a:rPr>
              <a:t>,</a:t>
            </a:r>
            <a:r>
              <a:rPr lang="ko-KR" altLang="en-US" sz="1600">
                <a:solidFill>
                  <a:sysClr val="windowText" lastClr="000000"/>
                </a:solidFill>
              </a:rPr>
              <a:t>보라 메테리얼을 입힌다</a:t>
            </a:r>
            <a:r>
              <a:rPr lang="en-US" altLang="ko-KR" sz="160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360932-0ABB-DD99-E768-F59A9FDB4A8D}"/>
              </a:ext>
            </a:extLst>
          </p:cNvPr>
          <p:cNvSpPr txBox="1"/>
          <p:nvPr/>
        </p:nvSpPr>
        <p:spPr>
          <a:xfrm>
            <a:off x="1206509" y="5037877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ysClr val="windowText" lastClr="000000"/>
                </a:solidFill>
                <a:hlinkClick r:id="rId2"/>
              </a:rPr>
              <a:t>https://drive.google.com/drive/u/1/folders/1y0zoAn4EQgqJ_iACTULPAG0wDhn422v2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4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AEE1ADE-6405-7D88-C1A8-3CC1636672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39140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수정 색 처리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A8DF9-4DE3-4DB0-415A-5C9CD639FA05}"/>
              </a:ext>
            </a:extLst>
          </p:cNvPr>
          <p:cNvSpPr txBox="1">
            <a:spLocks/>
          </p:cNvSpPr>
          <p:nvPr/>
        </p:nvSpPr>
        <p:spPr>
          <a:xfrm>
            <a:off x="838200" y="1250830"/>
            <a:ext cx="7391400" cy="4926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낮일때는 수정탑 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개의 수정 모두를 검은 메테리얼로 처리해 색이 보이지 않게 한다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밤일때는 지정 메테리얼이 나타나게 한다</a:t>
            </a:r>
            <a:r>
              <a:rPr lang="en-US" altLang="ko-KR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5C3930-0D58-E4CA-AC91-AF0AB79AD35C}"/>
              </a:ext>
            </a:extLst>
          </p:cNvPr>
          <p:cNvCxnSpPr/>
          <p:nvPr/>
        </p:nvCxnSpPr>
        <p:spPr>
          <a:xfrm>
            <a:off x="2770909" y="2548467"/>
            <a:ext cx="21428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0D1D22B-E9A5-D68D-E3FB-F5D11DE27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86909" y="2548467"/>
            <a:ext cx="3489055" cy="1761066"/>
          </a:xfrm>
          <a:prstGeom prst="bentConnector3">
            <a:avLst>
              <a:gd name="adj1" fmla="val 314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448FE-A422-86C9-1DAE-A09F394F9636}"/>
              </a:ext>
            </a:extLst>
          </p:cNvPr>
          <p:cNvSpPr/>
          <p:nvPr/>
        </p:nvSpPr>
        <p:spPr>
          <a:xfrm>
            <a:off x="7275964" y="3681460"/>
            <a:ext cx="3604475" cy="1256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아래 링크 드라이브</a:t>
            </a:r>
            <a:r>
              <a:rPr lang="en-US" altLang="ko-KR" sz="1600">
                <a:solidFill>
                  <a:sysClr val="windowText" lastClr="000000"/>
                </a:solidFill>
              </a:rPr>
              <a:t>-</a:t>
            </a:r>
            <a:r>
              <a:rPr lang="ko-KR" altLang="en-US" sz="1600">
                <a:solidFill>
                  <a:sysClr val="windowText" lastClr="000000"/>
                </a:solidFill>
              </a:rPr>
              <a:t>심화모델링</a:t>
            </a:r>
            <a:r>
              <a:rPr lang="en-US" altLang="ko-KR" sz="1600">
                <a:solidFill>
                  <a:sysClr val="windowText" lastClr="000000"/>
                </a:solidFill>
              </a:rPr>
              <a:t>-</a:t>
            </a:r>
            <a:r>
              <a:rPr lang="ko-KR" altLang="en-US" sz="1600">
                <a:solidFill>
                  <a:sysClr val="windowText" lastClr="000000"/>
                </a:solidFill>
              </a:rPr>
              <a:t>맵</a:t>
            </a:r>
            <a:r>
              <a:rPr lang="en-US" altLang="ko-KR" sz="1600">
                <a:solidFill>
                  <a:sysClr val="windowText" lastClr="000000"/>
                </a:solidFill>
              </a:rPr>
              <a:t>-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</a:rPr>
              <a:t>2</a:t>
            </a:r>
            <a:r>
              <a:rPr lang="ko-KR" altLang="en-US" sz="1600">
                <a:solidFill>
                  <a:sysClr val="windowText" lastClr="000000"/>
                </a:solidFill>
              </a:rPr>
              <a:t>층에 들어있는 </a:t>
            </a:r>
            <a:r>
              <a:rPr lang="en-US" altLang="ko-KR" sz="1600">
                <a:solidFill>
                  <a:sysClr val="windowText" lastClr="000000"/>
                </a:solidFill>
              </a:rPr>
              <a:t>2F_</a:t>
            </a:r>
            <a:r>
              <a:rPr lang="ko-KR" altLang="en-US" sz="1600">
                <a:solidFill>
                  <a:sysClr val="windowText" lastClr="000000"/>
                </a:solidFill>
              </a:rPr>
              <a:t>타워수정 </a:t>
            </a:r>
            <a:endParaRPr lang="en-US" altLang="ko-KR" sz="16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메테리얼을 지정 메테리얼로 한다</a:t>
            </a:r>
            <a:r>
              <a:rPr lang="en-US" altLang="ko-KR" sz="1600">
                <a:solidFill>
                  <a:sysClr val="windowText" lastClr="000000"/>
                </a:solidFill>
              </a:rPr>
              <a:t>.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endParaRPr lang="en-US" altLang="ko-KR" sz="160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A589D-5D2F-9E53-2626-CC9864869217}"/>
              </a:ext>
            </a:extLst>
          </p:cNvPr>
          <p:cNvSpPr txBox="1"/>
          <p:nvPr/>
        </p:nvSpPr>
        <p:spPr>
          <a:xfrm>
            <a:off x="1009073" y="4960839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ysClr val="windowText" lastClr="000000"/>
                </a:solidFill>
                <a:hlinkClick r:id="rId2"/>
              </a:rPr>
              <a:t>https://drive.google.com/drive/u/1/folders/1y0zoAn4EQgqJ_iACTULPAG0wDhn422v2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34C6EA-9944-058F-EA3C-75E10EE44854}"/>
              </a:ext>
            </a:extLst>
          </p:cNvPr>
          <p:cNvSpPr/>
          <p:nvPr/>
        </p:nvSpPr>
        <p:spPr>
          <a:xfrm>
            <a:off x="748144" y="1477818"/>
            <a:ext cx="10723419" cy="3823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이후에는 퍼즐 순서대로 번호 지정하겠습니다</a:t>
            </a:r>
            <a:endParaRPr lang="en-US" altLang="ko-KR" sz="2400" dirty="0">
              <a:solidFill>
                <a:sysClr val="windowText" lastClr="00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지정 효과음이라고 적힌 것은 사운드 자료에서 </a:t>
            </a:r>
            <a:endParaRPr lang="en-US" altLang="ko-KR" sz="2400" dirty="0">
              <a:solidFill>
                <a:sysClr val="windowText" lastClr="00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임시로 사용 부탁드려요</a:t>
            </a:r>
          </a:p>
        </p:txBody>
      </p:sp>
    </p:spTree>
    <p:extLst>
      <p:ext uri="{BB962C8B-B14F-4D97-AF65-F5344CB8AC3E}">
        <p14:creationId xmlns:p14="http://schemas.microsoft.com/office/powerpoint/2010/main" val="148035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AEE1ADE-6405-7D88-C1A8-3CC1636672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39140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책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A8DF9-4DE3-4DB0-415A-5C9CD639FA05}"/>
              </a:ext>
            </a:extLst>
          </p:cNvPr>
          <p:cNvSpPr txBox="1">
            <a:spLocks/>
          </p:cNvSpPr>
          <p:nvPr/>
        </p:nvSpPr>
        <p:spPr>
          <a:xfrm>
            <a:off x="838200" y="1250830"/>
            <a:ext cx="7391400" cy="5149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낮일때만 클리어 가능</a:t>
            </a:r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120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모든 아이템 사용 시 클리어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25F6C2-203F-BAC3-A66F-D5518D5E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57" y="1728044"/>
            <a:ext cx="1314082" cy="10278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8F37DF-1BCA-F348-A7B3-EBC31EB71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" t="13357" r="50000" b="16667"/>
          <a:stretch/>
        </p:blipFill>
        <p:spPr>
          <a:xfrm>
            <a:off x="1298952" y="4198521"/>
            <a:ext cx="783835" cy="11777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C1A8A3-C541-DCCB-A134-2F9783273C43}"/>
              </a:ext>
            </a:extLst>
          </p:cNvPr>
          <p:cNvSpPr/>
          <p:nvPr/>
        </p:nvSpPr>
        <p:spPr>
          <a:xfrm>
            <a:off x="2514600" y="1728044"/>
            <a:ext cx="5715000" cy="1027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마법책</a:t>
            </a:r>
            <a:r>
              <a:rPr lang="en-US" altLang="ko-KR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가운데 책장에서 아이템 사용 시 사용 완료 처리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D4F28C-E4EA-B8D1-79C2-0B391E976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52" y="2927556"/>
            <a:ext cx="783836" cy="107291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84AAA5-4B59-BEEF-CAAA-087CD319C0F2}"/>
              </a:ext>
            </a:extLst>
          </p:cNvPr>
          <p:cNvSpPr/>
          <p:nvPr/>
        </p:nvSpPr>
        <p:spPr>
          <a:xfrm>
            <a:off x="2514598" y="2950088"/>
            <a:ext cx="5715001" cy="1027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시계책</a:t>
            </a:r>
            <a:r>
              <a:rPr lang="en-US" altLang="ko-KR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오른쪽 책장에서 아이템 사용 시 사용 완료 처리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7AF712-925C-7AE1-DFD7-DCB816643177}"/>
              </a:ext>
            </a:extLst>
          </p:cNvPr>
          <p:cNvSpPr/>
          <p:nvPr/>
        </p:nvSpPr>
        <p:spPr>
          <a:xfrm>
            <a:off x="2514598" y="4273469"/>
            <a:ext cx="5715002" cy="1027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톱니책</a:t>
            </a:r>
            <a:r>
              <a:rPr lang="en-US" altLang="ko-KR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왼쪽 책장에서 아이템 사용 시 사용 완료 처리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41A0FB-2AB2-E367-6519-03BBB9252E35}"/>
              </a:ext>
            </a:extLst>
          </p:cNvPr>
          <p:cNvSpPr/>
          <p:nvPr/>
        </p:nvSpPr>
        <p:spPr>
          <a:xfrm>
            <a:off x="8547204" y="2525230"/>
            <a:ext cx="3486150" cy="2377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모든 책을 지정된 위치에서 </a:t>
            </a:r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 </a:t>
            </a:r>
            <a:endParaRPr lang="en-US" altLang="ko-KR" sz="160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완료 </a:t>
            </a:r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 </a:t>
            </a:r>
            <a:r>
              <a:rPr lang="en-US" altLang="ko-KR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퍼즐 클리어</a:t>
            </a:r>
            <a:endParaRPr lang="en-US" altLang="ko-KR" sz="16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 클리어 시 </a:t>
            </a:r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인벤토리에 </a:t>
            </a:r>
            <a:endParaRPr lang="en-US" altLang="ko-KR" sz="160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자동으로 </a:t>
            </a:r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목성 아이템 획득 </a:t>
            </a:r>
            <a:endParaRPr lang="en-US" altLang="ko-KR" sz="16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힌트 버튼 클릭 </a:t>
            </a:r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 </a:t>
            </a:r>
            <a:r>
              <a:rPr lang="en-US" altLang="ko-KR" sz="16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9</a:t>
            </a:r>
            <a:r>
              <a:rPr lang="en-US" altLang="ko-KR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 </a:t>
            </a:r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플로우에 </a:t>
            </a:r>
            <a:endParaRPr lang="en-US" altLang="ko-KR" sz="160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따라 효과 출력</a:t>
            </a:r>
            <a:endParaRPr lang="en-US" altLang="ko-KR" sz="16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510344-1941-0470-41E1-80CD2FF16C4C}"/>
              </a:ext>
            </a:extLst>
          </p:cNvPr>
          <p:cNvSpPr/>
          <p:nvPr/>
        </p:nvSpPr>
        <p:spPr>
          <a:xfrm>
            <a:off x="371566" y="1927642"/>
            <a:ext cx="609782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475997-2413-05D7-F441-7D657390EE72}"/>
              </a:ext>
            </a:extLst>
          </p:cNvPr>
          <p:cNvSpPr/>
          <p:nvPr/>
        </p:nvSpPr>
        <p:spPr>
          <a:xfrm>
            <a:off x="371566" y="3149686"/>
            <a:ext cx="609782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C5DC81-C93A-0E00-1BF7-61BF96DB1711}"/>
              </a:ext>
            </a:extLst>
          </p:cNvPr>
          <p:cNvSpPr/>
          <p:nvPr/>
        </p:nvSpPr>
        <p:spPr>
          <a:xfrm>
            <a:off x="371566" y="4473067"/>
            <a:ext cx="609782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8E17F2D-DBD6-6A04-29D4-2F6E631646F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562850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퍼즐 힌트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클릭시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플로우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B03B22-9F41-91ED-334B-107AD584FB7B}"/>
              </a:ext>
            </a:extLst>
          </p:cNvPr>
          <p:cNvSpPr/>
          <p:nvPr/>
        </p:nvSpPr>
        <p:spPr>
          <a:xfrm>
            <a:off x="4306634" y="1128601"/>
            <a:ext cx="1162050" cy="52387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클릭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AFAB84-34FF-5B48-D9AE-DDB22DC9752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887659" y="1652476"/>
            <a:ext cx="0" cy="13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485BD653-C89D-E2C3-9B75-B627E39D51B4}"/>
              </a:ext>
            </a:extLst>
          </p:cNvPr>
          <p:cNvSpPr/>
          <p:nvPr/>
        </p:nvSpPr>
        <p:spPr>
          <a:xfrm>
            <a:off x="3895757" y="2495293"/>
            <a:ext cx="1971672" cy="60712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인벤토리에</a:t>
            </a:r>
            <a:endParaRPr lang="en-US" altLang="ko-KR" sz="10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1</a:t>
            </a:r>
            <a:r>
              <a:rPr lang="ko-KR" altLang="en-US" sz="1000">
                <a:solidFill>
                  <a:sysClr val="windowText" lastClr="000000"/>
                </a:solidFill>
              </a:rPr>
              <a:t>번퍼즐 아이템이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있는가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498E0-3F23-6C24-619B-404693491A1E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 flipV="1">
            <a:off x="5867429" y="2793345"/>
            <a:ext cx="228571" cy="5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5A586FC-8FD7-46F1-7D92-E3B8ED2DAA1C}"/>
              </a:ext>
            </a:extLst>
          </p:cNvPr>
          <p:cNvSpPr/>
          <p:nvPr/>
        </p:nvSpPr>
        <p:spPr>
          <a:xfrm>
            <a:off x="8249144" y="2525651"/>
            <a:ext cx="1638300" cy="523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획득 가능한 책이 있는 곳 방향을 계산해 바닥에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화살표 출력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16F205-EF1F-120D-6A7D-A8309C06EBAD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9887444" y="2787589"/>
            <a:ext cx="222554" cy="4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E6725A-4D6D-2F15-6EC8-5667BD1586E9}"/>
              </a:ext>
            </a:extLst>
          </p:cNvPr>
          <p:cNvSpPr/>
          <p:nvPr/>
        </p:nvSpPr>
        <p:spPr>
          <a:xfrm>
            <a:off x="10109998" y="2530192"/>
            <a:ext cx="1743075" cy="523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획득 가능한 아이템 보다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위에 빛 이펙트를 출력한다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9DE2623-19A4-54F2-4454-D62BCAD9F22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593" y="3122865"/>
            <a:ext cx="727" cy="18276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CD71EFA-0A12-5702-52ED-1696D16534DC}"/>
              </a:ext>
            </a:extLst>
          </p:cNvPr>
          <p:cNvSpPr/>
          <p:nvPr/>
        </p:nvSpPr>
        <p:spPr>
          <a:xfrm>
            <a:off x="6443652" y="5791918"/>
            <a:ext cx="1343024" cy="52387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종료</a:t>
            </a: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C5C97767-A86A-B25A-944F-DB75F4D16541}"/>
              </a:ext>
            </a:extLst>
          </p:cNvPr>
          <p:cNvCxnSpPr>
            <a:cxnSpLocks/>
            <a:stCxn id="37" idx="3"/>
            <a:endCxn id="94" idx="3"/>
          </p:cNvCxnSpPr>
          <p:nvPr/>
        </p:nvCxnSpPr>
        <p:spPr>
          <a:xfrm flipH="1">
            <a:off x="7786676" y="2792130"/>
            <a:ext cx="4066397" cy="3261726"/>
          </a:xfrm>
          <a:prstGeom prst="bentConnector3">
            <a:avLst>
              <a:gd name="adj1" fmla="val -5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F6BB1F0-0598-F62B-4F37-3FFFC43C5779}"/>
              </a:ext>
            </a:extLst>
          </p:cNvPr>
          <p:cNvSpPr/>
          <p:nvPr/>
        </p:nvSpPr>
        <p:spPr>
          <a:xfrm>
            <a:off x="3977513" y="5366560"/>
            <a:ext cx="1808160" cy="523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지정된 아이템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체크 후 사용 위치 </a:t>
            </a:r>
            <a:r>
              <a:rPr lang="ko-KR" altLang="en-US" sz="1000">
                <a:solidFill>
                  <a:sysClr val="windowText" lastClr="000000"/>
                </a:solidFill>
              </a:rPr>
              <a:t>쪽으로 화살표 이펙트 표시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D2FF24B3-BBE5-D92F-9650-0D2A1F17B3CE}"/>
              </a:ext>
            </a:extLst>
          </p:cNvPr>
          <p:cNvSpPr/>
          <p:nvPr/>
        </p:nvSpPr>
        <p:spPr>
          <a:xfrm>
            <a:off x="3896484" y="3305628"/>
            <a:ext cx="1971672" cy="52387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아이템이 </a:t>
            </a:r>
            <a:r>
              <a:rPr lang="en-US" altLang="ko-KR" sz="1000">
                <a:solidFill>
                  <a:sysClr val="windowText" lastClr="000000"/>
                </a:solidFill>
              </a:rPr>
              <a:t>2</a:t>
            </a:r>
            <a:r>
              <a:rPr lang="ko-KR" altLang="en-US" sz="1000">
                <a:solidFill>
                  <a:sysClr val="windowText" lastClr="000000"/>
                </a:solidFill>
              </a:rPr>
              <a:t>개 이상인가</a:t>
            </a:r>
            <a:r>
              <a:rPr lang="en-US" altLang="ko-KR" sz="100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A9B89E-7CED-C604-D84F-4C913DCDF0E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882320" y="3829503"/>
            <a:ext cx="6679" cy="1844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1EEDBA-4C08-D9A2-CD32-D2AA61CA407B}"/>
              </a:ext>
            </a:extLst>
          </p:cNvPr>
          <p:cNvSpPr/>
          <p:nvPr/>
        </p:nvSpPr>
        <p:spPr>
          <a:xfrm>
            <a:off x="3989264" y="4013952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현재 가지고 </a:t>
            </a:r>
            <a:r>
              <a:rPr lang="ko-KR" altLang="en-US" sz="1000">
                <a:solidFill>
                  <a:sysClr val="windowText" lastClr="000000"/>
                </a:solidFill>
              </a:rPr>
              <a:t>있는 </a:t>
            </a:r>
            <a:r>
              <a:rPr lang="en-US" altLang="ko-KR" sz="1000">
                <a:solidFill>
                  <a:sysClr val="windowText" lastClr="000000"/>
                </a:solidFill>
              </a:rPr>
              <a:t>1</a:t>
            </a:r>
            <a:r>
              <a:rPr lang="ko-KR" altLang="en-US" sz="1000">
                <a:solidFill>
                  <a:sysClr val="windowText" lastClr="000000"/>
                </a:solidFill>
              </a:rPr>
              <a:t>번 퍼즐 아이템 중 랜덤 </a:t>
            </a:r>
            <a:r>
              <a:rPr lang="en-US" altLang="ko-KR" sz="1000">
                <a:solidFill>
                  <a:sysClr val="windowText" lastClr="000000"/>
                </a:solidFill>
              </a:rPr>
              <a:t>1</a:t>
            </a:r>
            <a:r>
              <a:rPr lang="ko-KR" altLang="en-US" sz="1000">
                <a:solidFill>
                  <a:sysClr val="windowText" lastClr="000000"/>
                </a:solidFill>
              </a:rPr>
              <a:t>개 지정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42B16A-2D97-3FCE-42E2-4ACAB3147BF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884653" y="4537827"/>
            <a:ext cx="4346" cy="152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6B3C97-4ED4-1C0F-38AF-F7D25AA57E68}"/>
              </a:ext>
            </a:extLst>
          </p:cNvPr>
          <p:cNvSpPr/>
          <p:nvPr/>
        </p:nvSpPr>
        <p:spPr>
          <a:xfrm>
            <a:off x="3980573" y="4690256"/>
            <a:ext cx="1808160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체크된 아이템의 인벤토리 </a:t>
            </a:r>
            <a:endParaRPr lang="en-US" altLang="ko-KR" sz="10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칸 색을 파랑으로 바꿈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D85D5E-633F-1A13-D52C-54D383555EBB}"/>
              </a:ext>
            </a:extLst>
          </p:cNvPr>
          <p:cNvCxnSpPr>
            <a:cxnSpLocks/>
            <a:stCxn id="16" idx="2"/>
            <a:endCxn id="160" idx="0"/>
          </p:cNvCxnSpPr>
          <p:nvPr/>
        </p:nvCxnSpPr>
        <p:spPr>
          <a:xfrm flipH="1">
            <a:off x="4881593" y="5214131"/>
            <a:ext cx="3060" cy="152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8BE08E-71A2-E1F5-6721-8CADDA07E850}"/>
              </a:ext>
            </a:extLst>
          </p:cNvPr>
          <p:cNvSpPr/>
          <p:nvPr/>
        </p:nvSpPr>
        <p:spPr>
          <a:xfrm>
            <a:off x="8377654" y="247255"/>
            <a:ext cx="3526586" cy="949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이펙트는 </a:t>
            </a:r>
            <a:r>
              <a:rPr lang="en-US" altLang="ko-KR" sz="1200">
                <a:solidFill>
                  <a:sysClr val="windowText" lastClr="000000"/>
                </a:solidFill>
              </a:rPr>
              <a:t>5</a:t>
            </a:r>
            <a:r>
              <a:rPr lang="ko-KR" altLang="en-US" sz="1200">
                <a:solidFill>
                  <a:sysClr val="windowText" lastClr="000000"/>
                </a:solidFill>
              </a:rPr>
              <a:t>초간 유지</a:t>
            </a:r>
            <a:r>
              <a:rPr lang="en-US" altLang="ko-KR" sz="1200">
                <a:solidFill>
                  <a:sysClr val="windowText" lastClr="000000"/>
                </a:solidFill>
              </a:rPr>
              <a:t>, </a:t>
            </a:r>
            <a:r>
              <a:rPr lang="ko-KR" altLang="en-US" sz="1200">
                <a:solidFill>
                  <a:sysClr val="windowText" lastClr="000000"/>
                </a:solidFill>
              </a:rPr>
              <a:t>대사는 클릭 혹은 이동시 바로 스킵한다</a:t>
            </a:r>
            <a:r>
              <a:rPr lang="en-US" altLang="ko-KR" sz="120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이펙트는 나중에 프리팹화해서 전달하겠습니다</a:t>
            </a:r>
            <a:endParaRPr lang="en-US" altLang="ko-KR" sz="1200">
              <a:solidFill>
                <a:sysClr val="windowText" lastClr="0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7D7BBB7-B556-4A74-EA5F-542F1EAEC8F5}"/>
              </a:ext>
            </a:extLst>
          </p:cNvPr>
          <p:cNvGrpSpPr/>
          <p:nvPr/>
        </p:nvGrpSpPr>
        <p:grpSpPr>
          <a:xfrm>
            <a:off x="99126" y="1217406"/>
            <a:ext cx="2639906" cy="1862282"/>
            <a:chOff x="175599" y="1662109"/>
            <a:chExt cx="2639906" cy="18622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631C23C-04A1-1FA2-AA17-DA1F38DD07C5}"/>
                </a:ext>
              </a:extLst>
            </p:cNvPr>
            <p:cNvSpPr/>
            <p:nvPr/>
          </p:nvSpPr>
          <p:spPr>
            <a:xfrm>
              <a:off x="175599" y="2018864"/>
              <a:ext cx="2639906" cy="150552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69B2C3-8BA2-61BF-9671-EB1D351D6650}"/>
                </a:ext>
              </a:extLst>
            </p:cNvPr>
            <p:cNvSpPr/>
            <p:nvPr/>
          </p:nvSpPr>
          <p:spPr>
            <a:xfrm>
              <a:off x="258039" y="2099534"/>
              <a:ext cx="2475027" cy="5238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000">
                  <a:solidFill>
                    <a:sysClr val="windowText" lastClr="000000"/>
                  </a:solidFill>
                </a:rPr>
                <a:t>번 퍼즐의 클리어를 위한 모든 동작이 이루어졌는가</a:t>
              </a:r>
              <a:r>
                <a:rPr lang="en-US" altLang="ko-KR" sz="1000">
                  <a:solidFill>
                    <a:sysClr val="windowText" lastClr="000000"/>
                  </a:solidFill>
                </a:rPr>
                <a:t>?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32BF0-687F-EA17-488F-3AB62B369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3" y="2623409"/>
              <a:ext cx="0" cy="2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AB86BCD-6A03-180D-7DE6-3923B8435FA6}"/>
                </a:ext>
              </a:extLst>
            </p:cNvPr>
            <p:cNvSpPr/>
            <p:nvPr/>
          </p:nvSpPr>
          <p:spPr>
            <a:xfrm>
              <a:off x="824040" y="2883437"/>
              <a:ext cx="1343024" cy="5238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다음 퍼즐 클릭 </a:t>
              </a:r>
              <a:endParaRPr lang="en-US" altLang="ko-KR" sz="100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플로우로 이동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DE7D5D-BC98-4799-AAAF-0C905C4E881B}"/>
                </a:ext>
              </a:extLst>
            </p:cNvPr>
            <p:cNvSpPr/>
            <p:nvPr/>
          </p:nvSpPr>
          <p:spPr>
            <a:xfrm>
              <a:off x="175599" y="1662109"/>
              <a:ext cx="2639905" cy="35675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상시 체크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1BDED186-24F0-FA25-B3C3-9BB3307ABCCA}"/>
              </a:ext>
            </a:extLst>
          </p:cNvPr>
          <p:cNvSpPr/>
          <p:nvPr/>
        </p:nvSpPr>
        <p:spPr>
          <a:xfrm>
            <a:off x="6096000" y="2531407"/>
            <a:ext cx="1971672" cy="52387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획득가능한 아이템이 있는가</a:t>
            </a:r>
            <a:r>
              <a:rPr lang="en-US" altLang="ko-KR" sz="100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08AD21F-0837-F516-324B-EF2144B22031}"/>
              </a:ext>
            </a:extLst>
          </p:cNvPr>
          <p:cNvCxnSpPr>
            <a:stCxn id="58" idx="3"/>
            <a:endCxn id="33" idx="1"/>
          </p:cNvCxnSpPr>
          <p:nvPr/>
        </p:nvCxnSpPr>
        <p:spPr>
          <a:xfrm flipV="1">
            <a:off x="8067672" y="2787589"/>
            <a:ext cx="181472" cy="57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C9934BB-6B0B-BA58-E099-7C28F412BFC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081836" y="3055282"/>
            <a:ext cx="0" cy="2880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AB72D768-5AC3-486D-0DE8-ACAF51574B2D}"/>
              </a:ext>
            </a:extLst>
          </p:cNvPr>
          <p:cNvSpPr/>
          <p:nvPr/>
        </p:nvSpPr>
        <p:spPr>
          <a:xfrm>
            <a:off x="3901823" y="1797214"/>
            <a:ext cx="1971672" cy="52387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현재 상태가 밤인가</a:t>
            </a:r>
            <a:r>
              <a:rPr lang="en-US" altLang="ko-KR" sz="100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C06ED0-2B14-7A61-A52E-C8E6097565E6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881593" y="2321089"/>
            <a:ext cx="6066" cy="174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DFC1DC-CC9C-B9F1-386D-D6E01CE8B839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>
            <a:off x="5873495" y="2059152"/>
            <a:ext cx="4246094" cy="75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1C1B193-6E44-19AD-221E-AECBCF7677EB}"/>
              </a:ext>
            </a:extLst>
          </p:cNvPr>
          <p:cNvSpPr/>
          <p:nvPr/>
        </p:nvSpPr>
        <p:spPr>
          <a:xfrm>
            <a:off x="10119589" y="1804725"/>
            <a:ext cx="1743073" cy="523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캐릭터 지정 대사 출력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89FB5A1-0184-2A58-B895-FC453B7E041E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1862662" y="2066663"/>
            <a:ext cx="212965" cy="7209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2F237FC-5FAF-1C01-16D1-96AC86A15295}"/>
              </a:ext>
            </a:extLst>
          </p:cNvPr>
          <p:cNvSpPr/>
          <p:nvPr/>
        </p:nvSpPr>
        <p:spPr>
          <a:xfrm>
            <a:off x="6174557" y="3339031"/>
            <a:ext cx="1881215" cy="518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1</a:t>
            </a:r>
            <a:r>
              <a:rPr lang="ko-KR" altLang="en-US" sz="1000">
                <a:solidFill>
                  <a:sysClr val="windowText" lastClr="000000"/>
                </a:solidFill>
              </a:rPr>
              <a:t>번 퍼즐 클리어 여부 재확인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851135E-8548-B2F9-C875-27EA79A5DE35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flipH="1">
            <a:off x="7115164" y="3857501"/>
            <a:ext cx="1" cy="1934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2004FC9-754C-1DB7-5277-7156349D1201}"/>
              </a:ext>
            </a:extLst>
          </p:cNvPr>
          <p:cNvCxnSpPr>
            <a:cxnSpLocks/>
            <a:stCxn id="4" idx="1"/>
            <a:endCxn id="108" idx="0"/>
          </p:cNvCxnSpPr>
          <p:nvPr/>
        </p:nvCxnSpPr>
        <p:spPr>
          <a:xfrm rot="10800000" flipV="1">
            <a:off x="2864130" y="3567566"/>
            <a:ext cx="1032355" cy="46514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45E60BA-4242-B879-B5D6-4E42D4D6B3A8}"/>
              </a:ext>
            </a:extLst>
          </p:cNvPr>
          <p:cNvSpPr/>
          <p:nvPr/>
        </p:nvSpPr>
        <p:spPr>
          <a:xfrm>
            <a:off x="1964394" y="4032714"/>
            <a:ext cx="1799469" cy="52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가지고 있는 아이템 지정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89BDA78-FF3C-6531-0FC4-A72843187269}"/>
              </a:ext>
            </a:extLst>
          </p:cNvPr>
          <p:cNvCxnSpPr>
            <a:stCxn id="108" idx="2"/>
            <a:endCxn id="16" idx="1"/>
          </p:cNvCxnSpPr>
          <p:nvPr/>
        </p:nvCxnSpPr>
        <p:spPr>
          <a:xfrm rot="16200000" flipH="1">
            <a:off x="3224549" y="4196169"/>
            <a:ext cx="395605" cy="11164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28D5AFB6-B4D7-AA64-6F8A-88729A17A318}"/>
              </a:ext>
            </a:extLst>
          </p:cNvPr>
          <p:cNvCxnSpPr>
            <a:stCxn id="160" idx="2"/>
            <a:endCxn id="94" idx="1"/>
          </p:cNvCxnSpPr>
          <p:nvPr/>
        </p:nvCxnSpPr>
        <p:spPr>
          <a:xfrm rot="16200000" flipH="1">
            <a:off x="5580912" y="5191116"/>
            <a:ext cx="163420" cy="15620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0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 w="28575">
          <a:solidFill>
            <a:schemeClr val="accent1"/>
          </a:solidFill>
        </a:ln>
      </a:spPr>
      <a:bodyPr rtlCol="0" anchor="ctr"/>
      <a:lstStyle>
        <a:defPPr algn="ctr">
          <a:defRPr sz="10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850</Words>
  <Application>Microsoft Office PowerPoint</Application>
  <PresentationFormat>와이드스크린</PresentationFormat>
  <Paragraphs>155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레시피코리아 Medium</vt:lpstr>
      <vt:lpstr>레시피코리아OTF Medium</vt:lpstr>
      <vt:lpstr>Arial</vt:lpstr>
      <vt:lpstr>Garamond</vt:lpstr>
      <vt:lpstr>Trebuchet MS</vt:lpstr>
      <vt:lpstr>Office 테마</vt:lpstr>
      <vt:lpstr>2층 퀴즈 상세 문서</vt:lpstr>
      <vt:lpstr>작업 전 참고사항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w084658</dc:creator>
  <cp:lastModifiedBy>w084658</cp:lastModifiedBy>
  <cp:revision>9</cp:revision>
  <dcterms:created xsi:type="dcterms:W3CDTF">2022-08-30T04:33:08Z</dcterms:created>
  <dcterms:modified xsi:type="dcterms:W3CDTF">2022-09-12T14:35:41Z</dcterms:modified>
</cp:coreProperties>
</file>