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8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C3A7-5311-479C-A3AF-3970DE3B5417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47BE3-FDFD-48F9-B928-FA7F26163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74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0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5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7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9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1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CD04-8CE0-493C-A3E1-9C60CCA4FDBF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솔루나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_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퍼즐 </a:t>
            </a:r>
            <a:r>
              <a:rPr lang="ko-KR" altLang="en-US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클리어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조건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사전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아이템을 가까이 가서 사용하지 않으면 무효처리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사용은 더블 클릭 시 사용으로 처리한다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잘못 사용 시 삭제되지 </a:t>
            </a:r>
            <a:r>
              <a:rPr lang="ko-KR" altLang="en-US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않도록한다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0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5604" t="54194" r="51423" b="26451"/>
          <a:stretch/>
        </p:blipFill>
        <p:spPr>
          <a:xfrm>
            <a:off x="865427" y="4554399"/>
            <a:ext cx="798683" cy="94580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924664" y="4616472"/>
            <a:ext cx="5590833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별 조각 사용시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2305" t="26881" r="15718" b="58495"/>
          <a:stretch/>
        </p:blipFill>
        <p:spPr>
          <a:xfrm>
            <a:off x="865427" y="5587803"/>
            <a:ext cx="798683" cy="7740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43228" t="38208" r="43620" b="43082"/>
          <a:stretch/>
        </p:blipFill>
        <p:spPr>
          <a:xfrm>
            <a:off x="838200" y="3521932"/>
            <a:ext cx="857865" cy="9686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24664" y="1690688"/>
            <a:ext cx="5590833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톱니바퀴 아이템 거대 톱니바퀴 앞에서 사용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7852" t="38925" r="56372" b="30967"/>
          <a:stretch/>
        </p:blipFill>
        <p:spPr>
          <a:xfrm>
            <a:off x="844788" y="1723085"/>
            <a:ext cx="851277" cy="78926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24664" y="2606215"/>
            <a:ext cx="5590833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지정된 순서대로 버튼 클릭 시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왼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오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 err="1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왼왼왼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오오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왼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4664" y="3595447"/>
            <a:ext cx="5590833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별 연료 사용 후 공구박스 사용시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24664" y="5563983"/>
            <a:ext cx="5590833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왼쪽부터 위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아래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위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위로 </a:t>
            </a:r>
            <a:r>
              <a:rPr lang="ko-KR" altLang="en-US" dirty="0" err="1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맞출시</a:t>
            </a:r>
            <a:endParaRPr lang="ko-KR" altLang="en-US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4B8BFA-68F0-AA70-A2E7-30BFCB1B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27" y="2544745"/>
            <a:ext cx="798683" cy="89106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611865-C36A-6690-33A9-89A6877B5716}"/>
              </a:ext>
            </a:extLst>
          </p:cNvPr>
          <p:cNvCxnSpPr>
            <a:cxnSpLocks/>
          </p:cNvCxnSpPr>
          <p:nvPr/>
        </p:nvCxnSpPr>
        <p:spPr>
          <a:xfrm>
            <a:off x="7515497" y="3017045"/>
            <a:ext cx="406634" cy="38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87BE53-7EA6-C425-F270-77C03BE397A3}"/>
              </a:ext>
            </a:extLst>
          </p:cNvPr>
          <p:cNvSpPr/>
          <p:nvPr/>
        </p:nvSpPr>
        <p:spPr>
          <a:xfrm>
            <a:off x="7922132" y="1690688"/>
            <a:ext cx="4078280" cy="173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총 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 올바르게 클릭해야 클리어이며 중간에 틀리면 효과음이 들리고 리셋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파란 조각 클릭 시 리셋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아래 표 </a:t>
            </a:r>
            <a:r>
              <a:rPr lang="ko-KR" altLang="en-US" dirty="0" err="1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처럼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버튼 색상이 변경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3D895FC5-B5C5-489B-10C2-03C1BAF5F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35251"/>
              </p:ext>
            </p:extLst>
          </p:nvPr>
        </p:nvGraphicFramePr>
        <p:xfrm>
          <a:off x="8101640" y="3521932"/>
          <a:ext cx="3719264" cy="310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938">
                  <a:extLst>
                    <a:ext uri="{9D8B030D-6E8A-4147-A177-3AD203B41FA5}">
                      <a16:colId xmlns:a16="http://schemas.microsoft.com/office/drawing/2014/main" val="190781131"/>
                    </a:ext>
                  </a:extLst>
                </a:gridCol>
                <a:gridCol w="1019559">
                  <a:extLst>
                    <a:ext uri="{9D8B030D-6E8A-4147-A177-3AD203B41FA5}">
                      <a16:colId xmlns:a16="http://schemas.microsoft.com/office/drawing/2014/main" val="2645064381"/>
                    </a:ext>
                  </a:extLst>
                </a:gridCol>
                <a:gridCol w="1260767">
                  <a:extLst>
                    <a:ext uri="{9D8B030D-6E8A-4147-A177-3AD203B41FA5}">
                      <a16:colId xmlns:a16="http://schemas.microsoft.com/office/drawing/2014/main" val="2844829608"/>
                    </a:ext>
                  </a:extLst>
                </a:gridCol>
              </a:tblGrid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맞게 누른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왼쪽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오른쪽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28407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0(</a:t>
                      </a:r>
                      <a:r>
                        <a:rPr lang="ko-KR" altLang="en-US" sz="1200" dirty="0"/>
                        <a:t>기본 형태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64907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초록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노랑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75255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초록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빨강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04427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핑크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갈색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73535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하양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37996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93194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남색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13377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남색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6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0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</a:t>
            </a:r>
            <a:r>
              <a:rPr lang="ko-KR" altLang="en-US" dirty="0"/>
              <a:t>층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83490" y="1639069"/>
            <a:ext cx="6372020" cy="178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밤으로 맵 변경 이후 지정 위치에서 아이템 사용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별 달린 책 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가운데 책장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톱니바퀴 책 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왼쪽 책장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시계 책 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오른쪽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35381" y="3953134"/>
            <a:ext cx="7120129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돌기둥에 가서 빨강 초록 파랑 보라순으로 상호 작용 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24664" y="5298926"/>
            <a:ext cx="7130846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바닥에 떨어진 색 돌을 지정 위치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이미지에 각 색별 네모 그려 놓은 곳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으로 옮길 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935486-BFF7-D2C0-84F0-D509E099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02" y="3953133"/>
            <a:ext cx="832377" cy="8216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24435A-9D85-F33F-E56E-C86123DD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2" y="5298926"/>
            <a:ext cx="821660" cy="8216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0F4980-4302-316B-5987-B28DF68DC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23" t="15476" r="19271" b="10714"/>
          <a:stretch/>
        </p:blipFill>
        <p:spPr>
          <a:xfrm>
            <a:off x="690702" y="1639069"/>
            <a:ext cx="1788955" cy="178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9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10296832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태양부터 시작해 태양과 가까운 순서대로 리프트 위에서 아이템 사용 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2605421"/>
            <a:ext cx="10296832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태양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수성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금성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지구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화성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목성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토성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천왕성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해왕성</a:t>
            </a:r>
          </a:p>
        </p:txBody>
      </p:sp>
    </p:spTree>
    <p:extLst>
      <p:ext uri="{BB962C8B-B14F-4D97-AF65-F5344CB8AC3E}">
        <p14:creationId xmlns:p14="http://schemas.microsoft.com/office/powerpoint/2010/main" val="177781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210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레시피코리아 Medium</vt:lpstr>
      <vt:lpstr>맑은 고딕</vt:lpstr>
      <vt:lpstr>Arial</vt:lpstr>
      <vt:lpstr>Office 테마</vt:lpstr>
      <vt:lpstr>솔루나_퍼즐 클리어 조건</vt:lpstr>
      <vt:lpstr>사전 설명</vt:lpstr>
      <vt:lpstr>1층</vt:lpstr>
      <vt:lpstr>1.5층(미정)</vt:lpstr>
      <vt:lpstr>2층</vt:lpstr>
      <vt:lpstr>3층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솔루나_퍼즐 클리어 조건</dc:title>
  <dc:creator>Windows User</dc:creator>
  <cp:lastModifiedBy>w084658</cp:lastModifiedBy>
  <cp:revision>7</cp:revision>
  <dcterms:created xsi:type="dcterms:W3CDTF">2022-08-31T06:07:57Z</dcterms:created>
  <dcterms:modified xsi:type="dcterms:W3CDTF">2022-09-01T01:29:20Z</dcterms:modified>
</cp:coreProperties>
</file>