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3" r:id="rId4"/>
    <p:sldId id="351" r:id="rId5"/>
    <p:sldId id="334" r:id="rId6"/>
    <p:sldId id="347" r:id="rId7"/>
    <p:sldId id="348" r:id="rId8"/>
    <p:sldId id="349" r:id="rId9"/>
    <p:sldId id="340" r:id="rId10"/>
    <p:sldId id="336" r:id="rId11"/>
    <p:sldId id="342" r:id="rId12"/>
    <p:sldId id="346" r:id="rId13"/>
    <p:sldId id="350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DF6CEBB9-9079-4C99-ADAC-8FD8759BD1AC}"/>
    <pc:docChg chg="modSld">
      <pc:chgData name="凯淇 吴" userId="c606d5c88c64f719" providerId="LiveId" clId="{DF6CEBB9-9079-4C99-ADAC-8FD8759BD1AC}" dt="2024-09-09T08:36:33.291" v="3" actId="20577"/>
      <pc:docMkLst>
        <pc:docMk/>
      </pc:docMkLst>
      <pc:sldChg chg="modSp mod">
        <pc:chgData name="凯淇 吴" userId="c606d5c88c64f719" providerId="LiveId" clId="{DF6CEBB9-9079-4C99-ADAC-8FD8759BD1AC}" dt="2024-09-09T08:36:33.291" v="3" actId="20577"/>
        <pc:sldMkLst>
          <pc:docMk/>
          <pc:sldMk cId="0" sldId="256"/>
        </pc:sldMkLst>
        <pc:spChg chg="mod">
          <ac:chgData name="凯淇 吴" userId="c606d5c88c64f719" providerId="LiveId" clId="{DF6CEBB9-9079-4C99-ADAC-8FD8759BD1AC}" dt="2024-09-09T08:36:33.291" v="3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2024/09/09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2024/2025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3693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251" y="969847"/>
            <a:ext cx="9969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“不可重复读”的问题，设置“可重复读”隔离级别（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REPAETABLE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的过程中，执行以下代码更新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65" y="3429000"/>
            <a:ext cx="9428670" cy="120032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112001" y="3747685"/>
            <a:ext cx="2278742" cy="281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8" y="1195967"/>
            <a:ext cx="7909849" cy="48605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47076" y="5436856"/>
            <a:ext cx="67536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保证了读一致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9" name="矩形 18"/>
          <p:cNvSpPr/>
          <p:nvPr/>
        </p:nvSpPr>
        <p:spPr>
          <a:xfrm>
            <a:off x="1266245" y="752593"/>
            <a:ext cx="7212072" cy="4589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681789" y="5062433"/>
            <a:ext cx="682171" cy="18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681789" y="5558772"/>
            <a:ext cx="682171" cy="132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26742" y="1490343"/>
            <a:ext cx="1778596" cy="315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105338" y="1653726"/>
            <a:ext cx="675366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可重复读级别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24602"/>
            <a:ext cx="5489664" cy="31317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可重复读”级别的局限性，可能出现“幻象读”。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表，延迟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teachers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表该记录。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5845234"/>
            <a:ext cx="5580952" cy="80000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266245" y="2118920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66245" y="5530648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6150" y="4539669"/>
            <a:ext cx="580571" cy="969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49571" y="4589282"/>
            <a:ext cx="7295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可以发现，两次查询结果均相同，但事实上，结果显示的记录已经被删除，所以发生了“幻象读”的问题。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9143" y="2746358"/>
            <a:ext cx="1233714" cy="15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隔离级别设置为“可串行化”（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），这是事务隔离的最高级别，事务之间完全隔离，在该级别可以保证并发事务均是可串行的。“可串行化”可以防止用户在事务完成之前更新或插入数据。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例如：在执行代码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两次查询的过程中，执行代码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40" y="2859332"/>
            <a:ext cx="5771429" cy="25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88" y="5757960"/>
            <a:ext cx="5752381" cy="7809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2340" y="2478326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2340" y="5454165"/>
            <a:ext cx="104571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029" y="4528457"/>
            <a:ext cx="1828800" cy="88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76615" y="4551040"/>
            <a:ext cx="8046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可以发现，事务执行顺序是完全串行的，事务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在执行过程中防止代码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向其插入数据，所以查询为空。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8357" y="906469"/>
            <a:ext cx="11101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表上进行。</a:t>
            </a: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设置“未提交读”隔离级别（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(READ COMMITTED)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设置“可重复读”隔离级别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(REPEATABLE READ)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表上演示避免读“脏”数据、不可重复读，但不能避免幻象读。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 “可串行化”隔离级别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(SERIALIZABLE)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表上演示防止其他用户在事务提交之前更新数据。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/>
          <p:cNvSpPr/>
          <p:nvPr/>
        </p:nvSpPr>
        <p:spPr>
          <a:xfrm>
            <a:off x="1374263" y="1488123"/>
            <a:ext cx="17620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实验示例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理解事务并发中不一致的问题，以及通过设置隔离级别解决不一致问题。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1009649" y="1104946"/>
            <a:ext cx="106598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事务并发不一致问题：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读“脏”数据：一个事务读取另一个事务尚未提交的数据引起。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再次读取，无法读取前一次的结果。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幻象读：事务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两次查询过程中，事务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对数据进行插入或删除，导致事务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两次查询的记录数不一致。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未提交读，读脏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已提交读，不读脏，但允许不重复读，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默认级别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可重复读，禁止读脏和不重复读，但允许幻象读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可串行化，最高级别，事务不能并发，只能串行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25" y="2413594"/>
            <a:ext cx="7195275" cy="42233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394" y="864116"/>
            <a:ext cx="11009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秒后，事务回滚至初始状态，如代码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执行过程中，执行查询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2830" y="5498269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5002" y="5389658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事务执行过程中，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4200</a:t>
            </a:r>
          </a:p>
        </p:txBody>
      </p:sp>
      <p:sp>
        <p:nvSpPr>
          <p:cNvPr id="15" name="矩形 14"/>
          <p:cNvSpPr/>
          <p:nvPr/>
        </p:nvSpPr>
        <p:spPr>
          <a:xfrm>
            <a:off x="4402829" y="6262467"/>
            <a:ext cx="582077" cy="30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085002" y="6147254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事务回滚后，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3928</a:t>
            </a:r>
          </a:p>
        </p:txBody>
      </p:sp>
      <p:sp>
        <p:nvSpPr>
          <p:cNvPr id="18" name="矩形 17"/>
          <p:cNvSpPr/>
          <p:nvPr/>
        </p:nvSpPr>
        <p:spPr>
          <a:xfrm>
            <a:off x="2253965" y="3669088"/>
            <a:ext cx="3842036" cy="20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5325" y="20921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60" y="1324480"/>
            <a:ext cx="7212073" cy="45819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69265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43253" y="4689673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读“脏”数据，查询的是事务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没有提交前的数据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43253" y="5399608"/>
            <a:ext cx="7212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秒后再次查询，与第一次查询结果不一样，发生了“不可重复读”。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0760" y="6060483"/>
            <a:ext cx="89459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原因：事务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更新数据过程与查询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的执行过程没有隔离开来，所以导致上述现象。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4959" y="2143355"/>
            <a:ext cx="1738859" cy="314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73604" y="206991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事务隔离的最低级别，仅保证不读物理损坏的数据。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356830" y="99080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0" y="2125470"/>
            <a:ext cx="7757834" cy="47325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4571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中“读脏数据”的问题，将查询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的隔离级别改为“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提交读），可保证不读到脏数据。再次重复示例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的过程，可以发现查询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读到的是事务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提交后的结果。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01992" y="5744084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01992" y="6469735"/>
            <a:ext cx="582077" cy="30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50077" y="6154977"/>
            <a:ext cx="5383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两次查询结果为事务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提交后的值。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89536" y="2914888"/>
            <a:ext cx="538342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事务隔离级别为“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245" y="943426"/>
            <a:ext cx="10087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设置“提交读”隔离级别，避免脏读，允许不可重复读的实例。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，设置隔离级别为“提交读”，在事务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，延时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秒后，再次相同查询。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在执行事务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过程中，执行代码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会发现查询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中，两次查询结果不同，出现了“不可重复读”。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3598494"/>
            <a:ext cx="9982210" cy="11530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33028" y="4010909"/>
            <a:ext cx="2220686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8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1393" y="942341"/>
            <a:ext cx="1077623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6390" y="853766"/>
            <a:ext cx="47519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984360" y="2857080"/>
            <a:ext cx="271306" cy="148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90" y="1424612"/>
            <a:ext cx="7464210" cy="460952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878495" y="5015197"/>
            <a:ext cx="721207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秒后再次查询，两次查询结果不一样，发生了“不可重复读”。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6090413"/>
            <a:ext cx="9670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 同一事务中两次相同数据读取之间，“提交读”允许其他事务在两次读取的间隙修改资源，所以导致读取不一致的现象。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8961" y="2950182"/>
            <a:ext cx="39693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默认隔离级别为“提交读”。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Times New Roman</vt:lpstr>
      <vt:lpstr>Office 主题​​</vt:lpstr>
      <vt:lpstr>Lecture 14，Fall 2024/2025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凯淇 吴</cp:lastModifiedBy>
  <cp:revision>328</cp:revision>
  <dcterms:created xsi:type="dcterms:W3CDTF">2021-12-13T01:56:31Z</dcterms:created>
  <dcterms:modified xsi:type="dcterms:W3CDTF">2024-09-09T08:36:36Z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