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51" d="100"/>
          <a:sy n="51" d="100"/>
        </p:scale>
        <p:origin x="9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49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659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5605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7189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642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972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684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19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940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042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419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210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0731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210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982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48A87A34-81AB-432B-8DAE-1953F412C126}" type="datetimeFigureOut">
              <a:rPr lang="en-US" smtClean="0"/>
              <a:pPr/>
              <a:t>12/25/2023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907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12/25/2023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1380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03C177A-DABB-6240-A9E8-E7270ED9F2E9}"/>
              </a:ext>
            </a:extLst>
          </p:cNvPr>
          <p:cNvSpPr>
            <a:spLocks noGrp="1"/>
          </p:cNvSpPr>
          <p:nvPr>
            <p:ph type="ctrTitle"/>
          </p:nvPr>
        </p:nvSpPr>
        <p:spPr>
          <a:xfrm>
            <a:off x="2456282" y="528728"/>
            <a:ext cx="9735718" cy="2900272"/>
          </a:xfrm>
        </p:spPr>
        <p:txBody>
          <a:bodyPr>
            <a:normAutofit fontScale="90000"/>
          </a:bodyPr>
          <a:lstStyle/>
          <a:p>
            <a:r>
              <a:rPr lang="en-US" sz="2400" dirty="0"/>
              <a:t>JWT</a:t>
            </a:r>
            <a:br>
              <a:rPr lang="ar-SA" sz="2400" dirty="0"/>
            </a:br>
            <a:r>
              <a:rPr lang="en-US" sz="2400" dirty="0"/>
              <a:t>    is short for “JSON Web Token,” a type of token used to authenticate and secure communications over the Internet. JWT is used in mobile data mining applications to securely exchange information between client and server. JWT encrypts the information, signs it with its own secret keys, and secures it. In addition, JWT allows additional information such as user permissions and contact information to be provided.</a:t>
            </a:r>
            <a:endParaRPr lang="ar-SA" sz="2400" dirty="0"/>
          </a:p>
        </p:txBody>
      </p:sp>
      <p:pic>
        <p:nvPicPr>
          <p:cNvPr id="1026" name="Picture 2" descr="JWT Token Authentication in Spring Boot Microservices - Spring Framework  Guru">
            <a:extLst>
              <a:ext uri="{FF2B5EF4-FFF2-40B4-BE49-F238E27FC236}">
                <a16:creationId xmlns:a16="http://schemas.microsoft.com/office/drawing/2014/main" id="{1E287331-86A0-FAD6-E82A-9DBE18C16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744" y="3517991"/>
            <a:ext cx="8839201" cy="290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5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P69: Explaining JSON Web Token (JWT) To a 10 Year Old Kid">
            <a:extLst>
              <a:ext uri="{FF2B5EF4-FFF2-40B4-BE49-F238E27FC236}">
                <a16:creationId xmlns:a16="http://schemas.microsoft.com/office/drawing/2014/main" id="{E394F8B9-10DA-15DF-8D92-3027111C8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239" y="378112"/>
            <a:ext cx="6827474" cy="647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05401"/>
      </p:ext>
    </p:extLst>
  </p:cSld>
  <p:clrMapOvr>
    <a:masterClrMapping/>
  </p:clrMapOvr>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TotalTime>
  <Words>77</Words>
  <Application>Microsoft Office PowerPoint</Application>
  <PresentationFormat>شاشة عريضة</PresentationFormat>
  <Paragraphs>1</Paragraphs>
  <Slides>2</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2</vt:i4>
      </vt:variant>
    </vt:vector>
  </HeadingPairs>
  <TitlesOfParts>
    <vt:vector size="6" baseType="lpstr">
      <vt:lpstr>Arial</vt:lpstr>
      <vt:lpstr>Century Gothic</vt:lpstr>
      <vt:lpstr>Wingdings 3</vt:lpstr>
      <vt:lpstr>ربطة</vt:lpstr>
      <vt:lpstr>JWT     is short for “JSON Web Token,” a type of token used to authenticate and secure communications over the Internet. JWT is used in mobile data mining applications to securely exchange information between client and server. JWT encrypts the information, signs it with its own secret keys, and secures it. In addition, JWT allows additional information such as user permissions and contact information to be provided.</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JWT     is short for “JSON Web Token,” a type of token used to authenticate and secure communications over the Internet. JWT is used in mobile data mining applications to securely exchange information between client and server. JWT encrypts the information, signs it with its own secret keys, and secures it. In addition, JWT allows additional information such as user permissions and contact information to be provided.</dc:title>
  <dc:creator>يوسف العنزي</dc:creator>
  <cp:lastModifiedBy>يوسف العنزي</cp:lastModifiedBy>
  <cp:revision>2</cp:revision>
  <dcterms:created xsi:type="dcterms:W3CDTF">2023-12-25T14:13:40Z</dcterms:created>
  <dcterms:modified xsi:type="dcterms:W3CDTF">2023-12-25T14:27:35Z</dcterms:modified>
</cp:coreProperties>
</file>