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306" r:id="rId3"/>
    <p:sldId id="302" r:id="rId4"/>
    <p:sldId id="301" r:id="rId5"/>
    <p:sldId id="315" r:id="rId6"/>
    <p:sldId id="309" r:id="rId7"/>
    <p:sldId id="316" r:id="rId8"/>
    <p:sldId id="311" r:id="rId9"/>
    <p:sldId id="270" r:id="rId10"/>
    <p:sldId id="294" r:id="rId11"/>
    <p:sldId id="313" r:id="rId12"/>
    <p:sldId id="308" r:id="rId13"/>
    <p:sldId id="305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7000A3-38DF-6C13-5711-8BFE0FE6BDD5}" name="Liyang Lu" initials="LL" userId="S::liylu@microsoft.com::4fbc90d2-2abd-49f6-bbbe-d91aba2a69dc" providerId="AD"/>
  <p188:author id="{39B24DE2-5F09-6987-974D-E5CBBABDE1E9}" name="Robert Gmyr" initials="RG" userId="S::rogmyr@microsoft.com::0637f0e2-520e-4a76-9a30-ac972dbca2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EB17A-C171-4863-B282-6A893FCD7442}" v="124" dt="2020-08-10T03:55:33.795"/>
    <p1510:client id="{E53C9125-5332-F06B-3F8F-01A4FF599DC2}" v="8" dt="2020-08-10T03:59:43.439"/>
    <p1510:client id="{F728A7CC-A47B-4390-B550-81EABF4208B9}" v="622" dt="2020-08-10T01:53:40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52" autoAdjust="0"/>
  </p:normalViewPr>
  <p:slideViewPr>
    <p:cSldViewPr snapToGrid="0">
      <p:cViewPr varScale="1">
        <p:scale>
          <a:sx n="64" d="100"/>
          <a:sy n="6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eide" userId="S::fseide@microsoft.com::89065ef8-5f8b-46ec-8dd8-d1780fc34c00" providerId="AD" clId="Web-{FDC2FB89-85EB-4461-860F-AF1D7C7AFD3B}"/>
    <pc:docChg chg="modSld">
      <pc:chgData name="Frank Seide" userId="S::fseide@microsoft.com::89065ef8-5f8b-46ec-8dd8-d1780fc34c00" providerId="AD" clId="Web-{FDC2FB89-85EB-4461-860F-AF1D7C7AFD3B}" dt="2020-08-08T00:46:18.425" v="320" actId="20577"/>
      <pc:docMkLst>
        <pc:docMk/>
      </pc:docMkLst>
      <pc:sldChg chg="modSp">
        <pc:chgData name="Frank Seide" userId="S::fseide@microsoft.com::89065ef8-5f8b-46ec-8dd8-d1780fc34c00" providerId="AD" clId="Web-{FDC2FB89-85EB-4461-860F-AF1D7C7AFD3B}" dt="2020-08-08T00:46:18.425" v="319" actId="20577"/>
        <pc:sldMkLst>
          <pc:docMk/>
          <pc:sldMk cId="1195477781" sldId="301"/>
        </pc:sldMkLst>
        <pc:spChg chg="mod">
          <ac:chgData name="Frank Seide" userId="S::fseide@microsoft.com::89065ef8-5f8b-46ec-8dd8-d1780fc34c00" providerId="AD" clId="Web-{FDC2FB89-85EB-4461-860F-AF1D7C7AFD3B}" dt="2020-08-08T00:46:18.425" v="319" actId="20577"/>
          <ac:spMkLst>
            <pc:docMk/>
            <pc:sldMk cId="1195477781" sldId="301"/>
            <ac:spMk id="3" creationId="{716BFACA-F9AE-4B08-9A06-08E805B70686}"/>
          </ac:spMkLst>
        </pc:spChg>
      </pc:sldChg>
    </pc:docChg>
  </pc:docChgLst>
  <pc:docChgLst>
    <pc:chgData name="Robert Gmyr" userId="0637f0e2-520e-4a76-9a30-ac972dbca220" providerId="ADAL" clId="{F728A7CC-A47B-4390-B550-81EABF4208B9}"/>
    <pc:docChg chg="undo custSel addSld delSld modSld sldOrd delSection modSection">
      <pc:chgData name="Robert Gmyr" userId="0637f0e2-520e-4a76-9a30-ac972dbca220" providerId="ADAL" clId="{F728A7CC-A47B-4390-B550-81EABF4208B9}" dt="2020-08-10T16:56:56.472" v="3695" actId="20577"/>
      <pc:docMkLst>
        <pc:docMk/>
      </pc:docMkLst>
      <pc:sldChg chg="add del">
        <pc:chgData name="Robert Gmyr" userId="0637f0e2-520e-4a76-9a30-ac972dbca220" providerId="ADAL" clId="{F728A7CC-A47B-4390-B550-81EABF4208B9}" dt="2020-08-03T22:58:04.895" v="83" actId="47"/>
        <pc:sldMkLst>
          <pc:docMk/>
          <pc:sldMk cId="2166408783" sldId="256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2247150151" sldId="259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2124047697" sldId="260"/>
        </pc:sldMkLst>
      </pc:sldChg>
      <pc:sldChg chg="del">
        <pc:chgData name="Robert Gmyr" userId="0637f0e2-520e-4a76-9a30-ac972dbca220" providerId="ADAL" clId="{F728A7CC-A47B-4390-B550-81EABF4208B9}" dt="2020-08-03T22:58:09.941" v="86" actId="47"/>
        <pc:sldMkLst>
          <pc:docMk/>
          <pc:sldMk cId="1418799423" sldId="261"/>
        </pc:sldMkLst>
      </pc:sldChg>
      <pc:sldChg chg="del">
        <pc:chgData name="Robert Gmyr" userId="0637f0e2-520e-4a76-9a30-ac972dbca220" providerId="ADAL" clId="{F728A7CC-A47B-4390-B550-81EABF4208B9}" dt="2020-08-03T22:58:09.941" v="86" actId="47"/>
        <pc:sldMkLst>
          <pc:docMk/>
          <pc:sldMk cId="1933098671" sldId="262"/>
        </pc:sldMkLst>
      </pc:sldChg>
      <pc:sldChg chg="modSp mod modNotesTx">
        <pc:chgData name="Robert Gmyr" userId="0637f0e2-520e-4a76-9a30-ac972dbca220" providerId="ADAL" clId="{F728A7CC-A47B-4390-B550-81EABF4208B9}" dt="2020-08-10T16:56:56.472" v="3695" actId="20577"/>
        <pc:sldMkLst>
          <pc:docMk/>
          <pc:sldMk cId="368961874" sldId="263"/>
        </pc:sldMkLst>
        <pc:spChg chg="mod">
          <ac:chgData name="Robert Gmyr" userId="0637f0e2-520e-4a76-9a30-ac972dbca220" providerId="ADAL" clId="{F728A7CC-A47B-4390-B550-81EABF4208B9}" dt="2020-08-08T20:01:07.771" v="3554" actId="20577"/>
          <ac:spMkLst>
            <pc:docMk/>
            <pc:sldMk cId="368961874" sldId="263"/>
            <ac:spMk id="2" creationId="{D5EB54B4-C4C5-45AA-B5EE-7CFF9E840C67}"/>
          </ac:spMkLst>
        </pc:spChg>
        <pc:spChg chg="mod">
          <ac:chgData name="Robert Gmyr" userId="0637f0e2-520e-4a76-9a30-ac972dbca220" providerId="ADAL" clId="{F728A7CC-A47B-4390-B550-81EABF4208B9}" dt="2020-08-07T16:39:36.445" v="1407" actId="403"/>
          <ac:spMkLst>
            <pc:docMk/>
            <pc:sldMk cId="368961874" sldId="263"/>
            <ac:spMk id="3" creationId="{1BBCD874-54CE-4F96-8F0A-93FC86E4B629}"/>
          </ac:spMkLst>
        </pc:spChg>
      </pc:sldChg>
      <pc:sldChg chg="del">
        <pc:chgData name="Robert Gmyr" userId="0637f0e2-520e-4a76-9a30-ac972dbca220" providerId="ADAL" clId="{F728A7CC-A47B-4390-B550-81EABF4208B9}" dt="2020-08-03T22:58:09.941" v="86" actId="47"/>
        <pc:sldMkLst>
          <pc:docMk/>
          <pc:sldMk cId="2324303724" sldId="264"/>
        </pc:sldMkLst>
      </pc:sldChg>
      <pc:sldChg chg="del ord">
        <pc:chgData name="Robert Gmyr" userId="0637f0e2-520e-4a76-9a30-ac972dbca220" providerId="ADAL" clId="{F728A7CC-A47B-4390-B550-81EABF4208B9}" dt="2020-08-07T16:52:41.216" v="2629" actId="2696"/>
        <pc:sldMkLst>
          <pc:docMk/>
          <pc:sldMk cId="3764490873" sldId="265"/>
        </pc:sldMkLst>
      </pc:sldChg>
      <pc:sldChg chg="del">
        <pc:chgData name="Robert Gmyr" userId="0637f0e2-520e-4a76-9a30-ac972dbca220" providerId="ADAL" clId="{F728A7CC-A47B-4390-B550-81EABF4208B9}" dt="2020-08-03T22:58:09.941" v="86" actId="47"/>
        <pc:sldMkLst>
          <pc:docMk/>
          <pc:sldMk cId="2045663580" sldId="266"/>
        </pc:sldMkLst>
      </pc:sldChg>
      <pc:sldChg chg="del">
        <pc:chgData name="Robert Gmyr" userId="0637f0e2-520e-4a76-9a30-ac972dbca220" providerId="ADAL" clId="{F728A7CC-A47B-4390-B550-81EABF4208B9}" dt="2020-08-03T22:58:09.941" v="86" actId="47"/>
        <pc:sldMkLst>
          <pc:docMk/>
          <pc:sldMk cId="736876078" sldId="269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3785992947" sldId="275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2158356041" sldId="277"/>
        </pc:sldMkLst>
      </pc:sldChg>
      <pc:sldChg chg="del">
        <pc:chgData name="Robert Gmyr" userId="0637f0e2-520e-4a76-9a30-ac972dbca220" providerId="ADAL" clId="{F728A7CC-A47B-4390-B550-81EABF4208B9}" dt="2020-08-03T22:58:04.895" v="83" actId="47"/>
        <pc:sldMkLst>
          <pc:docMk/>
          <pc:sldMk cId="788685618" sldId="278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133596709" sldId="279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841033453" sldId="280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2487357716" sldId="281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2020985205" sldId="282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1932493106" sldId="283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509197343" sldId="288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333199652" sldId="289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4025886681" sldId="290"/>
        </pc:sldMkLst>
      </pc:sldChg>
      <pc:sldChg chg="del">
        <pc:chgData name="Robert Gmyr" userId="0637f0e2-520e-4a76-9a30-ac972dbca220" providerId="ADAL" clId="{F728A7CC-A47B-4390-B550-81EABF4208B9}" dt="2020-08-03T23:40:24.975" v="1208" actId="47"/>
        <pc:sldMkLst>
          <pc:docMk/>
          <pc:sldMk cId="1506884285" sldId="291"/>
        </pc:sldMkLst>
      </pc:sldChg>
      <pc:sldChg chg="del">
        <pc:chgData name="Robert Gmyr" userId="0637f0e2-520e-4a76-9a30-ac972dbca220" providerId="ADAL" clId="{F728A7CC-A47B-4390-B550-81EABF4208B9}" dt="2020-08-07T17:30:36.171" v="2827" actId="47"/>
        <pc:sldMkLst>
          <pc:docMk/>
          <pc:sldMk cId="2265278377" sldId="292"/>
        </pc:sldMkLst>
      </pc:sldChg>
      <pc:sldChg chg="modSp mod modAnim">
        <pc:chgData name="Robert Gmyr" userId="0637f0e2-520e-4a76-9a30-ac972dbca220" providerId="ADAL" clId="{F728A7CC-A47B-4390-B550-81EABF4208B9}" dt="2020-08-03T23:16:32.999" v="317" actId="20577"/>
        <pc:sldMkLst>
          <pc:docMk/>
          <pc:sldMk cId="3832308294" sldId="294"/>
        </pc:sldMkLst>
        <pc:spChg chg="mod">
          <ac:chgData name="Robert Gmyr" userId="0637f0e2-520e-4a76-9a30-ac972dbca220" providerId="ADAL" clId="{F728A7CC-A47B-4390-B550-81EABF4208B9}" dt="2020-08-03T23:16:31.724" v="316" actId="20577"/>
          <ac:spMkLst>
            <pc:docMk/>
            <pc:sldMk cId="3832308294" sldId="294"/>
            <ac:spMk id="5" creationId="{74DBEAA2-6A6D-4274-895C-20979F8E008A}"/>
          </ac:spMkLst>
        </pc:spChg>
      </pc:sldChg>
      <pc:sldChg chg="del mod modShow addCm">
        <pc:chgData name="Robert Gmyr" userId="0637f0e2-520e-4a76-9a30-ac972dbca220" providerId="ADAL" clId="{F728A7CC-A47B-4390-B550-81EABF4208B9}" dt="2020-08-08T01:36:09.824" v="3491" actId="2696"/>
        <pc:sldMkLst>
          <pc:docMk/>
          <pc:sldMk cId="3202319553" sldId="297"/>
        </pc:sldMkLst>
      </pc:sldChg>
      <pc:sldChg chg="modSp">
        <pc:chgData name="Robert Gmyr" userId="0637f0e2-520e-4a76-9a30-ac972dbca220" providerId="ADAL" clId="{F728A7CC-A47B-4390-B550-81EABF4208B9}" dt="2020-08-07T23:33:39.833" v="3022" actId="20577"/>
        <pc:sldMkLst>
          <pc:docMk/>
          <pc:sldMk cId="978105380" sldId="299"/>
        </pc:sldMkLst>
        <pc:spChg chg="mod">
          <ac:chgData name="Robert Gmyr" userId="0637f0e2-520e-4a76-9a30-ac972dbca220" providerId="ADAL" clId="{F728A7CC-A47B-4390-B550-81EABF4208B9}" dt="2020-08-07T23:33:39.833" v="3022" actId="20577"/>
          <ac:spMkLst>
            <pc:docMk/>
            <pc:sldMk cId="978105380" sldId="299"/>
            <ac:spMk id="3" creationId="{709926F9-B8AB-4DDD-AB2C-18B8E443D33F}"/>
          </ac:spMkLst>
        </pc:spChg>
      </pc:sldChg>
      <pc:sldChg chg="addSp delSp modSp new add del mod">
        <pc:chgData name="Robert Gmyr" userId="0637f0e2-520e-4a76-9a30-ac972dbca220" providerId="ADAL" clId="{F728A7CC-A47B-4390-B550-81EABF4208B9}" dt="2020-08-07T16:37:53.423" v="1394" actId="2696"/>
        <pc:sldMkLst>
          <pc:docMk/>
          <pc:sldMk cId="1546334980" sldId="300"/>
        </pc:sldMkLst>
        <pc:spChg chg="mod">
          <ac:chgData name="Robert Gmyr" userId="0637f0e2-520e-4a76-9a30-ac972dbca220" providerId="ADAL" clId="{F728A7CC-A47B-4390-B550-81EABF4208B9}" dt="2020-08-07T16:32:59.604" v="1297" actId="20577"/>
          <ac:spMkLst>
            <pc:docMk/>
            <pc:sldMk cId="1546334980" sldId="300"/>
            <ac:spMk id="2" creationId="{9B8F5385-13F1-47EB-8A16-3137CD6C720F}"/>
          </ac:spMkLst>
        </pc:spChg>
        <pc:spChg chg="mod">
          <ac:chgData name="Robert Gmyr" userId="0637f0e2-520e-4a76-9a30-ac972dbca220" providerId="ADAL" clId="{F728A7CC-A47B-4390-B550-81EABF4208B9}" dt="2020-08-07T16:34:32.088" v="1323" actId="6549"/>
          <ac:spMkLst>
            <pc:docMk/>
            <pc:sldMk cId="1546334980" sldId="300"/>
            <ac:spMk id="3" creationId="{948B432A-BBFC-4B13-ADCF-A9CDCD988928}"/>
          </ac:spMkLst>
        </pc:spChg>
        <pc:spChg chg="add del mod">
          <ac:chgData name="Robert Gmyr" userId="0637f0e2-520e-4a76-9a30-ac972dbca220" providerId="ADAL" clId="{F728A7CC-A47B-4390-B550-81EABF4208B9}" dt="2020-08-03T22:57:15.276" v="42" actId="767"/>
          <ac:spMkLst>
            <pc:docMk/>
            <pc:sldMk cId="1546334980" sldId="300"/>
            <ac:spMk id="3" creationId="{D0DCFF4C-9461-4D0C-82AC-FF412676DFB1}"/>
          </ac:spMkLst>
        </pc:spChg>
        <pc:spChg chg="mod">
          <ac:chgData name="Robert Gmyr" userId="0637f0e2-520e-4a76-9a30-ac972dbca220" providerId="ADAL" clId="{F728A7CC-A47B-4390-B550-81EABF4208B9}" dt="2020-08-03T22:57:16.026" v="44" actId="20577"/>
          <ac:spMkLst>
            <pc:docMk/>
            <pc:sldMk cId="1546334980" sldId="300"/>
            <ac:spMk id="4" creationId="{F6C4EB3F-FBE2-4BB2-AC3B-F3865AD4D9C9}"/>
          </ac:spMkLst>
        </pc:spChg>
      </pc:sldChg>
      <pc:sldChg chg="addSp delSp modSp">
        <pc:chgData name="Robert Gmyr" userId="0637f0e2-520e-4a76-9a30-ac972dbca220" providerId="ADAL" clId="{F728A7CC-A47B-4390-B550-81EABF4208B9}" dt="2020-08-03T22:55:55.178" v="1"/>
        <pc:sldMkLst>
          <pc:docMk/>
          <pc:sldMk cId="2434019287" sldId="300"/>
        </pc:sldMkLst>
        <pc:spChg chg="del">
          <ac:chgData name="Robert Gmyr" userId="0637f0e2-520e-4a76-9a30-ac972dbca220" providerId="ADAL" clId="{F728A7CC-A47B-4390-B550-81EABF4208B9}" dt="2020-08-03T22:55:55.178" v="1"/>
          <ac:spMkLst>
            <pc:docMk/>
            <pc:sldMk cId="2434019287" sldId="300"/>
            <ac:spMk id="3" creationId="{948B432A-BBFC-4B13-ADCF-A9CDCD988928}"/>
          </ac:spMkLst>
        </pc:spChg>
        <pc:spChg chg="add mod">
          <ac:chgData name="Robert Gmyr" userId="0637f0e2-520e-4a76-9a30-ac972dbca220" providerId="ADAL" clId="{F728A7CC-A47B-4390-B550-81EABF4208B9}" dt="2020-08-03T22:55:55.178" v="1"/>
          <ac:spMkLst>
            <pc:docMk/>
            <pc:sldMk cId="2434019287" sldId="300"/>
            <ac:spMk id="4" creationId="{F6C4EB3F-FBE2-4BB2-AC3B-F3865AD4D9C9}"/>
          </ac:spMkLst>
        </pc:spChg>
      </pc:sldChg>
      <pc:sldChg chg="modSp new mod">
        <pc:chgData name="Robert Gmyr" userId="0637f0e2-520e-4a76-9a30-ac972dbca220" providerId="ADAL" clId="{F728A7CC-A47B-4390-B550-81EABF4208B9}" dt="2020-08-07T17:04:53.751" v="2772" actId="6549"/>
        <pc:sldMkLst>
          <pc:docMk/>
          <pc:sldMk cId="1195477781" sldId="301"/>
        </pc:sldMkLst>
        <pc:spChg chg="mod">
          <ac:chgData name="Robert Gmyr" userId="0637f0e2-520e-4a76-9a30-ac972dbca220" providerId="ADAL" clId="{F728A7CC-A47B-4390-B550-81EABF4208B9}" dt="2020-08-07T17:04:53.751" v="2772" actId="6549"/>
          <ac:spMkLst>
            <pc:docMk/>
            <pc:sldMk cId="1195477781" sldId="301"/>
            <ac:spMk id="2" creationId="{BE30FE92-01F9-4077-919B-7F704D4A2F38}"/>
          </ac:spMkLst>
        </pc:spChg>
        <pc:spChg chg="mod">
          <ac:chgData name="Robert Gmyr" userId="0637f0e2-520e-4a76-9a30-ac972dbca220" providerId="ADAL" clId="{F728A7CC-A47B-4390-B550-81EABF4208B9}" dt="2020-08-03T23:38:37.404" v="1129" actId="20577"/>
          <ac:spMkLst>
            <pc:docMk/>
            <pc:sldMk cId="1195477781" sldId="301"/>
            <ac:spMk id="3" creationId="{716BFACA-F9AE-4B08-9A06-08E805B70686}"/>
          </ac:spMkLst>
        </pc:spChg>
      </pc:sldChg>
      <pc:sldChg chg="addSp delSp modSp new mod ord modAnim modNotesTx">
        <pc:chgData name="Robert Gmyr" userId="0637f0e2-520e-4a76-9a30-ac972dbca220" providerId="ADAL" clId="{F728A7CC-A47B-4390-B550-81EABF4208B9}" dt="2020-08-10T01:53:35.012" v="3689" actId="27636"/>
        <pc:sldMkLst>
          <pc:docMk/>
          <pc:sldMk cId="2425766891" sldId="302"/>
        </pc:sldMkLst>
        <pc:spChg chg="mod">
          <ac:chgData name="Robert Gmyr" userId="0637f0e2-520e-4a76-9a30-ac972dbca220" providerId="ADAL" clId="{F728A7CC-A47B-4390-B550-81EABF4208B9}" dt="2020-08-07T17:00:40.180" v="2760" actId="20577"/>
          <ac:spMkLst>
            <pc:docMk/>
            <pc:sldMk cId="2425766891" sldId="302"/>
            <ac:spMk id="2" creationId="{9B41086A-91CC-417B-8669-91C58B548BC7}"/>
          </ac:spMkLst>
        </pc:spChg>
        <pc:spChg chg="mod">
          <ac:chgData name="Robert Gmyr" userId="0637f0e2-520e-4a76-9a30-ac972dbca220" providerId="ADAL" clId="{F728A7CC-A47B-4390-B550-81EABF4208B9}" dt="2020-08-10T01:53:35.012" v="3689" actId="27636"/>
          <ac:spMkLst>
            <pc:docMk/>
            <pc:sldMk cId="2425766891" sldId="302"/>
            <ac:spMk id="3" creationId="{02F66C37-4210-4718-A812-C96E5229BD9F}"/>
          </ac:spMkLst>
        </pc:spChg>
        <pc:spChg chg="add del mod">
          <ac:chgData name="Robert Gmyr" userId="0637f0e2-520e-4a76-9a30-ac972dbca220" providerId="ADAL" clId="{F728A7CC-A47B-4390-B550-81EABF4208B9}" dt="2020-08-07T16:52:37.316" v="2628" actId="478"/>
          <ac:spMkLst>
            <pc:docMk/>
            <pc:sldMk cId="2425766891" sldId="302"/>
            <ac:spMk id="4" creationId="{AD578155-E1B3-4E5C-9F8D-94D9C9AF8402}"/>
          </ac:spMkLst>
        </pc:spChg>
        <pc:spChg chg="add del mod">
          <ac:chgData name="Robert Gmyr" userId="0637f0e2-520e-4a76-9a30-ac972dbca220" providerId="ADAL" clId="{F728A7CC-A47B-4390-B550-81EABF4208B9}" dt="2020-08-07T16:54:22.317" v="2726" actId="478"/>
          <ac:spMkLst>
            <pc:docMk/>
            <pc:sldMk cId="2425766891" sldId="302"/>
            <ac:spMk id="5" creationId="{B012D69C-0348-494B-BABE-A999A2592805}"/>
          </ac:spMkLst>
        </pc:spChg>
        <pc:spChg chg="add mod">
          <ac:chgData name="Robert Gmyr" userId="0637f0e2-520e-4a76-9a30-ac972dbca220" providerId="ADAL" clId="{F728A7CC-A47B-4390-B550-81EABF4208B9}" dt="2020-08-08T20:01:17.958" v="3560" actId="20577"/>
          <ac:spMkLst>
            <pc:docMk/>
            <pc:sldMk cId="2425766891" sldId="302"/>
            <ac:spMk id="6" creationId="{EB341D49-8C09-42F7-A0D9-B81AC4D28A9A}"/>
          </ac:spMkLst>
        </pc:spChg>
      </pc:sldChg>
      <pc:sldChg chg="modSp new del mod">
        <pc:chgData name="Robert Gmyr" userId="0637f0e2-520e-4a76-9a30-ac972dbca220" providerId="ADAL" clId="{F728A7CC-A47B-4390-B550-81EABF4208B9}" dt="2020-08-08T01:36:15.847" v="3492" actId="2696"/>
        <pc:sldMkLst>
          <pc:docMk/>
          <pc:sldMk cId="3888873360" sldId="303"/>
        </pc:sldMkLst>
        <pc:spChg chg="mod">
          <ac:chgData name="Robert Gmyr" userId="0637f0e2-520e-4a76-9a30-ac972dbca220" providerId="ADAL" clId="{F728A7CC-A47B-4390-B550-81EABF4208B9}" dt="2020-08-03T23:19:39.972" v="329" actId="20577"/>
          <ac:spMkLst>
            <pc:docMk/>
            <pc:sldMk cId="3888873360" sldId="303"/>
            <ac:spMk id="2" creationId="{C2126D53-8D7F-4166-A949-85111B477EA5}"/>
          </ac:spMkLst>
        </pc:spChg>
        <pc:spChg chg="mod">
          <ac:chgData name="Robert Gmyr" userId="0637f0e2-520e-4a76-9a30-ac972dbca220" providerId="ADAL" clId="{F728A7CC-A47B-4390-B550-81EABF4208B9}" dt="2020-08-03T23:19:59.247" v="445" actId="20577"/>
          <ac:spMkLst>
            <pc:docMk/>
            <pc:sldMk cId="3888873360" sldId="303"/>
            <ac:spMk id="3" creationId="{E04E9026-E070-4C7F-B86C-D0431400F280}"/>
          </ac:spMkLst>
        </pc:spChg>
      </pc:sldChg>
      <pc:sldChg chg="add">
        <pc:chgData name="Robert Gmyr" userId="0637f0e2-520e-4a76-9a30-ac972dbca220" providerId="ADAL" clId="{F728A7CC-A47B-4390-B550-81EABF4208B9}" dt="2020-08-03T23:31:00.896" v="793" actId="2890"/>
        <pc:sldMkLst>
          <pc:docMk/>
          <pc:sldMk cId="397782320" sldId="304"/>
        </pc:sldMkLst>
      </pc:sldChg>
      <pc:sldChg chg="addSp delSp modSp new mod">
        <pc:chgData name="Robert Gmyr" userId="0637f0e2-520e-4a76-9a30-ac972dbca220" providerId="ADAL" clId="{F728A7CC-A47B-4390-B550-81EABF4208B9}" dt="2020-08-10T01:53:40.604" v="3694" actId="20577"/>
        <pc:sldMkLst>
          <pc:docMk/>
          <pc:sldMk cId="2518582794" sldId="305"/>
        </pc:sldMkLst>
        <pc:spChg chg="mod">
          <ac:chgData name="Robert Gmyr" userId="0637f0e2-520e-4a76-9a30-ac972dbca220" providerId="ADAL" clId="{F728A7CC-A47B-4390-B550-81EABF4208B9}" dt="2020-08-03T23:40:54.012" v="1275" actId="20577"/>
          <ac:spMkLst>
            <pc:docMk/>
            <pc:sldMk cId="2518582794" sldId="305"/>
            <ac:spMk id="2" creationId="{A5C095A2-7DE5-410E-9F2A-A3F68DA0D082}"/>
          </ac:spMkLst>
        </pc:spChg>
        <pc:spChg chg="mod">
          <ac:chgData name="Robert Gmyr" userId="0637f0e2-520e-4a76-9a30-ac972dbca220" providerId="ADAL" clId="{F728A7CC-A47B-4390-B550-81EABF4208B9}" dt="2020-08-10T01:53:40.604" v="3694" actId="20577"/>
          <ac:spMkLst>
            <pc:docMk/>
            <pc:sldMk cId="2518582794" sldId="305"/>
            <ac:spMk id="3" creationId="{59647B05-FCFE-4F08-ACE1-79FF057473FE}"/>
          </ac:spMkLst>
        </pc:spChg>
        <pc:picChg chg="add del mod">
          <ac:chgData name="Robert Gmyr" userId="0637f0e2-520e-4a76-9a30-ac972dbca220" providerId="ADAL" clId="{F728A7CC-A47B-4390-B550-81EABF4208B9}" dt="2020-08-07T17:36:05.084" v="2926" actId="478"/>
          <ac:picMkLst>
            <pc:docMk/>
            <pc:sldMk cId="2518582794" sldId="305"/>
            <ac:picMk id="5" creationId="{C0873701-034D-4FF2-AE64-02D30AD450CB}"/>
          </ac:picMkLst>
        </pc:picChg>
        <pc:picChg chg="add mod">
          <ac:chgData name="Robert Gmyr" userId="0637f0e2-520e-4a76-9a30-ac972dbca220" providerId="ADAL" clId="{F728A7CC-A47B-4390-B550-81EABF4208B9}" dt="2020-08-07T19:39:37.509" v="3020" actId="1076"/>
          <ac:picMkLst>
            <pc:docMk/>
            <pc:sldMk cId="2518582794" sldId="305"/>
            <ac:picMk id="7" creationId="{96DD98A5-3373-409A-B81D-847E318D026D}"/>
          </ac:picMkLst>
        </pc:picChg>
      </pc:sldChg>
      <pc:sldChg chg="add del">
        <pc:chgData name="Robert Gmyr" userId="0637f0e2-520e-4a76-9a30-ac972dbca220" providerId="ADAL" clId="{F728A7CC-A47B-4390-B550-81EABF4208B9}" dt="2020-08-07T16:34:47.457" v="1325" actId="47"/>
        <pc:sldMkLst>
          <pc:docMk/>
          <pc:sldMk cId="251436574" sldId="306"/>
        </pc:sldMkLst>
      </pc:sldChg>
      <pc:sldChg chg="addSp modSp add mod modAnim">
        <pc:chgData name="Robert Gmyr" userId="0637f0e2-520e-4a76-9a30-ac972dbca220" providerId="ADAL" clId="{F728A7CC-A47B-4390-B550-81EABF4208B9}" dt="2020-08-08T20:01:14.665" v="3558" actId="20577"/>
        <pc:sldMkLst>
          <pc:docMk/>
          <pc:sldMk cId="4229797819" sldId="306"/>
        </pc:sldMkLst>
        <pc:spChg chg="mod">
          <ac:chgData name="Robert Gmyr" userId="0637f0e2-520e-4a76-9a30-ac972dbca220" providerId="ADAL" clId="{F728A7CC-A47B-4390-B550-81EABF4208B9}" dt="2020-08-07T16:37:29.482" v="1391" actId="20577"/>
          <ac:spMkLst>
            <pc:docMk/>
            <pc:sldMk cId="4229797819" sldId="306"/>
            <ac:spMk id="2" creationId="{9B8F5385-13F1-47EB-8A16-3137CD6C720F}"/>
          </ac:spMkLst>
        </pc:spChg>
        <pc:spChg chg="mod">
          <ac:chgData name="Robert Gmyr" userId="0637f0e2-520e-4a76-9a30-ac972dbca220" providerId="ADAL" clId="{F728A7CC-A47B-4390-B550-81EABF4208B9}" dt="2020-08-07T16:37:07.999" v="1376" actId="20577"/>
          <ac:spMkLst>
            <pc:docMk/>
            <pc:sldMk cId="4229797819" sldId="306"/>
            <ac:spMk id="3" creationId="{948B432A-BBFC-4B13-ADCF-A9CDCD988928}"/>
          </ac:spMkLst>
        </pc:spChg>
        <pc:spChg chg="add mod">
          <ac:chgData name="Robert Gmyr" userId="0637f0e2-520e-4a76-9a30-ac972dbca220" providerId="ADAL" clId="{F728A7CC-A47B-4390-B550-81EABF4208B9}" dt="2020-08-07T16:56:18.565" v="2735" actId="207"/>
          <ac:spMkLst>
            <pc:docMk/>
            <pc:sldMk cId="4229797819" sldId="306"/>
            <ac:spMk id="9" creationId="{1076E71D-728A-46B0-8BB6-58C254B38C5D}"/>
          </ac:spMkLst>
        </pc:spChg>
        <pc:spChg chg="add mod">
          <ac:chgData name="Robert Gmyr" userId="0637f0e2-520e-4a76-9a30-ac972dbca220" providerId="ADAL" clId="{F728A7CC-A47B-4390-B550-81EABF4208B9}" dt="2020-08-08T20:01:14.665" v="3558" actId="20577"/>
          <ac:spMkLst>
            <pc:docMk/>
            <pc:sldMk cId="4229797819" sldId="306"/>
            <ac:spMk id="15" creationId="{06CD8D34-1DF7-48D7-B114-1BBEDA682CE8}"/>
          </ac:spMkLst>
        </pc:spChg>
        <pc:cxnChg chg="add mod">
          <ac:chgData name="Robert Gmyr" userId="0637f0e2-520e-4a76-9a30-ac972dbca220" providerId="ADAL" clId="{F728A7CC-A47B-4390-B550-81EABF4208B9}" dt="2020-08-07T16:56:26.215" v="2737" actId="208"/>
          <ac:cxnSpMkLst>
            <pc:docMk/>
            <pc:sldMk cId="4229797819" sldId="306"/>
            <ac:cxnSpMk id="5" creationId="{F14AC47E-9961-495C-AC8C-173154D2597C}"/>
          </ac:cxnSpMkLst>
        </pc:cxnChg>
        <pc:cxnChg chg="add mod">
          <ac:chgData name="Robert Gmyr" userId="0637f0e2-520e-4a76-9a30-ac972dbca220" providerId="ADAL" clId="{F728A7CC-A47B-4390-B550-81EABF4208B9}" dt="2020-08-07T16:56:26.215" v="2737" actId="208"/>
          <ac:cxnSpMkLst>
            <pc:docMk/>
            <pc:sldMk cId="4229797819" sldId="306"/>
            <ac:cxnSpMk id="11" creationId="{EB4DF9A3-3510-497A-BF53-654E31AE821C}"/>
          </ac:cxnSpMkLst>
        </pc:cxnChg>
      </pc:sldChg>
      <pc:sldChg chg="addSp delSp modSp new mod setBg modAnim">
        <pc:chgData name="Robert Gmyr" userId="0637f0e2-520e-4a76-9a30-ac972dbca220" providerId="ADAL" clId="{F728A7CC-A47B-4390-B550-81EABF4208B9}" dt="2020-08-08T01:41:07.169" v="3536" actId="1076"/>
        <pc:sldMkLst>
          <pc:docMk/>
          <pc:sldMk cId="1239994793" sldId="308"/>
        </pc:sldMkLst>
        <pc:spChg chg="mod">
          <ac:chgData name="Robert Gmyr" userId="0637f0e2-520e-4a76-9a30-ac972dbca220" providerId="ADAL" clId="{F728A7CC-A47B-4390-B550-81EABF4208B9}" dt="2020-08-08T01:36:01.288" v="3490" actId="20577"/>
          <ac:spMkLst>
            <pc:docMk/>
            <pc:sldMk cId="1239994793" sldId="308"/>
            <ac:spMk id="2" creationId="{4EBE9CE0-5DBF-4484-BD53-1496F3BC8766}"/>
          </ac:spMkLst>
        </pc:spChg>
        <pc:spChg chg="add del">
          <ac:chgData name="Robert Gmyr" userId="0637f0e2-520e-4a76-9a30-ac972dbca220" providerId="ADAL" clId="{F728A7CC-A47B-4390-B550-81EABF4208B9}" dt="2020-08-08T01:14:30.438" v="3063" actId="478"/>
          <ac:spMkLst>
            <pc:docMk/>
            <pc:sldMk cId="1239994793" sldId="308"/>
            <ac:spMk id="3" creationId="{0567137E-392F-47C5-8ED3-F9EF98D06A9A}"/>
          </ac:spMkLst>
        </pc:spChg>
        <pc:spChg chg="add del">
          <ac:chgData name="Robert Gmyr" userId="0637f0e2-520e-4a76-9a30-ac972dbca220" providerId="ADAL" clId="{F728A7CC-A47B-4390-B550-81EABF4208B9}" dt="2020-08-08T01:07:12.987" v="3027" actId="26606"/>
          <ac:spMkLst>
            <pc:docMk/>
            <pc:sldMk cId="1239994793" sldId="308"/>
            <ac:spMk id="10" creationId="{7D9D36D6-2AC5-46A1-A849-4C82D5264A3A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11" creationId="{4278FABE-73BE-44EE-803C-A96F0EBD39D7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12" creationId="{BBEC70A8-4E37-4F98-9C98-87C0A32626B2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4" creationId="{A9A29DC9-859E-4A8F-B562-28694EDE042E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5" creationId="{080276F4-90B6-400E-AD0B-C3A9CE4255E5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6" creationId="{5A45CDEA-D684-4CB5-ADC9-187E7CF68395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7" creationId="{1ACF3E54-A9B3-4C4B-A5A3-90815029C23C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8" creationId="{7258870A-4A1D-407B-B5D2-F1CEF9BFED9C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19" creationId="{3C5B3F6F-9283-475E-8DA8-CDAB55AB86A8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20" creationId="{B6B64F7B-42AB-46F9-8760-533CADF480DC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21" creationId="{4FC95B07-8752-487E-B315-2CB21A6EFBA3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22" creationId="{F00E9AAD-4C4C-4F41-920C-F31A3BF81118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23" creationId="{E1A1DE79-6979-445D-86E7-98079D8F341A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25" creationId="{74B7CEE8-514B-4D56-993A-8E0E98D46557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26" creationId="{58846D9F-08FD-409D-A7A2-B9B147E2DCCC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27" creationId="{08536686-0B5E-41AE-B28E-6BE5608D65C9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28" creationId="{28152AFB-965A-417C-92CC-BA818BB41FD6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29" creationId="{FE8BAA50-7888-4C64-8A13-78729147A854}"/>
          </ac:spMkLst>
        </pc:spChg>
        <pc:spChg chg="mod">
          <ac:chgData name="Robert Gmyr" userId="0637f0e2-520e-4a76-9a30-ac972dbca220" providerId="ADAL" clId="{F728A7CC-A47B-4390-B550-81EABF4208B9}" dt="2020-08-08T01:14:16.694" v="3057"/>
          <ac:spMkLst>
            <pc:docMk/>
            <pc:sldMk cId="1239994793" sldId="308"/>
            <ac:spMk id="30" creationId="{D8466935-F7E0-48EA-B50C-E8DBD5574AE0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31" creationId="{4F8C7DAF-1D11-4DFD-ADB2-0816B08B222B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32" creationId="{6595E3BE-DDA2-454F-853D-85FF9521D767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33" creationId="{D5EC0873-46B3-4A65-B442-87CC477F3DB0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34" creationId="{E0C0FFD4-928F-4982-9E83-868A53B43643}"/>
          </ac:spMkLst>
        </pc:spChg>
        <pc:spChg chg="add del mod">
          <ac:chgData name="Robert Gmyr" userId="0637f0e2-520e-4a76-9a30-ac972dbca220" providerId="ADAL" clId="{F728A7CC-A47B-4390-B550-81EABF4208B9}" dt="2020-08-08T01:14:22.598" v="3060"/>
          <ac:spMkLst>
            <pc:docMk/>
            <pc:sldMk cId="1239994793" sldId="308"/>
            <ac:spMk id="35" creationId="{7DDC91FE-9866-4B5F-A22D-CB24801FE0EB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36" creationId="{DF29C7B3-B113-43C9-A3D3-6DB31E9FC3DE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37" creationId="{8176425B-7D75-4FAE-A7B4-7736E299E612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39" creationId="{1DBFAB28-F315-4C06-B9AF-E5C2A54685FB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40" creationId="{85227A03-F61F-4621-BD14-5DC5652BA0AA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41" creationId="{1B3BFD09-1CDB-4087-950D-5970EC97AA66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42" creationId="{4BA7A470-0E33-4C95-A078-879B5038E481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43" creationId="{D280B249-F7CF-4E85-9E86-3B3C4E536897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44" creationId="{DD82B461-61C9-4063-9DE5-589D5110790C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45" creationId="{4D9FA0CB-C90B-4CD8-8BE9-50F0F4521FD7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46" creationId="{6E5D7794-1001-43D3-96CA-85AC80265C16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47" creationId="{A5389F6D-2B87-4032-B21B-0B64245594C6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48" creationId="{EA44D6E8-1E99-4CBE-AF45-B552FC0A78DC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0" creationId="{CF6331DA-FADB-4968-AF93-377CB7ED599D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1" creationId="{E0FCB331-40C0-40C1-B25E-A06C06BA9E3D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2" creationId="{0F0E85F2-6EEB-4FA2-8F42-F54B57202638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3" creationId="{48B54317-88F5-4C23-9BC5-7D88353E3A08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4" creationId="{EFDEA7B9-F761-449F-854B-1CA03956AEC4}"/>
          </ac:spMkLst>
        </pc:spChg>
        <pc:spChg chg="mod">
          <ac:chgData name="Robert Gmyr" userId="0637f0e2-520e-4a76-9a30-ac972dbca220" providerId="ADAL" clId="{F728A7CC-A47B-4390-B550-81EABF4208B9}" dt="2020-08-08T01:14:23.649" v="3061"/>
          <ac:spMkLst>
            <pc:docMk/>
            <pc:sldMk cId="1239994793" sldId="308"/>
            <ac:spMk id="55" creationId="{6840DE86-2F01-4E2B-8340-014120233391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56" creationId="{294E6897-98CD-47E2-916B-7FE16563A2DD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57" creationId="{D1338E8C-2A2A-4D2C-AAE1-652FB7943C2A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58" creationId="{0C05A909-9081-4021-9117-295E4781E140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59" creationId="{57A596B4-FBA5-4816-B656-EA65E82FCA91}"/>
          </ac:spMkLst>
        </pc:spChg>
        <pc:spChg chg="add del mod">
          <ac:chgData name="Robert Gmyr" userId="0637f0e2-520e-4a76-9a30-ac972dbca220" providerId="ADAL" clId="{F728A7CC-A47B-4390-B550-81EABF4208B9}" dt="2020-08-08T01:14:27.962" v="3062"/>
          <ac:spMkLst>
            <pc:docMk/>
            <pc:sldMk cId="1239994793" sldId="308"/>
            <ac:spMk id="60" creationId="{484EFBD2-9D35-4E64-9A53-E18971FC5AF1}"/>
          </ac:spMkLst>
        </pc:spChg>
        <pc:spChg chg="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62" creationId="{C24661BD-487A-4E62-9E35-BCF4380D434F}"/>
          </ac:spMkLst>
        </pc:spChg>
        <pc:spChg chg="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63" creationId="{0B585A50-0BA8-4361-A6AD-AD3524B89F96}"/>
          </ac:spMkLst>
        </pc:spChg>
        <pc:spChg chg="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64" creationId="{32BE89BB-1BDE-4452-9D9B-779E91910575}"/>
          </ac:spMkLst>
        </pc:spChg>
        <pc:spChg chg="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65" creationId="{0B76E574-75FD-4B71-9159-D0F076E7DD02}"/>
          </ac:spMkLst>
        </pc:spChg>
        <pc:spChg chg="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66" creationId="{6E1D13C4-2B38-4D8E-A54B-1D263CEB5E83}"/>
          </ac:spMkLst>
        </pc:spChg>
        <pc:spChg chg="del mod topLvl">
          <ac:chgData name="Robert Gmyr" userId="0637f0e2-520e-4a76-9a30-ac972dbca220" providerId="ADAL" clId="{F728A7CC-A47B-4390-B550-81EABF4208B9}" dt="2020-08-08T01:17:33.470" v="3102" actId="478"/>
          <ac:spMkLst>
            <pc:docMk/>
            <pc:sldMk cId="1239994793" sldId="308"/>
            <ac:spMk id="67" creationId="{CF16E0FF-DB7D-4C39-8B1F-40C483352D8D}"/>
          </ac:spMkLst>
        </pc:spChg>
        <pc:spChg chg="add del mod">
          <ac:chgData name="Robert Gmyr" userId="0637f0e2-520e-4a76-9a30-ac972dbca220" providerId="ADAL" clId="{F728A7CC-A47B-4390-B550-81EABF4208B9}" dt="2020-08-08T01:15:54.446" v="3070" actId="478"/>
          <ac:spMkLst>
            <pc:docMk/>
            <pc:sldMk cId="1239994793" sldId="308"/>
            <ac:spMk id="69" creationId="{A3744655-3988-4DAE-BEF3-0ABDF5CDCB6A}"/>
          </ac:spMkLst>
        </pc:spChg>
        <pc:spChg chg="add 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71" creationId="{ADF73A21-8829-4CC3-BF3F-AE304C222684}"/>
          </ac:spMkLst>
        </pc:spChg>
        <pc:spChg chg="add del mod">
          <ac:chgData name="Robert Gmyr" userId="0637f0e2-520e-4a76-9a30-ac972dbca220" providerId="ADAL" clId="{F728A7CC-A47B-4390-B550-81EABF4208B9}" dt="2020-08-08T01:17:33.470" v="3102" actId="478"/>
          <ac:spMkLst>
            <pc:docMk/>
            <pc:sldMk cId="1239994793" sldId="308"/>
            <ac:spMk id="73" creationId="{AE8A187B-4B0F-414E-86B7-788C8A90B84F}"/>
          </ac:spMkLst>
        </pc:spChg>
        <pc:spChg chg="add 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75" creationId="{3737CA63-3236-4BC4-B56D-C6971D848AEF}"/>
          </ac:spMkLst>
        </pc:spChg>
        <pc:spChg chg="add del mod">
          <ac:chgData name="Robert Gmyr" userId="0637f0e2-520e-4a76-9a30-ac972dbca220" providerId="ADAL" clId="{F728A7CC-A47B-4390-B550-81EABF4208B9}" dt="2020-08-08T01:17:33.470" v="3102" actId="478"/>
          <ac:spMkLst>
            <pc:docMk/>
            <pc:sldMk cId="1239994793" sldId="308"/>
            <ac:spMk id="77" creationId="{1AF1B1D9-69C9-4E89-977A-99ACC33B1ACC}"/>
          </ac:spMkLst>
        </pc:spChg>
        <pc:spChg chg="add 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79" creationId="{5A8CEB37-57AB-4813-9E79-368A99493D9E}"/>
          </ac:spMkLst>
        </pc:spChg>
        <pc:spChg chg="add 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81" creationId="{BE77DC33-6668-48CA-BD56-EC899014A6A1}"/>
          </ac:spMkLst>
        </pc:spChg>
        <pc:spChg chg="add del mod topLvl">
          <ac:chgData name="Robert Gmyr" userId="0637f0e2-520e-4a76-9a30-ac972dbca220" providerId="ADAL" clId="{F728A7CC-A47B-4390-B550-81EABF4208B9}" dt="2020-08-08T01:22:00.291" v="3143" actId="478"/>
          <ac:spMkLst>
            <pc:docMk/>
            <pc:sldMk cId="1239994793" sldId="308"/>
            <ac:spMk id="83" creationId="{0BD2DA0A-AF18-4EAD-95C3-E56E415131FB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86" creationId="{E63209E8-A66F-4B55-AEA4-38738BD6C6E8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87" creationId="{15FB6047-6E8D-439F-A3D8-6622AE25BB60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88" creationId="{30B04D98-31E3-4827-B4FD-058C3255842A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89" creationId="{B4269F02-8BF5-4DCC-8F02-0A5D68172FE6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0" creationId="{5BDCEC95-12ED-41CB-9875-ABAAB103B632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1" creationId="{C6BA8994-FB8C-4FA2-8335-F3C86FACA7F7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2" creationId="{EA891636-55FD-4B7F-ADD4-D3953FD2EC33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3" creationId="{AD78D839-905C-40A6-B158-F23C9FCCB930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4" creationId="{63DE6DA5-7948-4BB4-AA67-0ADCDCF13DC9}"/>
          </ac:spMkLst>
        </pc:spChg>
        <pc:spChg chg="mod">
          <ac:chgData name="Robert Gmyr" userId="0637f0e2-520e-4a76-9a30-ac972dbca220" providerId="ADAL" clId="{F728A7CC-A47B-4390-B550-81EABF4208B9}" dt="2020-08-08T01:18:11.216" v="3114"/>
          <ac:spMkLst>
            <pc:docMk/>
            <pc:sldMk cId="1239994793" sldId="308"/>
            <ac:spMk id="95" creationId="{C6A0C85F-C78C-4521-9696-7CD8EAC1C2F3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97" creationId="{5279C7CD-6DD5-454C-B08B-187CE4D56C5C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98" creationId="{8B6B9B04-D0E9-4130-9F66-B19F62A298BA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99" creationId="{193C3409-A841-47E8-94BC-BD093AA0C395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0" creationId="{6726C4FC-DC3E-4E40-BACF-681A1D369A68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1" creationId="{D3CACB68-59DC-4A4D-9B3F-7EEFDD0F80D2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2" creationId="{8BBA87BD-202C-48B1-A275-873783CEA315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3" creationId="{2A437C17-5B02-4979-AC01-AD1133B5073D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4" creationId="{BB5AE236-74CA-4758-B1BB-6745252747D5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5" creationId="{EC89166D-A943-4C4F-97BC-F8DC0E160446}"/>
          </ac:spMkLst>
        </pc:spChg>
        <pc:spChg chg="mod">
          <ac:chgData name="Robert Gmyr" userId="0637f0e2-520e-4a76-9a30-ac972dbca220" providerId="ADAL" clId="{F728A7CC-A47B-4390-B550-81EABF4208B9}" dt="2020-08-08T01:18:18.058" v="3116"/>
          <ac:spMkLst>
            <pc:docMk/>
            <pc:sldMk cId="1239994793" sldId="308"/>
            <ac:spMk id="106" creationId="{2DDF2C00-3635-484C-900B-7C3D78207554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07" creationId="{E595AE06-DC6C-48A9-9AD9-79989BCC4C6A}"/>
          </ac:spMkLst>
        </pc:spChg>
        <pc:spChg chg="add mod or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09" creationId="{D65250C3-DFD7-4D7B-A56F-35080FD4BBF5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1" creationId="{16F586E3-1BBA-4348-B3CF-E0A99FAE0D09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2" creationId="{4EF6CB67-E00F-4A13-AE5B-FAC1E579F89B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3" creationId="{43091001-4452-4BAC-A973-050EF43E4B45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4" creationId="{8DCEE7BB-6E56-4F36-9920-9E2F7D73C540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5" creationId="{E72A04B3-0BCA-49F1-9D6A-2A9E5C6E6EDE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6" creationId="{F49EBBD5-3FD9-4276-BA43-B1662C394A3A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7" creationId="{5ABA702D-AF6A-441E-B492-3BBE0474601F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8" creationId="{C3BEE90B-35C1-4FFE-AD63-6FD50351F113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19" creationId="{227F2340-7691-41FC-AA2C-66098DB80C5C}"/>
          </ac:spMkLst>
        </pc:spChg>
        <pc:spChg chg="mod">
          <ac:chgData name="Robert Gmyr" userId="0637f0e2-520e-4a76-9a30-ac972dbca220" providerId="ADAL" clId="{F728A7CC-A47B-4390-B550-81EABF4208B9}" dt="2020-08-08T01:22:01.579" v="3144"/>
          <ac:spMkLst>
            <pc:docMk/>
            <pc:sldMk cId="1239994793" sldId="308"/>
            <ac:spMk id="120" creationId="{D46F6629-DE78-422A-A659-ED9D41B37446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21" creationId="{63F5BE79-8976-4919-84F4-496317E2A16A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3" creationId="{73A0FEE5-F7C0-4D18-AEF2-56130E63CAFC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4" creationId="{45743C50-344D-43EB-959A-6BF0EF743B79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5" creationId="{3C144F14-D735-4CA7-A685-FBB0ED4EFCB7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6" creationId="{823EF68B-8973-4FAD-9BDD-F08A6D5E0E2D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7" creationId="{B7FF4B29-87CC-4BDB-9138-A3F0A59E4233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8" creationId="{CD5F734F-E165-4A88-839D-247D6DFB69BB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29" creationId="{6A3F9985-63BD-417C-B970-04BCD576D3DB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30" creationId="{EB97DB78-E74E-4501-BC14-E27739CDF7BA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31" creationId="{E63FAFB8-8B5F-463B-9FA5-73B094109222}"/>
          </ac:spMkLst>
        </pc:spChg>
        <pc:spChg chg="mod">
          <ac:chgData name="Robert Gmyr" userId="0637f0e2-520e-4a76-9a30-ac972dbca220" providerId="ADAL" clId="{F728A7CC-A47B-4390-B550-81EABF4208B9}" dt="2020-08-08T01:24:06.719" v="3207"/>
          <ac:spMkLst>
            <pc:docMk/>
            <pc:sldMk cId="1239994793" sldId="308"/>
            <ac:spMk id="132" creationId="{E21BB219-975D-45DE-9E4D-B44096152728}"/>
          </ac:spMkLst>
        </pc:spChg>
        <pc:spChg chg="add del mod">
          <ac:chgData name="Robert Gmyr" userId="0637f0e2-520e-4a76-9a30-ac972dbca220" providerId="ADAL" clId="{F728A7CC-A47B-4390-B550-81EABF4208B9}" dt="2020-08-08T01:25:40.245" v="3226" actId="478"/>
          <ac:spMkLst>
            <pc:docMk/>
            <pc:sldMk cId="1239994793" sldId="308"/>
            <ac:spMk id="133" creationId="{8C0A1989-8C48-49C7-B866-A908B72C8EA9}"/>
          </ac:spMkLst>
        </pc:spChg>
        <pc:spChg chg="add del mod">
          <ac:chgData name="Robert Gmyr" userId="0637f0e2-520e-4a76-9a30-ac972dbca220" providerId="ADAL" clId="{F728A7CC-A47B-4390-B550-81EABF4208B9}" dt="2020-08-08T01:25:40.245" v="3226" actId="478"/>
          <ac:spMkLst>
            <pc:docMk/>
            <pc:sldMk cId="1239994793" sldId="308"/>
            <ac:spMk id="134" creationId="{E9B27684-45F6-491F-A607-57B8F134E212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36" creationId="{139947C8-E1E3-481C-BF67-231BD75503A5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37" creationId="{DE047932-772A-45F8-97C6-5F984802923F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38" creationId="{3325D8E4-4CB4-4818-B58A-82BC8C9267F2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39" creationId="{1C1974C3-61F3-462D-BFEE-3A62813CA347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0" creationId="{7B707F14-6E37-49BE-9CBC-5BCCC2ABE947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1" creationId="{B24F6AF0-E12A-4AFE-899D-4505CEB5C340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2" creationId="{766A6F42-766C-42B4-A24A-8A55457C67AE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3" creationId="{9CB00A27-31A9-4577-B0CD-F48B6DCCFC03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4" creationId="{BD4EAD9C-55CB-46D0-B291-C5D9F14D8ED6}"/>
          </ac:spMkLst>
        </pc:spChg>
        <pc:spChg chg="mod">
          <ac:chgData name="Robert Gmyr" userId="0637f0e2-520e-4a76-9a30-ac972dbca220" providerId="ADAL" clId="{F728A7CC-A47B-4390-B550-81EABF4208B9}" dt="2020-08-08T01:24:14.973" v="3209"/>
          <ac:spMkLst>
            <pc:docMk/>
            <pc:sldMk cId="1239994793" sldId="308"/>
            <ac:spMk id="145" creationId="{81BBDD88-6F95-491E-86B0-6F2369280FD0}"/>
          </ac:spMkLst>
        </pc:spChg>
        <pc:spChg chg="add del mod">
          <ac:chgData name="Robert Gmyr" userId="0637f0e2-520e-4a76-9a30-ac972dbca220" providerId="ADAL" clId="{F728A7CC-A47B-4390-B550-81EABF4208B9}" dt="2020-08-08T01:25:42.073" v="3227" actId="478"/>
          <ac:spMkLst>
            <pc:docMk/>
            <pc:sldMk cId="1239994793" sldId="308"/>
            <ac:spMk id="146" creationId="{F8E2F397-5E32-48FF-9848-C5D5F2F1E882}"/>
          </ac:spMkLst>
        </pc:spChg>
        <pc:spChg chg="add del mod">
          <ac:chgData name="Robert Gmyr" userId="0637f0e2-520e-4a76-9a30-ac972dbca220" providerId="ADAL" clId="{F728A7CC-A47B-4390-B550-81EABF4208B9}" dt="2020-08-08T01:25:42.073" v="3227" actId="478"/>
          <ac:spMkLst>
            <pc:docMk/>
            <pc:sldMk cId="1239994793" sldId="308"/>
            <ac:spMk id="147" creationId="{72527549-4344-4C23-8B70-B9624A396027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48" creationId="{7B772D83-4746-4D4C-BD92-054D59B28C56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50" creationId="{60427456-3E70-45B8-9012-BE1D008043BB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52" creationId="{50F4BDD2-5479-489C-8965-5C4F28C31706}"/>
          </ac:spMkLst>
        </pc:spChg>
        <pc:spChg chg="add del mod">
          <ac:chgData name="Robert Gmyr" userId="0637f0e2-520e-4a76-9a30-ac972dbca220" providerId="ADAL" clId="{F728A7CC-A47B-4390-B550-81EABF4208B9}" dt="2020-08-08T01:40:31.913" v="3524" actId="478"/>
          <ac:spMkLst>
            <pc:docMk/>
            <pc:sldMk cId="1239994793" sldId="308"/>
            <ac:spMk id="154" creationId="{35C14BB2-21F1-4234-A633-87449AF17A43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56" creationId="{95C9F417-9313-4C3F-9282-E888EA48EC27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57" creationId="{7094496E-A6C5-4395-9043-4294D0DDF36A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58" creationId="{D298A0D8-CF1E-47D9-95A4-39DC3F629A17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59" creationId="{763E6162-E1FE-4087-9F72-0FEAC332A641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0" creationId="{4FB7E7DB-7A2B-4AFE-93A6-37661434048F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1" creationId="{885BB47A-8351-4C1C-900F-AC50964939C5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2" creationId="{8BAF162A-919D-4296-B293-4464419BE18F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3" creationId="{D307CC89-A583-4107-A017-408CEDC9DF86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4" creationId="{322CD2FE-D866-4C11-94A2-1993D469E4A3}"/>
          </ac:spMkLst>
        </pc:spChg>
        <pc:spChg chg="mod">
          <ac:chgData name="Robert Gmyr" userId="0637f0e2-520e-4a76-9a30-ac972dbca220" providerId="ADAL" clId="{F728A7CC-A47B-4390-B550-81EABF4208B9}" dt="2020-08-08T01:25:46.044" v="3228"/>
          <ac:spMkLst>
            <pc:docMk/>
            <pc:sldMk cId="1239994793" sldId="308"/>
            <ac:spMk id="165" creationId="{52D1C00C-7144-4D9F-AA76-3EDD4659D6B1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66" creationId="{A703CC73-3548-41E7-911E-44ECF591316E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67" creationId="{E562350B-C079-4035-BD0A-B39BB6B0C2F5}"/>
          </ac:spMkLst>
        </pc:spChg>
        <pc:spChg chg="add del mod">
          <ac:chgData name="Robert Gmyr" userId="0637f0e2-520e-4a76-9a30-ac972dbca220" providerId="ADAL" clId="{F728A7CC-A47B-4390-B550-81EABF4208B9}" dt="2020-08-08T01:40:36.795" v="3527" actId="478"/>
          <ac:spMkLst>
            <pc:docMk/>
            <pc:sldMk cId="1239994793" sldId="308"/>
            <ac:spMk id="168" creationId="{AE1749FA-8C2E-485D-856A-E4FD32190112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0" creationId="{532F729F-141B-428B-95C2-76170B2DD2A0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1" creationId="{152021DE-03E3-49C7-8A83-C16ED16CF5A0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2" creationId="{2A6AE7EC-0EC6-45A0-9FA0-8103A7F8C825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3" creationId="{BD28CBA5-D170-40F3-A178-B40F5F7DB2B1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4" creationId="{5D74003B-BFD5-4A48-97A5-0A75FA9CCB9E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5" creationId="{6B4DCB57-314B-4124-AB29-49663FBB49F2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6" creationId="{F3EC684B-87CE-4585-992C-CD85B5B019A0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7" creationId="{A0936B22-C624-4577-85FC-A0DCEEA0EE2E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8" creationId="{ABADE7A4-FFFE-4FA1-9AFA-9D8F6A59428C}"/>
          </ac:spMkLst>
        </pc:spChg>
        <pc:spChg chg="mod">
          <ac:chgData name="Robert Gmyr" userId="0637f0e2-520e-4a76-9a30-ac972dbca220" providerId="ADAL" clId="{F728A7CC-A47B-4390-B550-81EABF4208B9}" dt="2020-08-08T01:25:51.725" v="3230"/>
          <ac:spMkLst>
            <pc:docMk/>
            <pc:sldMk cId="1239994793" sldId="308"/>
            <ac:spMk id="179" creationId="{596D7ABA-0B39-486B-B279-0AF479AD2E8D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80" creationId="{F69B2F92-A6D1-4A68-9F1E-39A933835885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181" creationId="{858AD813-9CDC-4C54-9BE5-C3B218374E7A}"/>
          </ac:spMkLst>
        </pc:spChg>
        <pc:spChg chg="add del mod">
          <ac:chgData name="Robert Gmyr" userId="0637f0e2-520e-4a76-9a30-ac972dbca220" providerId="ADAL" clId="{F728A7CC-A47B-4390-B550-81EABF4208B9}" dt="2020-08-08T01:40:38.908" v="3528" actId="478"/>
          <ac:spMkLst>
            <pc:docMk/>
            <pc:sldMk cId="1239994793" sldId="308"/>
            <ac:spMk id="182" creationId="{A3DD2223-38ED-4032-BE18-4BB626788D75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4" creationId="{387423E5-CD10-4D9D-81F0-A953AA409CFE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5" creationId="{766010B1-D89A-43B5-9540-1C53CCF314D3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6" creationId="{3074D9D8-A71C-4A71-BE44-CA11653A6013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7" creationId="{E8113CF3-C4BB-41F8-84E5-5A5613302FD3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8" creationId="{9953E107-B1AD-460F-8E53-2AEC9B48DCB9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89" creationId="{EE61042E-E717-47BF-9D9B-17A1E8A193ED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90" creationId="{F58CF7FB-8AF1-4B1C-BF43-113372CD8477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91" creationId="{50308192-CED8-4B80-8BB2-DCECC3E3309F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92" creationId="{1C6C00D1-592C-4415-BA6A-4C5A4D1FDFC6}"/>
          </ac:spMkLst>
        </pc:spChg>
        <pc:spChg chg="del mod topLvl">
          <ac:chgData name="Robert Gmyr" userId="0637f0e2-520e-4a76-9a30-ac972dbca220" providerId="ADAL" clId="{F728A7CC-A47B-4390-B550-81EABF4208B9}" dt="2020-08-08T01:27:59.691" v="3262" actId="478"/>
          <ac:spMkLst>
            <pc:docMk/>
            <pc:sldMk cId="1239994793" sldId="308"/>
            <ac:spMk id="193" creationId="{D12040EE-F0AA-421A-80B3-3BD480D5B2EA}"/>
          </ac:spMkLst>
        </pc:spChg>
        <pc:spChg chg="add del">
          <ac:chgData name="Robert Gmyr" userId="0637f0e2-520e-4a76-9a30-ac972dbca220" providerId="ADAL" clId="{F728A7CC-A47B-4390-B550-81EABF4208B9}" dt="2020-08-08T01:27:47.762" v="3259" actId="22"/>
          <ac:spMkLst>
            <pc:docMk/>
            <pc:sldMk cId="1239994793" sldId="308"/>
            <ac:spMk id="195" creationId="{7F3E3EC2-7DCF-408D-9A6A-C4B80DFF6DF1}"/>
          </ac:spMkLst>
        </pc:spChg>
        <pc:spChg chg="add del">
          <ac:chgData name="Robert Gmyr" userId="0637f0e2-520e-4a76-9a30-ac972dbca220" providerId="ADAL" clId="{F728A7CC-A47B-4390-B550-81EABF4208B9}" dt="2020-08-08T01:27:47.762" v="3259" actId="22"/>
          <ac:spMkLst>
            <pc:docMk/>
            <pc:sldMk cId="1239994793" sldId="308"/>
            <ac:spMk id="197" creationId="{F4804BDE-3105-4E30-9A09-5A6FA933703A}"/>
          </ac:spMkLst>
        </pc:spChg>
        <pc:spChg chg="add mod">
          <ac:chgData name="Robert Gmyr" userId="0637f0e2-520e-4a76-9a30-ac972dbca220" providerId="ADAL" clId="{F728A7CC-A47B-4390-B550-81EABF4208B9}" dt="2020-08-08T01:37:24.378" v="3513" actId="13822"/>
          <ac:spMkLst>
            <pc:docMk/>
            <pc:sldMk cId="1239994793" sldId="308"/>
            <ac:spMk id="199" creationId="{17275C5D-93E2-49A1-8A06-FFB6BA6836DA}"/>
          </ac:spMkLst>
        </pc:spChg>
        <pc:spChg chg="add del mod">
          <ac:chgData name="Robert Gmyr" userId="0637f0e2-520e-4a76-9a30-ac972dbca220" providerId="ADAL" clId="{F728A7CC-A47B-4390-B550-81EABF4208B9}" dt="2020-08-08T01:40:24.569" v="3519" actId="478"/>
          <ac:spMkLst>
            <pc:docMk/>
            <pc:sldMk cId="1239994793" sldId="308"/>
            <ac:spMk id="201" creationId="{8FC52001-A58E-4362-9F6F-FB331656CDA4}"/>
          </ac:spMkLst>
        </pc:spChg>
        <pc:spChg chg="add del mod">
          <ac:chgData name="Robert Gmyr" userId="0637f0e2-520e-4a76-9a30-ac972dbca220" providerId="ADAL" clId="{F728A7CC-A47B-4390-B550-81EABF4208B9}" dt="2020-08-08T01:30:06.202" v="3284" actId="478"/>
          <ac:spMkLst>
            <pc:docMk/>
            <pc:sldMk cId="1239994793" sldId="308"/>
            <ac:spMk id="203" creationId="{6A7010B8-1CF2-4731-8AD7-84F835367C7A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204" creationId="{00EF73B4-F6E1-4877-AEBE-6D7C4CDB3CAC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206" creationId="{E2C3441D-0373-4DA3-B2C2-511E0E66B18C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208" creationId="{3C9B6030-D1F8-451E-A894-0731DD445AF4}"/>
          </ac:spMkLst>
        </pc:spChg>
        <pc:spChg chg="add mod">
          <ac:chgData name="Robert Gmyr" userId="0637f0e2-520e-4a76-9a30-ac972dbca220" providerId="ADAL" clId="{F728A7CC-A47B-4390-B550-81EABF4208B9}" dt="2020-08-08T01:34:49.258" v="3412" actId="1076"/>
          <ac:spMkLst>
            <pc:docMk/>
            <pc:sldMk cId="1239994793" sldId="308"/>
            <ac:spMk id="210" creationId="{121ACEAC-739D-43C0-8231-645EEABBB74E}"/>
          </ac:spMkLst>
        </pc:spChg>
        <pc:spChg chg="add mod">
          <ac:chgData name="Robert Gmyr" userId="0637f0e2-520e-4a76-9a30-ac972dbca220" providerId="ADAL" clId="{F728A7CC-A47B-4390-B550-81EABF4208B9}" dt="2020-08-08T01:40:48.453" v="3530" actId="1076"/>
          <ac:spMkLst>
            <pc:docMk/>
            <pc:sldMk cId="1239994793" sldId="308"/>
            <ac:spMk id="213" creationId="{F0216816-5169-421C-888C-D598BD21B9B4}"/>
          </ac:spMkLst>
        </pc:spChg>
        <pc:spChg chg="add mod">
          <ac:chgData name="Robert Gmyr" userId="0637f0e2-520e-4a76-9a30-ac972dbca220" providerId="ADAL" clId="{F728A7CC-A47B-4390-B550-81EABF4208B9}" dt="2020-08-08T01:40:56.518" v="3532" actId="1076"/>
          <ac:spMkLst>
            <pc:docMk/>
            <pc:sldMk cId="1239994793" sldId="308"/>
            <ac:spMk id="215" creationId="{E4D0F54D-7254-49AD-A45E-820A396F7454}"/>
          </ac:spMkLst>
        </pc:spChg>
        <pc:spChg chg="add mod">
          <ac:chgData name="Robert Gmyr" userId="0637f0e2-520e-4a76-9a30-ac972dbca220" providerId="ADAL" clId="{F728A7CC-A47B-4390-B550-81EABF4208B9}" dt="2020-08-08T01:41:00.370" v="3534" actId="1076"/>
          <ac:spMkLst>
            <pc:docMk/>
            <pc:sldMk cId="1239994793" sldId="308"/>
            <ac:spMk id="217" creationId="{3EDA5153-5380-4CED-9AF2-4506A0BE1610}"/>
          </ac:spMkLst>
        </pc:spChg>
        <pc:spChg chg="add mod">
          <ac:chgData name="Robert Gmyr" userId="0637f0e2-520e-4a76-9a30-ac972dbca220" providerId="ADAL" clId="{F728A7CC-A47B-4390-B550-81EABF4208B9}" dt="2020-08-08T01:41:07.169" v="3536" actId="1076"/>
          <ac:spMkLst>
            <pc:docMk/>
            <pc:sldMk cId="1239994793" sldId="308"/>
            <ac:spMk id="219" creationId="{F8D21F74-9A15-4017-92C8-2EA7D69421B5}"/>
          </ac:spMkLst>
        </pc:spChg>
        <pc:grpChg chg="add del mod">
          <ac:chgData name="Robert Gmyr" userId="0637f0e2-520e-4a76-9a30-ac972dbca220" providerId="ADAL" clId="{F728A7CC-A47B-4390-B550-81EABF4208B9}" dt="2020-08-08T01:14:22.598" v="3060"/>
          <ac:grpSpMkLst>
            <pc:docMk/>
            <pc:sldMk cId="1239994793" sldId="308"/>
            <ac:grpSpMk id="13" creationId="{4E098000-B76A-471D-BF07-9EF53117A195}"/>
          </ac:grpSpMkLst>
        </pc:grpChg>
        <pc:grpChg chg="add del mod">
          <ac:chgData name="Robert Gmyr" userId="0637f0e2-520e-4a76-9a30-ac972dbca220" providerId="ADAL" clId="{F728A7CC-A47B-4390-B550-81EABF4208B9}" dt="2020-08-08T01:14:22.598" v="3060"/>
          <ac:grpSpMkLst>
            <pc:docMk/>
            <pc:sldMk cId="1239994793" sldId="308"/>
            <ac:grpSpMk id="24" creationId="{9F8B6EDA-D2DA-4284-8749-BA8C86BED658}"/>
          </ac:grpSpMkLst>
        </pc:grpChg>
        <pc:grpChg chg="add del mod">
          <ac:chgData name="Robert Gmyr" userId="0637f0e2-520e-4a76-9a30-ac972dbca220" providerId="ADAL" clId="{F728A7CC-A47B-4390-B550-81EABF4208B9}" dt="2020-08-08T01:14:27.962" v="3062"/>
          <ac:grpSpMkLst>
            <pc:docMk/>
            <pc:sldMk cId="1239994793" sldId="308"/>
            <ac:grpSpMk id="38" creationId="{B3529558-C3B5-4DFF-A450-77A79A6E48CD}"/>
          </ac:grpSpMkLst>
        </pc:grpChg>
        <pc:grpChg chg="add del mod">
          <ac:chgData name="Robert Gmyr" userId="0637f0e2-520e-4a76-9a30-ac972dbca220" providerId="ADAL" clId="{F728A7CC-A47B-4390-B550-81EABF4208B9}" dt="2020-08-08T01:14:27.962" v="3062"/>
          <ac:grpSpMkLst>
            <pc:docMk/>
            <pc:sldMk cId="1239994793" sldId="308"/>
            <ac:grpSpMk id="49" creationId="{D14A7B6A-1452-4BC5-91A0-FCA7CA5E199A}"/>
          </ac:grpSpMkLst>
        </pc:grpChg>
        <pc:grpChg chg="add del mod">
          <ac:chgData name="Robert Gmyr" userId="0637f0e2-520e-4a76-9a30-ac972dbca220" providerId="ADAL" clId="{F728A7CC-A47B-4390-B550-81EABF4208B9}" dt="2020-08-08T01:15:37.437" v="3066" actId="165"/>
          <ac:grpSpMkLst>
            <pc:docMk/>
            <pc:sldMk cId="1239994793" sldId="308"/>
            <ac:grpSpMk id="61" creationId="{B5F3B314-90F3-4818-94DE-8592D8C1E227}"/>
          </ac:grpSpMkLst>
        </pc:grpChg>
        <pc:grpChg chg="add del mod">
          <ac:chgData name="Robert Gmyr" userId="0637f0e2-520e-4a76-9a30-ac972dbca220" providerId="ADAL" clId="{F728A7CC-A47B-4390-B550-81EABF4208B9}" dt="2020-08-08T01:21:48.782" v="3140" actId="165"/>
          <ac:grpSpMkLst>
            <pc:docMk/>
            <pc:sldMk cId="1239994793" sldId="308"/>
            <ac:grpSpMk id="84" creationId="{CE656E05-3433-448C-9425-AA441E8EDF39}"/>
          </ac:grpSpMkLst>
        </pc:grpChg>
        <pc:grpChg chg="add del mod">
          <ac:chgData name="Robert Gmyr" userId="0637f0e2-520e-4a76-9a30-ac972dbca220" providerId="ADAL" clId="{F728A7CC-A47B-4390-B550-81EABF4208B9}" dt="2020-08-08T01:24:03.825" v="3205" actId="478"/>
          <ac:grpSpMkLst>
            <pc:docMk/>
            <pc:sldMk cId="1239994793" sldId="308"/>
            <ac:grpSpMk id="85" creationId="{CEE36261-F8CE-4A93-A945-FC8815D71CF3}"/>
          </ac:grpSpMkLst>
        </pc:grpChg>
        <pc:grpChg chg="add del mod">
          <ac:chgData name="Robert Gmyr" userId="0637f0e2-520e-4a76-9a30-ac972dbca220" providerId="ADAL" clId="{F728A7CC-A47B-4390-B550-81EABF4208B9}" dt="2020-08-08T01:24:04.247" v="3206" actId="478"/>
          <ac:grpSpMkLst>
            <pc:docMk/>
            <pc:sldMk cId="1239994793" sldId="308"/>
            <ac:grpSpMk id="96" creationId="{D3E7C255-4CC2-4D4F-B4C3-0C0C100E9BAC}"/>
          </ac:grpSpMkLst>
        </pc:grpChg>
        <pc:grpChg chg="add mod">
          <ac:chgData name="Robert Gmyr" userId="0637f0e2-520e-4a76-9a30-ac972dbca220" providerId="ADAL" clId="{F728A7CC-A47B-4390-B550-81EABF4208B9}" dt="2020-08-08T01:34:49.258" v="3412" actId="1076"/>
          <ac:grpSpMkLst>
            <pc:docMk/>
            <pc:sldMk cId="1239994793" sldId="308"/>
            <ac:grpSpMk id="110" creationId="{C1CC4474-F0F8-4B58-8282-6C74692E3BB1}"/>
          </ac:grpSpMkLst>
        </pc:grpChg>
        <pc:grpChg chg="add del mod">
          <ac:chgData name="Robert Gmyr" userId="0637f0e2-520e-4a76-9a30-ac972dbca220" providerId="ADAL" clId="{F728A7CC-A47B-4390-B550-81EABF4208B9}" dt="2020-08-08T01:25:40.245" v="3226" actId="478"/>
          <ac:grpSpMkLst>
            <pc:docMk/>
            <pc:sldMk cId="1239994793" sldId="308"/>
            <ac:grpSpMk id="122" creationId="{47FCDA15-8F24-4B3D-B670-32007E9AD920}"/>
          </ac:grpSpMkLst>
        </pc:grpChg>
        <pc:grpChg chg="add del mod">
          <ac:chgData name="Robert Gmyr" userId="0637f0e2-520e-4a76-9a30-ac972dbca220" providerId="ADAL" clId="{F728A7CC-A47B-4390-B550-81EABF4208B9}" dt="2020-08-08T01:25:42.073" v="3227" actId="478"/>
          <ac:grpSpMkLst>
            <pc:docMk/>
            <pc:sldMk cId="1239994793" sldId="308"/>
            <ac:grpSpMk id="135" creationId="{29123048-3374-471B-89C7-EBD3A88984B4}"/>
          </ac:grpSpMkLst>
        </pc:grpChg>
        <pc:grpChg chg="add mod">
          <ac:chgData name="Robert Gmyr" userId="0637f0e2-520e-4a76-9a30-ac972dbca220" providerId="ADAL" clId="{F728A7CC-A47B-4390-B550-81EABF4208B9}" dt="2020-08-08T01:34:49.258" v="3412" actId="1076"/>
          <ac:grpSpMkLst>
            <pc:docMk/>
            <pc:sldMk cId="1239994793" sldId="308"/>
            <ac:grpSpMk id="155" creationId="{ED4A2DF2-921A-4E9D-A948-DF3E773EA451}"/>
          </ac:grpSpMkLst>
        </pc:grpChg>
        <pc:grpChg chg="add mod">
          <ac:chgData name="Robert Gmyr" userId="0637f0e2-520e-4a76-9a30-ac972dbca220" providerId="ADAL" clId="{F728A7CC-A47B-4390-B550-81EABF4208B9}" dt="2020-08-08T01:34:49.258" v="3412" actId="1076"/>
          <ac:grpSpMkLst>
            <pc:docMk/>
            <pc:sldMk cId="1239994793" sldId="308"/>
            <ac:grpSpMk id="169" creationId="{B5C62E2F-E2BB-4E8F-BFCC-0D9BAFEAEE55}"/>
          </ac:grpSpMkLst>
        </pc:grpChg>
        <pc:grpChg chg="add del mod">
          <ac:chgData name="Robert Gmyr" userId="0637f0e2-520e-4a76-9a30-ac972dbca220" providerId="ADAL" clId="{F728A7CC-A47B-4390-B550-81EABF4208B9}" dt="2020-08-08T01:27:40.864" v="3257" actId="165"/>
          <ac:grpSpMkLst>
            <pc:docMk/>
            <pc:sldMk cId="1239994793" sldId="308"/>
            <ac:grpSpMk id="183" creationId="{B573AD42-CDF4-45DE-9A65-D7E8300B2C22}"/>
          </ac:grpSpMkLst>
        </pc:grpChg>
        <pc:grpChg chg="add del mod">
          <ac:chgData name="Robert Gmyr" userId="0637f0e2-520e-4a76-9a30-ac972dbca220" providerId="ADAL" clId="{F728A7CC-A47B-4390-B550-81EABF4208B9}" dt="2020-08-08T01:40:26.183" v="3521" actId="478"/>
          <ac:grpSpMkLst>
            <pc:docMk/>
            <pc:sldMk cId="1239994793" sldId="308"/>
            <ac:grpSpMk id="211" creationId="{36146C0C-8CEC-47A9-A9B9-295DFD1FF061}"/>
          </ac:grpSpMkLst>
        </pc:grpChg>
        <pc:picChg chg="add del mod">
          <ac:chgData name="Robert Gmyr" userId="0637f0e2-520e-4a76-9a30-ac972dbca220" providerId="ADAL" clId="{F728A7CC-A47B-4390-B550-81EABF4208B9}" dt="2020-08-08T01:07:23.055" v="3028" actId="478"/>
          <ac:picMkLst>
            <pc:docMk/>
            <pc:sldMk cId="1239994793" sldId="308"/>
            <ac:picMk id="5" creationId="{BC7CDC69-5D1B-4C18-AC8F-AA612A05BEF3}"/>
          </ac:picMkLst>
        </pc:picChg>
        <pc:picChg chg="add del mod">
          <ac:chgData name="Robert Gmyr" userId="0637f0e2-520e-4a76-9a30-ac972dbca220" providerId="ADAL" clId="{F728A7CC-A47B-4390-B550-81EABF4208B9}" dt="2020-08-08T01:11:32.807" v="3032" actId="478"/>
          <ac:picMkLst>
            <pc:docMk/>
            <pc:sldMk cId="1239994793" sldId="308"/>
            <ac:picMk id="7" creationId="{75D9F5EF-0111-42BA-AAF4-39679DC2577B}"/>
          </ac:picMkLst>
        </pc:picChg>
        <pc:picChg chg="add mod">
          <ac:chgData name="Robert Gmyr" userId="0637f0e2-520e-4a76-9a30-ac972dbca220" providerId="ADAL" clId="{F728A7CC-A47B-4390-B550-81EABF4208B9}" dt="2020-08-08T01:13:42.878" v="3040" actId="1076"/>
          <ac:picMkLst>
            <pc:docMk/>
            <pc:sldMk cId="1239994793" sldId="308"/>
            <ac:picMk id="9" creationId="{112DC32D-0D7B-4DF6-B30D-D209E6B6E442}"/>
          </ac:picMkLst>
        </pc:picChg>
      </pc:sldChg>
      <pc:sldChg chg="modSp mod">
        <pc:chgData name="Robert Gmyr" userId="0637f0e2-520e-4a76-9a30-ac972dbca220" providerId="ADAL" clId="{F728A7CC-A47B-4390-B550-81EABF4208B9}" dt="2020-08-10T01:53:34.970" v="3688" actId="27636"/>
        <pc:sldMkLst>
          <pc:docMk/>
          <pc:sldMk cId="1778662592" sldId="314"/>
        </pc:sldMkLst>
        <pc:spChg chg="mod">
          <ac:chgData name="Robert Gmyr" userId="0637f0e2-520e-4a76-9a30-ac972dbca220" providerId="ADAL" clId="{F728A7CC-A47B-4390-B550-81EABF4208B9}" dt="2020-08-10T01:53:34.970" v="3688" actId="27636"/>
          <ac:spMkLst>
            <pc:docMk/>
            <pc:sldMk cId="1778662592" sldId="314"/>
            <ac:spMk id="3" creationId="{2795A5D2-2368-4272-AFFF-D1B8FCD3AA57}"/>
          </ac:spMkLst>
        </pc:spChg>
      </pc:sldChg>
      <pc:sldChg chg="addSp delSp modSp new mod">
        <pc:chgData name="Robert Gmyr" userId="0637f0e2-520e-4a76-9a30-ac972dbca220" providerId="ADAL" clId="{F728A7CC-A47B-4390-B550-81EABF4208B9}" dt="2020-08-08T17:39:40.164" v="3552" actId="1076"/>
        <pc:sldMkLst>
          <pc:docMk/>
          <pc:sldMk cId="2782968850" sldId="315"/>
        </pc:sldMkLst>
        <pc:spChg chg="del">
          <ac:chgData name="Robert Gmyr" userId="0637f0e2-520e-4a76-9a30-ac972dbca220" providerId="ADAL" clId="{F728A7CC-A47B-4390-B550-81EABF4208B9}" dt="2020-08-08T17:39:14.857" v="3538" actId="478"/>
          <ac:spMkLst>
            <pc:docMk/>
            <pc:sldMk cId="2782968850" sldId="315"/>
            <ac:spMk id="3" creationId="{125BB880-E1C5-4FDD-81B9-CC5869533253}"/>
          </ac:spMkLst>
        </pc:spChg>
        <pc:spChg chg="add mod">
          <ac:chgData name="Robert Gmyr" userId="0637f0e2-520e-4a76-9a30-ac972dbca220" providerId="ADAL" clId="{F728A7CC-A47B-4390-B550-81EABF4208B9}" dt="2020-08-08T17:39:40.164" v="3552" actId="1076"/>
          <ac:spMkLst>
            <pc:docMk/>
            <pc:sldMk cId="2782968850" sldId="315"/>
            <ac:spMk id="4" creationId="{C64298E6-137C-4DE8-AD6C-1391416D452E}"/>
          </ac:spMkLst>
        </pc:spChg>
      </pc:sldChg>
    </pc:docChg>
  </pc:docChgLst>
  <pc:docChgLst>
    <pc:chgData name="Frank Seide" userId="89065ef8-5f8b-46ec-8dd8-d1780fc34c00" providerId="ADAL" clId="{2ADEB17A-C171-4863-B282-6A893FCD7442}"/>
    <pc:docChg chg="undo redo custSel addSld delSld modSld">
      <pc:chgData name="Frank Seide" userId="89065ef8-5f8b-46ec-8dd8-d1780fc34c00" providerId="ADAL" clId="{2ADEB17A-C171-4863-B282-6A893FCD7442}" dt="2020-08-10T03:56:27.938" v="1169" actId="6549"/>
      <pc:docMkLst>
        <pc:docMk/>
      </pc:docMkLst>
      <pc:sldChg chg="modSp mod">
        <pc:chgData name="Frank Seide" userId="89065ef8-5f8b-46ec-8dd8-d1780fc34c00" providerId="ADAL" clId="{2ADEB17A-C171-4863-B282-6A893FCD7442}" dt="2020-08-10T03:29:49.783" v="204" actId="20577"/>
        <pc:sldMkLst>
          <pc:docMk/>
          <pc:sldMk cId="1195477781" sldId="301"/>
        </pc:sldMkLst>
        <pc:spChg chg="mod">
          <ac:chgData name="Frank Seide" userId="89065ef8-5f8b-46ec-8dd8-d1780fc34c00" providerId="ADAL" clId="{2ADEB17A-C171-4863-B282-6A893FCD7442}" dt="2020-08-10T03:29:49.783" v="204" actId="20577"/>
          <ac:spMkLst>
            <pc:docMk/>
            <pc:sldMk cId="1195477781" sldId="301"/>
            <ac:spMk id="3" creationId="{716BFACA-F9AE-4B08-9A06-08E805B70686}"/>
          </ac:spMkLst>
        </pc:spChg>
      </pc:sldChg>
      <pc:sldChg chg="modSp mod modAnim">
        <pc:chgData name="Frank Seide" userId="89065ef8-5f8b-46ec-8dd8-d1780fc34c00" providerId="ADAL" clId="{2ADEB17A-C171-4863-B282-6A893FCD7442}" dt="2020-08-10T03:49:26.310" v="1097"/>
        <pc:sldMkLst>
          <pc:docMk/>
          <pc:sldMk cId="2425766891" sldId="302"/>
        </pc:sldMkLst>
        <pc:spChg chg="mod">
          <ac:chgData name="Frank Seide" userId="89065ef8-5f8b-46ec-8dd8-d1780fc34c00" providerId="ADAL" clId="{2ADEB17A-C171-4863-B282-6A893FCD7442}" dt="2020-08-09T23:45:37.372" v="112"/>
          <ac:spMkLst>
            <pc:docMk/>
            <pc:sldMk cId="2425766891" sldId="302"/>
            <ac:spMk id="3" creationId="{02F66C37-4210-4718-A812-C96E5229BD9F}"/>
          </ac:spMkLst>
        </pc:spChg>
        <pc:spChg chg="mod">
          <ac:chgData name="Frank Seide" userId="89065ef8-5f8b-46ec-8dd8-d1780fc34c00" providerId="ADAL" clId="{2ADEB17A-C171-4863-B282-6A893FCD7442}" dt="2020-08-10T03:44:50.107" v="1057" actId="403"/>
          <ac:spMkLst>
            <pc:docMk/>
            <pc:sldMk cId="2425766891" sldId="302"/>
            <ac:spMk id="6" creationId="{EB341D49-8C09-42F7-A0D9-B81AC4D28A9A}"/>
          </ac:spMkLst>
        </pc:spChg>
      </pc:sldChg>
      <pc:sldChg chg="addSp modSp mod modAnim">
        <pc:chgData name="Frank Seide" userId="89065ef8-5f8b-46ec-8dd8-d1780fc34c00" providerId="ADAL" clId="{2ADEB17A-C171-4863-B282-6A893FCD7442}" dt="2020-08-10T03:43:48.558" v="1042" actId="1036"/>
        <pc:sldMkLst>
          <pc:docMk/>
          <pc:sldMk cId="4229797819" sldId="306"/>
        </pc:sldMkLst>
        <pc:spChg chg="add mod">
          <ac:chgData name="Frank Seide" userId="89065ef8-5f8b-46ec-8dd8-d1780fc34c00" providerId="ADAL" clId="{2ADEB17A-C171-4863-B282-6A893FCD7442}" dt="2020-08-10T03:43:48.558" v="1042" actId="1036"/>
          <ac:spMkLst>
            <pc:docMk/>
            <pc:sldMk cId="4229797819" sldId="306"/>
            <ac:spMk id="8" creationId="{60233611-66DE-4806-84AE-3549EF47646A}"/>
          </ac:spMkLst>
        </pc:spChg>
        <pc:spChg chg="mod">
          <ac:chgData name="Frank Seide" userId="89065ef8-5f8b-46ec-8dd8-d1780fc34c00" providerId="ADAL" clId="{2ADEB17A-C171-4863-B282-6A893FCD7442}" dt="2020-08-10T03:43:19.603" v="989" actId="14100"/>
          <ac:spMkLst>
            <pc:docMk/>
            <pc:sldMk cId="4229797819" sldId="306"/>
            <ac:spMk id="9" creationId="{1076E71D-728A-46B0-8BB6-58C254B38C5D}"/>
          </ac:spMkLst>
        </pc:spChg>
        <pc:cxnChg chg="add mod">
          <ac:chgData name="Frank Seide" userId="89065ef8-5f8b-46ec-8dd8-d1780fc34c00" providerId="ADAL" clId="{2ADEB17A-C171-4863-B282-6A893FCD7442}" dt="2020-08-10T03:41:50.521" v="930" actId="1038"/>
          <ac:cxnSpMkLst>
            <pc:docMk/>
            <pc:sldMk cId="4229797819" sldId="306"/>
            <ac:cxnSpMk id="7" creationId="{93CC97EF-6122-49B5-8852-C5DD3AB322F4}"/>
          </ac:cxnSpMkLst>
        </pc:cxnChg>
      </pc:sldChg>
      <pc:sldChg chg="addSp modSp mod">
        <pc:chgData name="Frank Seide" userId="89065ef8-5f8b-46ec-8dd8-d1780fc34c00" providerId="ADAL" clId="{2ADEB17A-C171-4863-B282-6A893FCD7442}" dt="2020-08-10T03:39:27.129" v="926" actId="14100"/>
        <pc:sldMkLst>
          <pc:docMk/>
          <pc:sldMk cId="1239994793" sldId="308"/>
        </pc:sldMkLst>
        <pc:spChg chg="mod">
          <ac:chgData name="Frank Seide" userId="89065ef8-5f8b-46ec-8dd8-d1780fc34c00" providerId="ADAL" clId="{2ADEB17A-C171-4863-B282-6A893FCD7442}" dt="2020-08-10T03:37:03.958" v="835" actId="20577"/>
          <ac:spMkLst>
            <pc:docMk/>
            <pc:sldMk cId="1239994793" sldId="308"/>
            <ac:spMk id="2" creationId="{4EBE9CE0-5DBF-4484-BD53-1496F3BC8766}"/>
          </ac:spMkLst>
        </pc:spChg>
        <pc:grpChg chg="add mod">
          <ac:chgData name="Frank Seide" userId="89065ef8-5f8b-46ec-8dd8-d1780fc34c00" providerId="ADAL" clId="{2ADEB17A-C171-4863-B282-6A893FCD7442}" dt="2020-08-10T03:39:27.129" v="926" actId="14100"/>
          <ac:grpSpMkLst>
            <pc:docMk/>
            <pc:sldMk cId="1239994793" sldId="308"/>
            <ac:grpSpMk id="3" creationId="{5EC6CE30-007E-47D3-8AD0-3108D12A2284}"/>
          </ac:grpSpMkLst>
        </pc:grpChg>
        <pc:picChg chg="mod modCrop">
          <ac:chgData name="Frank Seide" userId="89065ef8-5f8b-46ec-8dd8-d1780fc34c00" providerId="ADAL" clId="{2ADEB17A-C171-4863-B282-6A893FCD7442}" dt="2020-08-10T03:39:12.535" v="888" actId="164"/>
          <ac:picMkLst>
            <pc:docMk/>
            <pc:sldMk cId="1239994793" sldId="308"/>
            <ac:picMk id="9" creationId="{112DC32D-0D7B-4DF6-B30D-D209E6B6E442}"/>
          </ac:picMkLst>
        </pc:picChg>
        <pc:picChg chg="add mod modCrop">
          <ac:chgData name="Frank Seide" userId="89065ef8-5f8b-46ec-8dd8-d1780fc34c00" providerId="ADAL" clId="{2ADEB17A-C171-4863-B282-6A893FCD7442}" dt="2020-08-10T03:39:12.535" v="888" actId="164"/>
          <ac:picMkLst>
            <pc:docMk/>
            <pc:sldMk cId="1239994793" sldId="308"/>
            <ac:picMk id="57" creationId="{A898B4B0-00AA-434D-AEE5-1F036D96DA04}"/>
          </ac:picMkLst>
        </pc:picChg>
      </pc:sldChg>
      <pc:sldChg chg="addSp delSp modSp mod modAnim">
        <pc:chgData name="Frank Seide" userId="89065ef8-5f8b-46ec-8dd8-d1780fc34c00" providerId="ADAL" clId="{2ADEB17A-C171-4863-B282-6A893FCD7442}" dt="2020-08-10T03:47:52.858" v="1094"/>
        <pc:sldMkLst>
          <pc:docMk/>
          <pc:sldMk cId="4206003401" sldId="309"/>
        </pc:sldMkLst>
        <pc:spChg chg="mod">
          <ac:chgData name="Frank Seide" userId="89065ef8-5f8b-46ec-8dd8-d1780fc34c00" providerId="ADAL" clId="{2ADEB17A-C171-4863-B282-6A893FCD7442}" dt="2020-08-10T03:46:48.530" v="1085" actId="6549"/>
          <ac:spMkLst>
            <pc:docMk/>
            <pc:sldMk cId="4206003401" sldId="309"/>
            <ac:spMk id="3" creationId="{FB3F3D50-5FC3-49A0-871A-D6328E517E2C}"/>
          </ac:spMkLst>
        </pc:spChg>
        <pc:spChg chg="del">
          <ac:chgData name="Frank Seide" userId="89065ef8-5f8b-46ec-8dd8-d1780fc34c00" providerId="ADAL" clId="{2ADEB17A-C171-4863-B282-6A893FCD7442}" dt="2020-08-10T03:28:39.850" v="188" actId="478"/>
          <ac:spMkLst>
            <pc:docMk/>
            <pc:sldMk cId="4206003401" sldId="309"/>
            <ac:spMk id="4" creationId="{918CA7F9-F63C-46D8-92BB-4ADA44988BB6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6" creationId="{C8486F95-6D6F-44A2-929C-70188FE25E9E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8" creationId="{890B2736-1C1A-4C11-8F5A-4DD0812A2CAF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10" creationId="{15197F6D-E623-4733-AF8F-E49695A7F3F2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12" creationId="{FE88FB3D-E616-4B76-9791-A5588A707754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14" creationId="{E080D6F4-4999-481A-9EA9-8C7EC64BD363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16" creationId="{FE91F1ED-CD1C-41BE-A244-FCCB76FFC9C0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18" creationId="{2B719352-7CB7-492D-9236-E1656835CEB5}"/>
          </ac:spMkLst>
        </pc:spChg>
        <pc:spChg chg="add">
          <ac:chgData name="Frank Seide" userId="89065ef8-5f8b-46ec-8dd8-d1780fc34c00" providerId="ADAL" clId="{2ADEB17A-C171-4863-B282-6A893FCD7442}" dt="2020-08-10T03:28:40.628" v="189" actId="22"/>
          <ac:spMkLst>
            <pc:docMk/>
            <pc:sldMk cId="4206003401" sldId="309"/>
            <ac:spMk id="20" creationId="{169F6BE8-8C13-4A99-BB6E-A1ECBDE99B48}"/>
          </ac:spMkLst>
        </pc:spChg>
      </pc:sldChg>
      <pc:sldChg chg="modSp del mod modAnim">
        <pc:chgData name="Frank Seide" userId="89065ef8-5f8b-46ec-8dd8-d1780fc34c00" providerId="ADAL" clId="{2ADEB17A-C171-4863-B282-6A893FCD7442}" dt="2020-08-10T03:28:42.668" v="190" actId="47"/>
        <pc:sldMkLst>
          <pc:docMk/>
          <pc:sldMk cId="2588443437" sldId="310"/>
        </pc:sldMkLst>
        <pc:spChg chg="mod">
          <ac:chgData name="Frank Seide" userId="89065ef8-5f8b-46ec-8dd8-d1780fc34c00" providerId="ADAL" clId="{2ADEB17A-C171-4863-B282-6A893FCD7442}" dt="2020-08-10T03:28:08.400" v="185" actId="5793"/>
          <ac:spMkLst>
            <pc:docMk/>
            <pc:sldMk cId="2588443437" sldId="310"/>
            <ac:spMk id="3" creationId="{FB3F3D50-5FC3-49A0-871A-D6328E517E2C}"/>
          </ac:spMkLst>
        </pc:spChg>
      </pc:sldChg>
      <pc:sldChg chg="modAnim">
        <pc:chgData name="Frank Seide" userId="89065ef8-5f8b-46ec-8dd8-d1780fc34c00" providerId="ADAL" clId="{2ADEB17A-C171-4863-B282-6A893FCD7442}" dt="2020-08-10T03:50:15.593" v="1099"/>
        <pc:sldMkLst>
          <pc:docMk/>
          <pc:sldMk cId="45468374" sldId="311"/>
        </pc:sldMkLst>
      </pc:sldChg>
      <pc:sldChg chg="modSp mod modAnim">
        <pc:chgData name="Frank Seide" userId="89065ef8-5f8b-46ec-8dd8-d1780fc34c00" providerId="ADAL" clId="{2ADEB17A-C171-4863-B282-6A893FCD7442}" dt="2020-08-10T03:55:33.795" v="1168"/>
        <pc:sldMkLst>
          <pc:docMk/>
          <pc:sldMk cId="2081656121" sldId="313"/>
        </pc:sldMkLst>
        <pc:spChg chg="mod">
          <ac:chgData name="Frank Seide" userId="89065ef8-5f8b-46ec-8dd8-d1780fc34c00" providerId="ADAL" clId="{2ADEB17A-C171-4863-B282-6A893FCD7442}" dt="2020-08-10T03:29:58.786" v="205" actId="6549"/>
          <ac:spMkLst>
            <pc:docMk/>
            <pc:sldMk cId="2081656121" sldId="313"/>
            <ac:spMk id="2" creationId="{0CCA5149-4D14-4950-BB77-2472DEFBB0F8}"/>
          </ac:spMkLst>
        </pc:spChg>
        <pc:spChg chg="mod">
          <ac:chgData name="Frank Seide" userId="89065ef8-5f8b-46ec-8dd8-d1780fc34c00" providerId="ADAL" clId="{2ADEB17A-C171-4863-B282-6A893FCD7442}" dt="2020-08-10T03:55:07.690" v="1164" actId="20577"/>
          <ac:spMkLst>
            <pc:docMk/>
            <pc:sldMk cId="2081656121" sldId="313"/>
            <ac:spMk id="3" creationId="{C8AE27A6-33F3-4EBE-9803-5CA71E59A4E1}"/>
          </ac:spMkLst>
        </pc:spChg>
      </pc:sldChg>
      <pc:sldChg chg="modSp mod">
        <pc:chgData name="Frank Seide" userId="89065ef8-5f8b-46ec-8dd8-d1780fc34c00" providerId="ADAL" clId="{2ADEB17A-C171-4863-B282-6A893FCD7442}" dt="2020-08-10T03:56:27.938" v="1169" actId="6549"/>
        <pc:sldMkLst>
          <pc:docMk/>
          <pc:sldMk cId="1778662592" sldId="314"/>
        </pc:sldMkLst>
        <pc:spChg chg="mod">
          <ac:chgData name="Frank Seide" userId="89065ef8-5f8b-46ec-8dd8-d1780fc34c00" providerId="ADAL" clId="{2ADEB17A-C171-4863-B282-6A893FCD7442}" dt="2020-08-10T03:56:27.938" v="1169" actId="6549"/>
          <ac:spMkLst>
            <pc:docMk/>
            <pc:sldMk cId="1778662592" sldId="314"/>
            <ac:spMk id="3" creationId="{2795A5D2-2368-4272-AFFF-D1B8FCD3AA57}"/>
          </ac:spMkLst>
        </pc:spChg>
      </pc:sldChg>
      <pc:sldChg chg="modSp add mod">
        <pc:chgData name="Frank Seide" userId="89065ef8-5f8b-46ec-8dd8-d1780fc34c00" providerId="ADAL" clId="{2ADEB17A-C171-4863-B282-6A893FCD7442}" dt="2020-08-10T03:48:21.133" v="1095"/>
        <pc:sldMkLst>
          <pc:docMk/>
          <pc:sldMk cId="3463835050" sldId="316"/>
        </pc:sldMkLst>
        <pc:spChg chg="mod">
          <ac:chgData name="Frank Seide" userId="89065ef8-5f8b-46ec-8dd8-d1780fc34c00" providerId="ADAL" clId="{2ADEB17A-C171-4863-B282-6A893FCD7442}" dt="2020-08-10T03:48:21.133" v="1095"/>
          <ac:spMkLst>
            <pc:docMk/>
            <pc:sldMk cId="3463835050" sldId="316"/>
            <ac:spMk id="3" creationId="{FB3F3D50-5FC3-49A0-871A-D6328E517E2C}"/>
          </ac:spMkLst>
        </pc:spChg>
      </pc:sldChg>
    </pc:docChg>
  </pc:docChgLst>
  <pc:docChgLst>
    <pc:chgData name="Liyang Lu" userId="S::liylu@microsoft.com::4fbc90d2-2abd-49f6-bbbe-d91aba2a69dc" providerId="AD" clId="Web-{7BAA8BEA-DB9B-FF4E-6296-5B5F8AE3B78A}"/>
    <pc:docChg chg="modSld">
      <pc:chgData name="Liyang Lu" userId="S::liylu@microsoft.com::4fbc90d2-2abd-49f6-bbbe-d91aba2a69dc" providerId="AD" clId="Web-{7BAA8BEA-DB9B-FF4E-6296-5B5F8AE3B78A}" dt="2020-04-03T23:55:25.042" v="160" actId="20577"/>
      <pc:docMkLst>
        <pc:docMk/>
      </pc:docMkLst>
      <pc:sldChg chg="modSp">
        <pc:chgData name="Liyang Lu" userId="S::liylu@microsoft.com::4fbc90d2-2abd-49f6-bbbe-d91aba2a69dc" providerId="AD" clId="Web-{7BAA8BEA-DB9B-FF4E-6296-5B5F8AE3B78A}" dt="2020-04-03T23:51:25.494" v="148" actId="20577"/>
        <pc:sldMkLst>
          <pc:docMk/>
          <pc:sldMk cId="2247150151" sldId="259"/>
        </pc:sldMkLst>
        <pc:graphicFrameChg chg="modGraphic">
          <ac:chgData name="Liyang Lu" userId="S::liylu@microsoft.com::4fbc90d2-2abd-49f6-bbbe-d91aba2a69dc" providerId="AD" clId="Web-{7BAA8BEA-DB9B-FF4E-6296-5B5F8AE3B78A}" dt="2020-04-03T23:51:25.494" v="148" actId="20577"/>
          <ac:graphicFrameMkLst>
            <pc:docMk/>
            <pc:sldMk cId="2247150151" sldId="259"/>
            <ac:graphicFrameMk id="5" creationId="{A69B240B-FB18-459B-A3D9-47BB21354118}"/>
          </ac:graphicFrameMkLst>
        </pc:graphicFrameChg>
      </pc:sldChg>
      <pc:sldChg chg="modSp">
        <pc:chgData name="Liyang Lu" userId="S::liylu@microsoft.com::4fbc90d2-2abd-49f6-bbbe-d91aba2a69dc" providerId="AD" clId="Web-{7BAA8BEA-DB9B-FF4E-6296-5B5F8AE3B78A}" dt="2020-04-03T23:55:25.042" v="159" actId="20577"/>
        <pc:sldMkLst>
          <pc:docMk/>
          <pc:sldMk cId="788685618" sldId="278"/>
        </pc:sldMkLst>
        <pc:spChg chg="mod">
          <ac:chgData name="Liyang Lu" userId="S::liylu@microsoft.com::4fbc90d2-2abd-49f6-bbbe-d91aba2a69dc" providerId="AD" clId="Web-{7BAA8BEA-DB9B-FF4E-6296-5B5F8AE3B78A}" dt="2020-04-03T23:55:25.042" v="159" actId="20577"/>
          <ac:spMkLst>
            <pc:docMk/>
            <pc:sldMk cId="788685618" sldId="278"/>
            <ac:spMk id="3" creationId="{1BBCD874-54CE-4F96-8F0A-93FC86E4B629}"/>
          </ac:spMkLst>
        </pc:spChg>
      </pc:sldChg>
      <pc:sldChg chg="modSp">
        <pc:chgData name="Liyang Lu" userId="S::liylu@microsoft.com::4fbc90d2-2abd-49f6-bbbe-d91aba2a69dc" providerId="AD" clId="Web-{7BAA8BEA-DB9B-FF4E-6296-5B5F8AE3B78A}" dt="2020-04-03T23:44:30.572" v="110" actId="20577"/>
        <pc:sldMkLst>
          <pc:docMk/>
          <pc:sldMk cId="133596709" sldId="279"/>
        </pc:sldMkLst>
        <pc:spChg chg="mod">
          <ac:chgData name="Liyang Lu" userId="S::liylu@microsoft.com::4fbc90d2-2abd-49f6-bbbe-d91aba2a69dc" providerId="AD" clId="Web-{7BAA8BEA-DB9B-FF4E-6296-5B5F8AE3B78A}" dt="2020-04-03T23:44:30.572" v="110" actId="20577"/>
          <ac:spMkLst>
            <pc:docMk/>
            <pc:sldMk cId="133596709" sldId="279"/>
            <ac:spMk id="3" creationId="{1BBCD874-54CE-4F96-8F0A-93FC86E4B629}"/>
          </ac:spMkLst>
        </pc:spChg>
      </pc:sldChg>
    </pc:docChg>
  </pc:docChgLst>
  <pc:docChgLst>
    <pc:chgData name="Frank Seide" userId="S::fseide@microsoft.com::89065ef8-5f8b-46ec-8dd8-d1780fc34c00" providerId="AD" clId="Web-{E53C9125-5332-F06B-3F8F-01A4FF599DC2}"/>
    <pc:docChg chg="delSld modSld">
      <pc:chgData name="Frank Seide" userId="S::fseide@microsoft.com::89065ef8-5f8b-46ec-8dd8-d1780fc34c00" providerId="AD" clId="Web-{E53C9125-5332-F06B-3F8F-01A4FF599DC2}" dt="2020-08-10T03:59:43.439" v="7" actId="20577"/>
      <pc:docMkLst>
        <pc:docMk/>
      </pc:docMkLst>
      <pc:sldChg chg="del">
        <pc:chgData name="Frank Seide" userId="S::fseide@microsoft.com::89065ef8-5f8b-46ec-8dd8-d1780fc34c00" providerId="AD" clId="Web-{E53C9125-5332-F06B-3F8F-01A4FF599DC2}" dt="2020-08-10T03:59:17.486" v="1"/>
        <pc:sldMkLst>
          <pc:docMk/>
          <pc:sldMk cId="291486520" sldId="267"/>
        </pc:sldMkLst>
      </pc:sldChg>
      <pc:sldChg chg="del">
        <pc:chgData name="Frank Seide" userId="S::fseide@microsoft.com::89065ef8-5f8b-46ec-8dd8-d1780fc34c00" providerId="AD" clId="Web-{E53C9125-5332-F06B-3F8F-01A4FF599DC2}" dt="2020-08-10T03:59:26.080" v="3"/>
        <pc:sldMkLst>
          <pc:docMk/>
          <pc:sldMk cId="2716002651" sldId="271"/>
        </pc:sldMkLst>
      </pc:sldChg>
      <pc:sldChg chg="del">
        <pc:chgData name="Frank Seide" userId="S::fseide@microsoft.com::89065ef8-5f8b-46ec-8dd8-d1780fc34c00" providerId="AD" clId="Web-{E53C9125-5332-F06B-3F8F-01A4FF599DC2}" dt="2020-08-10T03:59:17.486" v="0"/>
        <pc:sldMkLst>
          <pc:docMk/>
          <pc:sldMk cId="458020516" sldId="293"/>
        </pc:sldMkLst>
      </pc:sldChg>
      <pc:sldChg chg="del">
        <pc:chgData name="Frank Seide" userId="S::fseide@microsoft.com::89065ef8-5f8b-46ec-8dd8-d1780fc34c00" providerId="AD" clId="Web-{E53C9125-5332-F06B-3F8F-01A4FF599DC2}" dt="2020-08-10T03:59:28.658" v="4"/>
        <pc:sldMkLst>
          <pc:docMk/>
          <pc:sldMk cId="2206602863" sldId="296"/>
        </pc:sldMkLst>
      </pc:sldChg>
      <pc:sldChg chg="del">
        <pc:chgData name="Frank Seide" userId="S::fseide@microsoft.com::89065ef8-5f8b-46ec-8dd8-d1780fc34c00" providerId="AD" clId="Web-{E53C9125-5332-F06B-3F8F-01A4FF599DC2}" dt="2020-08-10T03:59:34.767" v="5"/>
        <pc:sldMkLst>
          <pc:docMk/>
          <pc:sldMk cId="1004805816" sldId="298"/>
        </pc:sldMkLst>
      </pc:sldChg>
      <pc:sldChg chg="del">
        <pc:chgData name="Frank Seide" userId="S::fseide@microsoft.com::89065ef8-5f8b-46ec-8dd8-d1780fc34c00" providerId="AD" clId="Web-{E53C9125-5332-F06B-3F8F-01A4FF599DC2}" dt="2020-08-10T03:59:20.923" v="2"/>
        <pc:sldMkLst>
          <pc:docMk/>
          <pc:sldMk cId="1433284956" sldId="312"/>
        </pc:sldMkLst>
      </pc:sldChg>
      <pc:sldChg chg="modSp">
        <pc:chgData name="Frank Seide" userId="S::fseide@microsoft.com::89065ef8-5f8b-46ec-8dd8-d1780fc34c00" providerId="AD" clId="Web-{E53C9125-5332-F06B-3F8F-01A4FF599DC2}" dt="2020-08-10T03:59:43.424" v="6" actId="20577"/>
        <pc:sldMkLst>
          <pc:docMk/>
          <pc:sldMk cId="1778662592" sldId="314"/>
        </pc:sldMkLst>
        <pc:spChg chg="mod">
          <ac:chgData name="Frank Seide" userId="S::fseide@microsoft.com::89065ef8-5f8b-46ec-8dd8-d1780fc34c00" providerId="AD" clId="Web-{E53C9125-5332-F06B-3F8F-01A4FF599DC2}" dt="2020-08-10T03:59:43.424" v="6" actId="20577"/>
          <ac:spMkLst>
            <pc:docMk/>
            <pc:sldMk cId="1778662592" sldId="314"/>
            <ac:spMk id="3" creationId="{2795A5D2-2368-4272-AFFF-D1B8FCD3AA57}"/>
          </ac:spMkLst>
        </pc:spChg>
      </pc:sldChg>
    </pc:docChg>
  </pc:docChgLst>
  <pc:docChgLst>
    <pc:chgData name="Liyang Lu" userId="S::liylu@microsoft.com::4fbc90d2-2abd-49f6-bbbe-d91aba2a69dc" providerId="AD" clId="Web-{F44DC1AB-8DE6-8814-AB4A-A3A83B924D37}"/>
    <pc:docChg chg="modSld">
      <pc:chgData name="Liyang Lu" userId="S::liylu@microsoft.com::4fbc90d2-2abd-49f6-bbbe-d91aba2a69dc" providerId="AD" clId="Web-{F44DC1AB-8DE6-8814-AB4A-A3A83B924D37}" dt="2020-04-07T20:57:21.301" v="18" actId="20577"/>
      <pc:docMkLst>
        <pc:docMk/>
      </pc:docMkLst>
      <pc:sldChg chg="modSp">
        <pc:chgData name="Liyang Lu" userId="S::liylu@microsoft.com::4fbc90d2-2abd-49f6-bbbe-d91aba2a69dc" providerId="AD" clId="Web-{F44DC1AB-8DE6-8814-AB4A-A3A83B924D37}" dt="2020-04-07T20:57:21.301" v="17" actId="20577"/>
        <pc:sldMkLst>
          <pc:docMk/>
          <pc:sldMk cId="788685618" sldId="278"/>
        </pc:sldMkLst>
        <pc:spChg chg="mod">
          <ac:chgData name="Liyang Lu" userId="S::liylu@microsoft.com::4fbc90d2-2abd-49f6-bbbe-d91aba2a69dc" providerId="AD" clId="Web-{F44DC1AB-8DE6-8814-AB4A-A3A83B924D37}" dt="2020-04-07T20:57:21.301" v="17" actId="20577"/>
          <ac:spMkLst>
            <pc:docMk/>
            <pc:sldMk cId="788685618" sldId="278"/>
            <ac:spMk id="3" creationId="{1BBCD874-54CE-4F96-8F0A-93FC86E4B629}"/>
          </ac:spMkLst>
        </pc:spChg>
      </pc:sldChg>
    </pc:docChg>
  </pc:docChgLst>
  <pc:docChgLst>
    <pc:chgData name="Frank Seide" userId="S::fseide@microsoft.com::89065ef8-5f8b-46ec-8dd8-d1780fc34c00" providerId="AD" clId="Web-{BE9FEC83-D78F-280D-1CD7-F30EDFAB7EDB}"/>
    <pc:docChg chg="addSld delSld modSld sldOrd">
      <pc:chgData name="Frank Seide" userId="S::fseide@microsoft.com::89065ef8-5f8b-46ec-8dd8-d1780fc34c00" providerId="AD" clId="Web-{BE9FEC83-D78F-280D-1CD7-F30EDFAB7EDB}" dt="2020-08-08T22:55:07.864" v="2784"/>
      <pc:docMkLst>
        <pc:docMk/>
      </pc:docMkLst>
      <pc:sldChg chg="modSp">
        <pc:chgData name="Frank Seide" userId="S::fseide@microsoft.com::89065ef8-5f8b-46ec-8dd8-d1780fc34c00" providerId="AD" clId="Web-{BE9FEC83-D78F-280D-1CD7-F30EDFAB7EDB}" dt="2020-08-08T22:53:15.732" v="2778" actId="20577"/>
        <pc:sldMkLst>
          <pc:docMk/>
          <pc:sldMk cId="368961874" sldId="263"/>
        </pc:sldMkLst>
        <pc:spChg chg="mod">
          <ac:chgData name="Frank Seide" userId="S::fseide@microsoft.com::89065ef8-5f8b-46ec-8dd8-d1780fc34c00" providerId="AD" clId="Web-{BE9FEC83-D78F-280D-1CD7-F30EDFAB7EDB}" dt="2020-08-08T22:53:15.732" v="2778" actId="20577"/>
          <ac:spMkLst>
            <pc:docMk/>
            <pc:sldMk cId="368961874" sldId="263"/>
            <ac:spMk id="3" creationId="{1BBCD874-54CE-4F96-8F0A-93FC86E4B629}"/>
          </ac:spMkLst>
        </pc:spChg>
      </pc:sldChg>
      <pc:sldChg chg="ord">
        <pc:chgData name="Frank Seide" userId="S::fseide@microsoft.com::89065ef8-5f8b-46ec-8dd8-d1780fc34c00" providerId="AD" clId="Web-{BE9FEC83-D78F-280D-1CD7-F30EDFAB7EDB}" dt="2020-08-08T16:34:59.155" v="1510"/>
        <pc:sldMkLst>
          <pc:docMk/>
          <pc:sldMk cId="291486520" sldId="267"/>
        </pc:sldMkLst>
      </pc:sldChg>
      <pc:sldChg chg="modSp">
        <pc:chgData name="Frank Seide" userId="S::fseide@microsoft.com::89065ef8-5f8b-46ec-8dd8-d1780fc34c00" providerId="AD" clId="Web-{BE9FEC83-D78F-280D-1CD7-F30EDFAB7EDB}" dt="2020-08-08T16:44:27.285" v="1791" actId="20577"/>
        <pc:sldMkLst>
          <pc:docMk/>
          <pc:sldMk cId="1208210745" sldId="270"/>
        </pc:sldMkLst>
        <pc:spChg chg="mod">
          <ac:chgData name="Frank Seide" userId="S::fseide@microsoft.com::89065ef8-5f8b-46ec-8dd8-d1780fc34c00" providerId="AD" clId="Web-{BE9FEC83-D78F-280D-1CD7-F30EDFAB7EDB}" dt="2020-08-08T16:44:27.285" v="1791" actId="20577"/>
          <ac:spMkLst>
            <pc:docMk/>
            <pc:sldMk cId="1208210745" sldId="270"/>
            <ac:spMk id="2" creationId="{6DB043D2-6CFF-4EA9-8AC8-164BD5DC90F1}"/>
          </ac:spMkLst>
        </pc:spChg>
        <pc:spChg chg="mod">
          <ac:chgData name="Frank Seide" userId="S::fseide@microsoft.com::89065ef8-5f8b-46ec-8dd8-d1780fc34c00" providerId="AD" clId="Web-{BE9FEC83-D78F-280D-1CD7-F30EDFAB7EDB}" dt="2020-08-08T16:38:49.235" v="1587" actId="20577"/>
          <ac:spMkLst>
            <pc:docMk/>
            <pc:sldMk cId="1208210745" sldId="270"/>
            <ac:spMk id="30" creationId="{FDA0B18F-2D54-4F57-960F-45F24CA11B8E}"/>
          </ac:spMkLst>
        </pc:spChg>
      </pc:sldChg>
      <pc:sldChg chg="ord">
        <pc:chgData name="Frank Seide" userId="S::fseide@microsoft.com::89065ef8-5f8b-46ec-8dd8-d1780fc34c00" providerId="AD" clId="Web-{BE9FEC83-D78F-280D-1CD7-F30EDFAB7EDB}" dt="2020-08-08T16:42:45.158" v="1752"/>
        <pc:sldMkLst>
          <pc:docMk/>
          <pc:sldMk cId="2716002651" sldId="271"/>
        </pc:sldMkLst>
      </pc:sldChg>
      <pc:sldChg chg="del">
        <pc:chgData name="Frank Seide" userId="S::fseide@microsoft.com::89065ef8-5f8b-46ec-8dd8-d1780fc34c00" providerId="AD" clId="Web-{BE9FEC83-D78F-280D-1CD7-F30EDFAB7EDB}" dt="2020-08-08T16:37:43.875" v="1552"/>
        <pc:sldMkLst>
          <pc:docMk/>
          <pc:sldMk cId="2206577734" sldId="272"/>
        </pc:sldMkLst>
      </pc:sldChg>
      <pc:sldChg chg="ord">
        <pc:chgData name="Frank Seide" userId="S::fseide@microsoft.com::89065ef8-5f8b-46ec-8dd8-d1780fc34c00" providerId="AD" clId="Web-{BE9FEC83-D78F-280D-1CD7-F30EDFAB7EDB}" dt="2020-08-08T16:34:59.155" v="1509"/>
        <pc:sldMkLst>
          <pc:docMk/>
          <pc:sldMk cId="458020516" sldId="293"/>
        </pc:sldMkLst>
      </pc:sldChg>
      <pc:sldChg chg="modSp">
        <pc:chgData name="Frank Seide" userId="S::fseide@microsoft.com::89065ef8-5f8b-46ec-8dd8-d1780fc34c00" providerId="AD" clId="Web-{BE9FEC83-D78F-280D-1CD7-F30EDFAB7EDB}" dt="2020-08-08T16:44:33.269" v="1796" actId="20577"/>
        <pc:sldMkLst>
          <pc:docMk/>
          <pc:sldMk cId="3832308294" sldId="294"/>
        </pc:sldMkLst>
        <pc:spChg chg="mod">
          <ac:chgData name="Frank Seide" userId="S::fseide@microsoft.com::89065ef8-5f8b-46ec-8dd8-d1780fc34c00" providerId="AD" clId="Web-{BE9FEC83-D78F-280D-1CD7-F30EDFAB7EDB}" dt="2020-08-08T16:44:33.269" v="1796" actId="20577"/>
          <ac:spMkLst>
            <pc:docMk/>
            <pc:sldMk cId="3832308294" sldId="294"/>
            <ac:spMk id="2" creationId="{6DB043D2-6CFF-4EA9-8AC8-164BD5DC90F1}"/>
          </ac:spMkLst>
        </pc:spChg>
        <pc:spChg chg="mod">
          <ac:chgData name="Frank Seide" userId="S::fseide@microsoft.com::89065ef8-5f8b-46ec-8dd8-d1780fc34c00" providerId="AD" clId="Web-{BE9FEC83-D78F-280D-1CD7-F30EDFAB7EDB}" dt="2020-08-08T16:42:36.799" v="1748" actId="20577"/>
          <ac:spMkLst>
            <pc:docMk/>
            <pc:sldMk cId="3832308294" sldId="294"/>
            <ac:spMk id="5" creationId="{74DBEAA2-6A6D-4274-895C-20979F8E008A}"/>
          </ac:spMkLst>
        </pc:spChg>
        <pc:spChg chg="mod">
          <ac:chgData name="Frank Seide" userId="S::fseide@microsoft.com::89065ef8-5f8b-46ec-8dd8-d1780fc34c00" providerId="AD" clId="Web-{BE9FEC83-D78F-280D-1CD7-F30EDFAB7EDB}" dt="2020-08-08T16:39:16.719" v="1604" actId="20577"/>
          <ac:spMkLst>
            <pc:docMk/>
            <pc:sldMk cId="3832308294" sldId="294"/>
            <ac:spMk id="30" creationId="{FDA0B18F-2D54-4F57-960F-45F24CA11B8E}"/>
          </ac:spMkLst>
        </pc:spChg>
      </pc:sldChg>
      <pc:sldChg chg="ord">
        <pc:chgData name="Frank Seide" userId="S::fseide@microsoft.com::89065ef8-5f8b-46ec-8dd8-d1780fc34c00" providerId="AD" clId="Web-{BE9FEC83-D78F-280D-1CD7-F30EDFAB7EDB}" dt="2020-08-08T16:42:45.158" v="1751"/>
        <pc:sldMkLst>
          <pc:docMk/>
          <pc:sldMk cId="2206602863" sldId="296"/>
        </pc:sldMkLst>
      </pc:sldChg>
      <pc:sldChg chg="ord">
        <pc:chgData name="Frank Seide" userId="S::fseide@microsoft.com::89065ef8-5f8b-46ec-8dd8-d1780fc34c00" providerId="AD" clId="Web-{BE9FEC83-D78F-280D-1CD7-F30EDFAB7EDB}" dt="2020-08-08T16:42:45.158" v="1750"/>
        <pc:sldMkLst>
          <pc:docMk/>
          <pc:sldMk cId="1004805816" sldId="298"/>
        </pc:sldMkLst>
      </pc:sldChg>
      <pc:sldChg chg="addSp delSp modSp del addAnim delAnim">
        <pc:chgData name="Frank Seide" userId="S::fseide@microsoft.com::89065ef8-5f8b-46ec-8dd8-d1780fc34c00" providerId="AD" clId="Web-{BE9FEC83-D78F-280D-1CD7-F30EDFAB7EDB}" dt="2020-08-08T16:40:37.892" v="1618"/>
        <pc:sldMkLst>
          <pc:docMk/>
          <pc:sldMk cId="978105380" sldId="299"/>
        </pc:sldMkLst>
        <pc:spChg chg="mod">
          <ac:chgData name="Frank Seide" userId="S::fseide@microsoft.com::89065ef8-5f8b-46ec-8dd8-d1780fc34c00" providerId="AD" clId="Web-{BE9FEC83-D78F-280D-1CD7-F30EDFAB7EDB}" dt="2020-08-08T16:40:02.079" v="1609" actId="20577"/>
          <ac:spMkLst>
            <pc:docMk/>
            <pc:sldMk cId="978105380" sldId="299"/>
            <ac:spMk id="2" creationId="{85FB43A4-1AFA-4197-A0C5-AD0BAFA1CF80}"/>
          </ac:spMkLst>
        </pc:spChg>
        <pc:spChg chg="add del">
          <ac:chgData name="Frank Seide" userId="S::fseide@microsoft.com::89065ef8-5f8b-46ec-8dd8-d1780fc34c00" providerId="AD" clId="Web-{BE9FEC83-D78F-280D-1CD7-F30EDFAB7EDB}" dt="2020-08-08T16:40:30.954" v="1616"/>
          <ac:spMkLst>
            <pc:docMk/>
            <pc:sldMk cId="978105380" sldId="299"/>
            <ac:spMk id="3" creationId="{709926F9-B8AB-4DDD-AB2C-18B8E443D33F}"/>
          </ac:spMkLst>
        </pc:spChg>
        <pc:spChg chg="add del mod">
          <ac:chgData name="Frank Seide" userId="S::fseide@microsoft.com::89065ef8-5f8b-46ec-8dd8-d1780fc34c00" providerId="AD" clId="Web-{BE9FEC83-D78F-280D-1CD7-F30EDFAB7EDB}" dt="2020-08-08T16:40:13.813" v="1613"/>
          <ac:spMkLst>
            <pc:docMk/>
            <pc:sldMk cId="978105380" sldId="299"/>
            <ac:spMk id="5" creationId="{EFDEEC01-D447-47D8-B02F-DCC4B44BB09F}"/>
          </ac:spMkLst>
        </pc:spChg>
        <pc:spChg chg="add del mod">
          <ac:chgData name="Frank Seide" userId="S::fseide@microsoft.com::89065ef8-5f8b-46ec-8dd8-d1780fc34c00" providerId="AD" clId="Web-{BE9FEC83-D78F-280D-1CD7-F30EDFAB7EDB}" dt="2020-08-08T16:40:33.345" v="1617"/>
          <ac:spMkLst>
            <pc:docMk/>
            <pc:sldMk cId="978105380" sldId="299"/>
            <ac:spMk id="7" creationId="{EEDF629C-D5B0-4106-8EF5-6DE34D6BFD2D}"/>
          </ac:spMkLst>
        </pc:spChg>
      </pc:sldChg>
      <pc:sldChg chg="modSp">
        <pc:chgData name="Frank Seide" userId="S::fseide@microsoft.com::89065ef8-5f8b-46ec-8dd8-d1780fc34c00" providerId="AD" clId="Web-{BE9FEC83-D78F-280D-1CD7-F30EDFAB7EDB}" dt="2020-08-08T22:54:37.409" v="2781" actId="20577"/>
        <pc:sldMkLst>
          <pc:docMk/>
          <pc:sldMk cId="1195477781" sldId="301"/>
        </pc:sldMkLst>
        <pc:spChg chg="mod">
          <ac:chgData name="Frank Seide" userId="S::fseide@microsoft.com::89065ef8-5f8b-46ec-8dd8-d1780fc34c00" providerId="AD" clId="Web-{BE9FEC83-D78F-280D-1CD7-F30EDFAB7EDB}" dt="2020-08-08T22:54:37.409" v="2781" actId="20577"/>
          <ac:spMkLst>
            <pc:docMk/>
            <pc:sldMk cId="1195477781" sldId="301"/>
            <ac:spMk id="3" creationId="{716BFACA-F9AE-4B08-9A06-08E805B70686}"/>
          </ac:spMkLst>
        </pc:spChg>
      </pc:sldChg>
      <pc:sldChg chg="modSp">
        <pc:chgData name="Frank Seide" userId="S::fseide@microsoft.com::89065ef8-5f8b-46ec-8dd8-d1780fc34c00" providerId="AD" clId="Web-{BE9FEC83-D78F-280D-1CD7-F30EDFAB7EDB}" dt="2020-08-08T16:43:50.112" v="1779" actId="20577"/>
        <pc:sldMkLst>
          <pc:docMk/>
          <pc:sldMk cId="2425766891" sldId="302"/>
        </pc:sldMkLst>
        <pc:spChg chg="mod">
          <ac:chgData name="Frank Seide" userId="S::fseide@microsoft.com::89065ef8-5f8b-46ec-8dd8-d1780fc34c00" providerId="AD" clId="Web-{BE9FEC83-D78F-280D-1CD7-F30EDFAB7EDB}" dt="2020-08-08T16:43:50.112" v="1779" actId="20577"/>
          <ac:spMkLst>
            <pc:docMk/>
            <pc:sldMk cId="2425766891" sldId="302"/>
            <ac:spMk id="3" creationId="{02F66C37-4210-4718-A812-C96E5229BD9F}"/>
          </ac:spMkLst>
        </pc:spChg>
      </pc:sldChg>
      <pc:sldChg chg="del">
        <pc:chgData name="Frank Seide" userId="S::fseide@microsoft.com::89065ef8-5f8b-46ec-8dd8-d1780fc34c00" providerId="AD" clId="Web-{BE9FEC83-D78F-280D-1CD7-F30EDFAB7EDB}" dt="2020-08-08T22:53:05.498" v="2775"/>
        <pc:sldMkLst>
          <pc:docMk/>
          <pc:sldMk cId="397782320" sldId="304"/>
        </pc:sldMkLst>
      </pc:sldChg>
      <pc:sldChg chg="del">
        <pc:chgData name="Frank Seide" userId="S::fseide@microsoft.com::89065ef8-5f8b-46ec-8dd8-d1780fc34c00" providerId="AD" clId="Web-{BE9FEC83-D78F-280D-1CD7-F30EDFAB7EDB}" dt="2020-08-08T22:53:04.357" v="2774"/>
        <pc:sldMkLst>
          <pc:docMk/>
          <pc:sldMk cId="236244346" sldId="307"/>
        </pc:sldMkLst>
      </pc:sldChg>
      <pc:sldChg chg="addSp modSp new">
        <pc:chgData name="Frank Seide" userId="S::fseide@microsoft.com::89065ef8-5f8b-46ec-8dd8-d1780fc34c00" providerId="AD" clId="Web-{BE9FEC83-D78F-280D-1CD7-F30EDFAB7EDB}" dt="2020-08-08T16:25:31.558" v="945" actId="20577"/>
        <pc:sldMkLst>
          <pc:docMk/>
          <pc:sldMk cId="4206003401" sldId="309"/>
        </pc:sldMkLst>
        <pc:spChg chg="mod">
          <ac:chgData name="Frank Seide" userId="S::fseide@microsoft.com::89065ef8-5f8b-46ec-8dd8-d1780fc34c00" providerId="AD" clId="Web-{BE9FEC83-D78F-280D-1CD7-F30EDFAB7EDB}" dt="2020-08-08T16:01:48.377" v="118" actId="20577"/>
          <ac:spMkLst>
            <pc:docMk/>
            <pc:sldMk cId="4206003401" sldId="309"/>
            <ac:spMk id="2" creationId="{D3E4EE8C-B6E2-4118-9F09-BBFC66398E7B}"/>
          </ac:spMkLst>
        </pc:spChg>
        <pc:spChg chg="mod">
          <ac:chgData name="Frank Seide" userId="S::fseide@microsoft.com::89065ef8-5f8b-46ec-8dd8-d1780fc34c00" providerId="AD" clId="Web-{BE9FEC83-D78F-280D-1CD7-F30EDFAB7EDB}" dt="2020-08-08T16:25:31.558" v="945" actId="20577"/>
          <ac:spMkLst>
            <pc:docMk/>
            <pc:sldMk cId="4206003401" sldId="309"/>
            <ac:spMk id="3" creationId="{FB3F3D50-5FC3-49A0-871A-D6328E517E2C}"/>
          </ac:spMkLst>
        </pc:spChg>
        <pc:spChg chg="add mod">
          <ac:chgData name="Frank Seide" userId="S::fseide@microsoft.com::89065ef8-5f8b-46ec-8dd8-d1780fc34c00" providerId="AD" clId="Web-{BE9FEC83-D78F-280D-1CD7-F30EDFAB7EDB}" dt="2020-08-08T16:25:08.120" v="940" actId="20577"/>
          <ac:spMkLst>
            <pc:docMk/>
            <pc:sldMk cId="4206003401" sldId="309"/>
            <ac:spMk id="4" creationId="{918CA7F9-F63C-46D8-92BB-4ADA44988BB6}"/>
          </ac:spMkLst>
        </pc:spChg>
      </pc:sldChg>
      <pc:sldChg chg="addSp delSp modSp add ord replId addAnim">
        <pc:chgData name="Frank Seide" userId="S::fseide@microsoft.com::89065ef8-5f8b-46ec-8dd8-d1780fc34c00" providerId="AD" clId="Web-{BE9FEC83-D78F-280D-1CD7-F30EDFAB7EDB}" dt="2020-08-08T16:29:38.341" v="992" actId="20577"/>
        <pc:sldMkLst>
          <pc:docMk/>
          <pc:sldMk cId="2588443437" sldId="310"/>
        </pc:sldMkLst>
        <pc:spChg chg="mod">
          <ac:chgData name="Frank Seide" userId="S::fseide@microsoft.com::89065ef8-5f8b-46ec-8dd8-d1780fc34c00" providerId="AD" clId="Web-{BE9FEC83-D78F-280D-1CD7-F30EDFAB7EDB}" dt="2020-08-08T16:29:38.341" v="992" actId="20577"/>
          <ac:spMkLst>
            <pc:docMk/>
            <pc:sldMk cId="2588443437" sldId="310"/>
            <ac:spMk id="3" creationId="{FB3F3D50-5FC3-49A0-871A-D6328E517E2C}"/>
          </ac:spMkLst>
        </pc:spChg>
        <pc:spChg chg="del">
          <ac:chgData name="Frank Seide" userId="S::fseide@microsoft.com::89065ef8-5f8b-46ec-8dd8-d1780fc34c00" providerId="AD" clId="Web-{BE9FEC83-D78F-280D-1CD7-F30EDFAB7EDB}" dt="2020-08-08T16:26:14.839" v="949"/>
          <ac:spMkLst>
            <pc:docMk/>
            <pc:sldMk cId="2588443437" sldId="310"/>
            <ac:spMk id="4" creationId="{918CA7F9-F63C-46D8-92BB-4ADA44988BB6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839" v="959" actId="1076"/>
          <ac:spMkLst>
            <pc:docMk/>
            <pc:sldMk cId="2588443437" sldId="310"/>
            <ac:spMk id="6" creationId="{D1164E17-AF0F-407C-9BDB-BFA645000AAC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855" v="960" actId="1076"/>
          <ac:spMkLst>
            <pc:docMk/>
            <pc:sldMk cId="2588443437" sldId="310"/>
            <ac:spMk id="8" creationId="{B7B5FD6B-06DC-4179-8945-91FE259B2337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871" v="961" actId="1076"/>
          <ac:spMkLst>
            <pc:docMk/>
            <pc:sldMk cId="2588443437" sldId="310"/>
            <ac:spMk id="10" creationId="{3084C467-F69A-4F28-B246-DB7428373D02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886" v="962" actId="1076"/>
          <ac:spMkLst>
            <pc:docMk/>
            <pc:sldMk cId="2588443437" sldId="310"/>
            <ac:spMk id="12" creationId="{9D3F76BC-E800-40C7-85CF-CD0E6950C8F1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886" v="963" actId="1076"/>
          <ac:spMkLst>
            <pc:docMk/>
            <pc:sldMk cId="2588443437" sldId="310"/>
            <ac:spMk id="14" creationId="{C2F40E18-482B-4898-8E21-6BA172BE547E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902" v="964" actId="1076"/>
          <ac:spMkLst>
            <pc:docMk/>
            <pc:sldMk cId="2588443437" sldId="310"/>
            <ac:spMk id="16" creationId="{C2103FE1-BF0B-49FE-9610-CF481155C112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902" v="965" actId="1076"/>
          <ac:spMkLst>
            <pc:docMk/>
            <pc:sldMk cId="2588443437" sldId="310"/>
            <ac:spMk id="18" creationId="{B23EF429-2724-46A4-94C6-BD3BD4597F34}"/>
          </ac:spMkLst>
        </pc:spChg>
        <pc:spChg chg="add mod">
          <ac:chgData name="Frank Seide" userId="S::fseide@microsoft.com::89065ef8-5f8b-46ec-8dd8-d1780fc34c00" providerId="AD" clId="Web-{BE9FEC83-D78F-280D-1CD7-F30EDFAB7EDB}" dt="2020-08-08T16:26:42.918" v="966" actId="1076"/>
          <ac:spMkLst>
            <pc:docMk/>
            <pc:sldMk cId="2588443437" sldId="310"/>
            <ac:spMk id="20" creationId="{A86EFBE7-2037-42C1-B0E0-8F8E35536757}"/>
          </ac:spMkLst>
        </pc:spChg>
      </pc:sldChg>
      <pc:sldChg chg="modSp new">
        <pc:chgData name="Frank Seide" userId="S::fseide@microsoft.com::89065ef8-5f8b-46ec-8dd8-d1780fc34c00" providerId="AD" clId="Web-{BE9FEC83-D78F-280D-1CD7-F30EDFAB7EDB}" dt="2020-08-08T16:38:22.781" v="1576" actId="20577"/>
        <pc:sldMkLst>
          <pc:docMk/>
          <pc:sldMk cId="45468374" sldId="311"/>
        </pc:sldMkLst>
        <pc:spChg chg="mod">
          <ac:chgData name="Frank Seide" userId="S::fseide@microsoft.com::89065ef8-5f8b-46ec-8dd8-d1780fc34c00" providerId="AD" clId="Web-{BE9FEC83-D78F-280D-1CD7-F30EDFAB7EDB}" dt="2020-08-08T16:30:07.388" v="1008" actId="20577"/>
          <ac:spMkLst>
            <pc:docMk/>
            <pc:sldMk cId="45468374" sldId="311"/>
            <ac:spMk id="2" creationId="{801145AE-7495-4C78-A391-4EB58CB897DE}"/>
          </ac:spMkLst>
        </pc:spChg>
        <pc:spChg chg="mod">
          <ac:chgData name="Frank Seide" userId="S::fseide@microsoft.com::89065ef8-5f8b-46ec-8dd8-d1780fc34c00" providerId="AD" clId="Web-{BE9FEC83-D78F-280D-1CD7-F30EDFAB7EDB}" dt="2020-08-08T16:38:22.781" v="1576" actId="20577"/>
          <ac:spMkLst>
            <pc:docMk/>
            <pc:sldMk cId="45468374" sldId="311"/>
            <ac:spMk id="3" creationId="{6521CFFA-D6C4-437B-8B0E-53522A94AC1B}"/>
          </ac:spMkLst>
        </pc:spChg>
      </pc:sldChg>
      <pc:sldChg chg="add ord replId">
        <pc:chgData name="Frank Seide" userId="S::fseide@microsoft.com::89065ef8-5f8b-46ec-8dd8-d1780fc34c00" providerId="AD" clId="Web-{BE9FEC83-D78F-280D-1CD7-F30EDFAB7EDB}" dt="2020-08-08T16:40:21.892" v="1615"/>
        <pc:sldMkLst>
          <pc:docMk/>
          <pc:sldMk cId="1433284956" sldId="312"/>
        </pc:sldMkLst>
      </pc:sldChg>
      <pc:sldChg chg="modSp new">
        <pc:chgData name="Frank Seide" userId="S::fseide@microsoft.com::89065ef8-5f8b-46ec-8dd8-d1780fc34c00" providerId="AD" clId="Web-{BE9FEC83-D78F-280D-1CD7-F30EDFAB7EDB}" dt="2020-08-08T22:51:06.366" v="2708" actId="20577"/>
        <pc:sldMkLst>
          <pc:docMk/>
          <pc:sldMk cId="2081656121" sldId="313"/>
        </pc:sldMkLst>
        <pc:spChg chg="mod">
          <ac:chgData name="Frank Seide" userId="S::fseide@microsoft.com::89065ef8-5f8b-46ec-8dd8-d1780fc34c00" providerId="AD" clId="Web-{BE9FEC83-D78F-280D-1CD7-F30EDFAB7EDB}" dt="2020-08-08T16:45:46.707" v="1812" actId="20577"/>
          <ac:spMkLst>
            <pc:docMk/>
            <pc:sldMk cId="2081656121" sldId="313"/>
            <ac:spMk id="2" creationId="{0CCA5149-4D14-4950-BB77-2472DEFBB0F8}"/>
          </ac:spMkLst>
        </pc:spChg>
        <pc:spChg chg="mod">
          <ac:chgData name="Frank Seide" userId="S::fseide@microsoft.com::89065ef8-5f8b-46ec-8dd8-d1780fc34c00" providerId="AD" clId="Web-{BE9FEC83-D78F-280D-1CD7-F30EDFAB7EDB}" dt="2020-08-08T22:51:06.366" v="2708" actId="20577"/>
          <ac:spMkLst>
            <pc:docMk/>
            <pc:sldMk cId="2081656121" sldId="313"/>
            <ac:spMk id="3" creationId="{C8AE27A6-33F3-4EBE-9803-5CA71E59A4E1}"/>
          </ac:spMkLst>
        </pc:spChg>
      </pc:sldChg>
      <pc:sldChg chg="modSp new ord">
        <pc:chgData name="Frank Seide" userId="S::fseide@microsoft.com::89065ef8-5f8b-46ec-8dd8-d1780fc34c00" providerId="AD" clId="Web-{BE9FEC83-D78F-280D-1CD7-F30EDFAB7EDB}" dt="2020-08-08T22:52:47.965" v="2771" actId="20577"/>
        <pc:sldMkLst>
          <pc:docMk/>
          <pc:sldMk cId="1778662592" sldId="314"/>
        </pc:sldMkLst>
        <pc:spChg chg="mod">
          <ac:chgData name="Frank Seide" userId="S::fseide@microsoft.com::89065ef8-5f8b-46ec-8dd8-d1780fc34c00" providerId="AD" clId="Web-{BE9FEC83-D78F-280D-1CD7-F30EDFAB7EDB}" dt="2020-08-08T16:58:15.978" v="1825" actId="20577"/>
          <ac:spMkLst>
            <pc:docMk/>
            <pc:sldMk cId="1778662592" sldId="314"/>
            <ac:spMk id="2" creationId="{F77CAB4C-94CA-4AC6-8D49-5C10BAE6076C}"/>
          </ac:spMkLst>
        </pc:spChg>
        <pc:spChg chg="mod">
          <ac:chgData name="Frank Seide" userId="S::fseide@microsoft.com::89065ef8-5f8b-46ec-8dd8-d1780fc34c00" providerId="AD" clId="Web-{BE9FEC83-D78F-280D-1CD7-F30EDFAB7EDB}" dt="2020-08-08T22:52:47.965" v="2771" actId="20577"/>
          <ac:spMkLst>
            <pc:docMk/>
            <pc:sldMk cId="1778662592" sldId="314"/>
            <ac:spMk id="3" creationId="{2795A5D2-2368-4272-AFFF-D1B8FCD3AA57}"/>
          </ac:spMkLst>
        </pc:spChg>
      </pc:sldChg>
      <pc:sldChg chg="delSp">
        <pc:chgData name="Frank Seide" userId="S::fseide@microsoft.com::89065ef8-5f8b-46ec-8dd8-d1780fc34c00" providerId="AD" clId="Web-{BE9FEC83-D78F-280D-1CD7-F30EDFAB7EDB}" dt="2020-08-08T22:55:07.864" v="2784"/>
        <pc:sldMkLst>
          <pc:docMk/>
          <pc:sldMk cId="2782968850" sldId="315"/>
        </pc:sldMkLst>
        <pc:spChg chg="del">
          <ac:chgData name="Frank Seide" userId="S::fseide@microsoft.com::89065ef8-5f8b-46ec-8dd8-d1780fc34c00" providerId="AD" clId="Web-{BE9FEC83-D78F-280D-1CD7-F30EDFAB7EDB}" dt="2020-08-08T22:55:07.864" v="2784"/>
          <ac:spMkLst>
            <pc:docMk/>
            <pc:sldMk cId="2782968850" sldId="315"/>
            <ac:spMk id="2" creationId="{42773D10-F4DD-463A-81F8-9140D1A39ED0}"/>
          </ac:spMkLst>
        </pc:spChg>
      </pc:sldChg>
    </pc:docChg>
  </pc:docChgLst>
  <pc:docChgLst>
    <pc:chgData name="Robert Gmyr" userId="0637f0e2-520e-4a76-9a30-ac972dbca220" providerId="ADAL" clId="{EFB77F44-F58F-41D9-96AC-C048471AE552}"/>
    <pc:docChg chg="undo custSel mod addSld delSld modSld sldOrd addSection delSection modSection">
      <pc:chgData name="Robert Gmyr" userId="0637f0e2-520e-4a76-9a30-ac972dbca220" providerId="ADAL" clId="{EFB77F44-F58F-41D9-96AC-C048471AE552}" dt="2020-04-09T23:05:10.255" v="22725" actId="20577"/>
      <pc:docMkLst>
        <pc:docMk/>
      </pc:docMkLst>
      <pc:sldChg chg="addSp delSp modSp mod setBg delDesignElem">
        <pc:chgData name="Robert Gmyr" userId="0637f0e2-520e-4a76-9a30-ac972dbca220" providerId="ADAL" clId="{EFB77F44-F58F-41D9-96AC-C048471AE552}" dt="2020-04-07T20:51:20.882" v="22287" actId="27636"/>
        <pc:sldMkLst>
          <pc:docMk/>
          <pc:sldMk cId="2166408783" sldId="256"/>
        </pc:sldMkLst>
        <pc:spChg chg="mod">
          <ac:chgData name="Robert Gmyr" userId="0637f0e2-520e-4a76-9a30-ac972dbca220" providerId="ADAL" clId="{EFB77F44-F58F-41D9-96AC-C048471AE552}" dt="2020-04-03T20:19:38.099" v="2815" actId="1036"/>
          <ac:spMkLst>
            <pc:docMk/>
            <pc:sldMk cId="2166408783" sldId="256"/>
            <ac:spMk id="2" creationId="{9B72DB0F-5F47-438E-940C-614125F47A34}"/>
          </ac:spMkLst>
        </pc:spChg>
        <pc:spChg chg="mod">
          <ac:chgData name="Robert Gmyr" userId="0637f0e2-520e-4a76-9a30-ac972dbca220" providerId="ADAL" clId="{EFB77F44-F58F-41D9-96AC-C048471AE552}" dt="2020-04-07T20:51:20.882" v="22287" actId="27636"/>
          <ac:spMkLst>
            <pc:docMk/>
            <pc:sldMk cId="2166408783" sldId="256"/>
            <ac:spMk id="3" creationId="{51524F62-35AC-4DA0-9F4D-B753A0F972EA}"/>
          </ac:spMkLst>
        </pc:spChg>
        <pc:spChg chg="add del">
          <ac:chgData name="Robert Gmyr" userId="0637f0e2-520e-4a76-9a30-ac972dbca220" providerId="ADAL" clId="{EFB77F44-F58F-41D9-96AC-C048471AE552}" dt="2020-04-03T20:17:48.955" v="2705" actId="26606"/>
          <ac:spMkLst>
            <pc:docMk/>
            <pc:sldMk cId="2166408783" sldId="256"/>
            <ac:spMk id="5" creationId="{7905BA41-EE6E-4F80-8636-447F22DD729A}"/>
          </ac:spMkLst>
        </pc:spChg>
        <pc:spChg chg="add del">
          <ac:chgData name="Robert Gmyr" userId="0637f0e2-520e-4a76-9a30-ac972dbca220" providerId="ADAL" clId="{EFB77F44-F58F-41D9-96AC-C048471AE552}" dt="2020-04-01T21:19:07.724" v="679" actId="26606"/>
          <ac:spMkLst>
            <pc:docMk/>
            <pc:sldMk cId="2166408783" sldId="256"/>
            <ac:spMk id="8" creationId="{23962611-DFD5-4092-AAFD-559E3DFCE2C9}"/>
          </ac:spMkLst>
        </pc:spChg>
        <pc:spChg chg="add mod">
          <ac:chgData name="Robert Gmyr" userId="0637f0e2-520e-4a76-9a30-ac972dbca220" providerId="ADAL" clId="{EFB77F44-F58F-41D9-96AC-C048471AE552}" dt="2020-04-03T20:19:19.156" v="2788" actId="255"/>
          <ac:spMkLst>
            <pc:docMk/>
            <pc:sldMk cId="2166408783" sldId="256"/>
            <ac:spMk id="9" creationId="{3C924B87-A24B-4290-A157-1EEA043A2FF2}"/>
          </ac:spMkLst>
        </pc:spChg>
        <pc:spChg chg="add del">
          <ac:chgData name="Robert Gmyr" userId="0637f0e2-520e-4a76-9a30-ac972dbca220" providerId="ADAL" clId="{EFB77F44-F58F-41D9-96AC-C048471AE552}" dt="2020-04-03T20:17:48.955" v="2705" actId="26606"/>
          <ac:spMkLst>
            <pc:docMk/>
            <pc:sldMk cId="2166408783" sldId="256"/>
            <ac:spMk id="12" creationId="{CD7549B2-EE05-4558-8C64-AC46755F2B25}"/>
          </ac:spMkLst>
        </pc:spChg>
        <pc:spChg chg="add">
          <ac:chgData name="Robert Gmyr" userId="0637f0e2-520e-4a76-9a30-ac972dbca220" providerId="ADAL" clId="{EFB77F44-F58F-41D9-96AC-C048471AE552}" dt="2020-04-03T20:17:48.995" v="2706" actId="26606"/>
          <ac:spMkLst>
            <pc:docMk/>
            <pc:sldMk cId="2166408783" sldId="256"/>
            <ac:spMk id="14" creationId="{23962611-DFD5-4092-AAFD-559E3DFCE2C9}"/>
          </ac:spMkLst>
        </pc:spChg>
        <pc:spChg chg="add del">
          <ac:chgData name="Robert Gmyr" userId="0637f0e2-520e-4a76-9a30-ac972dbca220" providerId="ADAL" clId="{EFB77F44-F58F-41D9-96AC-C048471AE552}" dt="2020-04-01T21:18:59.719" v="672" actId="26606"/>
          <ac:spMkLst>
            <pc:docMk/>
            <pc:sldMk cId="2166408783" sldId="256"/>
            <ac:spMk id="15" creationId="{7CB58083-207D-4F1E-8D94-FB2CCB15F72A}"/>
          </ac:spMkLst>
        </pc:spChg>
        <pc:spChg chg="add del">
          <ac:chgData name="Robert Gmyr" userId="0637f0e2-520e-4a76-9a30-ac972dbca220" providerId="ADAL" clId="{EFB77F44-F58F-41D9-96AC-C048471AE552}" dt="2020-04-01T21:18:59.719" v="672" actId="26606"/>
          <ac:spMkLst>
            <pc:docMk/>
            <pc:sldMk cId="2166408783" sldId="256"/>
            <ac:spMk id="17" creationId="{86197D16-FE75-4A0E-A0C9-28C0F04A43DF}"/>
          </ac:spMkLst>
        </pc:spChg>
        <pc:spChg chg="add del">
          <ac:chgData name="Robert Gmyr" userId="0637f0e2-520e-4a76-9a30-ac972dbca220" providerId="ADAL" clId="{EFB77F44-F58F-41D9-96AC-C048471AE552}" dt="2020-04-01T21:19:02.940" v="674" actId="26606"/>
          <ac:spMkLst>
            <pc:docMk/>
            <pc:sldMk cId="2166408783" sldId="256"/>
            <ac:spMk id="21" creationId="{23962611-DFD5-4092-AAFD-559E3DFCE2C9}"/>
          </ac:spMkLst>
        </pc:spChg>
        <pc:spChg chg="add del">
          <ac:chgData name="Robert Gmyr" userId="0637f0e2-520e-4a76-9a30-ac972dbca220" providerId="ADAL" clId="{EFB77F44-F58F-41D9-96AC-C048471AE552}" dt="2020-04-01T21:19:06.228" v="676" actId="26606"/>
          <ac:spMkLst>
            <pc:docMk/>
            <pc:sldMk cId="2166408783" sldId="256"/>
            <ac:spMk id="24" creationId="{7CB58083-207D-4F1E-8D94-FB2CCB15F72A}"/>
          </ac:spMkLst>
        </pc:spChg>
        <pc:spChg chg="add del">
          <ac:chgData name="Robert Gmyr" userId="0637f0e2-520e-4a76-9a30-ac972dbca220" providerId="ADAL" clId="{EFB77F44-F58F-41D9-96AC-C048471AE552}" dt="2020-04-01T21:19:06.228" v="676" actId="26606"/>
          <ac:spMkLst>
            <pc:docMk/>
            <pc:sldMk cId="2166408783" sldId="256"/>
            <ac:spMk id="25" creationId="{86197D16-FE75-4A0E-A0C9-28C0F04A43DF}"/>
          </ac:spMkLst>
        </pc:spChg>
        <pc:spChg chg="add del">
          <ac:chgData name="Robert Gmyr" userId="0637f0e2-520e-4a76-9a30-ac972dbca220" providerId="ADAL" clId="{EFB77F44-F58F-41D9-96AC-C048471AE552}" dt="2020-04-01T21:19:07.699" v="678" actId="26606"/>
          <ac:spMkLst>
            <pc:docMk/>
            <pc:sldMk cId="2166408783" sldId="256"/>
            <ac:spMk id="28" creationId="{25168E7B-6D42-4B3A-B7A1-17D4C49EC903}"/>
          </ac:spMkLst>
        </pc:spChg>
        <pc:spChg chg="add del">
          <ac:chgData name="Robert Gmyr" userId="0637f0e2-520e-4a76-9a30-ac972dbca220" providerId="ADAL" clId="{EFB77F44-F58F-41D9-96AC-C048471AE552}" dt="2020-04-01T21:19:30.272" v="687" actId="26606"/>
          <ac:spMkLst>
            <pc:docMk/>
            <pc:sldMk cId="2166408783" sldId="256"/>
            <ac:spMk id="31" creationId="{7CB58083-207D-4F1E-8D94-FB2CCB15F72A}"/>
          </ac:spMkLst>
        </pc:spChg>
        <pc:spChg chg="add del">
          <ac:chgData name="Robert Gmyr" userId="0637f0e2-520e-4a76-9a30-ac972dbca220" providerId="ADAL" clId="{EFB77F44-F58F-41D9-96AC-C048471AE552}" dt="2020-04-01T21:19:30.272" v="687" actId="26606"/>
          <ac:spMkLst>
            <pc:docMk/>
            <pc:sldMk cId="2166408783" sldId="256"/>
            <ac:spMk id="32" creationId="{86197D16-FE75-4A0E-A0C9-28C0F04A43DF}"/>
          </ac:spMkLst>
        </pc:spChg>
        <pc:spChg chg="add del">
          <ac:chgData name="Robert Gmyr" userId="0637f0e2-520e-4a76-9a30-ac972dbca220" providerId="ADAL" clId="{EFB77F44-F58F-41D9-96AC-C048471AE552}" dt="2020-04-01T21:27:57.194" v="1233"/>
          <ac:spMkLst>
            <pc:docMk/>
            <pc:sldMk cId="2166408783" sldId="256"/>
            <ac:spMk id="38" creationId="{23962611-DFD5-4092-AAFD-559E3DFCE2C9}"/>
          </ac:spMkLst>
        </pc:spChg>
        <pc:picChg chg="add del">
          <ac:chgData name="Robert Gmyr" userId="0637f0e2-520e-4a76-9a30-ac972dbca220" providerId="ADAL" clId="{EFB77F44-F58F-41D9-96AC-C048471AE552}" dt="2020-04-03T20:17:48.955" v="2705" actId="26606"/>
          <ac:picMkLst>
            <pc:docMk/>
            <pc:sldMk cId="2166408783" sldId="256"/>
            <ac:picMk id="7" creationId="{CCE53785-FBBA-428B-A7DE-FB6CA8205009}"/>
          </ac:picMkLst>
        </pc:picChg>
        <pc:picChg chg="add del">
          <ac:chgData name="Robert Gmyr" userId="0637f0e2-520e-4a76-9a30-ac972dbca220" providerId="ADAL" clId="{EFB77F44-F58F-41D9-96AC-C048471AE552}" dt="2020-04-01T21:19:07.724" v="679" actId="26606"/>
          <ac:picMkLst>
            <pc:docMk/>
            <pc:sldMk cId="2166408783" sldId="256"/>
            <ac:picMk id="10" creationId="{2270F1FA-0425-408F-9861-80BF5AFB276D}"/>
          </ac:picMkLst>
        </pc:picChg>
        <pc:picChg chg="add">
          <ac:chgData name="Robert Gmyr" userId="0637f0e2-520e-4a76-9a30-ac972dbca220" providerId="ADAL" clId="{EFB77F44-F58F-41D9-96AC-C048471AE552}" dt="2020-04-03T20:17:48.995" v="2706" actId="26606"/>
          <ac:picMkLst>
            <pc:docMk/>
            <pc:sldMk cId="2166408783" sldId="256"/>
            <ac:picMk id="16" creationId="{2270F1FA-0425-408F-9861-80BF5AFB276D}"/>
          </ac:picMkLst>
        </pc:picChg>
        <pc:picChg chg="add del">
          <ac:chgData name="Robert Gmyr" userId="0637f0e2-520e-4a76-9a30-ac972dbca220" providerId="ADAL" clId="{EFB77F44-F58F-41D9-96AC-C048471AE552}" dt="2020-04-01T21:18:59.719" v="672" actId="26606"/>
          <ac:picMkLst>
            <pc:docMk/>
            <pc:sldMk cId="2166408783" sldId="256"/>
            <ac:picMk id="19" creationId="{7B578FCC-1870-4302-A27B-C1862E46CFCB}"/>
          </ac:picMkLst>
        </pc:picChg>
        <pc:picChg chg="add del">
          <ac:chgData name="Robert Gmyr" userId="0637f0e2-520e-4a76-9a30-ac972dbca220" providerId="ADAL" clId="{EFB77F44-F58F-41D9-96AC-C048471AE552}" dt="2020-04-01T21:19:02.940" v="674" actId="26606"/>
          <ac:picMkLst>
            <pc:docMk/>
            <pc:sldMk cId="2166408783" sldId="256"/>
            <ac:picMk id="22" creationId="{2270F1FA-0425-408F-9861-80BF5AFB276D}"/>
          </ac:picMkLst>
        </pc:picChg>
        <pc:picChg chg="add del">
          <ac:chgData name="Robert Gmyr" userId="0637f0e2-520e-4a76-9a30-ac972dbca220" providerId="ADAL" clId="{EFB77F44-F58F-41D9-96AC-C048471AE552}" dt="2020-04-01T21:19:06.228" v="676" actId="26606"/>
          <ac:picMkLst>
            <pc:docMk/>
            <pc:sldMk cId="2166408783" sldId="256"/>
            <ac:picMk id="26" creationId="{7B578FCC-1870-4302-A27B-C1862E46CFCB}"/>
          </ac:picMkLst>
        </pc:picChg>
        <pc:picChg chg="add del">
          <ac:chgData name="Robert Gmyr" userId="0637f0e2-520e-4a76-9a30-ac972dbca220" providerId="ADAL" clId="{EFB77F44-F58F-41D9-96AC-C048471AE552}" dt="2020-04-01T21:19:07.699" v="678" actId="26606"/>
          <ac:picMkLst>
            <pc:docMk/>
            <pc:sldMk cId="2166408783" sldId="256"/>
            <ac:picMk id="29" creationId="{98A030C2-9F23-4593-9F99-7B73C232A4C9}"/>
          </ac:picMkLst>
        </pc:picChg>
        <pc:picChg chg="add del">
          <ac:chgData name="Robert Gmyr" userId="0637f0e2-520e-4a76-9a30-ac972dbca220" providerId="ADAL" clId="{EFB77F44-F58F-41D9-96AC-C048471AE552}" dt="2020-04-01T21:19:30.272" v="687" actId="26606"/>
          <ac:picMkLst>
            <pc:docMk/>
            <pc:sldMk cId="2166408783" sldId="256"/>
            <ac:picMk id="33" creationId="{7B578FCC-1870-4302-A27B-C1862E46CFCB}"/>
          </ac:picMkLst>
        </pc:picChg>
        <pc:picChg chg="add del">
          <ac:chgData name="Robert Gmyr" userId="0637f0e2-520e-4a76-9a30-ac972dbca220" providerId="ADAL" clId="{EFB77F44-F58F-41D9-96AC-C048471AE552}" dt="2020-04-01T21:27:57.194" v="1233"/>
          <ac:picMkLst>
            <pc:docMk/>
            <pc:sldMk cId="2166408783" sldId="256"/>
            <ac:picMk id="40" creationId="{2270F1FA-0425-408F-9861-80BF5AFB276D}"/>
          </ac:picMkLst>
        </pc:picChg>
      </pc:sldChg>
      <pc:sldChg chg="modSp new del mod">
        <pc:chgData name="Robert Gmyr" userId="0637f0e2-520e-4a76-9a30-ac972dbca220" providerId="ADAL" clId="{EFB77F44-F58F-41D9-96AC-C048471AE552}" dt="2020-04-07T17:13:34.561" v="15331" actId="47"/>
        <pc:sldMkLst>
          <pc:docMk/>
          <pc:sldMk cId="1848652472" sldId="257"/>
        </pc:sldMkLst>
        <pc:spChg chg="mod">
          <ac:chgData name="Robert Gmyr" userId="0637f0e2-520e-4a76-9a30-ac972dbca220" providerId="ADAL" clId="{EFB77F44-F58F-41D9-96AC-C048471AE552}" dt="2020-04-01T17:36:43.593" v="461" actId="20577"/>
          <ac:spMkLst>
            <pc:docMk/>
            <pc:sldMk cId="1848652472" sldId="257"/>
            <ac:spMk id="2" creationId="{CFECEF78-5455-438F-A0A7-3DF20B4F3082}"/>
          </ac:spMkLst>
        </pc:spChg>
        <pc:spChg chg="mod">
          <ac:chgData name="Robert Gmyr" userId="0637f0e2-520e-4a76-9a30-ac972dbca220" providerId="ADAL" clId="{EFB77F44-F58F-41D9-96AC-C048471AE552}" dt="2020-04-01T17:37:10.678" v="462" actId="20578"/>
          <ac:spMkLst>
            <pc:docMk/>
            <pc:sldMk cId="1848652472" sldId="257"/>
            <ac:spMk id="3" creationId="{BB26F20C-E226-4143-8BA2-058622AEEE32}"/>
          </ac:spMkLst>
        </pc:spChg>
      </pc:sldChg>
      <pc:sldChg chg="modSp new mod">
        <pc:chgData name="Robert Gmyr" userId="0637f0e2-520e-4a76-9a30-ac972dbca220" providerId="ADAL" clId="{EFB77F44-F58F-41D9-96AC-C048471AE552}" dt="2020-04-01T17:31:39.152" v="221" actId="20577"/>
        <pc:sldMkLst>
          <pc:docMk/>
          <pc:sldMk cId="970299720" sldId="258"/>
        </pc:sldMkLst>
        <pc:spChg chg="mod">
          <ac:chgData name="Robert Gmyr" userId="0637f0e2-520e-4a76-9a30-ac972dbca220" providerId="ADAL" clId="{EFB77F44-F58F-41D9-96AC-C048471AE552}" dt="2020-04-01T17:31:11.809" v="194" actId="20577"/>
          <ac:spMkLst>
            <pc:docMk/>
            <pc:sldMk cId="970299720" sldId="258"/>
            <ac:spMk id="2" creationId="{90301FC5-739D-4F64-AE23-C4F4017185FE}"/>
          </ac:spMkLst>
        </pc:spChg>
        <pc:spChg chg="mod">
          <ac:chgData name="Robert Gmyr" userId="0637f0e2-520e-4a76-9a30-ac972dbca220" providerId="ADAL" clId="{EFB77F44-F58F-41D9-96AC-C048471AE552}" dt="2020-04-01T17:31:39.152" v="221" actId="20577"/>
          <ac:spMkLst>
            <pc:docMk/>
            <pc:sldMk cId="970299720" sldId="258"/>
            <ac:spMk id="3" creationId="{ADE34D35-C8F0-4897-862C-C7FDDA392BCE}"/>
          </ac:spMkLst>
        </pc:spChg>
      </pc:sldChg>
      <pc:sldChg chg="modSp ord">
        <pc:chgData name="Robert Gmyr" userId="0637f0e2-520e-4a76-9a30-ac972dbca220" providerId="ADAL" clId="{EFB77F44-F58F-41D9-96AC-C048471AE552}" dt="2020-04-07T20:51:01.331" v="22250"/>
        <pc:sldMkLst>
          <pc:docMk/>
          <pc:sldMk cId="2247150151" sldId="259"/>
        </pc:sldMkLst>
        <pc:graphicFrameChg chg="mod">
          <ac:chgData name="Robert Gmyr" userId="0637f0e2-520e-4a76-9a30-ac972dbca220" providerId="ADAL" clId="{EFB77F44-F58F-41D9-96AC-C048471AE552}" dt="2020-04-01T21:16:55.188" v="641" actId="20577"/>
          <ac:graphicFrameMkLst>
            <pc:docMk/>
            <pc:sldMk cId="2247150151" sldId="259"/>
            <ac:graphicFrameMk id="5" creationId="{A69B240B-FB18-459B-A3D9-47BB21354118}"/>
          </ac:graphicFrameMkLst>
        </pc:graphicFrameChg>
      </pc:sldChg>
      <pc:sldChg chg="modSp new mod addCm">
        <pc:chgData name="Robert Gmyr" userId="0637f0e2-520e-4a76-9a30-ac972dbca220" providerId="ADAL" clId="{EFB77F44-F58F-41D9-96AC-C048471AE552}" dt="2020-04-07T17:12:35.464" v="15330" actId="20577"/>
        <pc:sldMkLst>
          <pc:docMk/>
          <pc:sldMk cId="2124047697" sldId="260"/>
        </pc:sldMkLst>
        <pc:spChg chg="mod">
          <ac:chgData name="Robert Gmyr" userId="0637f0e2-520e-4a76-9a30-ac972dbca220" providerId="ADAL" clId="{EFB77F44-F58F-41D9-96AC-C048471AE552}" dt="2020-04-03T22:04:24.963" v="5769" actId="20577"/>
          <ac:spMkLst>
            <pc:docMk/>
            <pc:sldMk cId="2124047697" sldId="260"/>
            <ac:spMk id="2" creationId="{1A4F7872-7C14-4869-A7EA-828DCD9F65A7}"/>
          </ac:spMkLst>
        </pc:spChg>
        <pc:spChg chg="mod">
          <ac:chgData name="Robert Gmyr" userId="0637f0e2-520e-4a76-9a30-ac972dbca220" providerId="ADAL" clId="{EFB77F44-F58F-41D9-96AC-C048471AE552}" dt="2020-04-07T17:12:35.464" v="15330" actId="20577"/>
          <ac:spMkLst>
            <pc:docMk/>
            <pc:sldMk cId="2124047697" sldId="260"/>
            <ac:spMk id="3" creationId="{80CDC877-3DF7-4B57-93CF-8DD2D59FE828}"/>
          </ac:spMkLst>
        </pc:spChg>
      </pc:sldChg>
      <pc:sldChg chg="addSp delSp modSp new mod setBg setClrOvrMap delDesignElem modNotesTx">
        <pc:chgData name="Robert Gmyr" userId="0637f0e2-520e-4a76-9a30-ac972dbca220" providerId="ADAL" clId="{EFB77F44-F58F-41D9-96AC-C048471AE552}" dt="2020-04-09T23:05:10.255" v="22725" actId="20577"/>
        <pc:sldMkLst>
          <pc:docMk/>
          <pc:sldMk cId="368961874" sldId="263"/>
        </pc:sldMkLst>
        <pc:spChg chg="mod">
          <ac:chgData name="Robert Gmyr" userId="0637f0e2-520e-4a76-9a30-ac972dbca220" providerId="ADAL" clId="{EFB77F44-F58F-41D9-96AC-C048471AE552}" dt="2020-04-01T21:28:23.406" v="1235" actId="26606"/>
          <ac:spMkLst>
            <pc:docMk/>
            <pc:sldMk cId="368961874" sldId="263"/>
            <ac:spMk id="2" creationId="{D5EB54B4-C4C5-45AA-B5EE-7CFF9E840C67}"/>
          </ac:spMkLst>
        </pc:spChg>
        <pc:spChg chg="mod">
          <ac:chgData name="Robert Gmyr" userId="0637f0e2-520e-4a76-9a30-ac972dbca220" providerId="ADAL" clId="{EFB77F44-F58F-41D9-96AC-C048471AE552}" dt="2020-04-09T23:05:10.255" v="22725" actId="20577"/>
          <ac:spMkLst>
            <pc:docMk/>
            <pc:sldMk cId="368961874" sldId="263"/>
            <ac:spMk id="3" creationId="{1BBCD874-54CE-4F96-8F0A-93FC86E4B629}"/>
          </ac:spMkLst>
        </pc:spChg>
        <pc:spChg chg="add">
          <ac:chgData name="Robert Gmyr" userId="0637f0e2-520e-4a76-9a30-ac972dbca220" providerId="ADAL" clId="{EFB77F44-F58F-41D9-96AC-C048471AE552}" dt="2020-04-01T21:28:23.406" v="1235" actId="26606"/>
          <ac:spMkLst>
            <pc:docMk/>
            <pc:sldMk cId="368961874" sldId="263"/>
            <ac:spMk id="5" creationId="{3B854194-185D-494D-905C-7C7CB2E30F6E}"/>
          </ac:spMkLst>
        </pc:spChg>
        <pc:spChg chg="add">
          <ac:chgData name="Robert Gmyr" userId="0637f0e2-520e-4a76-9a30-ac972dbca220" providerId="ADAL" clId="{EFB77F44-F58F-41D9-96AC-C048471AE552}" dt="2020-04-01T21:28:23.406" v="1235" actId="26606"/>
          <ac:spMkLst>
            <pc:docMk/>
            <pc:sldMk cId="368961874" sldId="263"/>
            <ac:spMk id="6" creationId="{B4F5FA0D-0104-4987-8241-EFF7C85B88DE}"/>
          </ac:spMkLst>
        </pc:spChg>
        <pc:spChg chg="add del">
          <ac:chgData name="Robert Gmyr" userId="0637f0e2-520e-4a76-9a30-ac972dbca220" providerId="ADAL" clId="{EFB77F44-F58F-41D9-96AC-C048471AE552}" dt="2020-04-01T21:18:48.710" v="667" actId="26606"/>
          <ac:spMkLst>
            <pc:docMk/>
            <pc:sldMk cId="368961874" sldId="263"/>
            <ac:spMk id="8" creationId="{3B854194-185D-494D-905C-7C7CB2E30F6E}"/>
          </ac:spMkLst>
        </pc:spChg>
        <pc:spChg chg="add del">
          <ac:chgData name="Robert Gmyr" userId="0637f0e2-520e-4a76-9a30-ac972dbca220" providerId="ADAL" clId="{EFB77F44-F58F-41D9-96AC-C048471AE552}" dt="2020-04-01T21:18:48.710" v="667" actId="26606"/>
          <ac:spMkLst>
            <pc:docMk/>
            <pc:sldMk cId="368961874" sldId="263"/>
            <ac:spMk id="10" creationId="{B4F5FA0D-0104-4987-8241-EFF7C85B88DE}"/>
          </ac:spMkLst>
        </pc:spChg>
        <pc:spChg chg="add del">
          <ac:chgData name="Robert Gmyr" userId="0637f0e2-520e-4a76-9a30-ac972dbca220" providerId="ADAL" clId="{EFB77F44-F58F-41D9-96AC-C048471AE552}" dt="2020-04-01T21:18:50.180" v="669" actId="26606"/>
          <ac:spMkLst>
            <pc:docMk/>
            <pc:sldMk cId="368961874" sldId="263"/>
            <ac:spMk id="14" creationId="{8D70B121-56F4-4848-B38B-182089D909FA}"/>
          </ac:spMkLst>
        </pc:spChg>
        <pc:spChg chg="add del">
          <ac:chgData name="Robert Gmyr" userId="0637f0e2-520e-4a76-9a30-ac972dbca220" providerId="ADAL" clId="{EFB77F44-F58F-41D9-96AC-C048471AE552}" dt="2020-04-01T21:19:23.546" v="686" actId="26606"/>
          <ac:spMkLst>
            <pc:docMk/>
            <pc:sldMk cId="368961874" sldId="263"/>
            <ac:spMk id="17" creationId="{3B854194-185D-494D-905C-7C7CB2E30F6E}"/>
          </ac:spMkLst>
        </pc:spChg>
        <pc:spChg chg="add del">
          <ac:chgData name="Robert Gmyr" userId="0637f0e2-520e-4a76-9a30-ac972dbca220" providerId="ADAL" clId="{EFB77F44-F58F-41D9-96AC-C048471AE552}" dt="2020-04-01T21:19:23.546" v="686" actId="26606"/>
          <ac:spMkLst>
            <pc:docMk/>
            <pc:sldMk cId="368961874" sldId="263"/>
            <ac:spMk id="18" creationId="{B4F5FA0D-0104-4987-8241-EFF7C85B88DE}"/>
          </ac:spMkLst>
        </pc:spChg>
        <pc:spChg chg="add del">
          <ac:chgData name="Robert Gmyr" userId="0637f0e2-520e-4a76-9a30-ac972dbca220" providerId="ADAL" clId="{EFB77F44-F58F-41D9-96AC-C048471AE552}" dt="2020-04-01T21:19:21.069" v="681" actId="26606"/>
          <ac:spMkLst>
            <pc:docMk/>
            <pc:sldMk cId="368961874" sldId="263"/>
            <ac:spMk id="24" creationId="{2CB6C291-6CAF-46DF-ACFF-AADF0FD03F58}"/>
          </ac:spMkLst>
        </pc:spChg>
        <pc:spChg chg="add del">
          <ac:chgData name="Robert Gmyr" userId="0637f0e2-520e-4a76-9a30-ac972dbca220" providerId="ADAL" clId="{EFB77F44-F58F-41D9-96AC-C048471AE552}" dt="2020-04-01T21:19:21.069" v="681" actId="26606"/>
          <ac:spMkLst>
            <pc:docMk/>
            <pc:sldMk cId="368961874" sldId="263"/>
            <ac:spMk id="28" creationId="{4735DC46-5663-471D-AADB-81E00E65BCC6}"/>
          </ac:spMkLst>
        </pc:spChg>
        <pc:spChg chg="add del">
          <ac:chgData name="Robert Gmyr" userId="0637f0e2-520e-4a76-9a30-ac972dbca220" providerId="ADAL" clId="{EFB77F44-F58F-41D9-96AC-C048471AE552}" dt="2020-04-01T21:19:22.756" v="683" actId="26606"/>
          <ac:spMkLst>
            <pc:docMk/>
            <pc:sldMk cId="368961874" sldId="263"/>
            <ac:spMk id="30" creationId="{3B854194-185D-494D-905C-7C7CB2E30F6E}"/>
          </ac:spMkLst>
        </pc:spChg>
        <pc:spChg chg="add del">
          <ac:chgData name="Robert Gmyr" userId="0637f0e2-520e-4a76-9a30-ac972dbca220" providerId="ADAL" clId="{EFB77F44-F58F-41D9-96AC-C048471AE552}" dt="2020-04-01T21:19:22.756" v="683" actId="26606"/>
          <ac:spMkLst>
            <pc:docMk/>
            <pc:sldMk cId="368961874" sldId="263"/>
            <ac:spMk id="31" creationId="{B4F5FA0D-0104-4987-8241-EFF7C85B88DE}"/>
          </ac:spMkLst>
        </pc:spChg>
        <pc:spChg chg="add del">
          <ac:chgData name="Robert Gmyr" userId="0637f0e2-520e-4a76-9a30-ac972dbca220" providerId="ADAL" clId="{EFB77F44-F58F-41D9-96AC-C048471AE552}" dt="2020-04-01T21:19:23.528" v="685" actId="26606"/>
          <ac:spMkLst>
            <pc:docMk/>
            <pc:sldMk cId="368961874" sldId="263"/>
            <ac:spMk id="34" creationId="{4351DFE5-F63D-4BE0-BDA9-E3EB88F01AA5}"/>
          </ac:spMkLst>
        </pc:spChg>
        <pc:spChg chg="add del">
          <ac:chgData name="Robert Gmyr" userId="0637f0e2-520e-4a76-9a30-ac972dbca220" providerId="ADAL" clId="{EFB77F44-F58F-41D9-96AC-C048471AE552}" dt="2020-04-01T21:20:54.691" v="692" actId="26606"/>
          <ac:spMkLst>
            <pc:docMk/>
            <pc:sldMk cId="368961874" sldId="263"/>
            <ac:spMk id="37" creationId="{3B854194-185D-494D-905C-7C7CB2E30F6E}"/>
          </ac:spMkLst>
        </pc:spChg>
        <pc:spChg chg="add del">
          <ac:chgData name="Robert Gmyr" userId="0637f0e2-520e-4a76-9a30-ac972dbca220" providerId="ADAL" clId="{EFB77F44-F58F-41D9-96AC-C048471AE552}" dt="2020-04-01T21:20:54.691" v="692" actId="26606"/>
          <ac:spMkLst>
            <pc:docMk/>
            <pc:sldMk cId="368961874" sldId="263"/>
            <ac:spMk id="38" creationId="{B4F5FA0D-0104-4987-8241-EFF7C85B88DE}"/>
          </ac:spMkLst>
        </pc:spChg>
        <pc:spChg chg="add del">
          <ac:chgData name="Robert Gmyr" userId="0637f0e2-520e-4a76-9a30-ac972dbca220" providerId="ADAL" clId="{EFB77F44-F58F-41D9-96AC-C048471AE552}" dt="2020-04-01T21:27:57.194" v="1233"/>
          <ac:spMkLst>
            <pc:docMk/>
            <pc:sldMk cId="368961874" sldId="263"/>
            <ac:spMk id="44" creationId="{8D70B121-56F4-4848-B38B-182089D909FA}"/>
          </ac:spMkLst>
        </pc:spChg>
        <pc:picChg chg="add">
          <ac:chgData name="Robert Gmyr" userId="0637f0e2-520e-4a76-9a30-ac972dbca220" providerId="ADAL" clId="{EFB77F44-F58F-41D9-96AC-C048471AE552}" dt="2020-04-01T21:28:23.406" v="1235" actId="26606"/>
          <ac:picMkLst>
            <pc:docMk/>
            <pc:sldMk cId="368961874" sldId="263"/>
            <ac:picMk id="7" creationId="{2897127E-6CEF-446C-BE87-93B7C46E49D1}"/>
          </ac:picMkLst>
        </pc:picChg>
        <pc:picChg chg="add del">
          <ac:chgData name="Robert Gmyr" userId="0637f0e2-520e-4a76-9a30-ac972dbca220" providerId="ADAL" clId="{EFB77F44-F58F-41D9-96AC-C048471AE552}" dt="2020-04-01T21:18:48.710" v="667" actId="26606"/>
          <ac:picMkLst>
            <pc:docMk/>
            <pc:sldMk cId="368961874" sldId="263"/>
            <ac:picMk id="12" creationId="{2897127E-6CEF-446C-BE87-93B7C46E49D1}"/>
          </ac:picMkLst>
        </pc:picChg>
        <pc:picChg chg="add del">
          <ac:chgData name="Robert Gmyr" userId="0637f0e2-520e-4a76-9a30-ac972dbca220" providerId="ADAL" clId="{EFB77F44-F58F-41D9-96AC-C048471AE552}" dt="2020-04-01T21:19:23.546" v="686" actId="26606"/>
          <ac:picMkLst>
            <pc:docMk/>
            <pc:sldMk cId="368961874" sldId="263"/>
            <ac:picMk id="19" creationId="{2897127E-6CEF-446C-BE87-93B7C46E49D1}"/>
          </ac:picMkLst>
        </pc:picChg>
        <pc:picChg chg="add del">
          <ac:chgData name="Robert Gmyr" userId="0637f0e2-520e-4a76-9a30-ac972dbca220" providerId="ADAL" clId="{EFB77F44-F58F-41D9-96AC-C048471AE552}" dt="2020-04-01T21:19:21.069" v="681" actId="26606"/>
          <ac:picMkLst>
            <pc:docMk/>
            <pc:sldMk cId="368961874" sldId="263"/>
            <ac:picMk id="26" creationId="{1EBADBCA-DA20-4279-93C6-011DEF18AA71}"/>
          </ac:picMkLst>
        </pc:picChg>
        <pc:picChg chg="add del">
          <ac:chgData name="Robert Gmyr" userId="0637f0e2-520e-4a76-9a30-ac972dbca220" providerId="ADAL" clId="{EFB77F44-F58F-41D9-96AC-C048471AE552}" dt="2020-04-01T21:19:22.756" v="683" actId="26606"/>
          <ac:picMkLst>
            <pc:docMk/>
            <pc:sldMk cId="368961874" sldId="263"/>
            <ac:picMk id="32" creationId="{2897127E-6CEF-446C-BE87-93B7C46E49D1}"/>
          </ac:picMkLst>
        </pc:picChg>
        <pc:picChg chg="add del">
          <ac:chgData name="Robert Gmyr" userId="0637f0e2-520e-4a76-9a30-ac972dbca220" providerId="ADAL" clId="{EFB77F44-F58F-41D9-96AC-C048471AE552}" dt="2020-04-01T21:19:23.528" v="685" actId="26606"/>
          <ac:picMkLst>
            <pc:docMk/>
            <pc:sldMk cId="368961874" sldId="263"/>
            <ac:picMk id="35" creationId="{3AA16612-ACD2-4A16-8F2B-4514FD6BF28F}"/>
          </ac:picMkLst>
        </pc:picChg>
        <pc:picChg chg="add del">
          <ac:chgData name="Robert Gmyr" userId="0637f0e2-520e-4a76-9a30-ac972dbca220" providerId="ADAL" clId="{EFB77F44-F58F-41D9-96AC-C048471AE552}" dt="2020-04-01T21:20:54.691" v="692" actId="26606"/>
          <ac:picMkLst>
            <pc:docMk/>
            <pc:sldMk cId="368961874" sldId="263"/>
            <ac:picMk id="39" creationId="{2897127E-6CEF-446C-BE87-93B7C46E49D1}"/>
          </ac:picMkLst>
        </pc:picChg>
        <pc:cxnChg chg="add del">
          <ac:chgData name="Robert Gmyr" userId="0637f0e2-520e-4a76-9a30-ac972dbca220" providerId="ADAL" clId="{EFB77F44-F58F-41D9-96AC-C048471AE552}" dt="2020-04-01T21:18:50.180" v="669" actId="26606"/>
          <ac:cxnSpMkLst>
            <pc:docMk/>
            <pc:sldMk cId="368961874" sldId="263"/>
            <ac:cxnSpMk id="15" creationId="{2D72A2C9-F3CA-4216-8BAD-FA4C970C3C4E}"/>
          </ac:cxnSpMkLst>
        </pc:cxnChg>
        <pc:cxnChg chg="add del">
          <ac:chgData name="Robert Gmyr" userId="0637f0e2-520e-4a76-9a30-ac972dbca220" providerId="ADAL" clId="{EFB77F44-F58F-41D9-96AC-C048471AE552}" dt="2020-04-01T21:27:57.194" v="1233"/>
          <ac:cxnSpMkLst>
            <pc:docMk/>
            <pc:sldMk cId="368961874" sldId="263"/>
            <ac:cxnSpMk id="46" creationId="{2D72A2C9-F3CA-4216-8BAD-FA4C970C3C4E}"/>
          </ac:cxnSpMkLst>
        </pc:cxnChg>
      </pc:sldChg>
      <pc:sldChg chg="new del">
        <pc:chgData name="Robert Gmyr" userId="0637f0e2-520e-4a76-9a30-ac972dbca220" providerId="ADAL" clId="{EFB77F44-F58F-41D9-96AC-C048471AE552}" dt="2020-04-01T21:17:14.711" v="655" actId="47"/>
        <pc:sldMkLst>
          <pc:docMk/>
          <pc:sldMk cId="4045008110" sldId="264"/>
        </pc:sldMkLst>
      </pc:sldChg>
      <pc:sldChg chg="addSp delSp modSp new mod setBg modNotesTx">
        <pc:chgData name="Robert Gmyr" userId="0637f0e2-520e-4a76-9a30-ac972dbca220" providerId="ADAL" clId="{EFB77F44-F58F-41D9-96AC-C048471AE552}" dt="2020-04-07T20:59:53.028" v="22384" actId="20577"/>
        <pc:sldMkLst>
          <pc:docMk/>
          <pc:sldMk cId="3764490873" sldId="265"/>
        </pc:sldMkLst>
        <pc:spChg chg="mod">
          <ac:chgData name="Robert Gmyr" userId="0637f0e2-520e-4a76-9a30-ac972dbca220" providerId="ADAL" clId="{EFB77F44-F58F-41D9-96AC-C048471AE552}" dt="2020-04-01T21:25:22.210" v="1181" actId="26606"/>
          <ac:spMkLst>
            <pc:docMk/>
            <pc:sldMk cId="3764490873" sldId="265"/>
            <ac:spMk id="2" creationId="{30BC27B1-671C-4A9D-B951-50929F320FF3}"/>
          </ac:spMkLst>
        </pc:spChg>
        <pc:spChg chg="add del mod">
          <ac:chgData name="Robert Gmyr" userId="0637f0e2-520e-4a76-9a30-ac972dbca220" providerId="ADAL" clId="{EFB77F44-F58F-41D9-96AC-C048471AE552}" dt="2020-04-07T20:59:53.028" v="22384" actId="20577"/>
          <ac:spMkLst>
            <pc:docMk/>
            <pc:sldMk cId="3764490873" sldId="265"/>
            <ac:spMk id="3" creationId="{D4913D5B-B27A-4E80-9AD5-01C18A13F5B0}"/>
          </ac:spMkLst>
        </pc:spChg>
        <pc:spChg chg="add del">
          <ac:chgData name="Robert Gmyr" userId="0637f0e2-520e-4a76-9a30-ac972dbca220" providerId="ADAL" clId="{EFB77F44-F58F-41D9-96AC-C048471AE552}" dt="2020-04-01T21:25:22.210" v="1181" actId="26606"/>
          <ac:spMkLst>
            <pc:docMk/>
            <pc:sldMk cId="3764490873" sldId="265"/>
            <ac:spMk id="11" creationId="{B50AB553-2A96-4A92-96F2-93548E096954}"/>
          </ac:spMkLst>
        </pc:spChg>
        <pc:graphicFrameChg chg="add del">
          <ac:chgData name="Robert Gmyr" userId="0637f0e2-520e-4a76-9a30-ac972dbca220" providerId="ADAL" clId="{EFB77F44-F58F-41D9-96AC-C048471AE552}" dt="2020-04-01T21:25:22.210" v="1181" actId="26606"/>
          <ac:graphicFrameMkLst>
            <pc:docMk/>
            <pc:sldMk cId="3764490873" sldId="265"/>
            <ac:graphicFrameMk id="5" creationId="{F4D53F57-9930-47B1-8901-08F6BE1CCDBB}"/>
          </ac:graphicFrameMkLst>
        </pc:graphicFrameChg>
        <pc:picChg chg="add del">
          <ac:chgData name="Robert Gmyr" userId="0637f0e2-520e-4a76-9a30-ac972dbca220" providerId="ADAL" clId="{EFB77F44-F58F-41D9-96AC-C048471AE552}" dt="2020-04-01T21:25:22.210" v="1181" actId="26606"/>
          <ac:picMkLst>
            <pc:docMk/>
            <pc:sldMk cId="3764490873" sldId="265"/>
            <ac:picMk id="7" creationId="{FC6AE3AF-DDED-4D2F-91DB-3A982C035B5A}"/>
          </ac:picMkLst>
        </pc:picChg>
      </pc:sldChg>
      <pc:sldChg chg="addSp delSp modSp new mod">
        <pc:chgData name="Robert Gmyr" userId="0637f0e2-520e-4a76-9a30-ac972dbca220" providerId="ADAL" clId="{EFB77F44-F58F-41D9-96AC-C048471AE552}" dt="2020-04-07T19:06:15.586" v="17581" actId="20577"/>
        <pc:sldMkLst>
          <pc:docMk/>
          <pc:sldMk cId="291486520" sldId="267"/>
        </pc:sldMkLst>
        <pc:spChg chg="mod">
          <ac:chgData name="Robert Gmyr" userId="0637f0e2-520e-4a76-9a30-ac972dbca220" providerId="ADAL" clId="{EFB77F44-F58F-41D9-96AC-C048471AE552}" dt="2020-04-07T19:06:15.586" v="17581" actId="20577"/>
          <ac:spMkLst>
            <pc:docMk/>
            <pc:sldMk cId="291486520" sldId="267"/>
            <ac:spMk id="2" creationId="{A19F4FAE-565E-4A10-9031-C110D69F103D}"/>
          </ac:spMkLst>
        </pc:spChg>
        <pc:spChg chg="mod">
          <ac:chgData name="Robert Gmyr" userId="0637f0e2-520e-4a76-9a30-ac972dbca220" providerId="ADAL" clId="{EFB77F44-F58F-41D9-96AC-C048471AE552}" dt="2020-04-07T18:32:12.269" v="17007" actId="6549"/>
          <ac:spMkLst>
            <pc:docMk/>
            <pc:sldMk cId="291486520" sldId="267"/>
            <ac:spMk id="3" creationId="{9800ACB9-3540-4BAA-BB4A-F253F93CAF4D}"/>
          </ac:spMkLst>
        </pc:spChg>
        <pc:spChg chg="add mod">
          <ac:chgData name="Robert Gmyr" userId="0637f0e2-520e-4a76-9a30-ac972dbca220" providerId="ADAL" clId="{EFB77F44-F58F-41D9-96AC-C048471AE552}" dt="2020-04-07T18:54:02.367" v="17568" actId="1076"/>
          <ac:spMkLst>
            <pc:docMk/>
            <pc:sldMk cId="291486520" sldId="267"/>
            <ac:spMk id="7" creationId="{B13D6D55-4AD1-4725-9D76-02C5DBE01F1B}"/>
          </ac:spMkLst>
        </pc:spChg>
        <pc:picChg chg="add del mod">
          <ac:chgData name="Robert Gmyr" userId="0637f0e2-520e-4a76-9a30-ac972dbca220" providerId="ADAL" clId="{EFB77F44-F58F-41D9-96AC-C048471AE552}" dt="2020-04-07T18:32:23.857" v="17011" actId="478"/>
          <ac:picMkLst>
            <pc:docMk/>
            <pc:sldMk cId="291486520" sldId="267"/>
            <ac:picMk id="4" creationId="{248B2B09-E408-4DE2-A297-E2887155A35D}"/>
          </ac:picMkLst>
        </pc:picChg>
        <pc:picChg chg="add mod">
          <ac:chgData name="Robert Gmyr" userId="0637f0e2-520e-4a76-9a30-ac972dbca220" providerId="ADAL" clId="{EFB77F44-F58F-41D9-96AC-C048471AE552}" dt="2020-04-07T18:32:46.802" v="17013" actId="1076"/>
          <ac:picMkLst>
            <pc:docMk/>
            <pc:sldMk cId="291486520" sldId="267"/>
            <ac:picMk id="5" creationId="{09745945-158E-4CDF-8ADB-307DACA90F6C}"/>
          </ac:picMkLst>
        </pc:picChg>
        <pc:picChg chg="add mod">
          <ac:chgData name="Robert Gmyr" userId="0637f0e2-520e-4a76-9a30-ac972dbca220" providerId="ADAL" clId="{EFB77F44-F58F-41D9-96AC-C048471AE552}" dt="2020-04-07T18:33:11.077" v="17015" actId="1076"/>
          <ac:picMkLst>
            <pc:docMk/>
            <pc:sldMk cId="291486520" sldId="267"/>
            <ac:picMk id="6" creationId="{1A59D404-3493-45E1-A05A-343C9068A736}"/>
          </ac:picMkLst>
        </pc:picChg>
      </pc:sldChg>
      <pc:sldChg chg="new del">
        <pc:chgData name="Robert Gmyr" userId="0637f0e2-520e-4a76-9a30-ac972dbca220" providerId="ADAL" clId="{EFB77F44-F58F-41D9-96AC-C048471AE552}" dt="2020-04-01T21:35:29.098" v="1236" actId="47"/>
        <pc:sldMkLst>
          <pc:docMk/>
          <pc:sldMk cId="802520250" sldId="268"/>
        </pc:sldMkLst>
      </pc:sldChg>
      <pc:sldChg chg="addSp delSp modSp new mod delAnim modAnim">
        <pc:chgData name="Robert Gmyr" userId="0637f0e2-520e-4a76-9a30-ac972dbca220" providerId="ADAL" clId="{EFB77F44-F58F-41D9-96AC-C048471AE552}" dt="2020-04-07T21:15:49.663" v="22501" actId="20577"/>
        <pc:sldMkLst>
          <pc:docMk/>
          <pc:sldMk cId="1208210745" sldId="270"/>
        </pc:sldMkLst>
        <pc:spChg chg="mod">
          <ac:chgData name="Robert Gmyr" userId="0637f0e2-520e-4a76-9a30-ac972dbca220" providerId="ADAL" clId="{EFB77F44-F58F-41D9-96AC-C048471AE552}" dt="2020-04-01T21:36:11.518" v="1275" actId="20577"/>
          <ac:spMkLst>
            <pc:docMk/>
            <pc:sldMk cId="1208210745" sldId="270"/>
            <ac:spMk id="2" creationId="{6DB043D2-6CFF-4EA9-8AC8-164BD5DC90F1}"/>
          </ac:spMkLst>
        </pc:spChg>
        <pc:spChg chg="del">
          <ac:chgData name="Robert Gmyr" userId="0637f0e2-520e-4a76-9a30-ac972dbca220" providerId="ADAL" clId="{EFB77F44-F58F-41D9-96AC-C048471AE552}" dt="2020-04-07T17:19:35.159" v="15455" actId="478"/>
          <ac:spMkLst>
            <pc:docMk/>
            <pc:sldMk cId="1208210745" sldId="270"/>
            <ac:spMk id="3" creationId="{D51D0224-1BCF-4EA8-87FF-591DD1744355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4" creationId="{C5F6140F-5E93-4369-BC94-DA37D70BEDB3}"/>
          </ac:spMkLst>
        </pc:spChg>
        <pc:spChg chg="add del mod">
          <ac:chgData name="Robert Gmyr" userId="0637f0e2-520e-4a76-9a30-ac972dbca220" providerId="ADAL" clId="{EFB77F44-F58F-41D9-96AC-C048471AE552}" dt="2020-04-07T17:18:09.286" v="15436" actId="478"/>
          <ac:spMkLst>
            <pc:docMk/>
            <pc:sldMk cId="1208210745" sldId="270"/>
            <ac:spMk id="6" creationId="{71E7C94F-0D78-43DF-9227-BD5813097823}"/>
          </ac:spMkLst>
        </pc:spChg>
        <pc:spChg chg="add del mod">
          <ac:chgData name="Robert Gmyr" userId="0637f0e2-520e-4a76-9a30-ac972dbca220" providerId="ADAL" clId="{EFB77F44-F58F-41D9-96AC-C048471AE552}" dt="2020-04-07T17:18:11.317" v="15438" actId="478"/>
          <ac:spMkLst>
            <pc:docMk/>
            <pc:sldMk cId="1208210745" sldId="270"/>
            <ac:spMk id="8" creationId="{BCCF14E2-9B89-402B-B78A-20FC33266B31}"/>
          </ac:spMkLst>
        </pc:spChg>
        <pc:spChg chg="add del mod">
          <ac:chgData name="Robert Gmyr" userId="0637f0e2-520e-4a76-9a30-ac972dbca220" providerId="ADAL" clId="{EFB77F44-F58F-41D9-96AC-C048471AE552}" dt="2020-04-07T17:19:47.072" v="15459" actId="478"/>
          <ac:spMkLst>
            <pc:docMk/>
            <pc:sldMk cId="1208210745" sldId="270"/>
            <ac:spMk id="10" creationId="{BDB53C90-409E-4A2E-8033-9AE0F162BFD5}"/>
          </ac:spMkLst>
        </pc:spChg>
        <pc:spChg chg="add del mod">
          <ac:chgData name="Robert Gmyr" userId="0637f0e2-520e-4a76-9a30-ac972dbca220" providerId="ADAL" clId="{EFB77F44-F58F-41D9-96AC-C048471AE552}" dt="2020-04-07T17:19:47.330" v="15460" actId="478"/>
          <ac:spMkLst>
            <pc:docMk/>
            <pc:sldMk cId="1208210745" sldId="270"/>
            <ac:spMk id="12" creationId="{99DE05AA-2BA2-4B34-B1BF-397C9EDF6CA0}"/>
          </ac:spMkLst>
        </pc:spChg>
        <pc:spChg chg="add del mod">
          <ac:chgData name="Robert Gmyr" userId="0637f0e2-520e-4a76-9a30-ac972dbca220" providerId="ADAL" clId="{EFB77F44-F58F-41D9-96AC-C048471AE552}" dt="2020-04-07T17:19:47.734" v="15461" actId="478"/>
          <ac:spMkLst>
            <pc:docMk/>
            <pc:sldMk cId="1208210745" sldId="270"/>
            <ac:spMk id="14" creationId="{7A4DEE5B-7D2C-41FF-9EA3-A5266A93BDD5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16" creationId="{157E292B-395A-474B-BEC1-628C7CE6F122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18" creationId="{456A6259-87FC-4FB6-8CEE-A461021AD8C0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0" creationId="{9D596DFA-C979-434F-964D-AC6C9E976AE5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2" creationId="{F1BCDA9F-001E-4756-BC77-E77AFB0EB39A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4" creationId="{0114BF84-A9F1-4657-A2A1-728B66692D47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6" creationId="{11E36EF2-18B5-45A3-A6B8-60D94C0D912F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8" creationId="{762BE2B5-67F2-441D-882D-0A01E555A836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29" creationId="{E19F717F-2A68-4B88-AB33-82663034A57A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30" creationId="{FDA0B18F-2D54-4F57-960F-45F24CA11B8E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32" creationId="{9D749614-CF3B-485D-A1CC-6E86D3347729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34" creationId="{AD9668A4-8C12-4B5B-87D8-B2D4D74716D6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36" creationId="{F5B0B6A9-9A47-4C04-B742-F2B8C880B3F3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38" creationId="{0E4C81E8-B6C9-45BB-941D-9A87BF2937F8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40" creationId="{44085C34-029D-47D0-A02A-38F6C36BF308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42" creationId="{F52133D5-8684-4CB7-9FF4-4C3314E00162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44" creationId="{2ECF273E-DD18-4930-A002-03687EAC2CD2}"/>
          </ac:spMkLst>
        </pc:spChg>
        <pc:spChg chg="add mod">
          <ac:chgData name="Robert Gmyr" userId="0637f0e2-520e-4a76-9a30-ac972dbca220" providerId="ADAL" clId="{EFB77F44-F58F-41D9-96AC-C048471AE552}" dt="2020-04-07T19:48:51.251" v="19141" actId="14100"/>
          <ac:spMkLst>
            <pc:docMk/>
            <pc:sldMk cId="1208210745" sldId="270"/>
            <ac:spMk id="46" creationId="{AC6706CC-9B65-4409-9F75-F95B658DFBA6}"/>
          </ac:spMkLst>
        </pc:spChg>
        <pc:spChg chg="add mod ord">
          <ac:chgData name="Robert Gmyr" userId="0637f0e2-520e-4a76-9a30-ac972dbca220" providerId="ADAL" clId="{EFB77F44-F58F-41D9-96AC-C048471AE552}" dt="2020-04-07T18:43:26.848" v="17515" actId="164"/>
          <ac:spMkLst>
            <pc:docMk/>
            <pc:sldMk cId="1208210745" sldId="270"/>
            <ac:spMk id="47" creationId="{DDF64E36-AD9E-4E32-A177-1E1198241365}"/>
          </ac:spMkLst>
        </pc:spChg>
        <pc:spChg chg="add mod">
          <ac:chgData name="Robert Gmyr" userId="0637f0e2-520e-4a76-9a30-ac972dbca220" providerId="ADAL" clId="{EFB77F44-F58F-41D9-96AC-C048471AE552}" dt="2020-04-07T18:43:26.848" v="17515" actId="164"/>
          <ac:spMkLst>
            <pc:docMk/>
            <pc:sldMk cId="1208210745" sldId="270"/>
            <ac:spMk id="49" creationId="{4C4E8B27-CB85-4D3C-B06C-E88A734E71E9}"/>
          </ac:spMkLst>
        </pc:spChg>
        <pc:spChg chg="add mod">
          <ac:chgData name="Robert Gmyr" userId="0637f0e2-520e-4a76-9a30-ac972dbca220" providerId="ADAL" clId="{EFB77F44-F58F-41D9-96AC-C048471AE552}" dt="2020-04-07T21:15:49.663" v="22501" actId="20577"/>
          <ac:spMkLst>
            <pc:docMk/>
            <pc:sldMk cId="1208210745" sldId="270"/>
            <ac:spMk id="51" creationId="{0D89CD1F-665D-4857-A07A-D11DFD6C139E}"/>
          </ac:spMkLst>
        </pc:spChg>
        <pc:spChg chg="add del mod">
          <ac:chgData name="Robert Gmyr" userId="0637f0e2-520e-4a76-9a30-ac972dbca220" providerId="ADAL" clId="{EFB77F44-F58F-41D9-96AC-C048471AE552}" dt="2020-04-07T17:35:51.573" v="15804" actId="478"/>
          <ac:spMkLst>
            <pc:docMk/>
            <pc:sldMk cId="1208210745" sldId="270"/>
            <ac:spMk id="52" creationId="{3592FC5D-4324-4DC5-B7E0-A06ED18876E6}"/>
          </ac:spMkLst>
        </pc:spChg>
        <pc:spChg chg="add del mod">
          <ac:chgData name="Robert Gmyr" userId="0637f0e2-520e-4a76-9a30-ac972dbca220" providerId="ADAL" clId="{EFB77F44-F58F-41D9-96AC-C048471AE552}" dt="2020-04-07T17:35:51.573" v="15804" actId="478"/>
          <ac:spMkLst>
            <pc:docMk/>
            <pc:sldMk cId="1208210745" sldId="270"/>
            <ac:spMk id="54" creationId="{E88121FF-291C-47BE-8DC3-5B8C0319B689}"/>
          </ac:spMkLst>
        </pc:spChg>
        <pc:spChg chg="add del mod">
          <ac:chgData name="Robert Gmyr" userId="0637f0e2-520e-4a76-9a30-ac972dbca220" providerId="ADAL" clId="{EFB77F44-F58F-41D9-96AC-C048471AE552}" dt="2020-04-07T17:35:51.573" v="15804" actId="478"/>
          <ac:spMkLst>
            <pc:docMk/>
            <pc:sldMk cId="1208210745" sldId="270"/>
            <ac:spMk id="56" creationId="{513D999A-E19C-4D93-925A-8105C97EC104}"/>
          </ac:spMkLst>
        </pc:spChg>
        <pc:spChg chg="add mod">
          <ac:chgData name="Robert Gmyr" userId="0637f0e2-520e-4a76-9a30-ac972dbca220" providerId="ADAL" clId="{EFB77F44-F58F-41D9-96AC-C048471AE552}" dt="2020-04-07T18:43:26.848" v="17515" actId="164"/>
          <ac:spMkLst>
            <pc:docMk/>
            <pc:sldMk cId="1208210745" sldId="270"/>
            <ac:spMk id="57" creationId="{DC724B7C-6300-45CC-A7FF-B9C3D5AAFEB6}"/>
          </ac:spMkLst>
        </pc:spChg>
        <pc:spChg chg="del">
          <ac:chgData name="Robert Gmyr" userId="0637f0e2-520e-4a76-9a30-ac972dbca220" providerId="ADAL" clId="{EFB77F44-F58F-41D9-96AC-C048471AE552}" dt="2020-04-07T18:44:25.697" v="17520" actId="478"/>
          <ac:spMkLst>
            <pc:docMk/>
            <pc:sldMk cId="1208210745" sldId="270"/>
            <ac:spMk id="62" creationId="{4DFF5D36-44FC-457E-9EC2-AA4527B37426}"/>
          </ac:spMkLst>
        </pc:spChg>
        <pc:spChg chg="add del mod">
          <ac:chgData name="Robert Gmyr" userId="0637f0e2-520e-4a76-9a30-ac972dbca220" providerId="ADAL" clId="{EFB77F44-F58F-41D9-96AC-C048471AE552}" dt="2020-04-07T19:48:54.283" v="19144" actId="478"/>
          <ac:spMkLst>
            <pc:docMk/>
            <pc:sldMk cId="1208210745" sldId="270"/>
            <ac:spMk id="64" creationId="{3531AAF8-A086-4CA3-BDEC-4283D8C77C4E}"/>
          </ac:spMkLst>
        </pc:spChg>
        <pc:spChg chg="add del mod">
          <ac:chgData name="Robert Gmyr" userId="0637f0e2-520e-4a76-9a30-ac972dbca220" providerId="ADAL" clId="{EFB77F44-F58F-41D9-96AC-C048471AE552}" dt="2020-04-07T19:48:56.954" v="19145" actId="478"/>
          <ac:spMkLst>
            <pc:docMk/>
            <pc:sldMk cId="1208210745" sldId="270"/>
            <ac:spMk id="66" creationId="{C6AF38CA-2C89-4870-8289-669C36612D02}"/>
          </ac:spMkLst>
        </pc:spChg>
        <pc:grpChg chg="add mod ord">
          <ac:chgData name="Robert Gmyr" userId="0637f0e2-520e-4a76-9a30-ac972dbca220" providerId="ADAL" clId="{EFB77F44-F58F-41D9-96AC-C048471AE552}" dt="2020-04-07T19:48:51.251" v="19141" actId="14100"/>
          <ac:grpSpMkLst>
            <pc:docMk/>
            <pc:sldMk cId="1208210745" sldId="270"/>
            <ac:grpSpMk id="58" creationId="{E826E017-F517-4659-9F8D-7CF7D130E436}"/>
          </ac:grpSpMkLst>
        </pc:grpChg>
        <pc:grpChg chg="add del mod ord">
          <ac:chgData name="Robert Gmyr" userId="0637f0e2-520e-4a76-9a30-ac972dbca220" providerId="ADAL" clId="{EFB77F44-F58F-41D9-96AC-C048471AE552}" dt="2020-04-07T18:46:37.047" v="17528" actId="21"/>
          <ac:grpSpMkLst>
            <pc:docMk/>
            <pc:sldMk cId="1208210745" sldId="270"/>
            <ac:grpSpMk id="59" creationId="{D0F6AC4B-6F57-45BB-8909-B56F5B3C8E8A}"/>
          </ac:grpSpMkLst>
        </pc:grpChg>
      </pc:sldChg>
      <pc:sldChg chg="addSp delSp modSp new mod modAnim modNotesTx">
        <pc:chgData name="Robert Gmyr" userId="0637f0e2-520e-4a76-9a30-ac972dbca220" providerId="ADAL" clId="{EFB77F44-F58F-41D9-96AC-C048471AE552}" dt="2020-04-07T21:25:47.041" v="22606" actId="20577"/>
        <pc:sldMkLst>
          <pc:docMk/>
          <pc:sldMk cId="2716002651" sldId="271"/>
        </pc:sldMkLst>
        <pc:spChg chg="mod">
          <ac:chgData name="Robert Gmyr" userId="0637f0e2-520e-4a76-9a30-ac972dbca220" providerId="ADAL" clId="{EFB77F44-F58F-41D9-96AC-C048471AE552}" dt="2020-04-07T21:25:47.041" v="22606" actId="20577"/>
          <ac:spMkLst>
            <pc:docMk/>
            <pc:sldMk cId="2716002651" sldId="271"/>
            <ac:spMk id="2" creationId="{DA7FD860-2355-4C2F-BD4C-29B7C3D2A91D}"/>
          </ac:spMkLst>
        </pc:spChg>
        <pc:spChg chg="del">
          <ac:chgData name="Robert Gmyr" userId="0637f0e2-520e-4a76-9a30-ac972dbca220" providerId="ADAL" clId="{EFB77F44-F58F-41D9-96AC-C048471AE552}" dt="2020-04-07T17:30:11.256" v="15688" actId="478"/>
          <ac:spMkLst>
            <pc:docMk/>
            <pc:sldMk cId="2716002651" sldId="271"/>
            <ac:spMk id="3" creationId="{65D75771-4B5A-45AE-9B86-F03A6873B2E2}"/>
          </ac:spMkLst>
        </pc:spChg>
        <pc:spChg chg="add del mod">
          <ac:chgData name="Robert Gmyr" userId="0637f0e2-520e-4a76-9a30-ac972dbca220" providerId="ADAL" clId="{EFB77F44-F58F-41D9-96AC-C048471AE552}" dt="2020-04-07T17:30:27.253" v="15711" actId="478"/>
          <ac:spMkLst>
            <pc:docMk/>
            <pc:sldMk cId="2716002651" sldId="271"/>
            <ac:spMk id="4" creationId="{2986CC4E-930A-4749-8DD5-205176894A16}"/>
          </ac:spMkLst>
        </pc:spChg>
        <pc:spChg chg="add del mod">
          <ac:chgData name="Robert Gmyr" userId="0637f0e2-520e-4a76-9a30-ac972dbca220" providerId="ADAL" clId="{EFB77F44-F58F-41D9-96AC-C048471AE552}" dt="2020-04-07T17:38:06.558" v="15838" actId="478"/>
          <ac:spMkLst>
            <pc:docMk/>
            <pc:sldMk cId="2716002651" sldId="271"/>
            <ac:spMk id="5" creationId="{EE0E0BEA-3FBC-4430-968E-85067ACF409A}"/>
          </ac:spMkLst>
        </pc:spChg>
        <pc:spChg chg="add mod">
          <ac:chgData name="Robert Gmyr" userId="0637f0e2-520e-4a76-9a30-ac972dbca220" providerId="ADAL" clId="{EFB77F44-F58F-41D9-96AC-C048471AE552}" dt="2020-04-07T19:38:32.181" v="18689" actId="6549"/>
          <ac:spMkLst>
            <pc:docMk/>
            <pc:sldMk cId="2716002651" sldId="271"/>
            <ac:spMk id="6" creationId="{CB3AB671-218D-4FCB-94AC-0C4C8106CD0B}"/>
          </ac:spMkLst>
        </pc:spChg>
        <pc:spChg chg="add del mod">
          <ac:chgData name="Robert Gmyr" userId="0637f0e2-520e-4a76-9a30-ac972dbca220" providerId="ADAL" clId="{EFB77F44-F58F-41D9-96AC-C048471AE552}" dt="2020-04-07T17:38:02.533" v="15837" actId="478"/>
          <ac:spMkLst>
            <pc:docMk/>
            <pc:sldMk cId="2716002651" sldId="271"/>
            <ac:spMk id="8" creationId="{F85BE477-036A-41E8-BB40-FD9410431451}"/>
          </ac:spMkLst>
        </pc:spChg>
        <pc:spChg chg="add del mod">
          <ac:chgData name="Robert Gmyr" userId="0637f0e2-520e-4a76-9a30-ac972dbca220" providerId="ADAL" clId="{EFB77F44-F58F-41D9-96AC-C048471AE552}" dt="2020-04-07T19:09:13.809" v="17646" actId="478"/>
          <ac:spMkLst>
            <pc:docMk/>
            <pc:sldMk cId="2716002651" sldId="271"/>
            <ac:spMk id="10" creationId="{133E1DBF-9788-4A45-968D-7825128796FA}"/>
          </ac:spMkLst>
        </pc:spChg>
        <pc:spChg chg="add del">
          <ac:chgData name="Robert Gmyr" userId="0637f0e2-520e-4a76-9a30-ac972dbca220" providerId="ADAL" clId="{EFB77F44-F58F-41D9-96AC-C048471AE552}" dt="2020-04-07T17:37:57.293" v="15836" actId="478"/>
          <ac:spMkLst>
            <pc:docMk/>
            <pc:sldMk cId="2716002651" sldId="271"/>
            <ac:spMk id="11" creationId="{6582B6C0-263B-4873-99BE-B0BF4722CB66}"/>
          </ac:spMkLst>
        </pc:spChg>
        <pc:spChg chg="add del mod">
          <ac:chgData name="Robert Gmyr" userId="0637f0e2-520e-4a76-9a30-ac972dbca220" providerId="ADAL" clId="{EFB77F44-F58F-41D9-96AC-C048471AE552}" dt="2020-04-07T19:08:08.651" v="17584" actId="478"/>
          <ac:spMkLst>
            <pc:docMk/>
            <pc:sldMk cId="2716002651" sldId="271"/>
            <ac:spMk id="12" creationId="{F239C36D-9F96-4FB1-B070-44E37F439021}"/>
          </ac:spMkLst>
        </pc:spChg>
        <pc:spChg chg="add mod">
          <ac:chgData name="Robert Gmyr" userId="0637f0e2-520e-4a76-9a30-ac972dbca220" providerId="ADAL" clId="{EFB77F44-F58F-41D9-96AC-C048471AE552}" dt="2020-04-07T19:16:18.291" v="17962" actId="14100"/>
          <ac:spMkLst>
            <pc:docMk/>
            <pc:sldMk cId="2716002651" sldId="271"/>
            <ac:spMk id="13" creationId="{51443025-D352-48AE-A815-C03AFE466CC3}"/>
          </ac:spMkLst>
        </pc:spChg>
        <pc:spChg chg="add del mod">
          <ac:chgData name="Robert Gmyr" userId="0637f0e2-520e-4a76-9a30-ac972dbca220" providerId="ADAL" clId="{EFB77F44-F58F-41D9-96AC-C048471AE552}" dt="2020-04-07T19:08:09.035" v="17585" actId="478"/>
          <ac:spMkLst>
            <pc:docMk/>
            <pc:sldMk cId="2716002651" sldId="271"/>
            <ac:spMk id="15" creationId="{42565E69-8395-4968-A4F5-2F879AC6CCC8}"/>
          </ac:spMkLst>
        </pc:spChg>
        <pc:spChg chg="add mod">
          <ac:chgData name="Robert Gmyr" userId="0637f0e2-520e-4a76-9a30-ac972dbca220" providerId="ADAL" clId="{EFB77F44-F58F-41D9-96AC-C048471AE552}" dt="2020-04-07T19:16:04.975" v="17951" actId="20577"/>
          <ac:spMkLst>
            <pc:docMk/>
            <pc:sldMk cId="2716002651" sldId="271"/>
            <ac:spMk id="17" creationId="{DEA2B114-406E-4578-9BEE-2C9983B50E44}"/>
          </ac:spMkLst>
        </pc:spChg>
        <pc:spChg chg="add del">
          <ac:chgData name="Robert Gmyr" userId="0637f0e2-520e-4a76-9a30-ac972dbca220" providerId="ADAL" clId="{EFB77F44-F58F-41D9-96AC-C048471AE552}" dt="2020-04-07T17:39:26.534" v="15915" actId="478"/>
          <ac:spMkLst>
            <pc:docMk/>
            <pc:sldMk cId="2716002651" sldId="271"/>
            <ac:spMk id="18" creationId="{A59CA6CE-2F43-4319-BC40-66BCF32CBDAE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20" creationId="{D1046255-9414-4786-92FA-53D4DBDD6EA7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22" creationId="{B727B743-162A-4135-A26A-90A103F53769}"/>
          </ac:spMkLst>
        </pc:spChg>
        <pc:spChg chg="add del mod">
          <ac:chgData name="Robert Gmyr" userId="0637f0e2-520e-4a76-9a30-ac972dbca220" providerId="ADAL" clId="{EFB77F44-F58F-41D9-96AC-C048471AE552}" dt="2020-04-07T19:11:06.502" v="17740" actId="478"/>
          <ac:spMkLst>
            <pc:docMk/>
            <pc:sldMk cId="2716002651" sldId="271"/>
            <ac:spMk id="23" creationId="{15DE4262-1D74-4296-9231-6C19CCE62065}"/>
          </ac:spMkLst>
        </pc:spChg>
        <pc:spChg chg="add del mod">
          <ac:chgData name="Robert Gmyr" userId="0637f0e2-520e-4a76-9a30-ac972dbca220" providerId="ADAL" clId="{EFB77F44-F58F-41D9-96AC-C048471AE552}" dt="2020-04-07T19:11:23.532" v="17746" actId="478"/>
          <ac:spMkLst>
            <pc:docMk/>
            <pc:sldMk cId="2716002651" sldId="271"/>
            <ac:spMk id="25" creationId="{5781558B-CF83-40E3-BD51-F10E20D0066F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27" creationId="{F8B82080-6ABA-4810-A891-2C4C95B4FAF9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29" creationId="{F52D55AE-7945-4E0F-8256-5C1DE016574C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31" creationId="{9D198666-058E-4722-9E49-E6A615E8D0F5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33" creationId="{C8D3A821-F677-44B0-9979-BB5BE2DA0288}"/>
          </ac:spMkLst>
        </pc:spChg>
        <pc:spChg chg="add mod">
          <ac:chgData name="Robert Gmyr" userId="0637f0e2-520e-4a76-9a30-ac972dbca220" providerId="ADAL" clId="{EFB77F44-F58F-41D9-96AC-C048471AE552}" dt="2020-04-07T19:14:04.859" v="17841" actId="1076"/>
          <ac:spMkLst>
            <pc:docMk/>
            <pc:sldMk cId="2716002651" sldId="271"/>
            <ac:spMk id="35" creationId="{05BF97FC-A9CA-4C91-8B82-7BB887FD7155}"/>
          </ac:spMkLst>
        </pc:spChg>
        <pc:spChg chg="add del mod">
          <ac:chgData name="Robert Gmyr" userId="0637f0e2-520e-4a76-9a30-ac972dbca220" providerId="ADAL" clId="{EFB77F44-F58F-41D9-96AC-C048471AE552}" dt="2020-04-07T19:18:20.511" v="18060" actId="478"/>
          <ac:spMkLst>
            <pc:docMk/>
            <pc:sldMk cId="2716002651" sldId="271"/>
            <ac:spMk id="37" creationId="{3084722C-2FB0-43F9-ACA6-B7741812697C}"/>
          </ac:spMkLst>
        </pc:spChg>
        <pc:spChg chg="add mod">
          <ac:chgData name="Robert Gmyr" userId="0637f0e2-520e-4a76-9a30-ac972dbca220" providerId="ADAL" clId="{EFB77F44-F58F-41D9-96AC-C048471AE552}" dt="2020-04-07T19:14:43.208" v="17917" actId="14100"/>
          <ac:spMkLst>
            <pc:docMk/>
            <pc:sldMk cId="2716002651" sldId="271"/>
            <ac:spMk id="39" creationId="{48C30F24-1A0D-449F-8D35-4828FEF27A14}"/>
          </ac:spMkLst>
        </pc:spChg>
        <pc:spChg chg="add mod ord">
          <ac:chgData name="Robert Gmyr" userId="0637f0e2-520e-4a76-9a30-ac972dbca220" providerId="ADAL" clId="{EFB77F44-F58F-41D9-96AC-C048471AE552}" dt="2020-04-07T19:21:52.187" v="18152" actId="14100"/>
          <ac:spMkLst>
            <pc:docMk/>
            <pc:sldMk cId="2716002651" sldId="271"/>
            <ac:spMk id="40" creationId="{9CFED883-A559-470D-8AEB-B490573A8131}"/>
          </ac:spMkLst>
        </pc:spChg>
      </pc:sldChg>
      <pc:sldChg chg="modSp new mod ord modAnim">
        <pc:chgData name="Robert Gmyr" userId="0637f0e2-520e-4a76-9a30-ac972dbca220" providerId="ADAL" clId="{EFB77F44-F58F-41D9-96AC-C048471AE552}" dt="2020-04-07T20:19:37.388" v="20288" actId="20577"/>
        <pc:sldMkLst>
          <pc:docMk/>
          <pc:sldMk cId="2206577734" sldId="272"/>
        </pc:sldMkLst>
        <pc:spChg chg="mod">
          <ac:chgData name="Robert Gmyr" userId="0637f0e2-520e-4a76-9a30-ac972dbca220" providerId="ADAL" clId="{EFB77F44-F58F-41D9-96AC-C048471AE552}" dt="2020-04-01T21:40:04.734" v="1361" actId="20577"/>
          <ac:spMkLst>
            <pc:docMk/>
            <pc:sldMk cId="2206577734" sldId="272"/>
            <ac:spMk id="2" creationId="{3A8CBA5E-5CEC-4150-9500-7DF7636A04D4}"/>
          </ac:spMkLst>
        </pc:spChg>
        <pc:spChg chg="mod">
          <ac:chgData name="Robert Gmyr" userId="0637f0e2-520e-4a76-9a30-ac972dbca220" providerId="ADAL" clId="{EFB77F44-F58F-41D9-96AC-C048471AE552}" dt="2020-04-07T20:19:37.388" v="20288" actId="20577"/>
          <ac:spMkLst>
            <pc:docMk/>
            <pc:sldMk cId="2206577734" sldId="272"/>
            <ac:spMk id="3" creationId="{FF7C4485-D67A-47E0-90BF-028330185E2D}"/>
          </ac:spMkLst>
        </pc:spChg>
      </pc:sldChg>
      <pc:sldChg chg="modSp new del mod">
        <pc:chgData name="Robert Gmyr" userId="0637f0e2-520e-4a76-9a30-ac972dbca220" providerId="ADAL" clId="{EFB77F44-F58F-41D9-96AC-C048471AE552}" dt="2020-04-03T20:36:18.551" v="3214" actId="47"/>
        <pc:sldMkLst>
          <pc:docMk/>
          <pc:sldMk cId="549784201" sldId="273"/>
        </pc:sldMkLst>
        <pc:spChg chg="mod">
          <ac:chgData name="Robert Gmyr" userId="0637f0e2-520e-4a76-9a30-ac972dbca220" providerId="ADAL" clId="{EFB77F44-F58F-41D9-96AC-C048471AE552}" dt="2020-04-03T20:23:05.100" v="2855" actId="20577"/>
          <ac:spMkLst>
            <pc:docMk/>
            <pc:sldMk cId="549784201" sldId="273"/>
            <ac:spMk id="2" creationId="{A7243874-03FA-4405-A968-98CBFEFFA652}"/>
          </ac:spMkLst>
        </pc:spChg>
        <pc:spChg chg="mod">
          <ac:chgData name="Robert Gmyr" userId="0637f0e2-520e-4a76-9a30-ac972dbca220" providerId="ADAL" clId="{EFB77F44-F58F-41D9-96AC-C048471AE552}" dt="2020-04-03T20:35:05.132" v="3057" actId="21"/>
          <ac:spMkLst>
            <pc:docMk/>
            <pc:sldMk cId="549784201" sldId="273"/>
            <ac:spMk id="3" creationId="{06133ECB-8E30-4D02-A8DA-D8D624EA2F2E}"/>
          </ac:spMkLst>
        </pc:spChg>
      </pc:sldChg>
      <pc:sldChg chg="modSp new del mod">
        <pc:chgData name="Robert Gmyr" userId="0637f0e2-520e-4a76-9a30-ac972dbca220" providerId="ADAL" clId="{EFB77F44-F58F-41D9-96AC-C048471AE552}" dt="2020-04-03T00:42:51.032" v="2111" actId="47"/>
        <pc:sldMkLst>
          <pc:docMk/>
          <pc:sldMk cId="392620340" sldId="274"/>
        </pc:sldMkLst>
        <pc:spChg chg="mod">
          <ac:chgData name="Robert Gmyr" userId="0637f0e2-520e-4a76-9a30-ac972dbca220" providerId="ADAL" clId="{EFB77F44-F58F-41D9-96AC-C048471AE552}" dt="2020-04-03T00:40:58.272" v="2027" actId="20577"/>
          <ac:spMkLst>
            <pc:docMk/>
            <pc:sldMk cId="392620340" sldId="274"/>
            <ac:spMk id="2" creationId="{6EB12C50-1A32-4C66-A233-5F292F65FACD}"/>
          </ac:spMkLst>
        </pc:spChg>
        <pc:spChg chg="mod">
          <ac:chgData name="Robert Gmyr" userId="0637f0e2-520e-4a76-9a30-ac972dbca220" providerId="ADAL" clId="{EFB77F44-F58F-41D9-96AC-C048471AE552}" dt="2020-04-03T00:41:51.811" v="2065" actId="20577"/>
          <ac:spMkLst>
            <pc:docMk/>
            <pc:sldMk cId="392620340" sldId="274"/>
            <ac:spMk id="3" creationId="{6155F0B1-1958-480D-9AD8-D5202A5790BE}"/>
          </ac:spMkLst>
        </pc:spChg>
      </pc:sldChg>
      <pc:sldChg chg="modSp add mod ord modNotesTx">
        <pc:chgData name="Robert Gmyr" userId="0637f0e2-520e-4a76-9a30-ac972dbca220" providerId="ADAL" clId="{EFB77F44-F58F-41D9-96AC-C048471AE552}" dt="2020-04-07T00:29:47.733" v="10675" actId="20577"/>
        <pc:sldMkLst>
          <pc:docMk/>
          <pc:sldMk cId="3785992947" sldId="275"/>
        </pc:sldMkLst>
        <pc:spChg chg="mod">
          <ac:chgData name="Robert Gmyr" userId="0637f0e2-520e-4a76-9a30-ac972dbca220" providerId="ADAL" clId="{EFB77F44-F58F-41D9-96AC-C048471AE552}" dt="2020-04-03T00:42:35.932" v="2074" actId="20577"/>
          <ac:spMkLst>
            <pc:docMk/>
            <pc:sldMk cId="3785992947" sldId="275"/>
            <ac:spMk id="2" creationId="{D5EB54B4-C4C5-45AA-B5EE-7CFF9E840C67}"/>
          </ac:spMkLst>
        </pc:spChg>
        <pc:spChg chg="mod">
          <ac:chgData name="Robert Gmyr" userId="0637f0e2-520e-4a76-9a30-ac972dbca220" providerId="ADAL" clId="{EFB77F44-F58F-41D9-96AC-C048471AE552}" dt="2020-04-07T00:22:38.671" v="9999" actId="20577"/>
          <ac:spMkLst>
            <pc:docMk/>
            <pc:sldMk cId="3785992947" sldId="275"/>
            <ac:spMk id="3" creationId="{1BBCD874-54CE-4F96-8F0A-93FC86E4B629}"/>
          </ac:spMkLst>
        </pc:spChg>
      </pc:sldChg>
      <pc:sldChg chg="add del">
        <pc:chgData name="Robert Gmyr" userId="0637f0e2-520e-4a76-9a30-ac972dbca220" providerId="ADAL" clId="{EFB77F44-F58F-41D9-96AC-C048471AE552}" dt="2020-04-03T00:42:21.733" v="2067" actId="22"/>
        <pc:sldMkLst>
          <pc:docMk/>
          <pc:sldMk cId="4074538015" sldId="275"/>
        </pc:sldMkLst>
      </pc:sldChg>
      <pc:sldChg chg="modSp new del mod">
        <pc:chgData name="Robert Gmyr" userId="0637f0e2-520e-4a76-9a30-ac972dbca220" providerId="ADAL" clId="{EFB77F44-F58F-41D9-96AC-C048471AE552}" dt="2020-04-03T00:44:58.477" v="2459" actId="2696"/>
        <pc:sldMkLst>
          <pc:docMk/>
          <pc:sldMk cId="402112325" sldId="276"/>
        </pc:sldMkLst>
        <pc:spChg chg="mod">
          <ac:chgData name="Robert Gmyr" userId="0637f0e2-520e-4a76-9a30-ac972dbca220" providerId="ADAL" clId="{EFB77F44-F58F-41D9-96AC-C048471AE552}" dt="2020-04-03T00:43:45.589" v="2248" actId="20577"/>
          <ac:spMkLst>
            <pc:docMk/>
            <pc:sldMk cId="402112325" sldId="276"/>
            <ac:spMk id="2" creationId="{B7FF8183-4D9C-45D0-A987-A528E2EB473E}"/>
          </ac:spMkLst>
        </pc:spChg>
        <pc:spChg chg="mod">
          <ac:chgData name="Robert Gmyr" userId="0637f0e2-520e-4a76-9a30-ac972dbca220" providerId="ADAL" clId="{EFB77F44-F58F-41D9-96AC-C048471AE552}" dt="2020-04-03T00:43:49.906" v="2265" actId="20577"/>
          <ac:spMkLst>
            <pc:docMk/>
            <pc:sldMk cId="402112325" sldId="276"/>
            <ac:spMk id="3" creationId="{953AD754-8D19-4E88-A8B4-E964CC7994A4}"/>
          </ac:spMkLst>
        </pc:spChg>
      </pc:sldChg>
      <pc:sldChg chg="modSp new mod ord modNotesTx">
        <pc:chgData name="Robert Gmyr" userId="0637f0e2-520e-4a76-9a30-ac972dbca220" providerId="ADAL" clId="{EFB77F44-F58F-41D9-96AC-C048471AE552}" dt="2020-04-07T01:55:36.769" v="14409" actId="27636"/>
        <pc:sldMkLst>
          <pc:docMk/>
          <pc:sldMk cId="2158356041" sldId="277"/>
        </pc:sldMkLst>
        <pc:spChg chg="mod">
          <ac:chgData name="Robert Gmyr" userId="0637f0e2-520e-4a76-9a30-ac972dbca220" providerId="ADAL" clId="{EFB77F44-F58F-41D9-96AC-C048471AE552}" dt="2020-04-07T01:55:32.108" v="14404" actId="20577"/>
          <ac:spMkLst>
            <pc:docMk/>
            <pc:sldMk cId="2158356041" sldId="277"/>
            <ac:spMk id="2" creationId="{C609BD18-FD7E-4476-AE6A-3FF1EF6B4992}"/>
          </ac:spMkLst>
        </pc:spChg>
        <pc:spChg chg="mod">
          <ac:chgData name="Robert Gmyr" userId="0637f0e2-520e-4a76-9a30-ac972dbca220" providerId="ADAL" clId="{EFB77F44-F58F-41D9-96AC-C048471AE552}" dt="2020-04-07T01:55:36.769" v="14409" actId="27636"/>
          <ac:spMkLst>
            <pc:docMk/>
            <pc:sldMk cId="2158356041" sldId="277"/>
            <ac:spMk id="3" creationId="{B2A8FA49-35C7-483C-987E-3EE889391D45}"/>
          </ac:spMkLst>
        </pc:spChg>
      </pc:sldChg>
      <pc:sldChg chg="modSp add mod ord">
        <pc:chgData name="Robert Gmyr" userId="0637f0e2-520e-4a76-9a30-ac972dbca220" providerId="ADAL" clId="{EFB77F44-F58F-41D9-96AC-C048471AE552}" dt="2020-04-03T00:49:26.885" v="2684" actId="20577"/>
        <pc:sldMkLst>
          <pc:docMk/>
          <pc:sldMk cId="788685618" sldId="278"/>
        </pc:sldMkLst>
        <pc:spChg chg="mod">
          <ac:chgData name="Robert Gmyr" userId="0637f0e2-520e-4a76-9a30-ac972dbca220" providerId="ADAL" clId="{EFB77F44-F58F-41D9-96AC-C048471AE552}" dt="2020-04-03T00:49:16.367" v="2661" actId="20577"/>
          <ac:spMkLst>
            <pc:docMk/>
            <pc:sldMk cId="788685618" sldId="278"/>
            <ac:spMk id="2" creationId="{D5EB54B4-C4C5-45AA-B5EE-7CFF9E840C67}"/>
          </ac:spMkLst>
        </pc:spChg>
        <pc:spChg chg="mod">
          <ac:chgData name="Robert Gmyr" userId="0637f0e2-520e-4a76-9a30-ac972dbca220" providerId="ADAL" clId="{EFB77F44-F58F-41D9-96AC-C048471AE552}" dt="2020-04-03T00:49:26.885" v="2684" actId="20577"/>
          <ac:spMkLst>
            <pc:docMk/>
            <pc:sldMk cId="788685618" sldId="278"/>
            <ac:spMk id="3" creationId="{1BBCD874-54CE-4F96-8F0A-93FC86E4B629}"/>
          </ac:spMkLst>
        </pc:spChg>
      </pc:sldChg>
      <pc:sldChg chg="add del">
        <pc:chgData name="Robert Gmyr" userId="0637f0e2-520e-4a76-9a30-ac972dbca220" providerId="ADAL" clId="{EFB77F44-F58F-41D9-96AC-C048471AE552}" dt="2020-04-03T00:49:03.005" v="2649" actId="22"/>
        <pc:sldMkLst>
          <pc:docMk/>
          <pc:sldMk cId="1895495143" sldId="278"/>
        </pc:sldMkLst>
      </pc:sldChg>
      <pc:sldChg chg="modSp add mod ord">
        <pc:chgData name="Robert Gmyr" userId="0637f0e2-520e-4a76-9a30-ac972dbca220" providerId="ADAL" clId="{EFB77F44-F58F-41D9-96AC-C048471AE552}" dt="2020-04-07T20:51:01.331" v="22250"/>
        <pc:sldMkLst>
          <pc:docMk/>
          <pc:sldMk cId="133596709" sldId="279"/>
        </pc:sldMkLst>
        <pc:spChg chg="mod">
          <ac:chgData name="Robert Gmyr" userId="0637f0e2-520e-4a76-9a30-ac972dbca220" providerId="ADAL" clId="{EFB77F44-F58F-41D9-96AC-C048471AE552}" dt="2020-04-03T00:49:48.686" v="2703" actId="20577"/>
          <ac:spMkLst>
            <pc:docMk/>
            <pc:sldMk cId="133596709" sldId="279"/>
            <ac:spMk id="2" creationId="{D5EB54B4-C4C5-45AA-B5EE-7CFF9E840C67}"/>
          </ac:spMkLst>
        </pc:spChg>
      </pc:sldChg>
      <pc:sldChg chg="modSp new mod">
        <pc:chgData name="Robert Gmyr" userId="0637f0e2-520e-4a76-9a30-ac972dbca220" providerId="ADAL" clId="{EFB77F44-F58F-41D9-96AC-C048471AE552}" dt="2020-04-07T00:29:56.846" v="10676" actId="20577"/>
        <pc:sldMkLst>
          <pc:docMk/>
          <pc:sldMk cId="841033453" sldId="280"/>
        </pc:sldMkLst>
        <pc:spChg chg="mod">
          <ac:chgData name="Robert Gmyr" userId="0637f0e2-520e-4a76-9a30-ac972dbca220" providerId="ADAL" clId="{EFB77F44-F58F-41D9-96AC-C048471AE552}" dt="2020-04-03T20:33:29.532" v="2942" actId="20577"/>
          <ac:spMkLst>
            <pc:docMk/>
            <pc:sldMk cId="841033453" sldId="280"/>
            <ac:spMk id="2" creationId="{5904F314-5A0D-40CC-AAEA-3C8502CB368D}"/>
          </ac:spMkLst>
        </pc:spChg>
        <pc:spChg chg="mod">
          <ac:chgData name="Robert Gmyr" userId="0637f0e2-520e-4a76-9a30-ac972dbca220" providerId="ADAL" clId="{EFB77F44-F58F-41D9-96AC-C048471AE552}" dt="2020-04-07T00:29:56.846" v="10676" actId="20577"/>
          <ac:spMkLst>
            <pc:docMk/>
            <pc:sldMk cId="841033453" sldId="280"/>
            <ac:spMk id="3" creationId="{85E59628-44FF-40E7-B5C1-C3F281C2C0DE}"/>
          </ac:spMkLst>
        </pc:spChg>
      </pc:sldChg>
      <pc:sldChg chg="addSp delSp modSp new mod ord modClrScheme chgLayout modNotesTx">
        <pc:chgData name="Robert Gmyr" userId="0637f0e2-520e-4a76-9a30-ac972dbca220" providerId="ADAL" clId="{EFB77F44-F58F-41D9-96AC-C048471AE552}" dt="2020-04-07T00:24:24.017" v="10001"/>
        <pc:sldMkLst>
          <pc:docMk/>
          <pc:sldMk cId="2487357716" sldId="281"/>
        </pc:sldMkLst>
        <pc:spChg chg="del mod ord">
          <ac:chgData name="Robert Gmyr" userId="0637f0e2-520e-4a76-9a30-ac972dbca220" providerId="ADAL" clId="{EFB77F44-F58F-41D9-96AC-C048471AE552}" dt="2020-04-03T20:31:37.532" v="2872" actId="700"/>
          <ac:spMkLst>
            <pc:docMk/>
            <pc:sldMk cId="2487357716" sldId="281"/>
            <ac:spMk id="2" creationId="{A7B5992A-FBFB-4F91-839B-70166507C6D1}"/>
          </ac:spMkLst>
        </pc:spChg>
        <pc:spChg chg="del mod ord">
          <ac:chgData name="Robert Gmyr" userId="0637f0e2-520e-4a76-9a30-ac972dbca220" providerId="ADAL" clId="{EFB77F44-F58F-41D9-96AC-C048471AE552}" dt="2020-04-03T20:31:37.532" v="2872" actId="700"/>
          <ac:spMkLst>
            <pc:docMk/>
            <pc:sldMk cId="2487357716" sldId="281"/>
            <ac:spMk id="3" creationId="{51F48665-B4ED-40AA-897D-DBB3F7B8664C}"/>
          </ac:spMkLst>
        </pc:spChg>
        <pc:spChg chg="add mod ord">
          <ac:chgData name="Robert Gmyr" userId="0637f0e2-520e-4a76-9a30-ac972dbca220" providerId="ADAL" clId="{EFB77F44-F58F-41D9-96AC-C048471AE552}" dt="2020-04-03T20:31:40.397" v="2876" actId="20577"/>
          <ac:spMkLst>
            <pc:docMk/>
            <pc:sldMk cId="2487357716" sldId="281"/>
            <ac:spMk id="4" creationId="{EBB771C3-2E04-498D-A496-B669B090BD19}"/>
          </ac:spMkLst>
        </pc:spChg>
        <pc:spChg chg="add mod ord">
          <ac:chgData name="Robert Gmyr" userId="0637f0e2-520e-4a76-9a30-ac972dbca220" providerId="ADAL" clId="{EFB77F44-F58F-41D9-96AC-C048471AE552}" dt="2020-04-03T20:31:49.302" v="2878"/>
          <ac:spMkLst>
            <pc:docMk/>
            <pc:sldMk cId="2487357716" sldId="281"/>
            <ac:spMk id="5" creationId="{FCCE02B9-757A-4D21-96B4-349D967E4B10}"/>
          </ac:spMkLst>
        </pc:spChg>
      </pc:sldChg>
      <pc:sldChg chg="modSp new mod">
        <pc:chgData name="Robert Gmyr" userId="0637f0e2-520e-4a76-9a30-ac972dbca220" providerId="ADAL" clId="{EFB77F44-F58F-41D9-96AC-C048471AE552}" dt="2020-04-07T00:53:24.277" v="11106" actId="20577"/>
        <pc:sldMkLst>
          <pc:docMk/>
          <pc:sldMk cId="2020985205" sldId="282"/>
        </pc:sldMkLst>
        <pc:spChg chg="mod">
          <ac:chgData name="Robert Gmyr" userId="0637f0e2-520e-4a76-9a30-ac972dbca220" providerId="ADAL" clId="{EFB77F44-F58F-41D9-96AC-C048471AE552}" dt="2020-04-03T21:58:56.874" v="5493" actId="6549"/>
          <ac:spMkLst>
            <pc:docMk/>
            <pc:sldMk cId="2020985205" sldId="282"/>
            <ac:spMk id="2" creationId="{DB0C576B-752A-4C56-BE8E-4BB4724DF215}"/>
          </ac:spMkLst>
        </pc:spChg>
        <pc:spChg chg="mod">
          <ac:chgData name="Robert Gmyr" userId="0637f0e2-520e-4a76-9a30-ac972dbca220" providerId="ADAL" clId="{EFB77F44-F58F-41D9-96AC-C048471AE552}" dt="2020-04-07T00:53:24.277" v="11106" actId="20577"/>
          <ac:spMkLst>
            <pc:docMk/>
            <pc:sldMk cId="2020985205" sldId="282"/>
            <ac:spMk id="3" creationId="{8AE90DFB-7F90-48A4-B9A4-6E22AFBD890A}"/>
          </ac:spMkLst>
        </pc:spChg>
      </pc:sldChg>
      <pc:sldChg chg="modSp add mod">
        <pc:chgData name="Robert Gmyr" userId="0637f0e2-520e-4a76-9a30-ac972dbca220" providerId="ADAL" clId="{EFB77F44-F58F-41D9-96AC-C048471AE552}" dt="2020-04-07T20:54:49.891" v="22291" actId="313"/>
        <pc:sldMkLst>
          <pc:docMk/>
          <pc:sldMk cId="1932493106" sldId="283"/>
        </pc:sldMkLst>
        <pc:spChg chg="mod">
          <ac:chgData name="Robert Gmyr" userId="0637f0e2-520e-4a76-9a30-ac972dbca220" providerId="ADAL" clId="{EFB77F44-F58F-41D9-96AC-C048471AE552}" dt="2020-04-07T20:54:49.891" v="22291" actId="313"/>
          <ac:spMkLst>
            <pc:docMk/>
            <pc:sldMk cId="1932493106" sldId="283"/>
            <ac:spMk id="2" creationId="{C609BD18-FD7E-4476-AE6A-3FF1EF6B4992}"/>
          </ac:spMkLst>
        </pc:spChg>
        <pc:spChg chg="mod">
          <ac:chgData name="Robert Gmyr" userId="0637f0e2-520e-4a76-9a30-ac972dbca220" providerId="ADAL" clId="{EFB77F44-F58F-41D9-96AC-C048471AE552}" dt="2020-04-07T02:13:11.630" v="15235" actId="20577"/>
          <ac:spMkLst>
            <pc:docMk/>
            <pc:sldMk cId="1932493106" sldId="283"/>
            <ac:spMk id="3" creationId="{B2A8FA49-35C7-483C-987E-3EE889391D45}"/>
          </ac:spMkLst>
        </pc:spChg>
      </pc:sldChg>
      <pc:sldChg chg="modSp add del mod">
        <pc:chgData name="Robert Gmyr" userId="0637f0e2-520e-4a76-9a30-ac972dbca220" providerId="ADAL" clId="{EFB77F44-F58F-41D9-96AC-C048471AE552}" dt="2020-04-07T01:49:54.902" v="14166" actId="47"/>
        <pc:sldMkLst>
          <pc:docMk/>
          <pc:sldMk cId="319413327" sldId="284"/>
        </pc:sldMkLst>
        <pc:spChg chg="mod">
          <ac:chgData name="Robert Gmyr" userId="0637f0e2-520e-4a76-9a30-ac972dbca220" providerId="ADAL" clId="{EFB77F44-F58F-41D9-96AC-C048471AE552}" dt="2020-04-03T23:12:04.960" v="7548" actId="20577"/>
          <ac:spMkLst>
            <pc:docMk/>
            <pc:sldMk cId="319413327" sldId="284"/>
            <ac:spMk id="3" creationId="{B2A8FA49-35C7-483C-987E-3EE889391D45}"/>
          </ac:spMkLst>
        </pc:spChg>
      </pc:sldChg>
      <pc:sldChg chg="new add del">
        <pc:chgData name="Robert Gmyr" userId="0637f0e2-520e-4a76-9a30-ac972dbca220" providerId="ADAL" clId="{EFB77F44-F58F-41D9-96AC-C048471AE552}" dt="2020-04-04T00:30:51.685" v="9865" actId="47"/>
        <pc:sldMkLst>
          <pc:docMk/>
          <pc:sldMk cId="2216459348" sldId="285"/>
        </pc:sldMkLst>
      </pc:sldChg>
      <pc:sldChg chg="modSp new del mod ord">
        <pc:chgData name="Robert Gmyr" userId="0637f0e2-520e-4a76-9a30-ac972dbca220" providerId="ADAL" clId="{EFB77F44-F58F-41D9-96AC-C048471AE552}" dt="2020-04-07T01:12:37.933" v="12224" actId="47"/>
        <pc:sldMkLst>
          <pc:docMk/>
          <pc:sldMk cId="1060859051" sldId="286"/>
        </pc:sldMkLst>
        <pc:spChg chg="mod">
          <ac:chgData name="Robert Gmyr" userId="0637f0e2-520e-4a76-9a30-ac972dbca220" providerId="ADAL" clId="{EFB77F44-F58F-41D9-96AC-C048471AE552}" dt="2020-04-04T00:06:45.013" v="7638" actId="20577"/>
          <ac:spMkLst>
            <pc:docMk/>
            <pc:sldMk cId="1060859051" sldId="286"/>
            <ac:spMk id="2" creationId="{2CF5C045-277F-43D2-AF94-2158007ECD5A}"/>
          </ac:spMkLst>
        </pc:spChg>
        <pc:spChg chg="mod">
          <ac:chgData name="Robert Gmyr" userId="0637f0e2-520e-4a76-9a30-ac972dbca220" providerId="ADAL" clId="{EFB77F44-F58F-41D9-96AC-C048471AE552}" dt="2020-04-07T01:09:29.977" v="11869" actId="21"/>
          <ac:spMkLst>
            <pc:docMk/>
            <pc:sldMk cId="1060859051" sldId="286"/>
            <ac:spMk id="3" creationId="{0C865061-C421-4893-ACFB-E3B93F543CC5}"/>
          </ac:spMkLst>
        </pc:spChg>
      </pc:sldChg>
      <pc:sldChg chg="modSp new del mod ord">
        <pc:chgData name="Robert Gmyr" userId="0637f0e2-520e-4a76-9a30-ac972dbca220" providerId="ADAL" clId="{EFB77F44-F58F-41D9-96AC-C048471AE552}" dt="2020-04-07T01:23:19.091" v="12873" actId="47"/>
        <pc:sldMkLst>
          <pc:docMk/>
          <pc:sldMk cId="1306028125" sldId="287"/>
        </pc:sldMkLst>
        <pc:spChg chg="mod">
          <ac:chgData name="Robert Gmyr" userId="0637f0e2-520e-4a76-9a30-ac972dbca220" providerId="ADAL" clId="{EFB77F44-F58F-41D9-96AC-C048471AE552}" dt="2020-04-04T00:22:34.827" v="9053" actId="20577"/>
          <ac:spMkLst>
            <pc:docMk/>
            <pc:sldMk cId="1306028125" sldId="287"/>
            <ac:spMk id="2" creationId="{A1C4399A-F4B2-4ECF-ADBA-904872B50082}"/>
          </ac:spMkLst>
        </pc:spChg>
        <pc:spChg chg="mod">
          <ac:chgData name="Robert Gmyr" userId="0637f0e2-520e-4a76-9a30-ac972dbca220" providerId="ADAL" clId="{EFB77F44-F58F-41D9-96AC-C048471AE552}" dt="2020-04-07T01:20:16.553" v="12548" actId="21"/>
          <ac:spMkLst>
            <pc:docMk/>
            <pc:sldMk cId="1306028125" sldId="287"/>
            <ac:spMk id="3" creationId="{8E70354E-37E2-48C4-9622-31BD1282CDD0}"/>
          </ac:spMkLst>
        </pc:spChg>
      </pc:sldChg>
      <pc:sldChg chg="modSp new mod modNotesTx">
        <pc:chgData name="Robert Gmyr" userId="0637f0e2-520e-4a76-9a30-ac972dbca220" providerId="ADAL" clId="{EFB77F44-F58F-41D9-96AC-C048471AE552}" dt="2020-04-07T17:08:47.790" v="15238" actId="20577"/>
        <pc:sldMkLst>
          <pc:docMk/>
          <pc:sldMk cId="509197343" sldId="288"/>
        </pc:sldMkLst>
        <pc:spChg chg="mod">
          <ac:chgData name="Robert Gmyr" userId="0637f0e2-520e-4a76-9a30-ac972dbca220" providerId="ADAL" clId="{EFB77F44-F58F-41D9-96AC-C048471AE552}" dt="2020-04-07T00:53:18.487" v="11105" actId="20577"/>
          <ac:spMkLst>
            <pc:docMk/>
            <pc:sldMk cId="509197343" sldId="288"/>
            <ac:spMk id="2" creationId="{98F030B9-F65F-476F-8B2B-3A492F00533E}"/>
          </ac:spMkLst>
        </pc:spChg>
        <pc:spChg chg="mod">
          <ac:chgData name="Robert Gmyr" userId="0637f0e2-520e-4a76-9a30-ac972dbca220" providerId="ADAL" clId="{EFB77F44-F58F-41D9-96AC-C048471AE552}" dt="2020-04-07T17:08:47.790" v="15238" actId="20577"/>
          <ac:spMkLst>
            <pc:docMk/>
            <pc:sldMk cId="509197343" sldId="288"/>
            <ac:spMk id="3" creationId="{5D88663E-7A76-436E-805E-05F3DEEA3FE4}"/>
          </ac:spMkLst>
        </pc:spChg>
      </pc:sldChg>
      <pc:sldChg chg="modSp new mod">
        <pc:chgData name="Robert Gmyr" userId="0637f0e2-520e-4a76-9a30-ac972dbca220" providerId="ADAL" clId="{EFB77F44-F58F-41D9-96AC-C048471AE552}" dt="2020-04-07T01:26:00.929" v="13082" actId="20577"/>
        <pc:sldMkLst>
          <pc:docMk/>
          <pc:sldMk cId="333199652" sldId="289"/>
        </pc:sldMkLst>
        <pc:spChg chg="mod">
          <ac:chgData name="Robert Gmyr" userId="0637f0e2-520e-4a76-9a30-ac972dbca220" providerId="ADAL" clId="{EFB77F44-F58F-41D9-96AC-C048471AE552}" dt="2020-04-07T00:54:56.560" v="11178" actId="20577"/>
          <ac:spMkLst>
            <pc:docMk/>
            <pc:sldMk cId="333199652" sldId="289"/>
            <ac:spMk id="2" creationId="{5BAD1B91-42EE-4E19-8C63-BA906052EA6D}"/>
          </ac:spMkLst>
        </pc:spChg>
        <pc:spChg chg="mod">
          <ac:chgData name="Robert Gmyr" userId="0637f0e2-520e-4a76-9a30-ac972dbca220" providerId="ADAL" clId="{EFB77F44-F58F-41D9-96AC-C048471AE552}" dt="2020-04-07T01:26:00.929" v="13082" actId="20577"/>
          <ac:spMkLst>
            <pc:docMk/>
            <pc:sldMk cId="333199652" sldId="289"/>
            <ac:spMk id="3" creationId="{45858CFF-A784-400C-962A-B684FC0A2EB4}"/>
          </ac:spMkLst>
        </pc:spChg>
      </pc:sldChg>
      <pc:sldChg chg="modSp new mod modNotesTx">
        <pc:chgData name="Robert Gmyr" userId="0637f0e2-520e-4a76-9a30-ac972dbca220" providerId="ADAL" clId="{EFB77F44-F58F-41D9-96AC-C048471AE552}" dt="2020-04-07T01:59:14.370" v="14710" actId="20577"/>
        <pc:sldMkLst>
          <pc:docMk/>
          <pc:sldMk cId="4025886681" sldId="290"/>
        </pc:sldMkLst>
        <pc:spChg chg="mod">
          <ac:chgData name="Robert Gmyr" userId="0637f0e2-520e-4a76-9a30-ac972dbca220" providerId="ADAL" clId="{EFB77F44-F58F-41D9-96AC-C048471AE552}" dt="2020-04-07T01:56:15.169" v="14444" actId="6549"/>
          <ac:spMkLst>
            <pc:docMk/>
            <pc:sldMk cId="4025886681" sldId="290"/>
            <ac:spMk id="2" creationId="{1DAA9680-C092-41E5-9298-7ACB8B8B5644}"/>
          </ac:spMkLst>
        </pc:spChg>
        <pc:spChg chg="mod">
          <ac:chgData name="Robert Gmyr" userId="0637f0e2-520e-4a76-9a30-ac972dbca220" providerId="ADAL" clId="{EFB77F44-F58F-41D9-96AC-C048471AE552}" dt="2020-04-07T01:58:32.595" v="14555" actId="20577"/>
          <ac:spMkLst>
            <pc:docMk/>
            <pc:sldMk cId="4025886681" sldId="290"/>
            <ac:spMk id="3" creationId="{B3642EE9-1AAE-4851-A75B-B8D2339D987D}"/>
          </ac:spMkLst>
        </pc:spChg>
      </pc:sldChg>
      <pc:sldChg chg="modSp new mod modNotesTx">
        <pc:chgData name="Robert Gmyr" userId="0637f0e2-520e-4a76-9a30-ac972dbca220" providerId="ADAL" clId="{EFB77F44-F58F-41D9-96AC-C048471AE552}" dt="2020-04-07T17:09:36.254" v="15295" actId="20577"/>
        <pc:sldMkLst>
          <pc:docMk/>
          <pc:sldMk cId="1506884285" sldId="291"/>
        </pc:sldMkLst>
        <pc:spChg chg="mod">
          <ac:chgData name="Robert Gmyr" userId="0637f0e2-520e-4a76-9a30-ac972dbca220" providerId="ADAL" clId="{EFB77F44-F58F-41D9-96AC-C048471AE552}" dt="2020-04-07T01:56:32.787" v="14457" actId="20577"/>
          <ac:spMkLst>
            <pc:docMk/>
            <pc:sldMk cId="1506884285" sldId="291"/>
            <ac:spMk id="2" creationId="{46CC54DC-3718-4FED-8D5D-AAA5E603BEC7}"/>
          </ac:spMkLst>
        </pc:spChg>
        <pc:spChg chg="mod">
          <ac:chgData name="Robert Gmyr" userId="0637f0e2-520e-4a76-9a30-ac972dbca220" providerId="ADAL" clId="{EFB77F44-F58F-41D9-96AC-C048471AE552}" dt="2020-04-07T17:09:36.254" v="15295" actId="20577"/>
          <ac:spMkLst>
            <pc:docMk/>
            <pc:sldMk cId="1506884285" sldId="291"/>
            <ac:spMk id="3" creationId="{16D42038-41BF-413F-BF97-61F38156E08D}"/>
          </ac:spMkLst>
        </pc:spChg>
      </pc:sldChg>
      <pc:sldChg chg="modSp new mod">
        <pc:chgData name="Robert Gmyr" userId="0637f0e2-520e-4a76-9a30-ac972dbca220" providerId="ADAL" clId="{EFB77F44-F58F-41D9-96AC-C048471AE552}" dt="2020-04-07T19:17:07.143" v="18058" actId="20577"/>
        <pc:sldMkLst>
          <pc:docMk/>
          <pc:sldMk cId="2265278377" sldId="292"/>
        </pc:sldMkLst>
        <pc:spChg chg="mod">
          <ac:chgData name="Robert Gmyr" userId="0637f0e2-520e-4a76-9a30-ac972dbca220" providerId="ADAL" clId="{EFB77F44-F58F-41D9-96AC-C048471AE552}" dt="2020-04-07T17:43:07.332" v="16092" actId="20577"/>
          <ac:spMkLst>
            <pc:docMk/>
            <pc:sldMk cId="2265278377" sldId="292"/>
            <ac:spMk id="2" creationId="{C80C9EB7-44EE-4359-80DB-5767C1EEEDB6}"/>
          </ac:spMkLst>
        </pc:spChg>
        <pc:spChg chg="mod">
          <ac:chgData name="Robert Gmyr" userId="0637f0e2-520e-4a76-9a30-ac972dbca220" providerId="ADAL" clId="{EFB77F44-F58F-41D9-96AC-C048471AE552}" dt="2020-04-07T19:17:07.143" v="18058" actId="20577"/>
          <ac:spMkLst>
            <pc:docMk/>
            <pc:sldMk cId="2265278377" sldId="292"/>
            <ac:spMk id="3" creationId="{5771373E-9C07-40DC-AEC8-7C6429E28297}"/>
          </ac:spMkLst>
        </pc:spChg>
      </pc:sldChg>
      <pc:sldChg chg="addSp modSp new mod modAnim modNotesTx">
        <pc:chgData name="Robert Gmyr" userId="0637f0e2-520e-4a76-9a30-ac972dbca220" providerId="ADAL" clId="{EFB77F44-F58F-41D9-96AC-C048471AE552}" dt="2020-04-07T19:06:18.602" v="17583" actId="20577"/>
        <pc:sldMkLst>
          <pc:docMk/>
          <pc:sldMk cId="458020516" sldId="293"/>
        </pc:sldMkLst>
        <pc:spChg chg="mod">
          <ac:chgData name="Robert Gmyr" userId="0637f0e2-520e-4a76-9a30-ac972dbca220" providerId="ADAL" clId="{EFB77F44-F58F-41D9-96AC-C048471AE552}" dt="2020-04-07T19:06:18.602" v="17583" actId="20577"/>
          <ac:spMkLst>
            <pc:docMk/>
            <pc:sldMk cId="458020516" sldId="293"/>
            <ac:spMk id="2" creationId="{5F0DC4AE-C005-4D36-974A-A318F57E3E89}"/>
          </ac:spMkLst>
        </pc:spChg>
        <pc:spChg chg="mod">
          <ac:chgData name="Robert Gmyr" userId="0637f0e2-520e-4a76-9a30-ac972dbca220" providerId="ADAL" clId="{EFB77F44-F58F-41D9-96AC-C048471AE552}" dt="2020-04-07T18:29:24.142" v="16964"/>
          <ac:spMkLst>
            <pc:docMk/>
            <pc:sldMk cId="458020516" sldId="293"/>
            <ac:spMk id="3" creationId="{0EB9A4F3-081E-4289-9D26-04ADA631DB33}"/>
          </ac:spMkLst>
        </pc:spChg>
        <pc:picChg chg="add mod">
          <ac:chgData name="Robert Gmyr" userId="0637f0e2-520e-4a76-9a30-ac972dbca220" providerId="ADAL" clId="{EFB77F44-F58F-41D9-96AC-C048471AE552}" dt="2020-04-07T18:55:36.177" v="17572" actId="1076"/>
          <ac:picMkLst>
            <pc:docMk/>
            <pc:sldMk cId="458020516" sldId="293"/>
            <ac:picMk id="4" creationId="{F269F7B5-56A3-4C0E-85BF-501730B47EE5}"/>
          </ac:picMkLst>
        </pc:picChg>
        <pc:picChg chg="add mod">
          <ac:chgData name="Robert Gmyr" userId="0637f0e2-520e-4a76-9a30-ac972dbca220" providerId="ADAL" clId="{EFB77F44-F58F-41D9-96AC-C048471AE552}" dt="2020-04-07T18:55:47.707" v="17576" actId="14100"/>
          <ac:picMkLst>
            <pc:docMk/>
            <pc:sldMk cId="458020516" sldId="293"/>
            <ac:picMk id="5" creationId="{A3436F40-0C52-4E77-9685-51AEF905B1C5}"/>
          </ac:picMkLst>
        </pc:picChg>
      </pc:sldChg>
      <pc:sldChg chg="addSp delSp modSp add mod delAnim modAnim">
        <pc:chgData name="Robert Gmyr" userId="0637f0e2-520e-4a76-9a30-ac972dbca220" providerId="ADAL" clId="{EFB77F44-F58F-41D9-96AC-C048471AE552}" dt="2020-04-07T21:15:45.940" v="22495" actId="20577"/>
        <pc:sldMkLst>
          <pc:docMk/>
          <pc:sldMk cId="3832308294" sldId="294"/>
        </pc:sldMkLst>
        <pc:spChg chg="add mod">
          <ac:chgData name="Robert Gmyr" userId="0637f0e2-520e-4a76-9a30-ac972dbca220" providerId="ADAL" clId="{EFB77F44-F58F-41D9-96AC-C048471AE552}" dt="2020-04-07T21:15:45.940" v="22495" actId="20577"/>
          <ac:spMkLst>
            <pc:docMk/>
            <pc:sldMk cId="3832308294" sldId="294"/>
            <ac:spMk id="3" creationId="{FEFCA67B-7332-4F1D-8D51-6A62D1171F96}"/>
          </ac:spMkLst>
        </pc:spChg>
        <pc:spChg chg="add mod">
          <ac:chgData name="Robert Gmyr" userId="0637f0e2-520e-4a76-9a30-ac972dbca220" providerId="ADAL" clId="{EFB77F44-F58F-41D9-96AC-C048471AE552}" dt="2020-04-07T20:49:36.714" v="22246" actId="20577"/>
          <ac:spMkLst>
            <pc:docMk/>
            <pc:sldMk cId="3832308294" sldId="294"/>
            <ac:spMk id="5" creationId="{74DBEAA2-6A6D-4274-895C-20979F8E008A}"/>
          </ac:spMkLst>
        </pc:spChg>
        <pc:grpChg chg="add ord">
          <ac:chgData name="Robert Gmyr" userId="0637f0e2-520e-4a76-9a30-ac972dbca220" providerId="ADAL" clId="{EFB77F44-F58F-41D9-96AC-C048471AE552}" dt="2020-04-07T18:46:50.394" v="17533" actId="167"/>
          <ac:grpSpMkLst>
            <pc:docMk/>
            <pc:sldMk cId="3832308294" sldId="294"/>
            <ac:grpSpMk id="27" creationId="{BB8A4F7A-D6D6-4097-A9A3-1A3245EE85D2}"/>
          </ac:grpSpMkLst>
        </pc:grpChg>
        <pc:grpChg chg="del">
          <ac:chgData name="Robert Gmyr" userId="0637f0e2-520e-4a76-9a30-ac972dbca220" providerId="ADAL" clId="{EFB77F44-F58F-41D9-96AC-C048471AE552}" dt="2020-04-07T18:46:42.926" v="17530" actId="478"/>
          <ac:grpSpMkLst>
            <pc:docMk/>
            <pc:sldMk cId="3832308294" sldId="294"/>
            <ac:grpSpMk id="58" creationId="{E826E017-F517-4659-9F8D-7CF7D130E436}"/>
          </ac:grpSpMkLst>
        </pc:grpChg>
      </pc:sldChg>
      <pc:sldChg chg="addSp delSp modSp add del mod">
        <pc:chgData name="Robert Gmyr" userId="0637f0e2-520e-4a76-9a30-ac972dbca220" providerId="ADAL" clId="{EFB77F44-F58F-41D9-96AC-C048471AE552}" dt="2020-04-07T19:39:24.858" v="18690" actId="47"/>
        <pc:sldMkLst>
          <pc:docMk/>
          <pc:sldMk cId="3302190867" sldId="295"/>
        </pc:sldMkLst>
        <pc:spChg chg="add del mod">
          <ac:chgData name="Robert Gmyr" userId="0637f0e2-520e-4a76-9a30-ac972dbca220" providerId="ADAL" clId="{EFB77F44-F58F-41D9-96AC-C048471AE552}" dt="2020-04-07T19:20:29.264" v="18123" actId="478"/>
          <ac:spMkLst>
            <pc:docMk/>
            <pc:sldMk cId="3302190867" sldId="295"/>
            <ac:spMk id="3" creationId="{ED8112F0-073C-4062-8FB7-27BF5B71CC63}"/>
          </ac:spMkLst>
        </pc:spChg>
        <pc:spChg chg="add del mod">
          <ac:chgData name="Robert Gmyr" userId="0637f0e2-520e-4a76-9a30-ac972dbca220" providerId="ADAL" clId="{EFB77F44-F58F-41D9-96AC-C048471AE552}" dt="2020-04-07T19:18:53.571" v="18080" actId="478"/>
          <ac:spMkLst>
            <pc:docMk/>
            <pc:sldMk cId="3302190867" sldId="295"/>
            <ac:spMk id="4" creationId="{215BA8F0-94A3-4CAC-BFEB-0CCDFFA25335}"/>
          </ac:spMkLst>
        </pc:spChg>
        <pc:spChg chg="add del mod">
          <ac:chgData name="Robert Gmyr" userId="0637f0e2-520e-4a76-9a30-ac972dbca220" providerId="ADAL" clId="{EFB77F44-F58F-41D9-96AC-C048471AE552}" dt="2020-04-07T19:19:02.676" v="18086" actId="478"/>
          <ac:spMkLst>
            <pc:docMk/>
            <pc:sldMk cId="3302190867" sldId="295"/>
            <ac:spMk id="5" creationId="{957D8813-5B92-49E2-B72D-432F02C650A9}"/>
          </ac:spMkLst>
        </pc:spChg>
        <pc:spChg chg="add del">
          <ac:chgData name="Robert Gmyr" userId="0637f0e2-520e-4a76-9a30-ac972dbca220" providerId="ADAL" clId="{EFB77F44-F58F-41D9-96AC-C048471AE552}" dt="2020-04-07T19:19:06.189" v="18088" actId="478"/>
          <ac:spMkLst>
            <pc:docMk/>
            <pc:sldMk cId="3302190867" sldId="295"/>
            <ac:spMk id="7" creationId="{497DAC40-C03A-4C4A-91BC-1DB09A272886}"/>
          </ac:spMkLst>
        </pc:spChg>
        <pc:spChg chg="add del mod">
          <ac:chgData name="Robert Gmyr" userId="0637f0e2-520e-4a76-9a30-ac972dbca220" providerId="ADAL" clId="{EFB77F44-F58F-41D9-96AC-C048471AE552}" dt="2020-04-07T19:20:29.404" v="18124" actId="478"/>
          <ac:spMkLst>
            <pc:docMk/>
            <pc:sldMk cId="3302190867" sldId="295"/>
            <ac:spMk id="8" creationId="{0977BD2E-680D-4C9A-B2B4-100F5BE9F6BF}"/>
          </ac:spMkLst>
        </pc:spChg>
        <pc:spChg chg="add del mod">
          <ac:chgData name="Robert Gmyr" userId="0637f0e2-520e-4a76-9a30-ac972dbca220" providerId="ADAL" clId="{EFB77F44-F58F-41D9-96AC-C048471AE552}" dt="2020-04-07T19:20:29.555" v="18125" actId="478"/>
          <ac:spMkLst>
            <pc:docMk/>
            <pc:sldMk cId="3302190867" sldId="295"/>
            <ac:spMk id="9" creationId="{A55EF412-6464-4435-B16A-E630E310960C}"/>
          </ac:spMkLst>
        </pc:spChg>
        <pc:spChg chg="del">
          <ac:chgData name="Robert Gmyr" userId="0637f0e2-520e-4a76-9a30-ac972dbca220" providerId="ADAL" clId="{EFB77F44-F58F-41D9-96AC-C048471AE552}" dt="2020-04-07T19:18:45.878" v="18076" actId="478"/>
          <ac:spMkLst>
            <pc:docMk/>
            <pc:sldMk cId="3302190867" sldId="295"/>
            <ac:spMk id="37" creationId="{3084722C-2FB0-43F9-ACA6-B7741812697C}"/>
          </ac:spMkLst>
        </pc:spChg>
      </pc:sldChg>
      <pc:sldChg chg="delSp modSp add del mod">
        <pc:chgData name="Robert Gmyr" userId="0637f0e2-520e-4a76-9a30-ac972dbca220" providerId="ADAL" clId="{EFB77F44-F58F-41D9-96AC-C048471AE552}" dt="2020-04-07T19:25:03.405" v="18153" actId="47"/>
        <pc:sldMkLst>
          <pc:docMk/>
          <pc:sldMk cId="2160052599" sldId="296"/>
        </pc:sldMkLst>
        <pc:spChg chg="del">
          <ac:chgData name="Robert Gmyr" userId="0637f0e2-520e-4a76-9a30-ac972dbca220" providerId="ADAL" clId="{EFB77F44-F58F-41D9-96AC-C048471AE552}" dt="2020-04-07T19:21:36.837" v="18149" actId="478"/>
          <ac:spMkLst>
            <pc:docMk/>
            <pc:sldMk cId="2160052599" sldId="296"/>
            <ac:spMk id="6" creationId="{CB3AB671-218D-4FCB-94AC-0C4C8106CD0B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17" creationId="{DEA2B114-406E-4578-9BEE-2C9983B50E44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22" creationId="{B727B743-162A-4135-A26A-90A103F53769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27" creationId="{F8B82080-6ABA-4810-A891-2C4C95B4FAF9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29" creationId="{F52D55AE-7945-4E0F-8256-5C1DE016574C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31" creationId="{9D198666-058E-4722-9E49-E6A615E8D0F5}"/>
          </ac:spMkLst>
        </pc:spChg>
        <pc:spChg chg="del">
          <ac:chgData name="Robert Gmyr" userId="0637f0e2-520e-4a76-9a30-ac972dbca220" providerId="ADAL" clId="{EFB77F44-F58F-41D9-96AC-C048471AE552}" dt="2020-04-07T19:21:39.205" v="18150" actId="478"/>
          <ac:spMkLst>
            <pc:docMk/>
            <pc:sldMk cId="2160052599" sldId="296"/>
            <ac:spMk id="33" creationId="{C8D3A821-F677-44B0-9979-BB5BE2DA0288}"/>
          </ac:spMkLst>
        </pc:spChg>
        <pc:spChg chg="mod">
          <ac:chgData name="Robert Gmyr" userId="0637f0e2-520e-4a76-9a30-ac972dbca220" providerId="ADAL" clId="{EFB77F44-F58F-41D9-96AC-C048471AE552}" dt="2020-04-07T19:21:34.551" v="18148" actId="14100"/>
          <ac:spMkLst>
            <pc:docMk/>
            <pc:sldMk cId="2160052599" sldId="296"/>
            <ac:spMk id="40" creationId="{9CFED883-A559-470D-8AEB-B490573A8131}"/>
          </ac:spMkLst>
        </pc:spChg>
      </pc:sldChg>
      <pc:sldChg chg="addSp delSp modSp add mod modAnim">
        <pc:chgData name="Robert Gmyr" userId="0637f0e2-520e-4a76-9a30-ac972dbca220" providerId="ADAL" clId="{EFB77F44-F58F-41D9-96AC-C048471AE552}" dt="2020-04-07T21:25:00.567" v="22558" actId="255"/>
        <pc:sldMkLst>
          <pc:docMk/>
          <pc:sldMk cId="2206602863" sldId="296"/>
        </pc:sldMkLst>
        <pc:spChg chg="mod">
          <ac:chgData name="Robert Gmyr" userId="0637f0e2-520e-4a76-9a30-ac972dbca220" providerId="ADAL" clId="{EFB77F44-F58F-41D9-96AC-C048471AE552}" dt="2020-04-07T21:25:00.567" v="22558" actId="255"/>
          <ac:spMkLst>
            <pc:docMk/>
            <pc:sldMk cId="2206602863" sldId="296"/>
            <ac:spMk id="2" creationId="{DA7FD860-2355-4C2F-BD4C-29B7C3D2A91D}"/>
          </ac:spMkLst>
        </pc:spChg>
        <pc:spChg chg="add mod">
          <ac:chgData name="Robert Gmyr" userId="0637f0e2-520e-4a76-9a30-ac972dbca220" providerId="ADAL" clId="{EFB77F44-F58F-41D9-96AC-C048471AE552}" dt="2020-04-07T19:30:02.712" v="18359" actId="164"/>
          <ac:spMkLst>
            <pc:docMk/>
            <pc:sldMk cId="2206602863" sldId="296"/>
            <ac:spMk id="4" creationId="{2BE43FDA-91F5-4FE8-8EDF-BE1E85BF2B1A}"/>
          </ac:spMkLst>
        </pc:spChg>
        <pc:spChg chg="add mod">
          <ac:chgData name="Robert Gmyr" userId="0637f0e2-520e-4a76-9a30-ac972dbca220" providerId="ADAL" clId="{EFB77F44-F58F-41D9-96AC-C048471AE552}" dt="2020-04-07T19:30:02.712" v="18359" actId="164"/>
          <ac:spMkLst>
            <pc:docMk/>
            <pc:sldMk cId="2206602863" sldId="296"/>
            <ac:spMk id="5" creationId="{145DCA22-0540-4084-B897-32BEB63BF06C}"/>
          </ac:spMkLst>
        </pc:spChg>
        <pc:spChg chg="mod">
          <ac:chgData name="Robert Gmyr" userId="0637f0e2-520e-4a76-9a30-ac972dbca220" providerId="ADAL" clId="{EFB77F44-F58F-41D9-96AC-C048471AE552}" dt="2020-04-07T19:25:49.687" v="18173" actId="6549"/>
          <ac:spMkLst>
            <pc:docMk/>
            <pc:sldMk cId="2206602863" sldId="296"/>
            <ac:spMk id="6" creationId="{CB3AB671-218D-4FCB-94AC-0C4C8106CD0B}"/>
          </ac:spMkLst>
        </pc:spChg>
        <pc:spChg chg="add mod">
          <ac:chgData name="Robert Gmyr" userId="0637f0e2-520e-4a76-9a30-ac972dbca220" providerId="ADAL" clId="{EFB77F44-F58F-41D9-96AC-C048471AE552}" dt="2020-04-07T19:30:01.449" v="18358" actId="164"/>
          <ac:spMkLst>
            <pc:docMk/>
            <pc:sldMk cId="2206602863" sldId="296"/>
            <ac:spMk id="7" creationId="{71701A19-85F3-4DDA-9386-B183B375F8F1}"/>
          </ac:spMkLst>
        </pc:spChg>
        <pc:spChg chg="add mod">
          <ac:chgData name="Robert Gmyr" userId="0637f0e2-520e-4a76-9a30-ac972dbca220" providerId="ADAL" clId="{EFB77F44-F58F-41D9-96AC-C048471AE552}" dt="2020-04-07T19:30:02.712" v="18359" actId="164"/>
          <ac:spMkLst>
            <pc:docMk/>
            <pc:sldMk cId="2206602863" sldId="296"/>
            <ac:spMk id="8" creationId="{09242088-D52A-4D35-A1CF-AE8AA2AF9C87}"/>
          </ac:spMkLst>
        </pc:spChg>
        <pc:spChg chg="add mod">
          <ac:chgData name="Robert Gmyr" userId="0637f0e2-520e-4a76-9a30-ac972dbca220" providerId="ADAL" clId="{EFB77F44-F58F-41D9-96AC-C048471AE552}" dt="2020-04-07T19:30:01.449" v="18358" actId="164"/>
          <ac:spMkLst>
            <pc:docMk/>
            <pc:sldMk cId="2206602863" sldId="296"/>
            <ac:spMk id="9" creationId="{BA5B3999-3074-4316-B009-5BDC5C1AE8E7}"/>
          </ac:spMkLst>
        </pc:spChg>
        <pc:spChg chg="add del">
          <ac:chgData name="Robert Gmyr" userId="0637f0e2-520e-4a76-9a30-ac972dbca220" providerId="ADAL" clId="{EFB77F44-F58F-41D9-96AC-C048471AE552}" dt="2020-04-07T19:29:56.434" v="18356" actId="22"/>
          <ac:spMkLst>
            <pc:docMk/>
            <pc:sldMk cId="2206602863" sldId="296"/>
            <ac:spMk id="12" creationId="{C1EE0D23-2590-4156-8182-5C97F657C891}"/>
          </ac:spMkLst>
        </pc:spChg>
        <pc:spChg chg="add del">
          <ac:chgData name="Robert Gmyr" userId="0637f0e2-520e-4a76-9a30-ac972dbca220" providerId="ADAL" clId="{EFB77F44-F58F-41D9-96AC-C048471AE552}" dt="2020-04-07T19:29:56.434" v="18356" actId="22"/>
          <ac:spMkLst>
            <pc:docMk/>
            <pc:sldMk cId="2206602863" sldId="296"/>
            <ac:spMk id="14" creationId="{08F055F5-9893-43D4-97CB-33A280E907B4}"/>
          </ac:spMkLst>
        </pc:spChg>
        <pc:spChg chg="add mod">
          <ac:chgData name="Robert Gmyr" userId="0637f0e2-520e-4a76-9a30-ac972dbca220" providerId="ADAL" clId="{EFB77F44-F58F-41D9-96AC-C048471AE552}" dt="2020-04-07T19:31:25.589" v="18402" actId="1076"/>
          <ac:spMkLst>
            <pc:docMk/>
            <pc:sldMk cId="2206602863" sldId="296"/>
            <ac:spMk id="15" creationId="{F8187299-EE11-435E-B9CB-3B78D283C3DA}"/>
          </ac:spMkLst>
        </pc:spChg>
        <pc:spChg chg="del">
          <ac:chgData name="Robert Gmyr" userId="0637f0e2-520e-4a76-9a30-ac972dbca220" providerId="ADAL" clId="{EFB77F44-F58F-41D9-96AC-C048471AE552}" dt="2020-04-07T19:25:09.792" v="18155" actId="478"/>
          <ac:spMkLst>
            <pc:docMk/>
            <pc:sldMk cId="2206602863" sldId="296"/>
            <ac:spMk id="17" creationId="{DEA2B114-406E-4578-9BEE-2C9983B50E44}"/>
          </ac:spMkLst>
        </pc:spChg>
        <pc:spChg chg="add mod">
          <ac:chgData name="Robert Gmyr" userId="0637f0e2-520e-4a76-9a30-ac972dbca220" providerId="ADAL" clId="{EFB77F44-F58F-41D9-96AC-C048471AE552}" dt="2020-04-07T19:31:52.618" v="18404" actId="1076"/>
          <ac:spMkLst>
            <pc:docMk/>
            <pc:sldMk cId="2206602863" sldId="296"/>
            <ac:spMk id="19" creationId="{C04387C3-9796-409D-A2DE-F943EA03F38F}"/>
          </ac:spMkLst>
        </pc:spChg>
        <pc:spChg chg="del">
          <ac:chgData name="Robert Gmyr" userId="0637f0e2-520e-4a76-9a30-ac972dbca220" providerId="ADAL" clId="{EFB77F44-F58F-41D9-96AC-C048471AE552}" dt="2020-04-07T19:25:11.083" v="18156" actId="478"/>
          <ac:spMkLst>
            <pc:docMk/>
            <pc:sldMk cId="2206602863" sldId="296"/>
            <ac:spMk id="22" creationId="{B727B743-162A-4135-A26A-90A103F53769}"/>
          </ac:spMkLst>
        </pc:spChg>
        <pc:spChg chg="add mod">
          <ac:chgData name="Robert Gmyr" userId="0637f0e2-520e-4a76-9a30-ac972dbca220" providerId="ADAL" clId="{EFB77F44-F58F-41D9-96AC-C048471AE552}" dt="2020-04-07T19:31:57.750" v="18421" actId="20577"/>
          <ac:spMkLst>
            <pc:docMk/>
            <pc:sldMk cId="2206602863" sldId="296"/>
            <ac:spMk id="25" creationId="{7DE1ED8A-99CE-4204-A99A-14D95647418E}"/>
          </ac:spMkLst>
        </pc:spChg>
        <pc:spChg chg="add mod">
          <ac:chgData name="Robert Gmyr" userId="0637f0e2-520e-4a76-9a30-ac972dbca220" providerId="ADAL" clId="{EFB77F44-F58F-41D9-96AC-C048471AE552}" dt="2020-04-07T19:32:12.882" v="18423" actId="1076"/>
          <ac:spMkLst>
            <pc:docMk/>
            <pc:sldMk cId="2206602863" sldId="296"/>
            <ac:spMk id="26" creationId="{7C8E94D6-9574-457C-80D9-B338AEC89BDD}"/>
          </ac:spMkLst>
        </pc:spChg>
        <pc:spChg chg="mod">
          <ac:chgData name="Robert Gmyr" userId="0637f0e2-520e-4a76-9a30-ac972dbca220" providerId="ADAL" clId="{EFB77F44-F58F-41D9-96AC-C048471AE552}" dt="2020-04-07T19:25:33.636" v="18163" actId="164"/>
          <ac:spMkLst>
            <pc:docMk/>
            <pc:sldMk cId="2206602863" sldId="296"/>
            <ac:spMk id="27" creationId="{F8B82080-6ABA-4810-A891-2C4C95B4FAF9}"/>
          </ac:spMkLst>
        </pc:spChg>
        <pc:spChg chg="mod">
          <ac:chgData name="Robert Gmyr" userId="0637f0e2-520e-4a76-9a30-ac972dbca220" providerId="ADAL" clId="{EFB77F44-F58F-41D9-96AC-C048471AE552}" dt="2020-04-07T19:25:48.650" v="18172" actId="6549"/>
          <ac:spMkLst>
            <pc:docMk/>
            <pc:sldMk cId="2206602863" sldId="296"/>
            <ac:spMk id="29" creationId="{F52D55AE-7945-4E0F-8256-5C1DE016574C}"/>
          </ac:spMkLst>
        </pc:spChg>
        <pc:spChg chg="mod">
          <ac:chgData name="Robert Gmyr" userId="0637f0e2-520e-4a76-9a30-ac972dbca220" providerId="ADAL" clId="{EFB77F44-F58F-41D9-96AC-C048471AE552}" dt="2020-04-07T19:25:47.912" v="18171" actId="6549"/>
          <ac:spMkLst>
            <pc:docMk/>
            <pc:sldMk cId="2206602863" sldId="296"/>
            <ac:spMk id="31" creationId="{9D198666-058E-4722-9E49-E6A615E8D0F5}"/>
          </ac:spMkLst>
        </pc:spChg>
        <pc:spChg chg="mod">
          <ac:chgData name="Robert Gmyr" userId="0637f0e2-520e-4a76-9a30-ac972dbca220" providerId="ADAL" clId="{EFB77F44-F58F-41D9-96AC-C048471AE552}" dt="2020-04-07T19:25:33.636" v="18163" actId="164"/>
          <ac:spMkLst>
            <pc:docMk/>
            <pc:sldMk cId="2206602863" sldId="296"/>
            <ac:spMk id="33" creationId="{C8D3A821-F677-44B0-9979-BB5BE2DA0288}"/>
          </ac:spMkLst>
        </pc:spChg>
        <pc:spChg chg="mod">
          <ac:chgData name="Robert Gmyr" userId="0637f0e2-520e-4a76-9a30-ac972dbca220" providerId="ADAL" clId="{EFB77F44-F58F-41D9-96AC-C048471AE552}" dt="2020-04-07T19:26:21.069" v="18191" actId="1076"/>
          <ac:spMkLst>
            <pc:docMk/>
            <pc:sldMk cId="2206602863" sldId="296"/>
            <ac:spMk id="35" creationId="{05BF97FC-A9CA-4C91-8B82-7BB887FD7155}"/>
          </ac:spMkLst>
        </pc:spChg>
        <pc:spChg chg="add mod">
          <ac:chgData name="Robert Gmyr" userId="0637f0e2-520e-4a76-9a30-ac972dbca220" providerId="ADAL" clId="{EFB77F44-F58F-41D9-96AC-C048471AE552}" dt="2020-04-07T19:32:39.700" v="18509" actId="20577"/>
          <ac:spMkLst>
            <pc:docMk/>
            <pc:sldMk cId="2206602863" sldId="296"/>
            <ac:spMk id="37" creationId="{62239552-1078-4AE3-969D-10E74B2AE5A9}"/>
          </ac:spMkLst>
        </pc:spChg>
        <pc:spChg chg="mod">
          <ac:chgData name="Robert Gmyr" userId="0637f0e2-520e-4a76-9a30-ac972dbca220" providerId="ADAL" clId="{EFB77F44-F58F-41D9-96AC-C048471AE552}" dt="2020-04-07T19:28:32.003" v="18314" actId="20577"/>
          <ac:spMkLst>
            <pc:docMk/>
            <pc:sldMk cId="2206602863" sldId="296"/>
            <ac:spMk id="39" creationId="{48C30F24-1A0D-449F-8D35-4828FEF27A14}"/>
          </ac:spMkLst>
        </pc:spChg>
        <pc:spChg chg="mod">
          <ac:chgData name="Robert Gmyr" userId="0637f0e2-520e-4a76-9a30-ac972dbca220" providerId="ADAL" clId="{EFB77F44-F58F-41D9-96AC-C048471AE552}" dt="2020-04-07T19:25:33.636" v="18163" actId="164"/>
          <ac:spMkLst>
            <pc:docMk/>
            <pc:sldMk cId="2206602863" sldId="296"/>
            <ac:spMk id="40" creationId="{9CFED883-A559-470D-8AEB-B490573A8131}"/>
          </ac:spMkLst>
        </pc:spChg>
        <pc:spChg chg="add del mod">
          <ac:chgData name="Robert Gmyr" userId="0637f0e2-520e-4a76-9a30-ac972dbca220" providerId="ADAL" clId="{EFB77F44-F58F-41D9-96AC-C048471AE552}" dt="2020-04-07T21:24:45.872" v="22539" actId="478"/>
          <ac:spMkLst>
            <pc:docMk/>
            <pc:sldMk cId="2206602863" sldId="296"/>
            <ac:spMk id="42" creationId="{D960CBE2-A8F7-49DC-9EB3-161CA763E1E4}"/>
          </ac:spMkLst>
        </pc:spChg>
        <pc:grpChg chg="add mod">
          <ac:chgData name="Robert Gmyr" userId="0637f0e2-520e-4a76-9a30-ac972dbca220" providerId="ADAL" clId="{EFB77F44-F58F-41D9-96AC-C048471AE552}" dt="2020-04-07T19:25:57.292" v="18175" actId="1076"/>
          <ac:grpSpMkLst>
            <pc:docMk/>
            <pc:sldMk cId="2206602863" sldId="296"/>
            <ac:grpSpMk id="3" creationId="{3BFC9C36-517F-46B9-ADB2-5E0FF33FC998}"/>
          </ac:grpSpMkLst>
        </pc:grpChg>
        <pc:grpChg chg="add mod">
          <ac:chgData name="Robert Gmyr" userId="0637f0e2-520e-4a76-9a30-ac972dbca220" providerId="ADAL" clId="{EFB77F44-F58F-41D9-96AC-C048471AE552}" dt="2020-04-07T19:30:02.712" v="18359" actId="164"/>
          <ac:grpSpMkLst>
            <pc:docMk/>
            <pc:sldMk cId="2206602863" sldId="296"/>
            <ac:grpSpMk id="10" creationId="{A7A9A1E3-6B94-4415-B0E9-BD8273FD3AFD}"/>
          </ac:grpSpMkLst>
        </pc:grpChg>
        <pc:grpChg chg="add mod">
          <ac:chgData name="Robert Gmyr" userId="0637f0e2-520e-4a76-9a30-ac972dbca220" providerId="ADAL" clId="{EFB77F44-F58F-41D9-96AC-C048471AE552}" dt="2020-04-07T19:30:01.449" v="18358" actId="164"/>
          <ac:grpSpMkLst>
            <pc:docMk/>
            <pc:sldMk cId="2206602863" sldId="296"/>
            <ac:grpSpMk id="11" creationId="{C947C43D-C8DB-4ED5-AA87-97C17E1DB0FF}"/>
          </ac:grpSpMkLst>
        </pc:grpChg>
      </pc:sldChg>
      <pc:sldChg chg="addSp delSp modSp add mod addAnim delAnim modAnim modNotesTx">
        <pc:chgData name="Robert Gmyr" userId="0637f0e2-520e-4a76-9a30-ac972dbca220" providerId="ADAL" clId="{EFB77F44-F58F-41D9-96AC-C048471AE552}" dt="2020-04-07T21:25:27.339" v="22586" actId="255"/>
        <pc:sldMkLst>
          <pc:docMk/>
          <pc:sldMk cId="3202319553" sldId="297"/>
        </pc:sldMkLst>
        <pc:spChg chg="mod">
          <ac:chgData name="Robert Gmyr" userId="0637f0e2-520e-4a76-9a30-ac972dbca220" providerId="ADAL" clId="{EFB77F44-F58F-41D9-96AC-C048471AE552}" dt="2020-04-07T21:25:27.339" v="22586" actId="255"/>
          <ac:spMkLst>
            <pc:docMk/>
            <pc:sldMk cId="3202319553" sldId="297"/>
            <ac:spMk id="2" creationId="{DA7FD860-2355-4C2F-BD4C-29B7C3D2A91D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4" creationId="{2BE43FDA-91F5-4FE8-8EDF-BE1E85BF2B1A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5" creationId="{145DCA22-0540-4084-B897-32BEB63BF06C}"/>
          </ac:spMkLst>
        </pc:spChg>
        <pc:spChg chg="del mod">
          <ac:chgData name="Robert Gmyr" userId="0637f0e2-520e-4a76-9a30-ac972dbca220" providerId="ADAL" clId="{EFB77F44-F58F-41D9-96AC-C048471AE552}" dt="2020-04-07T19:34:29.223" v="18515" actId="478"/>
          <ac:spMkLst>
            <pc:docMk/>
            <pc:sldMk cId="3202319553" sldId="297"/>
            <ac:spMk id="7" creationId="{71701A19-85F3-4DDA-9386-B183B375F8F1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8" creationId="{09242088-D52A-4D35-A1CF-AE8AA2AF9C87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9" creationId="{BA5B3999-3074-4316-B009-5BDC5C1AE8E7}"/>
          </ac:spMkLst>
        </pc:spChg>
        <pc:spChg chg="add mod">
          <ac:chgData name="Robert Gmyr" userId="0637f0e2-520e-4a76-9a30-ac972dbca220" providerId="ADAL" clId="{EFB77F44-F58F-41D9-96AC-C048471AE552}" dt="2020-04-07T19:35:50.834" v="18594" actId="1076"/>
          <ac:spMkLst>
            <pc:docMk/>
            <pc:sldMk cId="3202319553" sldId="297"/>
            <ac:spMk id="10" creationId="{72EBFC9B-1EB2-4974-B0ED-DCA147CCF1DE}"/>
          </ac:spMkLst>
        </pc:spChg>
        <pc:spChg chg="add mod">
          <ac:chgData name="Robert Gmyr" userId="0637f0e2-520e-4a76-9a30-ac972dbca220" providerId="ADAL" clId="{EFB77F44-F58F-41D9-96AC-C048471AE552}" dt="2020-04-07T19:35:50.834" v="18594" actId="1076"/>
          <ac:spMkLst>
            <pc:docMk/>
            <pc:sldMk cId="3202319553" sldId="297"/>
            <ac:spMk id="11" creationId="{0E00B173-AC3B-45F3-B82E-4E1A8E2852EA}"/>
          </ac:spMkLst>
        </pc:spChg>
        <pc:spChg chg="mod">
          <ac:chgData name="Robert Gmyr" userId="0637f0e2-520e-4a76-9a30-ac972dbca220" providerId="ADAL" clId="{EFB77F44-F58F-41D9-96AC-C048471AE552}" dt="2020-04-07T19:35:28.571" v="18572" actId="20577"/>
          <ac:spMkLst>
            <pc:docMk/>
            <pc:sldMk cId="3202319553" sldId="297"/>
            <ac:spMk id="13" creationId="{51443025-D352-48AE-A815-C03AFE466CC3}"/>
          </ac:spMkLst>
        </pc:spChg>
        <pc:spChg chg="add mod">
          <ac:chgData name="Robert Gmyr" userId="0637f0e2-520e-4a76-9a30-ac972dbca220" providerId="ADAL" clId="{EFB77F44-F58F-41D9-96AC-C048471AE552}" dt="2020-04-07T19:35:50.834" v="18594" actId="1076"/>
          <ac:spMkLst>
            <pc:docMk/>
            <pc:sldMk cId="3202319553" sldId="297"/>
            <ac:spMk id="14" creationId="{57C5E9C1-DCF3-4C75-A01B-D60862530D15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15" creationId="{F8187299-EE11-435E-B9CB-3B78D283C3DA}"/>
          </ac:spMkLst>
        </pc:spChg>
        <pc:spChg chg="add mod">
          <ac:chgData name="Robert Gmyr" userId="0637f0e2-520e-4a76-9a30-ac972dbca220" providerId="ADAL" clId="{EFB77F44-F58F-41D9-96AC-C048471AE552}" dt="2020-04-07T19:35:50.834" v="18594" actId="1076"/>
          <ac:spMkLst>
            <pc:docMk/>
            <pc:sldMk cId="3202319553" sldId="297"/>
            <ac:spMk id="16" creationId="{48724019-2245-45E6-8613-93F2991FC428}"/>
          </ac:spMkLst>
        </pc:spChg>
        <pc:spChg chg="add mod">
          <ac:chgData name="Robert Gmyr" userId="0637f0e2-520e-4a76-9a30-ac972dbca220" providerId="ADAL" clId="{EFB77F44-F58F-41D9-96AC-C048471AE552}" dt="2020-04-07T19:36:27.045" v="18611" actId="1076"/>
          <ac:spMkLst>
            <pc:docMk/>
            <pc:sldMk cId="3202319553" sldId="297"/>
            <ac:spMk id="17" creationId="{5CFC9740-2433-4883-8809-EF4103A15669}"/>
          </ac:spMkLst>
        </pc:spChg>
        <pc:spChg chg="add mod">
          <ac:chgData name="Robert Gmyr" userId="0637f0e2-520e-4a76-9a30-ac972dbca220" providerId="ADAL" clId="{EFB77F44-F58F-41D9-96AC-C048471AE552}" dt="2020-04-07T19:37:11.848" v="18684" actId="14100"/>
          <ac:spMkLst>
            <pc:docMk/>
            <pc:sldMk cId="3202319553" sldId="297"/>
            <ac:spMk id="18" creationId="{D44C515F-84AE-490D-857E-D29E7CF759B8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19" creationId="{C04387C3-9796-409D-A2DE-F943EA03F38F}"/>
          </ac:spMkLst>
        </pc:spChg>
        <pc:spChg chg="del">
          <ac:chgData name="Robert Gmyr" userId="0637f0e2-520e-4a76-9a30-ac972dbca220" providerId="ADAL" clId="{EFB77F44-F58F-41D9-96AC-C048471AE552}" dt="2020-04-07T19:34:30.591" v="18516" actId="478"/>
          <ac:spMkLst>
            <pc:docMk/>
            <pc:sldMk cId="3202319553" sldId="297"/>
            <ac:spMk id="25" creationId="{7DE1ED8A-99CE-4204-A99A-14D95647418E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26" creationId="{7C8E94D6-9574-457C-80D9-B338AEC89BDD}"/>
          </ac:spMkLst>
        </pc:spChg>
        <pc:spChg chg="del">
          <ac:chgData name="Robert Gmyr" userId="0637f0e2-520e-4a76-9a30-ac972dbca220" providerId="ADAL" clId="{EFB77F44-F58F-41D9-96AC-C048471AE552}" dt="2020-04-07T19:34:26.947" v="18513" actId="478"/>
          <ac:spMkLst>
            <pc:docMk/>
            <pc:sldMk cId="3202319553" sldId="297"/>
            <ac:spMk id="37" creationId="{62239552-1078-4AE3-969D-10E74B2AE5A9}"/>
          </ac:spMkLst>
        </pc:spChg>
        <pc:spChg chg="mod">
          <ac:chgData name="Robert Gmyr" userId="0637f0e2-520e-4a76-9a30-ac972dbca220" providerId="ADAL" clId="{EFB77F44-F58F-41D9-96AC-C048471AE552}" dt="2020-04-07T19:35:37.412" v="18583" actId="14100"/>
          <ac:spMkLst>
            <pc:docMk/>
            <pc:sldMk cId="3202319553" sldId="297"/>
            <ac:spMk id="39" creationId="{48C30F24-1A0D-449F-8D35-4828FEF27A14}"/>
          </ac:spMkLst>
        </pc:spChg>
        <pc:spChg chg="add del mod">
          <ac:chgData name="Robert Gmyr" userId="0637f0e2-520e-4a76-9a30-ac972dbca220" providerId="ADAL" clId="{EFB77F44-F58F-41D9-96AC-C048471AE552}" dt="2020-04-07T19:37:37.789" v="18686" actId="478"/>
          <ac:spMkLst>
            <pc:docMk/>
            <pc:sldMk cId="3202319553" sldId="297"/>
            <ac:spMk id="45" creationId="{A836C270-0B60-486E-B2F4-734CDA6EE05C}"/>
          </ac:spMkLst>
        </pc:spChg>
        <pc:spChg chg="add mod">
          <ac:chgData name="Robert Gmyr" userId="0637f0e2-520e-4a76-9a30-ac972dbca220" providerId="ADAL" clId="{EFB77F44-F58F-41D9-96AC-C048471AE552}" dt="2020-04-07T19:44:14.022" v="19078" actId="20577"/>
          <ac:spMkLst>
            <pc:docMk/>
            <pc:sldMk cId="3202319553" sldId="297"/>
            <ac:spMk id="48" creationId="{222FB8C2-4193-476B-8F2C-8823B5C2537E}"/>
          </ac:spMkLst>
        </pc:spChg>
        <pc:grpChg chg="add mod">
          <ac:chgData name="Robert Gmyr" userId="0637f0e2-520e-4a76-9a30-ac972dbca220" providerId="ADAL" clId="{EFB77F44-F58F-41D9-96AC-C048471AE552}" dt="2020-04-07T19:35:50.834" v="18594" actId="1076"/>
          <ac:grpSpMkLst>
            <pc:docMk/>
            <pc:sldMk cId="3202319553" sldId="297"/>
            <ac:grpSpMk id="12" creationId="{860F0EC1-C3F6-490C-8C9A-0F3A4FC6EA4E}"/>
          </ac:grpSpMkLst>
        </pc:grpChg>
      </pc:sldChg>
      <pc:sldChg chg="addSp delSp modSp add mod delAnim modAnim">
        <pc:chgData name="Robert Gmyr" userId="0637f0e2-520e-4a76-9a30-ac972dbca220" providerId="ADAL" clId="{EFB77F44-F58F-41D9-96AC-C048471AE552}" dt="2020-04-07T21:25:34.811" v="22604" actId="20577"/>
        <pc:sldMkLst>
          <pc:docMk/>
          <pc:sldMk cId="1004805816" sldId="298"/>
        </pc:sldMkLst>
        <pc:spChg chg="mod">
          <ac:chgData name="Robert Gmyr" userId="0637f0e2-520e-4a76-9a30-ac972dbca220" providerId="ADAL" clId="{EFB77F44-F58F-41D9-96AC-C048471AE552}" dt="2020-04-07T21:25:34.811" v="22604" actId="20577"/>
          <ac:spMkLst>
            <pc:docMk/>
            <pc:sldMk cId="1004805816" sldId="298"/>
            <ac:spMk id="2" creationId="{DA7FD860-2355-4C2F-BD4C-29B7C3D2A91D}"/>
          </ac:spMkLst>
        </pc:spChg>
        <pc:spChg chg="mod">
          <ac:chgData name="Robert Gmyr" userId="0637f0e2-520e-4a76-9a30-ac972dbca220" providerId="ADAL" clId="{EFB77F44-F58F-41D9-96AC-C048471AE552}" dt="2020-04-07T19:53:26.031" v="19229" actId="20577"/>
          <ac:spMkLst>
            <pc:docMk/>
            <pc:sldMk cId="1004805816" sldId="298"/>
            <ac:spMk id="7" creationId="{71701A19-85F3-4DDA-9386-B183B375F8F1}"/>
          </ac:spMkLst>
        </pc:spChg>
        <pc:spChg chg="mod">
          <ac:chgData name="Robert Gmyr" userId="0637f0e2-520e-4a76-9a30-ac972dbca220" providerId="ADAL" clId="{EFB77F44-F58F-41D9-96AC-C048471AE552}" dt="2020-04-07T19:53:36.879" v="19242" actId="20577"/>
          <ac:spMkLst>
            <pc:docMk/>
            <pc:sldMk cId="1004805816" sldId="298"/>
            <ac:spMk id="9" creationId="{BA5B3999-3074-4316-B009-5BDC5C1AE8E7}"/>
          </ac:spMkLst>
        </pc:spChg>
        <pc:spChg chg="del">
          <ac:chgData name="Robert Gmyr" userId="0637f0e2-520e-4a76-9a30-ac972dbca220" providerId="ADAL" clId="{EFB77F44-F58F-41D9-96AC-C048471AE552}" dt="2020-04-07T19:52:48.717" v="19149" actId="478"/>
          <ac:spMkLst>
            <pc:docMk/>
            <pc:sldMk cId="1004805816" sldId="298"/>
            <ac:spMk id="15" creationId="{F8187299-EE11-435E-B9CB-3B78D283C3DA}"/>
          </ac:spMkLst>
        </pc:spChg>
        <pc:spChg chg="del">
          <ac:chgData name="Robert Gmyr" userId="0637f0e2-520e-4a76-9a30-ac972dbca220" providerId="ADAL" clId="{EFB77F44-F58F-41D9-96AC-C048471AE552}" dt="2020-04-07T19:52:48.717" v="19149" actId="478"/>
          <ac:spMkLst>
            <pc:docMk/>
            <pc:sldMk cId="1004805816" sldId="298"/>
            <ac:spMk id="19" creationId="{C04387C3-9796-409D-A2DE-F943EA03F38F}"/>
          </ac:spMkLst>
        </pc:spChg>
        <pc:spChg chg="add mod">
          <ac:chgData name="Robert Gmyr" userId="0637f0e2-520e-4a76-9a30-ac972dbca220" providerId="ADAL" clId="{EFB77F44-F58F-41D9-96AC-C048471AE552}" dt="2020-04-07T19:54:06.907" v="19244" actId="1076"/>
          <ac:spMkLst>
            <pc:docMk/>
            <pc:sldMk cId="1004805816" sldId="298"/>
            <ac:spMk id="24" creationId="{4DBAEF17-CED6-4629-8F0D-0DCB6ABB62F7}"/>
          </ac:spMkLst>
        </pc:spChg>
        <pc:spChg chg="del mod">
          <ac:chgData name="Robert Gmyr" userId="0637f0e2-520e-4a76-9a30-ac972dbca220" providerId="ADAL" clId="{EFB77F44-F58F-41D9-96AC-C048471AE552}" dt="2020-04-07T19:52:50.844" v="19151" actId="478"/>
          <ac:spMkLst>
            <pc:docMk/>
            <pc:sldMk cId="1004805816" sldId="298"/>
            <ac:spMk id="25" creationId="{7DE1ED8A-99CE-4204-A99A-14D95647418E}"/>
          </ac:spMkLst>
        </pc:spChg>
        <pc:spChg chg="del">
          <ac:chgData name="Robert Gmyr" userId="0637f0e2-520e-4a76-9a30-ac972dbca220" providerId="ADAL" clId="{EFB77F44-F58F-41D9-96AC-C048471AE552}" dt="2020-04-07T19:52:48.717" v="19149" actId="478"/>
          <ac:spMkLst>
            <pc:docMk/>
            <pc:sldMk cId="1004805816" sldId="298"/>
            <ac:spMk id="26" creationId="{7C8E94D6-9574-457C-80D9-B338AEC89BDD}"/>
          </ac:spMkLst>
        </pc:spChg>
        <pc:spChg chg="add mod">
          <ac:chgData name="Robert Gmyr" userId="0637f0e2-520e-4a76-9a30-ac972dbca220" providerId="ADAL" clId="{EFB77F44-F58F-41D9-96AC-C048471AE552}" dt="2020-04-07T19:54:06.907" v="19244" actId="1076"/>
          <ac:spMkLst>
            <pc:docMk/>
            <pc:sldMk cId="1004805816" sldId="298"/>
            <ac:spMk id="28" creationId="{36AEBAB1-9F6A-4355-8F4C-A6D24C949CEC}"/>
          </ac:spMkLst>
        </pc:spChg>
        <pc:spChg chg="add mod">
          <ac:chgData name="Robert Gmyr" userId="0637f0e2-520e-4a76-9a30-ac972dbca220" providerId="ADAL" clId="{EFB77F44-F58F-41D9-96AC-C048471AE552}" dt="2020-04-07T19:54:06.907" v="19244" actId="1076"/>
          <ac:spMkLst>
            <pc:docMk/>
            <pc:sldMk cId="1004805816" sldId="298"/>
            <ac:spMk id="30" creationId="{13EECD82-068E-493C-8420-009A0E1104BE}"/>
          </ac:spMkLst>
        </pc:spChg>
        <pc:spChg chg="add mod">
          <ac:chgData name="Robert Gmyr" userId="0637f0e2-520e-4a76-9a30-ac972dbca220" providerId="ADAL" clId="{EFB77F44-F58F-41D9-96AC-C048471AE552}" dt="2020-04-07T20:01:22.322" v="19284" actId="20577"/>
          <ac:spMkLst>
            <pc:docMk/>
            <pc:sldMk cId="1004805816" sldId="298"/>
            <ac:spMk id="32" creationId="{517EB945-87BA-4012-935D-9F5EBB58DF42}"/>
          </ac:spMkLst>
        </pc:spChg>
        <pc:spChg chg="add mod">
          <ac:chgData name="Robert Gmyr" userId="0637f0e2-520e-4a76-9a30-ac972dbca220" providerId="ADAL" clId="{EFB77F44-F58F-41D9-96AC-C048471AE552}" dt="2020-04-07T20:01:29.286" v="19285" actId="1076"/>
          <ac:spMkLst>
            <pc:docMk/>
            <pc:sldMk cId="1004805816" sldId="298"/>
            <ac:spMk id="34" creationId="{8D215A79-C315-4759-BDD2-5C6378A1FC45}"/>
          </ac:spMkLst>
        </pc:spChg>
        <pc:spChg chg="del">
          <ac:chgData name="Robert Gmyr" userId="0637f0e2-520e-4a76-9a30-ac972dbca220" providerId="ADAL" clId="{EFB77F44-F58F-41D9-96AC-C048471AE552}" dt="2020-04-07T19:52:52.088" v="19152" actId="478"/>
          <ac:spMkLst>
            <pc:docMk/>
            <pc:sldMk cId="1004805816" sldId="298"/>
            <ac:spMk id="37" creationId="{62239552-1078-4AE3-969D-10E74B2AE5A9}"/>
          </ac:spMkLst>
        </pc:spChg>
        <pc:spChg chg="mod">
          <ac:chgData name="Robert Gmyr" userId="0637f0e2-520e-4a76-9a30-ac972dbca220" providerId="ADAL" clId="{EFB77F44-F58F-41D9-96AC-C048471AE552}" dt="2020-04-07T19:53:14.087" v="19207" actId="20577"/>
          <ac:spMkLst>
            <pc:docMk/>
            <pc:sldMk cId="1004805816" sldId="298"/>
            <ac:spMk id="39" creationId="{48C30F24-1A0D-449F-8D35-4828FEF27A14}"/>
          </ac:spMkLst>
        </pc:spChg>
      </pc:sldChg>
      <pc:sldChg chg="modSp new mod modAnim">
        <pc:chgData name="Robert Gmyr" userId="0637f0e2-520e-4a76-9a30-ac972dbca220" providerId="ADAL" clId="{EFB77F44-F58F-41D9-96AC-C048471AE552}" dt="2020-04-07T21:14:35.367" v="22471" actId="20577"/>
        <pc:sldMkLst>
          <pc:docMk/>
          <pc:sldMk cId="978105380" sldId="299"/>
        </pc:sldMkLst>
        <pc:spChg chg="mod">
          <ac:chgData name="Robert Gmyr" userId="0637f0e2-520e-4a76-9a30-ac972dbca220" providerId="ADAL" clId="{EFB77F44-F58F-41D9-96AC-C048471AE552}" dt="2020-04-07T20:39:43.433" v="21723" actId="20577"/>
          <ac:spMkLst>
            <pc:docMk/>
            <pc:sldMk cId="978105380" sldId="299"/>
            <ac:spMk id="2" creationId="{85FB43A4-1AFA-4197-A0C5-AD0BAFA1CF80}"/>
          </ac:spMkLst>
        </pc:spChg>
        <pc:spChg chg="mod">
          <ac:chgData name="Robert Gmyr" userId="0637f0e2-520e-4a76-9a30-ac972dbca220" providerId="ADAL" clId="{EFB77F44-F58F-41D9-96AC-C048471AE552}" dt="2020-04-07T21:14:35.367" v="22471" actId="20577"/>
          <ac:spMkLst>
            <pc:docMk/>
            <pc:sldMk cId="978105380" sldId="299"/>
            <ac:spMk id="3" creationId="{709926F9-B8AB-4DDD-AB2C-18B8E443D33F}"/>
          </ac:spMkLst>
        </pc:spChg>
      </pc:sldChg>
      <pc:sldChg chg="delSp add del mod">
        <pc:chgData name="Robert Gmyr" userId="0637f0e2-520e-4a76-9a30-ac972dbca220" providerId="ADAL" clId="{EFB77F44-F58F-41D9-96AC-C048471AE552}" dt="2020-04-07T20:49:52.785" v="22248" actId="2696"/>
        <pc:sldMkLst>
          <pc:docMk/>
          <pc:sldMk cId="2353183992" sldId="300"/>
        </pc:sldMkLst>
        <pc:spChg chg="del">
          <ac:chgData name="Robert Gmyr" userId="0637f0e2-520e-4a76-9a30-ac972dbca220" providerId="ADAL" clId="{EFB77F44-F58F-41D9-96AC-C048471AE552}" dt="2020-04-07T20:46:53.248" v="21961" actId="478"/>
          <ac:spMkLst>
            <pc:docMk/>
            <pc:sldMk cId="2353183992" sldId="300"/>
            <ac:spMk id="5" creationId="{74DBEAA2-6A6D-4274-895C-20979F8E008A}"/>
          </ac:spMkLst>
        </pc:spChg>
      </pc:sldChg>
    </pc:docChg>
  </pc:docChgLst>
  <pc:docChgLst>
    <pc:chgData clId="Web-{BE9FEC83-D78F-280D-1CD7-F30EDFAB7EDB}"/>
    <pc:docChg chg="modSld">
      <pc:chgData name="" userId="" providerId="" clId="Web-{BE9FEC83-D78F-280D-1CD7-F30EDFAB7EDB}" dt="2020-08-08T16:01:27.408" v="1" actId="20577"/>
      <pc:docMkLst>
        <pc:docMk/>
      </pc:docMkLst>
      <pc:sldChg chg="modSp">
        <pc:chgData name="" userId="" providerId="" clId="Web-{BE9FEC83-D78F-280D-1CD7-F30EDFAB7EDB}" dt="2020-08-08T16:01:27.408" v="0" actId="20577"/>
        <pc:sldMkLst>
          <pc:docMk/>
          <pc:sldMk cId="1195477781" sldId="301"/>
        </pc:sldMkLst>
        <pc:spChg chg="mod">
          <ac:chgData name="" userId="" providerId="" clId="Web-{BE9FEC83-D78F-280D-1CD7-F30EDFAB7EDB}" dt="2020-08-08T16:01:27.408" v="0" actId="20577"/>
          <ac:spMkLst>
            <pc:docMk/>
            <pc:sldMk cId="1195477781" sldId="301"/>
            <ac:spMk id="3" creationId="{716BFACA-F9AE-4B08-9A06-08E805B70686}"/>
          </ac:spMkLst>
        </pc:spChg>
      </pc:sldChg>
    </pc:docChg>
  </pc:docChgLst>
  <pc:docChgLst>
    <pc:chgData name="Liyang Lu" userId="S::liylu@microsoft.com::4fbc90d2-2abd-49f6-bbbe-d91aba2a69dc" providerId="AD" clId="Web-{F25C7B67-39FA-F6AF-72BB-0E6A7CFDB9BB}"/>
    <pc:docChg chg="modSld">
      <pc:chgData name="Liyang Lu" userId="S::liylu@microsoft.com::4fbc90d2-2abd-49f6-bbbe-d91aba2a69dc" providerId="AD" clId="Web-{F25C7B67-39FA-F6AF-72BB-0E6A7CFDB9BB}" dt="2020-04-01T23:30:33.197" v="365" actId="20577"/>
      <pc:docMkLst>
        <pc:docMk/>
      </pc:docMkLst>
      <pc:sldChg chg="addSp delSp modSp">
        <pc:chgData name="Liyang Lu" userId="S::liylu@microsoft.com::4fbc90d2-2abd-49f6-bbbe-d91aba2a69dc" providerId="AD" clId="Web-{F25C7B67-39FA-F6AF-72BB-0E6A7CFDB9BB}" dt="2020-04-01T23:29:26.556" v="361" actId="20577"/>
        <pc:sldMkLst>
          <pc:docMk/>
          <pc:sldMk cId="2045663580" sldId="266"/>
        </pc:sldMkLst>
        <pc:spChg chg="mod">
          <ac:chgData name="Liyang Lu" userId="S::liylu@microsoft.com::4fbc90d2-2abd-49f6-bbbe-d91aba2a69dc" providerId="AD" clId="Web-{F25C7B67-39FA-F6AF-72BB-0E6A7CFDB9BB}" dt="2020-04-01T23:29:26.556" v="361" actId="20577"/>
          <ac:spMkLst>
            <pc:docMk/>
            <pc:sldMk cId="2045663580" sldId="266"/>
            <ac:spMk id="3" creationId="{637BB5A3-5527-40BB-B51A-73BD5B52BAA7}"/>
          </ac:spMkLst>
        </pc:spChg>
        <pc:grpChg chg="add mod">
          <ac:chgData name="Liyang Lu" userId="S::liylu@microsoft.com::4fbc90d2-2abd-49f6-bbbe-d91aba2a69dc" providerId="AD" clId="Web-{F25C7B67-39FA-F6AF-72BB-0E6A7CFDB9BB}" dt="2020-04-01T23:17:44.257" v="124" actId="1076"/>
          <ac:grpSpMkLst>
            <pc:docMk/>
            <pc:sldMk cId="2045663580" sldId="266"/>
            <ac:grpSpMk id="10" creationId="{E6A4DF0E-B9F1-48DD-9079-A10D779DFB1F}"/>
          </ac:grpSpMkLst>
        </pc:grpChg>
        <pc:picChg chg="add del mod">
          <ac:chgData name="Liyang Lu" userId="S::liylu@microsoft.com::4fbc90d2-2abd-49f6-bbbe-d91aba2a69dc" providerId="AD" clId="Web-{F25C7B67-39FA-F6AF-72BB-0E6A7CFDB9BB}" dt="2020-04-01T23:06:38.802" v="15"/>
          <ac:picMkLst>
            <pc:docMk/>
            <pc:sldMk cId="2045663580" sldId="266"/>
            <ac:picMk id="4" creationId="{D84A9AB4-B065-4B40-8B4C-5696AFBA9BB4}"/>
          </ac:picMkLst>
        </pc:picChg>
        <pc:picChg chg="add mod">
          <ac:chgData name="Liyang Lu" userId="S::liylu@microsoft.com::4fbc90d2-2abd-49f6-bbbe-d91aba2a69dc" providerId="AD" clId="Web-{F25C7B67-39FA-F6AF-72BB-0E6A7CFDB9BB}" dt="2020-04-01T23:09:50.569" v="73" actId="1076"/>
          <ac:picMkLst>
            <pc:docMk/>
            <pc:sldMk cId="2045663580" sldId="266"/>
            <ac:picMk id="6" creationId="{E9C1084F-BCD6-4651-8A2E-81FC3BE91308}"/>
          </ac:picMkLst>
        </pc:picChg>
        <pc:picChg chg="add mod">
          <ac:chgData name="Liyang Lu" userId="S::liylu@microsoft.com::4fbc90d2-2abd-49f6-bbbe-d91aba2a69dc" providerId="AD" clId="Web-{F25C7B67-39FA-F6AF-72BB-0E6A7CFDB9BB}" dt="2020-04-01T23:10:39.662" v="77" actId="14100"/>
          <ac:picMkLst>
            <pc:docMk/>
            <pc:sldMk cId="2045663580" sldId="266"/>
            <ac:picMk id="8" creationId="{D79FA3B3-CE1E-4876-A56B-71207E1C74A7}"/>
          </ac:picMkLst>
        </pc:picChg>
      </pc:sldChg>
      <pc:sldChg chg="modSp">
        <pc:chgData name="Liyang Lu" userId="S::liylu@microsoft.com::4fbc90d2-2abd-49f6-bbbe-d91aba2a69dc" providerId="AD" clId="Web-{F25C7B67-39FA-F6AF-72BB-0E6A7CFDB9BB}" dt="2020-04-01T23:30:30.197" v="363" actId="20577"/>
        <pc:sldMkLst>
          <pc:docMk/>
          <pc:sldMk cId="736876078" sldId="269"/>
        </pc:sldMkLst>
        <pc:spChg chg="mod">
          <ac:chgData name="Liyang Lu" userId="S::liylu@microsoft.com::4fbc90d2-2abd-49f6-bbbe-d91aba2a69dc" providerId="AD" clId="Web-{F25C7B67-39FA-F6AF-72BB-0E6A7CFDB9BB}" dt="2020-04-01T23:30:30.197" v="363" actId="20577"/>
          <ac:spMkLst>
            <pc:docMk/>
            <pc:sldMk cId="736876078" sldId="269"/>
            <ac:spMk id="3" creationId="{5BEC6A2D-A30D-4E1C-837C-C61FC455322D}"/>
          </ac:spMkLst>
        </pc:spChg>
      </pc:sldChg>
    </pc:docChg>
  </pc:docChgLst>
  <pc:docChgLst>
    <pc:chgData name="Robert Gmyr" userId="0637f0e2-520e-4a76-9a30-ac972dbca220" providerId="ADAL" clId="{26CBC180-DFE4-4787-A175-190E1E778059}"/>
    <pc:docChg chg="modSld">
      <pc:chgData name="Robert Gmyr" userId="0637f0e2-520e-4a76-9a30-ac972dbca220" providerId="ADAL" clId="{26CBC180-DFE4-4787-A175-190E1E778059}" dt="2020-04-07T21:57:13.547" v="3"/>
      <pc:docMkLst>
        <pc:docMk/>
      </pc:docMkLst>
      <pc:sldChg chg="modAnim">
        <pc:chgData name="Robert Gmyr" userId="0637f0e2-520e-4a76-9a30-ac972dbca220" providerId="ADAL" clId="{26CBC180-DFE4-4787-A175-190E1E778059}" dt="2020-04-07T21:57:13.547" v="3"/>
        <pc:sldMkLst>
          <pc:docMk/>
          <pc:sldMk cId="4025886681" sldId="290"/>
        </pc:sldMkLst>
      </pc:sldChg>
    </pc:docChg>
  </pc:docChgLst>
  <pc:docChgLst>
    <pc:chgData name="Liyang Lu" userId="S::liylu@microsoft.com::4fbc90d2-2abd-49f6-bbbe-d91aba2a69dc" providerId="AD" clId="Web-{22D3C2A0-1E1A-9CB8-CE11-E95072069F99}"/>
    <pc:docChg chg="mod addSld delSld modSld">
      <pc:chgData name="Liyang Lu" userId="S::liylu@microsoft.com::4fbc90d2-2abd-49f6-bbbe-d91aba2a69dc" providerId="AD" clId="Web-{22D3C2A0-1E1A-9CB8-CE11-E95072069F99}" dt="2020-04-01T21:40:18.920" v="941" actId="20577"/>
      <pc:docMkLst>
        <pc:docMk/>
      </pc:docMkLst>
      <pc:sldChg chg="addSp modSp del">
        <pc:chgData name="Liyang Lu" userId="S::liylu@microsoft.com::4fbc90d2-2abd-49f6-bbbe-d91aba2a69dc" providerId="AD" clId="Web-{22D3C2A0-1E1A-9CB8-CE11-E95072069F99}" dt="2020-04-01T20:34:27.382" v="373"/>
        <pc:sldMkLst>
          <pc:docMk/>
          <pc:sldMk cId="970299720" sldId="258"/>
        </pc:sldMkLst>
        <pc:picChg chg="add mod">
          <ac:chgData name="Liyang Lu" userId="S::liylu@microsoft.com::4fbc90d2-2abd-49f6-bbbe-d91aba2a69dc" providerId="AD" clId="Web-{22D3C2A0-1E1A-9CB8-CE11-E95072069F99}" dt="2020-04-01T20:26:51.442" v="260" actId="14100"/>
          <ac:picMkLst>
            <pc:docMk/>
            <pc:sldMk cId="970299720" sldId="258"/>
            <ac:picMk id="4" creationId="{F5EB8817-2F09-43FB-B4DB-37EE89BF4772}"/>
          </ac:picMkLst>
        </pc:picChg>
      </pc:sldChg>
      <pc:sldChg chg="addSp delSp modSp new">
        <pc:chgData name="Liyang Lu" userId="S::liylu@microsoft.com::4fbc90d2-2abd-49f6-bbbe-d91aba2a69dc" providerId="AD" clId="Web-{22D3C2A0-1E1A-9CB8-CE11-E95072069F99}" dt="2020-04-01T21:25:41.009" v="698" actId="20577"/>
        <pc:sldMkLst>
          <pc:docMk/>
          <pc:sldMk cId="2247150151" sldId="259"/>
        </pc:sldMkLst>
        <pc:spChg chg="mod">
          <ac:chgData name="Liyang Lu" userId="S::liylu@microsoft.com::4fbc90d2-2abd-49f6-bbbe-d91aba2a69dc" providerId="AD" clId="Web-{22D3C2A0-1E1A-9CB8-CE11-E95072069F99}" dt="2020-04-01T18:42:25.335" v="105" actId="20577"/>
          <ac:spMkLst>
            <pc:docMk/>
            <pc:sldMk cId="2247150151" sldId="259"/>
            <ac:spMk id="2" creationId="{B8249DB7-C21F-40A3-B152-ED681F649770}"/>
          </ac:spMkLst>
        </pc:spChg>
        <pc:spChg chg="del">
          <ac:chgData name="Liyang Lu" userId="S::liylu@microsoft.com::4fbc90d2-2abd-49f6-bbbe-d91aba2a69dc" providerId="AD" clId="Web-{22D3C2A0-1E1A-9CB8-CE11-E95072069F99}" dt="2020-04-01T18:42:37.054" v="109"/>
          <ac:spMkLst>
            <pc:docMk/>
            <pc:sldMk cId="2247150151" sldId="259"/>
            <ac:spMk id="3" creationId="{9707E8EF-AB92-4EE0-955A-946ABDF3A929}"/>
          </ac:spMkLst>
        </pc:spChg>
        <pc:spChg chg="add del">
          <ac:chgData name="Liyang Lu" userId="S::liylu@microsoft.com::4fbc90d2-2abd-49f6-bbbe-d91aba2a69dc" providerId="AD" clId="Web-{22D3C2A0-1E1A-9CB8-CE11-E95072069F99}" dt="2020-04-01T18:39:19.382" v="67"/>
          <ac:spMkLst>
            <pc:docMk/>
            <pc:sldMk cId="2247150151" sldId="259"/>
            <ac:spMk id="4" creationId="{AC5E56F5-AC6A-48EB-8D9E-A3BBE3C4CF92}"/>
          </ac:spMkLst>
        </pc:spChg>
        <pc:graphicFrameChg chg="add mod modGraphic">
          <ac:chgData name="Liyang Lu" userId="S::liylu@microsoft.com::4fbc90d2-2abd-49f6-bbbe-d91aba2a69dc" providerId="AD" clId="Web-{22D3C2A0-1E1A-9CB8-CE11-E95072069F99}" dt="2020-04-01T21:25:41.009" v="698" actId="20577"/>
          <ac:graphicFrameMkLst>
            <pc:docMk/>
            <pc:sldMk cId="2247150151" sldId="259"/>
            <ac:graphicFrameMk id="5" creationId="{A69B240B-FB18-459B-A3D9-47BB21354118}"/>
          </ac:graphicFrameMkLst>
        </pc:graphicFrameChg>
      </pc:sldChg>
      <pc:sldChg chg="modSp modCm">
        <pc:chgData name="Liyang Lu" userId="S::liylu@microsoft.com::4fbc90d2-2abd-49f6-bbbe-d91aba2a69dc" providerId="AD" clId="Web-{22D3C2A0-1E1A-9CB8-CE11-E95072069F99}" dt="2020-04-01T20:15:18.329" v="255" actId="20577"/>
        <pc:sldMkLst>
          <pc:docMk/>
          <pc:sldMk cId="2124047697" sldId="260"/>
        </pc:sldMkLst>
        <pc:spChg chg="mod">
          <ac:chgData name="Liyang Lu" userId="S::liylu@microsoft.com::4fbc90d2-2abd-49f6-bbbe-d91aba2a69dc" providerId="AD" clId="Web-{22D3C2A0-1E1A-9CB8-CE11-E95072069F99}" dt="2020-04-01T20:15:18.329" v="255" actId="20577"/>
          <ac:spMkLst>
            <pc:docMk/>
            <pc:sldMk cId="2124047697" sldId="260"/>
            <ac:spMk id="3" creationId="{80CDC877-3DF7-4B57-93CF-8DD2D59FE828}"/>
          </ac:spMkLst>
        </pc:spChg>
      </pc:sldChg>
      <pc:sldChg chg="modSp add replId">
        <pc:chgData name="Liyang Lu" userId="S::liylu@microsoft.com::4fbc90d2-2abd-49f6-bbbe-d91aba2a69dc" providerId="AD" clId="Web-{22D3C2A0-1E1A-9CB8-CE11-E95072069F99}" dt="2020-04-01T20:38:57.290" v="510" actId="20577"/>
        <pc:sldMkLst>
          <pc:docMk/>
          <pc:sldMk cId="1418799423" sldId="261"/>
        </pc:sldMkLst>
        <pc:spChg chg="mod">
          <ac:chgData name="Liyang Lu" userId="S::liylu@microsoft.com::4fbc90d2-2abd-49f6-bbbe-d91aba2a69dc" providerId="AD" clId="Web-{22D3C2A0-1E1A-9CB8-CE11-E95072069F99}" dt="2020-04-01T20:36:34.602" v="444" actId="20577"/>
          <ac:spMkLst>
            <pc:docMk/>
            <pc:sldMk cId="1418799423" sldId="261"/>
            <ac:spMk id="2" creationId="{90301FC5-739D-4F64-AE23-C4F4017185FE}"/>
          </ac:spMkLst>
        </pc:spChg>
        <pc:spChg chg="mod">
          <ac:chgData name="Liyang Lu" userId="S::liylu@microsoft.com::4fbc90d2-2abd-49f6-bbbe-d91aba2a69dc" providerId="AD" clId="Web-{22D3C2A0-1E1A-9CB8-CE11-E95072069F99}" dt="2020-04-01T20:38:57.290" v="510" actId="20577"/>
          <ac:spMkLst>
            <pc:docMk/>
            <pc:sldMk cId="1418799423" sldId="261"/>
            <ac:spMk id="3" creationId="{ADE34D35-C8F0-4897-862C-C7FDDA392BCE}"/>
          </ac:spMkLst>
        </pc:spChg>
        <pc:picChg chg="mod">
          <ac:chgData name="Liyang Lu" userId="S::liylu@microsoft.com::4fbc90d2-2abd-49f6-bbbe-d91aba2a69dc" providerId="AD" clId="Web-{22D3C2A0-1E1A-9CB8-CE11-E95072069F99}" dt="2020-04-01T20:34:22.945" v="372" actId="14100"/>
          <ac:picMkLst>
            <pc:docMk/>
            <pc:sldMk cId="1418799423" sldId="261"/>
            <ac:picMk id="4" creationId="{F5EB8817-2F09-43FB-B4DB-37EE89BF4772}"/>
          </ac:picMkLst>
        </pc:picChg>
      </pc:sldChg>
      <pc:sldChg chg="addSp delSp modSp add replId">
        <pc:chgData name="Liyang Lu" userId="S::liylu@microsoft.com::4fbc90d2-2abd-49f6-bbbe-d91aba2a69dc" providerId="AD" clId="Web-{22D3C2A0-1E1A-9CB8-CE11-E95072069F99}" dt="2020-04-01T21:00:06.438" v="631" actId="1076"/>
        <pc:sldMkLst>
          <pc:docMk/>
          <pc:sldMk cId="1933098671" sldId="262"/>
        </pc:sldMkLst>
        <pc:spChg chg="mod">
          <ac:chgData name="Liyang Lu" userId="S::liylu@microsoft.com::4fbc90d2-2abd-49f6-bbbe-d91aba2a69dc" providerId="AD" clId="Web-{22D3C2A0-1E1A-9CB8-CE11-E95072069F99}" dt="2020-04-01T21:00:00.031" v="628" actId="20577"/>
          <ac:spMkLst>
            <pc:docMk/>
            <pc:sldMk cId="1933098671" sldId="262"/>
            <ac:spMk id="2" creationId="{90301FC5-739D-4F64-AE23-C4F4017185FE}"/>
          </ac:spMkLst>
        </pc:spChg>
        <pc:spChg chg="mod">
          <ac:chgData name="Liyang Lu" userId="S::liylu@microsoft.com::4fbc90d2-2abd-49f6-bbbe-d91aba2a69dc" providerId="AD" clId="Web-{22D3C2A0-1E1A-9CB8-CE11-E95072069F99}" dt="2020-04-01T20:59:49.375" v="623" actId="20577"/>
          <ac:spMkLst>
            <pc:docMk/>
            <pc:sldMk cId="1933098671" sldId="262"/>
            <ac:spMk id="3" creationId="{ADE34D35-C8F0-4897-862C-C7FDDA392BCE}"/>
          </ac:spMkLst>
        </pc:spChg>
        <pc:picChg chg="del">
          <ac:chgData name="Liyang Lu" userId="S::liylu@microsoft.com::4fbc90d2-2abd-49f6-bbbe-d91aba2a69dc" providerId="AD" clId="Web-{22D3C2A0-1E1A-9CB8-CE11-E95072069F99}" dt="2020-04-01T20:35:04.758" v="380"/>
          <ac:picMkLst>
            <pc:docMk/>
            <pc:sldMk cId="1933098671" sldId="262"/>
            <ac:picMk id="4" creationId="{F5EB8817-2F09-43FB-B4DB-37EE89BF4772}"/>
          </ac:picMkLst>
        </pc:picChg>
        <pc:picChg chg="add mod">
          <ac:chgData name="Liyang Lu" userId="S::liylu@microsoft.com::4fbc90d2-2abd-49f6-bbbe-d91aba2a69dc" providerId="AD" clId="Web-{22D3C2A0-1E1A-9CB8-CE11-E95072069F99}" dt="2020-04-01T21:00:06.438" v="631" actId="1076"/>
          <ac:picMkLst>
            <pc:docMk/>
            <pc:sldMk cId="1933098671" sldId="262"/>
            <ac:picMk id="5" creationId="{8FF87C3B-6B60-4636-A173-DAF8A600502F}"/>
          </ac:picMkLst>
        </pc:picChg>
      </pc:sldChg>
      <pc:sldChg chg="modSp new">
        <pc:chgData name="Liyang Lu" userId="S::liylu@microsoft.com::4fbc90d2-2abd-49f6-bbbe-d91aba2a69dc" providerId="AD" clId="Web-{22D3C2A0-1E1A-9CB8-CE11-E95072069F99}" dt="2020-04-01T21:24:54.649" v="693" actId="20577"/>
        <pc:sldMkLst>
          <pc:docMk/>
          <pc:sldMk cId="2324303724" sldId="264"/>
        </pc:sldMkLst>
        <pc:spChg chg="mod">
          <ac:chgData name="Liyang Lu" userId="S::liylu@microsoft.com::4fbc90d2-2abd-49f6-bbbe-d91aba2a69dc" providerId="AD" clId="Web-{22D3C2A0-1E1A-9CB8-CE11-E95072069F99}" dt="2020-04-01T21:21:41.945" v="669" actId="20577"/>
          <ac:spMkLst>
            <pc:docMk/>
            <pc:sldMk cId="2324303724" sldId="264"/>
            <ac:spMk id="2" creationId="{9273F32F-E3F5-4AB9-97DA-AF421EE1BD70}"/>
          </ac:spMkLst>
        </pc:spChg>
        <pc:spChg chg="mod">
          <ac:chgData name="Liyang Lu" userId="S::liylu@microsoft.com::4fbc90d2-2abd-49f6-bbbe-d91aba2a69dc" providerId="AD" clId="Web-{22D3C2A0-1E1A-9CB8-CE11-E95072069F99}" dt="2020-04-01T21:24:54.649" v="693" actId="20577"/>
          <ac:spMkLst>
            <pc:docMk/>
            <pc:sldMk cId="2324303724" sldId="264"/>
            <ac:spMk id="3" creationId="{40AA531A-2E8E-4BF7-84E8-6E67CCCEF121}"/>
          </ac:spMkLst>
        </pc:spChg>
      </pc:sldChg>
      <pc:sldChg chg="modSp new">
        <pc:chgData name="Liyang Lu" userId="S::liylu@microsoft.com::4fbc90d2-2abd-49f6-bbbe-d91aba2a69dc" providerId="AD" clId="Web-{22D3C2A0-1E1A-9CB8-CE11-E95072069F99}" dt="2020-04-01T21:40:17.436" v="938" actId="20577"/>
        <pc:sldMkLst>
          <pc:docMk/>
          <pc:sldMk cId="2045663580" sldId="266"/>
        </pc:sldMkLst>
        <pc:spChg chg="mod">
          <ac:chgData name="Liyang Lu" userId="S::liylu@microsoft.com::4fbc90d2-2abd-49f6-bbbe-d91aba2a69dc" providerId="AD" clId="Web-{22D3C2A0-1E1A-9CB8-CE11-E95072069F99}" dt="2020-04-01T21:26:45.681" v="724" actId="20577"/>
          <ac:spMkLst>
            <pc:docMk/>
            <pc:sldMk cId="2045663580" sldId="266"/>
            <ac:spMk id="2" creationId="{4EB9333E-3180-4C8B-A67B-26C2568D5EFC}"/>
          </ac:spMkLst>
        </pc:spChg>
        <pc:spChg chg="mod">
          <ac:chgData name="Liyang Lu" userId="S::liylu@microsoft.com::4fbc90d2-2abd-49f6-bbbe-d91aba2a69dc" providerId="AD" clId="Web-{22D3C2A0-1E1A-9CB8-CE11-E95072069F99}" dt="2020-04-01T21:40:17.436" v="938" actId="20577"/>
          <ac:spMkLst>
            <pc:docMk/>
            <pc:sldMk cId="2045663580" sldId="266"/>
            <ac:spMk id="3" creationId="{637BB5A3-5527-40BB-B51A-73BD5B52BAA7}"/>
          </ac:spMkLst>
        </pc:spChg>
      </pc:sldChg>
      <pc:sldChg chg="modSp new">
        <pc:chgData name="Liyang Lu" userId="S::liylu@microsoft.com::4fbc90d2-2abd-49f6-bbbe-d91aba2a69dc" providerId="AD" clId="Web-{22D3C2A0-1E1A-9CB8-CE11-E95072069F99}" dt="2020-04-01T21:35:10.465" v="827" actId="20577"/>
        <pc:sldMkLst>
          <pc:docMk/>
          <pc:sldMk cId="736876078" sldId="269"/>
        </pc:sldMkLst>
        <pc:spChg chg="mod">
          <ac:chgData name="Liyang Lu" userId="S::liylu@microsoft.com::4fbc90d2-2abd-49f6-bbbe-d91aba2a69dc" providerId="AD" clId="Web-{22D3C2A0-1E1A-9CB8-CE11-E95072069F99}" dt="2020-04-01T21:28:36.822" v="759" actId="20577"/>
          <ac:spMkLst>
            <pc:docMk/>
            <pc:sldMk cId="736876078" sldId="269"/>
            <ac:spMk id="2" creationId="{E7A188BF-9B99-4BBC-B20C-1A423DD1C51B}"/>
          </ac:spMkLst>
        </pc:spChg>
        <pc:spChg chg="mod">
          <ac:chgData name="Liyang Lu" userId="S::liylu@microsoft.com::4fbc90d2-2abd-49f6-bbbe-d91aba2a69dc" providerId="AD" clId="Web-{22D3C2A0-1E1A-9CB8-CE11-E95072069F99}" dt="2020-04-01T21:35:10.465" v="827" actId="20577"/>
          <ac:spMkLst>
            <pc:docMk/>
            <pc:sldMk cId="736876078" sldId="269"/>
            <ac:spMk id="3" creationId="{5BEC6A2D-A30D-4E1C-837C-C61FC455322D}"/>
          </ac:spMkLst>
        </pc:spChg>
      </pc:sldChg>
    </pc:docChg>
  </pc:docChgLst>
  <pc:docChgLst>
    <pc:chgData name="Liyang Lu" userId="S::liylu@microsoft.com::4fbc90d2-2abd-49f6-bbbe-d91aba2a69dc" providerId="AD" clId="Web-{55A2BB88-FCAC-49A9-9CE3-FC0F7856FC6D}"/>
    <pc:docChg chg="modSld">
      <pc:chgData name="Liyang Lu" userId="S::liylu@microsoft.com::4fbc90d2-2abd-49f6-bbbe-d91aba2a69dc" providerId="AD" clId="Web-{55A2BB88-FCAC-49A9-9CE3-FC0F7856FC6D}" dt="2020-04-07T22:56:09.223" v="2" actId="20577"/>
      <pc:docMkLst>
        <pc:docMk/>
      </pc:docMkLst>
      <pc:sldChg chg="modSp">
        <pc:chgData name="Liyang Lu" userId="S::liylu@microsoft.com::4fbc90d2-2abd-49f6-bbbe-d91aba2a69dc" providerId="AD" clId="Web-{55A2BB88-FCAC-49A9-9CE3-FC0F7856FC6D}" dt="2020-04-07T22:56:09.223" v="1" actId="20577"/>
        <pc:sldMkLst>
          <pc:docMk/>
          <pc:sldMk cId="2324303724" sldId="264"/>
        </pc:sldMkLst>
        <pc:spChg chg="mod">
          <ac:chgData name="Liyang Lu" userId="S::liylu@microsoft.com::4fbc90d2-2abd-49f6-bbbe-d91aba2a69dc" providerId="AD" clId="Web-{55A2BB88-FCAC-49A9-9CE3-FC0F7856FC6D}" dt="2020-04-07T22:56:09.223" v="1" actId="20577"/>
          <ac:spMkLst>
            <pc:docMk/>
            <pc:sldMk cId="2324303724" sldId="264"/>
            <ac:spMk id="3" creationId="{40AA531A-2E8E-4BF7-84E8-6E67CCCEF121}"/>
          </ac:spMkLst>
        </pc:spChg>
      </pc:sldChg>
    </pc:docChg>
  </pc:docChgLst>
  <pc:docChgLst>
    <pc:chgData name="Frank Seide" userId="S::fseide@microsoft.com::89065ef8-5f8b-46ec-8dd8-d1780fc34c00" providerId="AD" clId="Web-{FC404B9A-AC37-2665-41D0-387CED2901C9}"/>
    <pc:docChg chg="addSld delSld modSld sldOrd">
      <pc:chgData name="Frank Seide" userId="S::fseide@microsoft.com::89065ef8-5f8b-46ec-8dd8-d1780fc34c00" providerId="AD" clId="Web-{FC404B9A-AC37-2665-41D0-387CED2901C9}" dt="2020-08-08T00:29:01.238" v="591" actId="20577"/>
      <pc:docMkLst>
        <pc:docMk/>
      </pc:docMkLst>
      <pc:sldChg chg="modSp">
        <pc:chgData name="Frank Seide" userId="S::fseide@microsoft.com::89065ef8-5f8b-46ec-8dd8-d1780fc34c00" providerId="AD" clId="Web-{FC404B9A-AC37-2665-41D0-387CED2901C9}" dt="2020-08-07T21:56:16.992" v="378" actId="20577"/>
        <pc:sldMkLst>
          <pc:docMk/>
          <pc:sldMk cId="1208210745" sldId="270"/>
        </pc:sldMkLst>
        <pc:spChg chg="mod">
          <ac:chgData name="Frank Seide" userId="S::fseide@microsoft.com::89065ef8-5f8b-46ec-8dd8-d1780fc34c00" providerId="AD" clId="Web-{FC404B9A-AC37-2665-41D0-387CED2901C9}" dt="2020-08-07T21:56:16.992" v="378" actId="20577"/>
          <ac:spMkLst>
            <pc:docMk/>
            <pc:sldMk cId="1208210745" sldId="270"/>
            <ac:spMk id="2" creationId="{6DB043D2-6CFF-4EA9-8AC8-164BD5DC90F1}"/>
          </ac:spMkLst>
        </pc:spChg>
      </pc:sldChg>
      <pc:sldChg chg="modSp">
        <pc:chgData name="Frank Seide" userId="S::fseide@microsoft.com::89065ef8-5f8b-46ec-8dd8-d1780fc34c00" providerId="AD" clId="Web-{FC404B9A-AC37-2665-41D0-387CED2901C9}" dt="2020-08-07T21:50:37.413" v="102" actId="20577"/>
        <pc:sldMkLst>
          <pc:docMk/>
          <pc:sldMk cId="2206577734" sldId="272"/>
        </pc:sldMkLst>
        <pc:spChg chg="mod">
          <ac:chgData name="Frank Seide" userId="S::fseide@microsoft.com::89065ef8-5f8b-46ec-8dd8-d1780fc34c00" providerId="AD" clId="Web-{FC404B9A-AC37-2665-41D0-387CED2901C9}" dt="2020-08-07T21:50:37.413" v="102" actId="20577"/>
          <ac:spMkLst>
            <pc:docMk/>
            <pc:sldMk cId="2206577734" sldId="272"/>
            <ac:spMk id="3" creationId="{FF7C4485-D67A-47E0-90BF-028330185E2D}"/>
          </ac:spMkLst>
        </pc:spChg>
      </pc:sldChg>
      <pc:sldChg chg="modSp">
        <pc:chgData name="Frank Seide" userId="S::fseide@microsoft.com::89065ef8-5f8b-46ec-8dd8-d1780fc34c00" providerId="AD" clId="Web-{FC404B9A-AC37-2665-41D0-387CED2901C9}" dt="2020-08-07T21:56:23.242" v="382" actId="20577"/>
        <pc:sldMkLst>
          <pc:docMk/>
          <pc:sldMk cId="3832308294" sldId="294"/>
        </pc:sldMkLst>
        <pc:spChg chg="mod">
          <ac:chgData name="Frank Seide" userId="S::fseide@microsoft.com::89065ef8-5f8b-46ec-8dd8-d1780fc34c00" providerId="AD" clId="Web-{FC404B9A-AC37-2665-41D0-387CED2901C9}" dt="2020-08-07T21:56:23.242" v="382" actId="20577"/>
          <ac:spMkLst>
            <pc:docMk/>
            <pc:sldMk cId="3832308294" sldId="294"/>
            <ac:spMk id="2" creationId="{6DB043D2-6CFF-4EA9-8AC8-164BD5DC90F1}"/>
          </ac:spMkLst>
        </pc:spChg>
      </pc:sldChg>
      <pc:sldChg chg="modSp">
        <pc:chgData name="Frank Seide" userId="S::fseide@microsoft.com::89065ef8-5f8b-46ec-8dd8-d1780fc34c00" providerId="AD" clId="Web-{FC404B9A-AC37-2665-41D0-387CED2901C9}" dt="2020-08-07T21:56:00.226" v="351" actId="20577"/>
        <pc:sldMkLst>
          <pc:docMk/>
          <pc:sldMk cId="978105380" sldId="299"/>
        </pc:sldMkLst>
        <pc:spChg chg="mod">
          <ac:chgData name="Frank Seide" userId="S::fseide@microsoft.com::89065ef8-5f8b-46ec-8dd8-d1780fc34c00" providerId="AD" clId="Web-{FC404B9A-AC37-2665-41D0-387CED2901C9}" dt="2020-08-07T21:54:53.722" v="290" actId="20577"/>
          <ac:spMkLst>
            <pc:docMk/>
            <pc:sldMk cId="978105380" sldId="299"/>
            <ac:spMk id="2" creationId="{85FB43A4-1AFA-4197-A0C5-AD0BAFA1CF80}"/>
          </ac:spMkLst>
        </pc:spChg>
        <pc:spChg chg="mod">
          <ac:chgData name="Frank Seide" userId="S::fseide@microsoft.com::89065ef8-5f8b-46ec-8dd8-d1780fc34c00" providerId="AD" clId="Web-{FC404B9A-AC37-2665-41D0-387CED2901C9}" dt="2020-08-07T21:56:00.226" v="351" actId="20577"/>
          <ac:spMkLst>
            <pc:docMk/>
            <pc:sldMk cId="978105380" sldId="299"/>
            <ac:spMk id="3" creationId="{709926F9-B8AB-4DDD-AB2C-18B8E443D33F}"/>
          </ac:spMkLst>
        </pc:spChg>
      </pc:sldChg>
      <pc:sldChg chg="modSp">
        <pc:chgData name="Frank Seide" userId="S::fseide@microsoft.com::89065ef8-5f8b-46ec-8dd8-d1780fc34c00" providerId="AD" clId="Web-{FC404B9A-AC37-2665-41D0-387CED2901C9}" dt="2020-08-08T00:27:02.315" v="589" actId="20577"/>
        <pc:sldMkLst>
          <pc:docMk/>
          <pc:sldMk cId="1195477781" sldId="301"/>
        </pc:sldMkLst>
        <pc:spChg chg="mod">
          <ac:chgData name="Frank Seide" userId="S::fseide@microsoft.com::89065ef8-5f8b-46ec-8dd8-d1780fc34c00" providerId="AD" clId="Web-{FC404B9A-AC37-2665-41D0-387CED2901C9}" dt="2020-08-08T00:27:02.315" v="589" actId="20577"/>
          <ac:spMkLst>
            <pc:docMk/>
            <pc:sldMk cId="1195477781" sldId="301"/>
            <ac:spMk id="3" creationId="{716BFACA-F9AE-4B08-9A06-08E805B70686}"/>
          </ac:spMkLst>
        </pc:spChg>
      </pc:sldChg>
      <pc:sldChg chg="modSp">
        <pc:chgData name="Frank Seide" userId="S::fseide@microsoft.com::89065ef8-5f8b-46ec-8dd8-d1780fc34c00" providerId="AD" clId="Web-{FC404B9A-AC37-2665-41D0-387CED2901C9}" dt="2020-08-07T22:00:04.472" v="460" actId="20577"/>
        <pc:sldMkLst>
          <pc:docMk/>
          <pc:sldMk cId="2425766891" sldId="302"/>
        </pc:sldMkLst>
        <pc:spChg chg="mod">
          <ac:chgData name="Frank Seide" userId="S::fseide@microsoft.com::89065ef8-5f8b-46ec-8dd8-d1780fc34c00" providerId="AD" clId="Web-{FC404B9A-AC37-2665-41D0-387CED2901C9}" dt="2020-08-07T22:00:04.472" v="460" actId="20577"/>
          <ac:spMkLst>
            <pc:docMk/>
            <pc:sldMk cId="2425766891" sldId="302"/>
            <ac:spMk id="3" creationId="{02F66C37-4210-4718-A812-C96E5229BD9F}"/>
          </ac:spMkLst>
        </pc:spChg>
        <pc:spChg chg="mod">
          <ac:chgData name="Frank Seide" userId="S::fseide@microsoft.com::89065ef8-5f8b-46ec-8dd8-d1780fc34c00" providerId="AD" clId="Web-{FC404B9A-AC37-2665-41D0-387CED2901C9}" dt="2020-08-07T21:49:09.346" v="97" actId="1076"/>
          <ac:spMkLst>
            <pc:docMk/>
            <pc:sldMk cId="2425766891" sldId="302"/>
            <ac:spMk id="6" creationId="{EB341D49-8C09-42F7-A0D9-B81AC4D28A9A}"/>
          </ac:spMkLst>
        </pc:spChg>
      </pc:sldChg>
      <pc:sldChg chg="addSp delSp modSp mod ord modShow">
        <pc:chgData name="Frank Seide" userId="S::fseide@microsoft.com::89065ef8-5f8b-46ec-8dd8-d1780fc34c00" providerId="AD" clId="Web-{FC404B9A-AC37-2665-41D0-387CED2901C9}" dt="2020-08-07T22:02:01.556" v="579" actId="20577"/>
        <pc:sldMkLst>
          <pc:docMk/>
          <pc:sldMk cId="397782320" sldId="304"/>
        </pc:sldMkLst>
        <pc:spChg chg="mod">
          <ac:chgData name="Frank Seide" userId="S::fseide@microsoft.com::89065ef8-5f8b-46ec-8dd8-d1780fc34c00" providerId="AD" clId="Web-{FC404B9A-AC37-2665-41D0-387CED2901C9}" dt="2020-08-07T22:02:01.556" v="579" actId="20577"/>
          <ac:spMkLst>
            <pc:docMk/>
            <pc:sldMk cId="397782320" sldId="304"/>
            <ac:spMk id="2" creationId="{BE30FE92-01F9-4077-919B-7F704D4A2F38}"/>
          </ac:spMkLst>
        </pc:spChg>
        <pc:spChg chg="add del mod">
          <ac:chgData name="Frank Seide" userId="S::fseide@microsoft.com::89065ef8-5f8b-46ec-8dd8-d1780fc34c00" providerId="AD" clId="Web-{FC404B9A-AC37-2665-41D0-387CED2901C9}" dt="2020-08-07T22:01:56.993" v="578"/>
          <ac:spMkLst>
            <pc:docMk/>
            <pc:sldMk cId="397782320" sldId="304"/>
            <ac:spMk id="4" creationId="{B3754BC3-3423-4D1F-85C4-A4BC9D1332EF}"/>
          </ac:spMkLst>
        </pc:spChg>
      </pc:sldChg>
      <pc:sldChg chg="delSp modSp">
        <pc:chgData name="Frank Seide" userId="S::fseide@microsoft.com::89065ef8-5f8b-46ec-8dd8-d1780fc34c00" providerId="AD" clId="Web-{FC404B9A-AC37-2665-41D0-387CED2901C9}" dt="2020-08-07T21:57:18.229" v="387"/>
        <pc:sldMkLst>
          <pc:docMk/>
          <pc:sldMk cId="4229797819" sldId="306"/>
        </pc:sldMkLst>
        <pc:spChg chg="del mod">
          <ac:chgData name="Frank Seide" userId="S::fseide@microsoft.com::89065ef8-5f8b-46ec-8dd8-d1780fc34c00" providerId="AD" clId="Web-{FC404B9A-AC37-2665-41D0-387CED2901C9}" dt="2020-08-07T21:57:18.229" v="387"/>
          <ac:spMkLst>
            <pc:docMk/>
            <pc:sldMk cId="4229797819" sldId="306"/>
            <ac:spMk id="2" creationId="{9B8F5385-13F1-47EB-8A16-3137CD6C720F}"/>
          </ac:spMkLst>
        </pc:spChg>
      </pc:sldChg>
      <pc:sldChg chg="modSp new mod modShow">
        <pc:chgData name="Frank Seide" userId="S::fseide@microsoft.com::89065ef8-5f8b-46ec-8dd8-d1780fc34c00" providerId="AD" clId="Web-{FC404B9A-AC37-2665-41D0-387CED2901C9}" dt="2020-08-07T22:01:52.868" v="573" actId="20577"/>
        <pc:sldMkLst>
          <pc:docMk/>
          <pc:sldMk cId="236244346" sldId="307"/>
        </pc:sldMkLst>
        <pc:spChg chg="mod">
          <ac:chgData name="Frank Seide" userId="S::fseide@microsoft.com::89065ef8-5f8b-46ec-8dd8-d1780fc34c00" providerId="AD" clId="Web-{FC404B9A-AC37-2665-41D0-387CED2901C9}" dt="2020-08-07T22:01:52.868" v="573" actId="20577"/>
          <ac:spMkLst>
            <pc:docMk/>
            <pc:sldMk cId="236244346" sldId="307"/>
            <ac:spMk id="2" creationId="{8A10C11E-7580-47CA-A33F-A0D79894D038}"/>
          </ac:spMkLst>
        </pc:spChg>
        <pc:spChg chg="mod">
          <ac:chgData name="Frank Seide" userId="S::fseide@microsoft.com::89065ef8-5f8b-46ec-8dd8-d1780fc34c00" providerId="AD" clId="Web-{FC404B9A-AC37-2665-41D0-387CED2901C9}" dt="2020-08-07T22:01:43.008" v="544" actId="20577"/>
          <ac:spMkLst>
            <pc:docMk/>
            <pc:sldMk cId="236244346" sldId="307"/>
            <ac:spMk id="3" creationId="{45837148-DAB3-4B45-BAD8-606096200230}"/>
          </ac:spMkLst>
        </pc:spChg>
      </pc:sldChg>
      <pc:sldChg chg="new del">
        <pc:chgData name="Frank Seide" userId="S::fseide@microsoft.com::89065ef8-5f8b-46ec-8dd8-d1780fc34c00" providerId="AD" clId="Web-{FC404B9A-AC37-2665-41D0-387CED2901C9}" dt="2020-08-07T22:00:35.817" v="481"/>
        <pc:sldMkLst>
          <pc:docMk/>
          <pc:sldMk cId="907187765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4FE28-D8B4-4B16-B9BC-D79702629B2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0EE0-9C11-41EF-8FB1-D77CAF78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0EE0-9C11-41EF-8FB1-D77CAF78F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Fast start-up time: </a:t>
            </a:r>
            <a:r>
              <a:rPr lang="en-US" b="1"/>
              <a:t>Do not read entire corpus into RAM</a:t>
            </a:r>
          </a:p>
          <a:p>
            <a:pPr marL="171450" indent="-171450">
              <a:buFontTx/>
              <a:buChar char="-"/>
            </a:pPr>
            <a:r>
              <a:rPr lang="en-US"/>
              <a:t>Efficient checkpointing</a:t>
            </a:r>
          </a:p>
          <a:p>
            <a:pPr marL="628650" lvl="1" indent="-171450">
              <a:buFontTx/>
              <a:buChar char="-"/>
            </a:pPr>
            <a:r>
              <a:rPr lang="en-US" b="1"/>
              <a:t>Allow checkpointing to begin with!</a:t>
            </a:r>
          </a:p>
          <a:p>
            <a:pPr marL="628650" lvl="1" indent="-171450">
              <a:buFontTx/>
              <a:buChar char="-"/>
            </a:pPr>
            <a:r>
              <a:rPr lang="en-US" b="1"/>
              <a:t>Do not read through all previous data when resuming</a:t>
            </a:r>
          </a:p>
          <a:p>
            <a:pPr marL="171450" lvl="0" indent="-171450">
              <a:buFontTx/>
              <a:buChar char="-"/>
            </a:pPr>
            <a:endParaRPr lang="en-US"/>
          </a:p>
          <a:p>
            <a:pPr marL="171450" lvl="0" indent="-171450">
              <a:buFontTx/>
              <a:buChar char="-"/>
            </a:pPr>
            <a:r>
              <a:rPr lang="en-US"/>
              <a:t>Minimal data preparation: </a:t>
            </a:r>
            <a:r>
              <a:rPr lang="en-US" b="1"/>
              <a:t>No index</a:t>
            </a:r>
          </a:p>
          <a:p>
            <a:pPr marL="171450" lvl="0" indent="-171450">
              <a:buFontTx/>
              <a:buChar char="-"/>
            </a:pPr>
            <a:r>
              <a:rPr lang="en-US"/>
              <a:t>Only load data that is needed: </a:t>
            </a:r>
            <a:r>
              <a:rPr lang="en-US" b="1"/>
              <a:t>Distributed training</a:t>
            </a:r>
          </a:p>
          <a:p>
            <a:pPr marL="171450" lvl="0" indent="-171450">
              <a:buFontTx/>
              <a:buChar char="-"/>
            </a:pPr>
            <a:r>
              <a:rPr lang="en-US" b="0"/>
              <a:t>Composable architecture: </a:t>
            </a:r>
            <a:r>
              <a:rPr lang="en-US" b="1"/>
              <a:t>Support complex data loading from multiple documents, multiple tasks,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0EE0-9C11-41EF-8FB1-D77CAF78F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8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0EE0-9C11-41EF-8FB1-D77CAF78FD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496-3751-47E3-96CE-10D3233D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1B53-3786-411C-AE29-6600938C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19B7-D646-4C01-BBEB-2A2C38B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701C-0F09-4605-A21F-A915B430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16ED-C448-41CE-A0DC-3452A09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B44E-DEC0-4E05-8CF5-5D52EE6C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C67CB-151A-4635-B974-213EA35A0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CA8A-900D-4122-B622-C4B412B5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DD41-F4E8-4FAD-8C5E-416FF068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5FBC-8AEE-4CBA-BEC9-175955BC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53796-721A-427C-A043-A296050F6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D097-36BA-41BF-BFCB-3EA4D4C7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C73B-37C4-4F40-BF85-E850F131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7512-46AC-48AF-8C73-00E8056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039F-B8CF-41B7-94EB-6B09F69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6F14-894F-42EC-B320-C7843470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076-7103-4039-9AE7-CC418A9E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F19C-5EED-4B67-A730-DB4AA105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8A10-3831-4F59-8B14-473FFB4B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578E-EB9E-41FF-88DD-9E0C6E50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352C-1C99-4B0B-AE38-F7715FA9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2710-A60F-4991-A2B6-BEE83DC4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5CE4-F36E-42C0-9B3E-C3EB4A8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FACA-E089-4292-9D66-4CDCFC6E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4EBD-8883-4755-9D9A-70FAE2D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F906-0E30-4906-A760-CC4AAA4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768F-E908-4FA9-9796-86C32D48F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8ED2F-0DD6-4DED-88BE-204D64EA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180F-ABAE-4D8C-8CC6-8B59F6DE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263E-8AAC-434B-AD6A-CA020E32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DAB2-DB19-41F8-BCF4-FA4C5E92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51E5-A32A-467F-82FC-0D09A4D4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E9C94-D528-4317-B357-41C938E2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AC7F-AE9B-4F50-AF9A-DF3BEAA7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3E41F-719B-4034-89DF-A9A73A26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8B166-ADF1-4324-A9F1-B261A333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7A332-D6AA-4D55-BA57-F367E22D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9E0C-ABED-4F04-9E16-12537748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AD15C-A5D4-45C9-BA03-C51D886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A2E5-27A4-4B88-A3B6-E910A18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58E62-C039-4C96-B7A4-25967B96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881A6-C92D-466F-8D42-B602CE5D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B3B0-2F9E-4781-87F9-DC0D50AB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3977F-DF7C-4693-B842-03B7834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B3E91-0C31-4130-9FFC-8660CDFB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26E5-F42E-4972-85D2-026D90B3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6DFD-04E4-4E57-95B7-E7880B36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BBE7-CC77-4394-998F-A7F10304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93B4-9268-4EF2-B4C4-AA3CC292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500FB-B6D6-4F4E-8941-9771A5D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BF05-2D3D-4415-A644-E6942B60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8764-8117-4A4F-9511-701F976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6DE2-3201-4762-A5A9-551C898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47732-8CFB-4F82-A05A-799B80DF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8D544-028B-4660-AF07-7355B1E7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5668-5B7F-4183-A037-4ECFC4A8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6D5E-171E-4123-8C3B-8736CE49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AA8C7-47AC-4AB7-8300-13946C21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C5871-E2F7-43BA-96CE-A6A3538F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7A48A-7C73-4357-B8AA-4559ADA8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B13A-A58C-4C32-9ED1-32CB04921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0733-36BD-4BB8-9506-797398C2ACD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BDD7-5D1A-4F1E-80DB-C88DF364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3216-EB90-4318-A1C2-57ACB3052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7CC7-1DB0-4D93-9BA4-33ED136B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infinibat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ogmyr@microsoft.com" TargetMode="External"/><Relationship Id="rId2" Type="http://schemas.openxmlformats.org/officeDocument/2006/relationships/hyperlink" Target="https://github.com/microsoft/infinib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rank.seide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eenspun%27s_tenth_ru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B54B4-C4C5-45AA-B5EE-7CFF9E84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D874-54CE-4F96-8F0A-93FC86E4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0" i="0">
              <a:solidFill>
                <a:srgbClr val="000000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system-u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system-ui"/>
            </a:endParaRPr>
          </a:p>
          <a:p>
            <a:pPr marL="0" indent="0">
              <a:buNone/>
            </a:pPr>
            <a:r>
              <a:rPr lang="en-US" sz="3200" b="0" i="0">
                <a:solidFill>
                  <a:srgbClr val="000000"/>
                </a:solidFill>
                <a:effectLst/>
                <a:latin typeface="system-ui"/>
              </a:rPr>
              <a:t>Data loading library for massive data sets with built-in checkpointing support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system-ui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system-ui"/>
              </a:rPr>
              <a:t>Robert Gmyr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system-ui"/>
              </a:rPr>
              <a:t>Frank Seide</a:t>
            </a:r>
          </a:p>
        </p:txBody>
      </p:sp>
    </p:spTree>
    <p:extLst>
      <p:ext uri="{BB962C8B-B14F-4D97-AF65-F5344CB8AC3E}">
        <p14:creationId xmlns:p14="http://schemas.microsoft.com/office/powerpoint/2010/main" val="3689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B8A4F7A-D6D6-4097-A9A3-1A3245EE85D2}"/>
              </a:ext>
            </a:extLst>
          </p:cNvPr>
          <p:cNvGrpSpPr/>
          <p:nvPr/>
        </p:nvGrpSpPr>
        <p:grpSpPr>
          <a:xfrm>
            <a:off x="4898324" y="2973854"/>
            <a:ext cx="3566858" cy="2685403"/>
            <a:chOff x="1326229" y="2977907"/>
            <a:chExt cx="3566858" cy="268540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7D7E2ED-66F7-4360-B533-10A8C3078576}"/>
                </a:ext>
              </a:extLst>
            </p:cNvPr>
            <p:cNvSpPr/>
            <p:nvPr/>
          </p:nvSpPr>
          <p:spPr>
            <a:xfrm>
              <a:off x="1326229" y="2977907"/>
              <a:ext cx="3566858" cy="8541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2C9B5796-339C-4269-AB97-6F61D52770E1}"/>
                </a:ext>
              </a:extLst>
            </p:cNvPr>
            <p:cNvSpPr/>
            <p:nvPr/>
          </p:nvSpPr>
          <p:spPr>
            <a:xfrm>
              <a:off x="2743200" y="3957128"/>
              <a:ext cx="728262" cy="61599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D09CC55-CCE0-4538-BA64-DDF17AD6958A}"/>
                </a:ext>
              </a:extLst>
            </p:cNvPr>
            <p:cNvSpPr/>
            <p:nvPr/>
          </p:nvSpPr>
          <p:spPr>
            <a:xfrm>
              <a:off x="2330207" y="4671314"/>
              <a:ext cx="1549593" cy="9919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Randomized Data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B043D2-6CFF-4EA9-8AC8-164BD5DC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Hierarchical </a:t>
            </a:r>
            <a:r>
              <a:rPr lang="en-US"/>
              <a:t>Shuffling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6140F-5E93-4369-BC94-DA37D70BEDB3}"/>
              </a:ext>
            </a:extLst>
          </p:cNvPr>
          <p:cNvSpPr/>
          <p:nvPr/>
        </p:nvSpPr>
        <p:spPr>
          <a:xfrm>
            <a:off x="1396030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7E292B-395A-474B-BEC1-628C7CE6F122}"/>
              </a:ext>
            </a:extLst>
          </p:cNvPr>
          <p:cNvSpPr/>
          <p:nvPr/>
        </p:nvSpPr>
        <p:spPr>
          <a:xfrm>
            <a:off x="2588473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6A6259-87FC-4FB6-8CEE-A461021AD8C0}"/>
              </a:ext>
            </a:extLst>
          </p:cNvPr>
          <p:cNvSpPr/>
          <p:nvPr/>
        </p:nvSpPr>
        <p:spPr>
          <a:xfrm>
            <a:off x="3780916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596DFA-C979-434F-964D-AC6C9E976AE5}"/>
              </a:ext>
            </a:extLst>
          </p:cNvPr>
          <p:cNvSpPr/>
          <p:nvPr/>
        </p:nvSpPr>
        <p:spPr>
          <a:xfrm>
            <a:off x="4973359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BCDA9F-001E-4756-BC77-E77AFB0EB39A}"/>
              </a:ext>
            </a:extLst>
          </p:cNvPr>
          <p:cNvSpPr/>
          <p:nvPr/>
        </p:nvSpPr>
        <p:spPr>
          <a:xfrm>
            <a:off x="6165802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14BF84-A9F1-4657-A2A1-728B66692D47}"/>
              </a:ext>
            </a:extLst>
          </p:cNvPr>
          <p:cNvSpPr/>
          <p:nvPr/>
        </p:nvSpPr>
        <p:spPr>
          <a:xfrm>
            <a:off x="7358245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E36EF2-18B5-45A3-A6B8-60D94C0D912F}"/>
              </a:ext>
            </a:extLst>
          </p:cNvPr>
          <p:cNvSpPr/>
          <p:nvPr/>
        </p:nvSpPr>
        <p:spPr>
          <a:xfrm>
            <a:off x="8550688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2BE2B5-67F2-441D-882D-0A01E555A836}"/>
              </a:ext>
            </a:extLst>
          </p:cNvPr>
          <p:cNvSpPr/>
          <p:nvPr/>
        </p:nvSpPr>
        <p:spPr>
          <a:xfrm>
            <a:off x="9743131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19F717F-2A68-4B88-AB33-82663034A57A}"/>
              </a:ext>
            </a:extLst>
          </p:cNvPr>
          <p:cNvSpPr/>
          <p:nvPr/>
        </p:nvSpPr>
        <p:spPr>
          <a:xfrm>
            <a:off x="5731869" y="2361910"/>
            <a:ext cx="728262" cy="615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0B18F-2D54-4F57-960F-45F24CA11B8E}"/>
              </a:ext>
            </a:extLst>
          </p:cNvPr>
          <p:cNvSpPr txBox="1"/>
          <p:nvPr/>
        </p:nvSpPr>
        <p:spPr>
          <a:xfrm>
            <a:off x="6631144" y="2485243"/>
            <a:ext cx="42550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1. Level: Randomize Chunk </a:t>
            </a:r>
            <a:r>
              <a:rPr lang="en-US" i="1"/>
              <a:t>References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749614-CF3B-485D-A1CC-6E86D3347729}"/>
              </a:ext>
            </a:extLst>
          </p:cNvPr>
          <p:cNvSpPr/>
          <p:nvPr/>
        </p:nvSpPr>
        <p:spPr>
          <a:xfrm>
            <a:off x="1396030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9668A4-8C12-4B5B-87D8-B2D4D74716D6}"/>
              </a:ext>
            </a:extLst>
          </p:cNvPr>
          <p:cNvSpPr/>
          <p:nvPr/>
        </p:nvSpPr>
        <p:spPr>
          <a:xfrm>
            <a:off x="2588473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7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B0B6A9-9A47-4C04-B742-F2B8C880B3F3}"/>
              </a:ext>
            </a:extLst>
          </p:cNvPr>
          <p:cNvSpPr/>
          <p:nvPr/>
        </p:nvSpPr>
        <p:spPr>
          <a:xfrm>
            <a:off x="3780916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4C81E8-B6C9-45BB-941D-9A87BF2937F8}"/>
              </a:ext>
            </a:extLst>
          </p:cNvPr>
          <p:cNvSpPr/>
          <p:nvPr/>
        </p:nvSpPr>
        <p:spPr>
          <a:xfrm>
            <a:off x="4973359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4085C34-029D-47D0-A02A-38F6C36BF308}"/>
              </a:ext>
            </a:extLst>
          </p:cNvPr>
          <p:cNvSpPr/>
          <p:nvPr/>
        </p:nvSpPr>
        <p:spPr>
          <a:xfrm>
            <a:off x="6165802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2133D5-8684-4CB7-9FF4-4C3314E00162}"/>
              </a:ext>
            </a:extLst>
          </p:cNvPr>
          <p:cNvSpPr/>
          <p:nvPr/>
        </p:nvSpPr>
        <p:spPr>
          <a:xfrm>
            <a:off x="7358245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CF273E-DD18-4930-A002-03687EAC2CD2}"/>
              </a:ext>
            </a:extLst>
          </p:cNvPr>
          <p:cNvSpPr/>
          <p:nvPr/>
        </p:nvSpPr>
        <p:spPr>
          <a:xfrm>
            <a:off x="8550688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8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6706CC-9B65-4409-9F75-F95B658DFBA6}"/>
              </a:ext>
            </a:extLst>
          </p:cNvPr>
          <p:cNvSpPr/>
          <p:nvPr/>
        </p:nvSpPr>
        <p:spPr>
          <a:xfrm>
            <a:off x="9743131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CA67B-7332-4F1D-8D51-6A62D1171F96}"/>
              </a:ext>
            </a:extLst>
          </p:cNvPr>
          <p:cNvSpPr txBox="1"/>
          <p:nvPr/>
        </p:nvSpPr>
        <p:spPr>
          <a:xfrm>
            <a:off x="1513527" y="4062990"/>
            <a:ext cx="47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Level: Shuffle data items from multiple chunks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BEAA2-6A6D-4274-895C-20979F8E008A}"/>
              </a:ext>
            </a:extLst>
          </p:cNvPr>
          <p:cNvSpPr txBox="1"/>
          <p:nvPr/>
        </p:nvSpPr>
        <p:spPr>
          <a:xfrm>
            <a:off x="928141" y="4853162"/>
            <a:ext cx="469182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Low RAM usage, determined by </a:t>
            </a:r>
            <a:r>
              <a:rPr lang="en-US">
                <a:solidFill>
                  <a:schemeClr val="accent2"/>
                </a:solidFill>
              </a:rPr>
              <a:t>window</a:t>
            </a:r>
            <a:r>
              <a:rPr lang="en-US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Minimal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sets can easily be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Caveat: Bias in choice of permutation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We have not observed adverse effects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GPU striding by subsetting chunk references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Caveat: no notion of epoch</a:t>
            </a:r>
          </a:p>
        </p:txBody>
      </p:sp>
    </p:spTree>
    <p:extLst>
      <p:ext uri="{BB962C8B-B14F-4D97-AF65-F5344CB8AC3E}">
        <p14:creationId xmlns:p14="http://schemas.microsoft.com/office/powerpoint/2010/main" val="38323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149-4D14-4950-BB77-2472DEF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27A6-33F3-4EBE-9803-5CA71E59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sentences of similar length into minibatches</a:t>
            </a:r>
          </a:p>
          <a:p>
            <a:pPr lvl="1"/>
            <a:r>
              <a:rPr lang="en-US" dirty="0">
                <a:cs typeface="Calibri"/>
              </a:rPr>
              <a:t>E.g. Marian-NMT [Marcin Junczys-Dowmunt </a:t>
            </a:r>
            <a:r>
              <a:rPr lang="en-US" i="1" dirty="0">
                <a:cs typeface="Calibri"/>
              </a:rPr>
              <a:t>et al.</a:t>
            </a:r>
            <a:r>
              <a:rPr lang="en-US" dirty="0">
                <a:cs typeface="Calibri"/>
              </a:rPr>
              <a:t>]</a:t>
            </a:r>
            <a:r>
              <a:rPr lang="en-US" dirty="0">
                <a:cs typeface="Calibri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cs typeface="Calibri"/>
              </a:rPr>
              <a:t>read-ahead a “maxi-batch”</a:t>
            </a:r>
          </a:p>
          <a:p>
            <a:pPr lvl="2"/>
            <a:r>
              <a:rPr lang="en-US" dirty="0">
                <a:cs typeface="Calibri"/>
              </a:rPr>
              <a:t>form batches by bucketing &amp; padding</a:t>
            </a:r>
          </a:p>
          <a:p>
            <a:pPr lvl="2"/>
            <a:r>
              <a:rPr lang="en-US" dirty="0">
                <a:cs typeface="Calibri"/>
              </a:rPr>
              <a:t>shuffle batches</a:t>
            </a:r>
          </a:p>
          <a:p>
            <a:r>
              <a:rPr lang="en-US" dirty="0" err="1">
                <a:solidFill>
                  <a:schemeClr val="tx2"/>
                </a:solidFill>
                <a:latin typeface="Consolas"/>
                <a:cs typeface="Calibri"/>
              </a:rPr>
              <a:t>BucketedReadaheadBatchIterator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Dynamic batching</a:t>
            </a:r>
          </a:p>
          <a:p>
            <a:pPr lvl="1"/>
            <a:r>
              <a:rPr lang="en-US" dirty="0">
                <a:cs typeface="Calibri"/>
              </a:rPr>
              <a:t>Make best use of GPU resources with variable-length sentences</a:t>
            </a:r>
          </a:p>
          <a:p>
            <a:pPr lvl="1"/>
            <a:r>
              <a:rPr lang="en-US" dirty="0">
                <a:cs typeface="Calibri"/>
              </a:rPr>
              <a:t>Adjust number of sentences </a:t>
            </a:r>
            <a:r>
              <a:rPr lang="en-US" dirty="0" err="1">
                <a:cs typeface="Calibri"/>
              </a:rPr>
              <a:t>w.r.t.</a:t>
            </a:r>
            <a:r>
              <a:rPr lang="en-US" dirty="0">
                <a:cs typeface="Calibri"/>
              </a:rPr>
              <a:t> sentence length</a:t>
            </a:r>
          </a:p>
          <a:p>
            <a:pPr lvl="1"/>
            <a:r>
              <a:rPr lang="en-US" dirty="0">
                <a:cs typeface="Calibri"/>
              </a:rPr>
              <a:t>User callbacks to determine how many sentences of given lengths to group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6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CE0-5DBF-4484-BD53-1496F3BC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Complex Example</a:t>
            </a:r>
            <a:br>
              <a:rPr lang="en-US" dirty="0"/>
            </a:br>
            <a:r>
              <a:rPr lang="en-US" sz="3200" dirty="0"/>
              <a:t>Data Loader Multitask Learning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6146C0C-8CEC-47A9-A9B9-295DFD1FF061}"/>
              </a:ext>
            </a:extLst>
          </p:cNvPr>
          <p:cNvGrpSpPr/>
          <p:nvPr/>
        </p:nvGrpSpPr>
        <p:grpSpPr>
          <a:xfrm>
            <a:off x="467091" y="2003388"/>
            <a:ext cx="5467668" cy="4541912"/>
            <a:chOff x="467091" y="1690688"/>
            <a:chExt cx="5467668" cy="4541912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595AE06-DC6C-48A9-9AD9-79989BCC4C6A}"/>
                </a:ext>
              </a:extLst>
            </p:cNvPr>
            <p:cNvSpPr/>
            <p:nvPr/>
          </p:nvSpPr>
          <p:spPr>
            <a:xfrm>
              <a:off x="472310" y="4433651"/>
              <a:ext cx="5462449" cy="36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MultiplexIterator</a:t>
              </a:r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1CC4474-F0F8-4B58-8282-6C74692E3BB1}"/>
                </a:ext>
              </a:extLst>
            </p:cNvPr>
            <p:cNvGrpSpPr/>
            <p:nvPr/>
          </p:nvGrpSpPr>
          <p:grpSpPr>
            <a:xfrm>
              <a:off x="1615372" y="2188528"/>
              <a:ext cx="1102061" cy="2049463"/>
              <a:chOff x="933114" y="2055812"/>
              <a:chExt cx="1102061" cy="2049463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16F586E3-1BBA-4348-B3CF-E0A99FAE0D09}"/>
                  </a:ext>
                </a:extLst>
              </p:cNvPr>
              <p:cNvSpPr/>
              <p:nvPr/>
            </p:nvSpPr>
            <p:spPr>
              <a:xfrm>
                <a:off x="933114" y="2055812"/>
                <a:ext cx="1102061" cy="204946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4EF6CB67-E00F-4A13-AE5B-FAC1E579F89B}"/>
                  </a:ext>
                </a:extLst>
              </p:cNvPr>
              <p:cNvSpPr/>
              <p:nvPr/>
            </p:nvSpPr>
            <p:spPr>
              <a:xfrm>
                <a:off x="1057533" y="2131489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row: Right 112">
                <a:extLst>
                  <a:ext uri="{FF2B5EF4-FFF2-40B4-BE49-F238E27FC236}">
                    <a16:creationId xmlns:a16="http://schemas.microsoft.com/office/drawing/2014/main" id="{43091001-4452-4BAC-A973-050EF43E4B45}"/>
                  </a:ext>
                </a:extLst>
              </p:cNvPr>
              <p:cNvSpPr/>
              <p:nvPr/>
            </p:nvSpPr>
            <p:spPr>
              <a:xfrm rot="5400000">
                <a:off x="1382151" y="2390721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DCEE7BB-6E56-4F36-9920-9E2F7D73C540}"/>
                  </a:ext>
                </a:extLst>
              </p:cNvPr>
              <p:cNvSpPr/>
              <p:nvPr/>
            </p:nvSpPr>
            <p:spPr>
              <a:xfrm>
                <a:off x="1057533" y="2562215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E72A04B3-0BCA-49F1-9D6A-2A9E5C6E6EDE}"/>
                  </a:ext>
                </a:extLst>
              </p:cNvPr>
              <p:cNvSpPr/>
              <p:nvPr/>
            </p:nvSpPr>
            <p:spPr>
              <a:xfrm>
                <a:off x="1057531" y="2991474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49EBBD5-3FD9-4276-BA43-B1662C394A3A}"/>
                  </a:ext>
                </a:extLst>
              </p:cNvPr>
              <p:cNvSpPr/>
              <p:nvPr/>
            </p:nvSpPr>
            <p:spPr>
              <a:xfrm>
                <a:off x="1057531" y="3420733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ABA702D-AF6A-441E-B492-3BBE0474601F}"/>
                  </a:ext>
                </a:extLst>
              </p:cNvPr>
              <p:cNvSpPr/>
              <p:nvPr/>
            </p:nvSpPr>
            <p:spPr>
              <a:xfrm>
                <a:off x="1057531" y="3849992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Prefetch</a:t>
                </a:r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C3BEE90B-35C1-4FFE-AD63-6FD50351F113}"/>
                  </a:ext>
                </a:extLst>
              </p:cNvPr>
              <p:cNvSpPr/>
              <p:nvPr/>
            </p:nvSpPr>
            <p:spPr>
              <a:xfrm rot="5400000">
                <a:off x="1383617" y="282024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227F2340-7691-41FC-AA2C-66098DB80C5C}"/>
                  </a:ext>
                </a:extLst>
              </p:cNvPr>
              <p:cNvSpPr/>
              <p:nvPr/>
            </p:nvSpPr>
            <p:spPr>
              <a:xfrm rot="5400000">
                <a:off x="1382151" y="3255113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row: Right 119">
                <a:extLst>
                  <a:ext uri="{FF2B5EF4-FFF2-40B4-BE49-F238E27FC236}">
                    <a16:creationId xmlns:a16="http://schemas.microsoft.com/office/drawing/2014/main" id="{D46F6629-DE78-422A-A659-ED9D41B37446}"/>
                  </a:ext>
                </a:extLst>
              </p:cNvPr>
              <p:cNvSpPr/>
              <p:nvPr/>
            </p:nvSpPr>
            <p:spPr>
              <a:xfrm rot="5400000">
                <a:off x="1383615" y="368049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3F5BE79-8976-4919-84F4-496317E2A16A}"/>
                </a:ext>
              </a:extLst>
            </p:cNvPr>
            <p:cNvSpPr txBox="1"/>
            <p:nvPr/>
          </p:nvSpPr>
          <p:spPr>
            <a:xfrm>
              <a:off x="1677780" y="1692677"/>
              <a:ext cx="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Data Set 1</a:t>
              </a:r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65250C3-DFD7-4D7B-A56F-35080FD4BBF5}"/>
                </a:ext>
              </a:extLst>
            </p:cNvPr>
            <p:cNvSpPr/>
            <p:nvPr/>
          </p:nvSpPr>
          <p:spPr>
            <a:xfrm rot="5400000">
              <a:off x="2064409" y="2050364"/>
              <a:ext cx="182595" cy="1083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772D83-4746-4D4C-BD92-054D59B28C56}"/>
                </a:ext>
              </a:extLst>
            </p:cNvPr>
            <p:cNvSpPr/>
            <p:nvPr/>
          </p:nvSpPr>
          <p:spPr>
            <a:xfrm>
              <a:off x="4100976" y="3209282"/>
              <a:ext cx="95250" cy="95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0427456-3E70-45B8-9012-BE1D008043BB}"/>
                </a:ext>
              </a:extLst>
            </p:cNvPr>
            <p:cNvSpPr/>
            <p:nvPr/>
          </p:nvSpPr>
          <p:spPr>
            <a:xfrm>
              <a:off x="4346759" y="3209282"/>
              <a:ext cx="95250" cy="95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0F4BDD2-5479-489C-8965-5C4F28C31706}"/>
                </a:ext>
              </a:extLst>
            </p:cNvPr>
            <p:cNvSpPr/>
            <p:nvPr/>
          </p:nvSpPr>
          <p:spPr>
            <a:xfrm>
              <a:off x="4565916" y="3209282"/>
              <a:ext cx="95250" cy="95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4A2DF2-921A-4E9D-A948-DF3E773EA451}"/>
                </a:ext>
              </a:extLst>
            </p:cNvPr>
            <p:cNvGrpSpPr/>
            <p:nvPr/>
          </p:nvGrpSpPr>
          <p:grpSpPr>
            <a:xfrm>
              <a:off x="2829243" y="2186539"/>
              <a:ext cx="1102061" cy="2049463"/>
              <a:chOff x="933114" y="2055812"/>
              <a:chExt cx="1102061" cy="2049463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95C9F417-9313-4C3F-9282-E888EA48EC27}"/>
                  </a:ext>
                </a:extLst>
              </p:cNvPr>
              <p:cNvSpPr/>
              <p:nvPr/>
            </p:nvSpPr>
            <p:spPr>
              <a:xfrm>
                <a:off x="933114" y="2055812"/>
                <a:ext cx="1102061" cy="204946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094496E-A6C5-4395-9043-4294D0DDF36A}"/>
                  </a:ext>
                </a:extLst>
              </p:cNvPr>
              <p:cNvSpPr/>
              <p:nvPr/>
            </p:nvSpPr>
            <p:spPr>
              <a:xfrm>
                <a:off x="1057533" y="2131489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D298A0D8-CF1E-47D9-95A4-39DC3F629A17}"/>
                  </a:ext>
                </a:extLst>
              </p:cNvPr>
              <p:cNvSpPr/>
              <p:nvPr/>
            </p:nvSpPr>
            <p:spPr>
              <a:xfrm rot="5400000">
                <a:off x="1382151" y="2390721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763E6162-E1FE-4087-9F72-0FEAC332A641}"/>
                  </a:ext>
                </a:extLst>
              </p:cNvPr>
              <p:cNvSpPr/>
              <p:nvPr/>
            </p:nvSpPr>
            <p:spPr>
              <a:xfrm>
                <a:off x="1057533" y="2562215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4FB7E7DB-7A2B-4AFE-93A6-37661434048F}"/>
                  </a:ext>
                </a:extLst>
              </p:cNvPr>
              <p:cNvSpPr/>
              <p:nvPr/>
            </p:nvSpPr>
            <p:spPr>
              <a:xfrm>
                <a:off x="1057531" y="2991474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885BB47A-8351-4C1C-900F-AC50964939C5}"/>
                  </a:ext>
                </a:extLst>
              </p:cNvPr>
              <p:cNvSpPr/>
              <p:nvPr/>
            </p:nvSpPr>
            <p:spPr>
              <a:xfrm>
                <a:off x="1057531" y="3420733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BAF162A-919D-4296-B293-4464419BE18F}"/>
                  </a:ext>
                </a:extLst>
              </p:cNvPr>
              <p:cNvSpPr/>
              <p:nvPr/>
            </p:nvSpPr>
            <p:spPr>
              <a:xfrm>
                <a:off x="1057531" y="3849992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Prefetch</a:t>
                </a:r>
              </a:p>
            </p:txBody>
          </p:sp>
          <p:sp>
            <p:nvSpPr>
              <p:cNvPr id="163" name="Arrow: Right 162">
                <a:extLst>
                  <a:ext uri="{FF2B5EF4-FFF2-40B4-BE49-F238E27FC236}">
                    <a16:creationId xmlns:a16="http://schemas.microsoft.com/office/drawing/2014/main" id="{D307CC89-A583-4107-A017-408CEDC9DF86}"/>
                  </a:ext>
                </a:extLst>
              </p:cNvPr>
              <p:cNvSpPr/>
              <p:nvPr/>
            </p:nvSpPr>
            <p:spPr>
              <a:xfrm rot="5400000">
                <a:off x="1383617" y="282024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Arrow: Right 163">
                <a:extLst>
                  <a:ext uri="{FF2B5EF4-FFF2-40B4-BE49-F238E27FC236}">
                    <a16:creationId xmlns:a16="http://schemas.microsoft.com/office/drawing/2014/main" id="{322CD2FE-D866-4C11-94A2-1993D469E4A3}"/>
                  </a:ext>
                </a:extLst>
              </p:cNvPr>
              <p:cNvSpPr/>
              <p:nvPr/>
            </p:nvSpPr>
            <p:spPr>
              <a:xfrm rot="5400000">
                <a:off x="1382151" y="3255113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Arrow: Right 164">
                <a:extLst>
                  <a:ext uri="{FF2B5EF4-FFF2-40B4-BE49-F238E27FC236}">
                    <a16:creationId xmlns:a16="http://schemas.microsoft.com/office/drawing/2014/main" id="{52D1C00C-7144-4D9F-AA76-3EDD4659D6B1}"/>
                  </a:ext>
                </a:extLst>
              </p:cNvPr>
              <p:cNvSpPr/>
              <p:nvPr/>
            </p:nvSpPr>
            <p:spPr>
              <a:xfrm rot="5400000">
                <a:off x="1383615" y="368049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703CC73-3548-41E7-911E-44ECF591316E}"/>
                </a:ext>
              </a:extLst>
            </p:cNvPr>
            <p:cNvSpPr txBox="1"/>
            <p:nvPr/>
          </p:nvSpPr>
          <p:spPr>
            <a:xfrm>
              <a:off x="2891651" y="1690688"/>
              <a:ext cx="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Data Set 2</a:t>
              </a:r>
            </a:p>
          </p:txBody>
        </p: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E562350B-C079-4035-BD0A-B39BB6B0C2F5}"/>
                </a:ext>
              </a:extLst>
            </p:cNvPr>
            <p:cNvSpPr/>
            <p:nvPr/>
          </p:nvSpPr>
          <p:spPr>
            <a:xfrm rot="5400000">
              <a:off x="3278280" y="2048375"/>
              <a:ext cx="182595" cy="1083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5C62E2F-E2BB-4E8F-BFCC-0D9BAFEAEE55}"/>
                </a:ext>
              </a:extLst>
            </p:cNvPr>
            <p:cNvGrpSpPr/>
            <p:nvPr/>
          </p:nvGrpSpPr>
          <p:grpSpPr>
            <a:xfrm>
              <a:off x="4832698" y="2186539"/>
              <a:ext cx="1102061" cy="2049463"/>
              <a:chOff x="933114" y="2055812"/>
              <a:chExt cx="1102061" cy="204946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532F729F-141B-428B-95C2-76170B2DD2A0}"/>
                  </a:ext>
                </a:extLst>
              </p:cNvPr>
              <p:cNvSpPr/>
              <p:nvPr/>
            </p:nvSpPr>
            <p:spPr>
              <a:xfrm>
                <a:off x="933114" y="2055812"/>
                <a:ext cx="1102061" cy="204946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152021DE-03E3-49C7-8A83-C16ED16CF5A0}"/>
                  </a:ext>
                </a:extLst>
              </p:cNvPr>
              <p:cNvSpPr/>
              <p:nvPr/>
            </p:nvSpPr>
            <p:spPr>
              <a:xfrm>
                <a:off x="1057533" y="2131489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row: Right 171">
                <a:extLst>
                  <a:ext uri="{FF2B5EF4-FFF2-40B4-BE49-F238E27FC236}">
                    <a16:creationId xmlns:a16="http://schemas.microsoft.com/office/drawing/2014/main" id="{2A6AE7EC-0EC6-45A0-9FA0-8103A7F8C825}"/>
                  </a:ext>
                </a:extLst>
              </p:cNvPr>
              <p:cNvSpPr/>
              <p:nvPr/>
            </p:nvSpPr>
            <p:spPr>
              <a:xfrm rot="5400000">
                <a:off x="1382151" y="2390721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BD28CBA5-D170-40F3-A178-B40F5F7DB2B1}"/>
                  </a:ext>
                </a:extLst>
              </p:cNvPr>
              <p:cNvSpPr/>
              <p:nvPr/>
            </p:nvSpPr>
            <p:spPr>
              <a:xfrm>
                <a:off x="1057533" y="2562215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5D74003B-BFD5-4A48-97A5-0A75FA9CCB9E}"/>
                  </a:ext>
                </a:extLst>
              </p:cNvPr>
              <p:cNvSpPr/>
              <p:nvPr/>
            </p:nvSpPr>
            <p:spPr>
              <a:xfrm>
                <a:off x="1057531" y="2991474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6B4DCB57-314B-4124-AB29-49663FBB49F2}"/>
                  </a:ext>
                </a:extLst>
              </p:cNvPr>
              <p:cNvSpPr/>
              <p:nvPr/>
            </p:nvSpPr>
            <p:spPr>
              <a:xfrm>
                <a:off x="1057531" y="3420733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F3EC684B-87CE-4585-992C-CD85B5B019A0}"/>
                  </a:ext>
                </a:extLst>
              </p:cNvPr>
              <p:cNvSpPr/>
              <p:nvPr/>
            </p:nvSpPr>
            <p:spPr>
              <a:xfrm>
                <a:off x="1057531" y="3849992"/>
                <a:ext cx="834769" cy="1823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Prefetch</a:t>
                </a:r>
              </a:p>
            </p:txBody>
          </p:sp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A0936B22-C624-4577-85FC-A0DCEEA0EE2E}"/>
                  </a:ext>
                </a:extLst>
              </p:cNvPr>
              <p:cNvSpPr/>
              <p:nvPr/>
            </p:nvSpPr>
            <p:spPr>
              <a:xfrm rot="5400000">
                <a:off x="1383617" y="282024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ABADE7A4-FFFE-4FA1-9AFA-9D8F6A59428C}"/>
                  </a:ext>
                </a:extLst>
              </p:cNvPr>
              <p:cNvSpPr/>
              <p:nvPr/>
            </p:nvSpPr>
            <p:spPr>
              <a:xfrm rot="5400000">
                <a:off x="1382151" y="3255113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596D7ABA-0B39-486B-B279-0AF479AD2E8D}"/>
                  </a:ext>
                </a:extLst>
              </p:cNvPr>
              <p:cNvSpPr/>
              <p:nvPr/>
            </p:nvSpPr>
            <p:spPr>
              <a:xfrm rot="5400000">
                <a:off x="1383615" y="3680494"/>
                <a:ext cx="182595" cy="1083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9B2F92-A6D1-4A68-9F1E-39A933835885}"/>
                </a:ext>
              </a:extLst>
            </p:cNvPr>
            <p:cNvSpPr txBox="1"/>
            <p:nvPr/>
          </p:nvSpPr>
          <p:spPr>
            <a:xfrm>
              <a:off x="4895106" y="1690688"/>
              <a:ext cx="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Data Set n</a:t>
              </a:r>
            </a:p>
          </p:txBody>
        </p:sp>
        <p:sp>
          <p:nvSpPr>
            <p:cNvPr id="181" name="Arrow: Right 180">
              <a:extLst>
                <a:ext uri="{FF2B5EF4-FFF2-40B4-BE49-F238E27FC236}">
                  <a16:creationId xmlns:a16="http://schemas.microsoft.com/office/drawing/2014/main" id="{858AD813-9CDC-4C54-9BE5-C3B218374E7A}"/>
                </a:ext>
              </a:extLst>
            </p:cNvPr>
            <p:cNvSpPr/>
            <p:nvPr/>
          </p:nvSpPr>
          <p:spPr>
            <a:xfrm rot="5400000">
              <a:off x="5281735" y="2048375"/>
              <a:ext cx="182595" cy="1083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17275C5D-93E2-49A1-8A06-FFB6BA6836DA}"/>
                </a:ext>
              </a:extLst>
            </p:cNvPr>
            <p:cNvSpPr/>
            <p:nvPr/>
          </p:nvSpPr>
          <p:spPr>
            <a:xfrm>
              <a:off x="472310" y="3480585"/>
              <a:ext cx="1031252" cy="68219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InfPermIt</a:t>
              </a:r>
              <a:endParaRPr lang="en-US" sz="1400"/>
            </a:p>
            <a:p>
              <a:pPr algn="ctr"/>
              <a:r>
                <a:rPr lang="en-US" sz="1400"/>
                <a:t>(Indices)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0EF73B4-F6E1-4877-AEBE-6D7C4CDB3CAC}"/>
                </a:ext>
              </a:extLst>
            </p:cNvPr>
            <p:cNvSpPr/>
            <p:nvPr/>
          </p:nvSpPr>
          <p:spPr>
            <a:xfrm>
              <a:off x="467091" y="5205342"/>
              <a:ext cx="5462449" cy="36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SelectManyIterator</a:t>
              </a:r>
              <a:r>
                <a:rPr lang="en-US"/>
                <a:t> (Pad and Collate)</a:t>
              </a:r>
            </a:p>
          </p:txBody>
        </p:sp>
        <p:sp>
          <p:nvSpPr>
            <p:cNvPr id="206" name="Arrow: Right 205">
              <a:extLst>
                <a:ext uri="{FF2B5EF4-FFF2-40B4-BE49-F238E27FC236}">
                  <a16:creationId xmlns:a16="http://schemas.microsoft.com/office/drawing/2014/main" id="{E2C3441D-0373-4DA3-B2C2-511E0E66B18C}"/>
                </a:ext>
              </a:extLst>
            </p:cNvPr>
            <p:cNvSpPr/>
            <p:nvPr/>
          </p:nvSpPr>
          <p:spPr>
            <a:xfrm rot="5400000">
              <a:off x="3050057" y="4820864"/>
              <a:ext cx="296519" cy="3425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3C9B6030-D1F8-451E-A894-0731DD445AF4}"/>
                </a:ext>
              </a:extLst>
            </p:cNvPr>
            <p:cNvSpPr/>
            <p:nvPr/>
          </p:nvSpPr>
          <p:spPr>
            <a:xfrm rot="5400000">
              <a:off x="3050055" y="5609008"/>
              <a:ext cx="296519" cy="3425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21ACEAC-739D-43C0-8231-645EEABBB74E}"/>
                </a:ext>
              </a:extLst>
            </p:cNvPr>
            <p:cNvSpPr txBox="1"/>
            <p:nvPr/>
          </p:nvSpPr>
          <p:spPr>
            <a:xfrm>
              <a:off x="2728990" y="5924823"/>
              <a:ext cx="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Batches</a:t>
              </a:r>
            </a:p>
          </p:txBody>
        </p:sp>
      </p:grpSp>
      <p:sp>
        <p:nvSpPr>
          <p:cNvPr id="213" name="Arrow: Right 212">
            <a:extLst>
              <a:ext uri="{FF2B5EF4-FFF2-40B4-BE49-F238E27FC236}">
                <a16:creationId xmlns:a16="http://schemas.microsoft.com/office/drawing/2014/main" id="{F0216816-5169-421C-888C-D598BD21B9B4}"/>
              </a:ext>
            </a:extLst>
          </p:cNvPr>
          <p:cNvSpPr/>
          <p:nvPr/>
        </p:nvSpPr>
        <p:spPr>
          <a:xfrm rot="5400000">
            <a:off x="895095" y="4556743"/>
            <a:ext cx="182595" cy="10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row: Right 214">
            <a:extLst>
              <a:ext uri="{FF2B5EF4-FFF2-40B4-BE49-F238E27FC236}">
                <a16:creationId xmlns:a16="http://schemas.microsoft.com/office/drawing/2014/main" id="{E4D0F54D-7254-49AD-A45E-820A396F7454}"/>
              </a:ext>
            </a:extLst>
          </p:cNvPr>
          <p:cNvSpPr/>
          <p:nvPr/>
        </p:nvSpPr>
        <p:spPr>
          <a:xfrm rot="5400000">
            <a:off x="2064408" y="4556743"/>
            <a:ext cx="182595" cy="10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3EDA5153-5380-4CED-9AF2-4506A0BE1610}"/>
              </a:ext>
            </a:extLst>
          </p:cNvPr>
          <p:cNvSpPr/>
          <p:nvPr/>
        </p:nvSpPr>
        <p:spPr>
          <a:xfrm rot="5400000">
            <a:off x="3278277" y="4561459"/>
            <a:ext cx="182595" cy="10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F8D21F74-9A15-4017-92C8-2EA7D69421B5}"/>
              </a:ext>
            </a:extLst>
          </p:cNvPr>
          <p:cNvSpPr/>
          <p:nvPr/>
        </p:nvSpPr>
        <p:spPr>
          <a:xfrm rot="5400000">
            <a:off x="5275494" y="4550578"/>
            <a:ext cx="182595" cy="10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C6CE30-007E-47D3-8AD0-3108D12A2284}"/>
              </a:ext>
            </a:extLst>
          </p:cNvPr>
          <p:cNvGrpSpPr/>
          <p:nvPr/>
        </p:nvGrpSpPr>
        <p:grpSpPr>
          <a:xfrm>
            <a:off x="6180209" y="0"/>
            <a:ext cx="6005550" cy="6858000"/>
            <a:chOff x="6180209" y="0"/>
            <a:chExt cx="6005550" cy="64150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2DC32D-0D7B-4DF6-B30D-D209E6B6E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4713"/>
            <a:stretch/>
          </p:blipFill>
          <p:spPr>
            <a:xfrm>
              <a:off x="6180209" y="0"/>
              <a:ext cx="6005550" cy="241992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898B4B0-00AA-434D-AEE5-1F036D96D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532"/>
            <a:stretch/>
          </p:blipFill>
          <p:spPr>
            <a:xfrm>
              <a:off x="6180209" y="2336793"/>
              <a:ext cx="6005550" cy="4078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99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95A2-7DE5-410E-9F2A-A3F68DA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I want it! How do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7B05-FCFE-4F08-ACE1-79FF0574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GitHub:</a:t>
            </a:r>
            <a:br>
              <a:rPr lang="en-US"/>
            </a:b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://github.com/microsoft/infinibatch</a:t>
            </a:r>
            <a:endParaRPr lang="en-US" dirty="0"/>
          </a:p>
          <a:p>
            <a:r>
              <a:rPr lang="en-US" dirty="0"/>
              <a:t>Tutorial and doc on GitHub landing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D98A5-3373-409A-B81D-847E318D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23" y="-722672"/>
            <a:ext cx="3711677" cy="90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B4C-94CA-4AC6-8D49-5C10BAE6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A5D2-2368-4272-AFFF-D1B8FCD3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Infinibatch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Efficient, check-pointed data loading for deep learning with massive data sets</a:t>
            </a:r>
          </a:p>
          <a:p>
            <a:pPr lvl="1"/>
            <a:r>
              <a:rPr lang="en-US" dirty="0">
                <a:ea typeface="+mn-lt"/>
                <a:cs typeface="+mn-lt"/>
              </a:rPr>
              <a:t>Randomized data loading via hierarchical shuffling</a:t>
            </a:r>
          </a:p>
          <a:p>
            <a:pPr lvl="1"/>
            <a:r>
              <a:rPr lang="en-US" dirty="0"/>
              <a:t>Only load what is needed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ea typeface="+mn-lt"/>
                <a:cs typeface="+mn-lt"/>
              </a:rPr>
              <a:t>Support for </a:t>
            </a:r>
            <a:r>
              <a:rPr lang="en-US" dirty="0"/>
              <a:t>corpora of any size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Checkpointing – efficient and 100% accurate</a:t>
            </a:r>
          </a:p>
          <a:p>
            <a:pPr lvl="1"/>
            <a:r>
              <a:rPr lang="en-US" dirty="0"/>
              <a:t>Batching made easy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Minimal data preparation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Multi-process pre-fetching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Compression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Flexible, extensible, modular, composable</a:t>
            </a:r>
          </a:p>
          <a:p>
            <a:pPr lvl="1"/>
            <a:r>
              <a:rPr lang="en-US" dirty="0">
                <a:ea typeface="+mn-lt"/>
                <a:cs typeface="+mn-lt"/>
              </a:rPr>
              <a:t>No hard-coded assumptions about the data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Available at: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https://github.com/microsoft/Infinibatch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Contact: </a:t>
            </a:r>
            <a:r>
              <a:rPr lang="en-US" dirty="0">
                <a:ea typeface="+mn-lt"/>
                <a:cs typeface="+mn-lt"/>
                <a:hlinkClick r:id="rId3"/>
              </a:rPr>
              <a:t>Robert Gmyr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4"/>
              </a:rPr>
              <a:t>Frank Seide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66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432A-BBFC-4B13-ADCF-A9CDCD98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“Any sufficiently complicated C or Fortran program contains an ad hoc, informally-specified, bug-ridden, slow implementation of half of Common Lisp.”</a:t>
            </a:r>
          </a:p>
          <a:p>
            <a:pPr marL="0" indent="0">
              <a:buNone/>
            </a:pPr>
            <a:r>
              <a:rPr lang="en-US"/>
              <a:t>			</a:t>
            </a:r>
          </a:p>
          <a:p>
            <a:pPr marL="0" indent="0">
              <a:buNone/>
            </a:pPr>
            <a:endParaRPr lang="en-US"/>
          </a:p>
          <a:p>
            <a:pPr marL="0" indent="0" algn="r">
              <a:buNone/>
            </a:pPr>
            <a:r>
              <a:rPr lang="en-US">
                <a:hlinkClick r:id="rId2"/>
              </a:rPr>
              <a:t>Greenspun's tenth rule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4AC47E-9961-495C-AC8C-173154D2597C}"/>
              </a:ext>
            </a:extLst>
          </p:cNvPr>
          <p:cNvCxnSpPr>
            <a:cxnSpLocks/>
          </p:cNvCxnSpPr>
          <p:nvPr/>
        </p:nvCxnSpPr>
        <p:spPr>
          <a:xfrm>
            <a:off x="6400800" y="2743200"/>
            <a:ext cx="388171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76E71D-728A-46B0-8BB6-58C254B38C5D}"/>
              </a:ext>
            </a:extLst>
          </p:cNvPr>
          <p:cNvSpPr txBox="1"/>
          <p:nvPr/>
        </p:nvSpPr>
        <p:spPr>
          <a:xfrm>
            <a:off x="6336145" y="1825625"/>
            <a:ext cx="52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deep-learning data loader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4DF9A3-3510-497A-BF53-654E31AE821C}"/>
              </a:ext>
            </a:extLst>
          </p:cNvPr>
          <p:cNvCxnSpPr>
            <a:cxnSpLocks/>
          </p:cNvCxnSpPr>
          <p:nvPr/>
        </p:nvCxnSpPr>
        <p:spPr>
          <a:xfrm>
            <a:off x="6714565" y="3720353"/>
            <a:ext cx="26176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CD8D34-1DF7-48D7-B114-1BBEDA682CE8}"/>
              </a:ext>
            </a:extLst>
          </p:cNvPr>
          <p:cNvSpPr txBox="1"/>
          <p:nvPr/>
        </p:nvSpPr>
        <p:spPr>
          <a:xfrm>
            <a:off x="8117541" y="3868706"/>
            <a:ext cx="24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Infinibatch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C97EF-6122-49B5-8852-C5DD3AB322F4}"/>
              </a:ext>
            </a:extLst>
          </p:cNvPr>
          <p:cNvCxnSpPr>
            <a:cxnSpLocks/>
          </p:cNvCxnSpPr>
          <p:nvPr/>
        </p:nvCxnSpPr>
        <p:spPr>
          <a:xfrm>
            <a:off x="7970166" y="5304389"/>
            <a:ext cx="26176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233611-66DE-4806-84AE-3549EF47646A}"/>
              </a:ext>
            </a:extLst>
          </p:cNvPr>
          <p:cNvSpPr txBox="1"/>
          <p:nvPr/>
        </p:nvSpPr>
        <p:spPr>
          <a:xfrm>
            <a:off x="8126237" y="4695356"/>
            <a:ext cx="24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Seide’s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086A-91CC-417B-8669-91C58B54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515600" cy="1325563"/>
          </a:xfrm>
        </p:spPr>
        <p:txBody>
          <a:bodyPr/>
          <a:lstStyle/>
          <a:p>
            <a:r>
              <a:rPr lang="en-US"/>
              <a:t>Data Loader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6C37-4210-4718-A812-C96E5229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Randomized data loading</a:t>
            </a:r>
          </a:p>
          <a:p>
            <a:r>
              <a:rPr lang="en-US" dirty="0">
                <a:ea typeface="+mn-lt"/>
                <a:cs typeface="+mn-lt"/>
              </a:rPr>
              <a:t>Support for </a:t>
            </a:r>
            <a:r>
              <a:rPr lang="en-US" dirty="0"/>
              <a:t>corpora much larger than RAM, only load what is needed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Checkpointing – efficient and 100% accurate</a:t>
            </a:r>
          </a:p>
          <a:p>
            <a:r>
              <a:rPr lang="en-US" dirty="0"/>
              <a:t>Dynamic batching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Minimal data preparation</a:t>
            </a:r>
            <a:endParaRPr lang="en-US" dirty="0">
              <a:cs typeface="Calibri"/>
            </a:endParaRPr>
          </a:p>
          <a:p>
            <a:r>
              <a:rPr lang="en-US" dirty="0"/>
              <a:t>Multi-process pre-fetching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Compression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Flexible, extensible, modular, composable</a:t>
            </a:r>
          </a:p>
          <a:p>
            <a:r>
              <a:rPr lang="en-US" dirty="0">
                <a:ea typeface="+mn-lt"/>
                <a:cs typeface="+mn-lt"/>
              </a:rPr>
              <a:t>No hard-coded assumptions about the data</a:t>
            </a:r>
            <a:endParaRPr lang="en-US" dirty="0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341D49-8C09-42F7-A0D9-B81AC4D28A9A}"/>
              </a:ext>
            </a:extLst>
          </p:cNvPr>
          <p:cNvSpPr/>
          <p:nvPr/>
        </p:nvSpPr>
        <p:spPr>
          <a:xfrm>
            <a:off x="6545079" y="2962836"/>
            <a:ext cx="4808721" cy="23111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aka</a:t>
            </a:r>
            <a:br>
              <a:rPr lang="en-US" sz="3600" dirty="0"/>
            </a:br>
            <a:r>
              <a:rPr lang="en-US" sz="6000" dirty="0" err="1"/>
              <a:t>Infinibatch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57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E92-01F9-4077-919B-7F704D4A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FACA-F9AE-4B08-9A06-08E805B7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Architecture and API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Checkpointing</a:t>
            </a:r>
          </a:p>
          <a:p>
            <a:pPr lvl="1"/>
            <a:r>
              <a:rPr lang="en-US" dirty="0">
                <a:cs typeface="Calibri"/>
              </a:rPr>
              <a:t>Hierarchical</a:t>
            </a:r>
            <a:r>
              <a:rPr lang="en-US" dirty="0">
                <a:ea typeface="+mn-lt"/>
                <a:cs typeface="+mn-lt"/>
              </a:rPr>
              <a:t> Shuffling</a:t>
            </a:r>
          </a:p>
          <a:p>
            <a:pPr lvl="1"/>
            <a:r>
              <a:rPr lang="en-US" dirty="0">
                <a:cs typeface="Calibri"/>
              </a:rPr>
              <a:t>Batching</a:t>
            </a:r>
            <a:endParaRPr lang="en-US" dirty="0"/>
          </a:p>
          <a:p>
            <a:r>
              <a:rPr lang="en-US" dirty="0"/>
              <a:t>Complex example: Multi-task training data loader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 want it! How do I get it?</a:t>
            </a:r>
            <a:endParaRPr lang="en-US" dirty="0"/>
          </a:p>
          <a:p>
            <a:r>
              <a:rPr lang="en-US" dirty="0">
                <a:cs typeface="Calibri"/>
              </a:rPr>
              <a:t>Summary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298E6-137C-4DE8-AD6C-1391416D452E}"/>
              </a:ext>
            </a:extLst>
          </p:cNvPr>
          <p:cNvSpPr txBox="1"/>
          <p:nvPr/>
        </p:nvSpPr>
        <p:spPr>
          <a:xfrm>
            <a:off x="4447592" y="2921168"/>
            <a:ext cx="3296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296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EE8C-B6E2-4118-9F09-BBFC663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 and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3D50-5FC3-49A0-871A-D6328E51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Data loaders are </a:t>
            </a:r>
            <a:r>
              <a:rPr lang="en-US" i="1" dirty="0">
                <a:ea typeface="+mn-lt"/>
                <a:cs typeface="+mn-lt"/>
              </a:rPr>
              <a:t>pipelines </a:t>
            </a:r>
            <a:r>
              <a:rPr lang="en-US" dirty="0">
                <a:ea typeface="+mn-lt"/>
                <a:cs typeface="+mn-lt"/>
              </a:rPr>
              <a:t>of nested iterators</a:t>
            </a:r>
          </a:p>
          <a:p>
            <a:r>
              <a:rPr lang="en-US" dirty="0">
                <a:cs typeface="Calibri"/>
              </a:rPr>
              <a:t>Each iterator</a:t>
            </a:r>
          </a:p>
          <a:p>
            <a:pPr lvl="1"/>
            <a:r>
              <a:rPr lang="en-US" dirty="0">
                <a:cs typeface="Calibri"/>
              </a:rPr>
              <a:t>reads items from a source iterator,</a:t>
            </a:r>
          </a:p>
          <a:p>
            <a:pPr lvl="1"/>
            <a:r>
              <a:rPr lang="en-US" dirty="0">
                <a:cs typeface="Calibri"/>
              </a:rPr>
              <a:t>transforms what it reads, and</a:t>
            </a:r>
          </a:p>
          <a:p>
            <a:pPr lvl="1"/>
            <a:r>
              <a:rPr lang="en-US" dirty="0">
                <a:cs typeface="Calibri"/>
              </a:rPr>
              <a:t>yields via the Python iterator interface</a:t>
            </a:r>
          </a:p>
          <a:p>
            <a:pPr lvl="1"/>
            <a:r>
              <a:rPr lang="en-US" dirty="0">
                <a:cs typeface="Calibri"/>
              </a:rPr>
              <a:t>cf. Python </a:t>
            </a:r>
            <a:r>
              <a:rPr lang="en-US" dirty="0" err="1">
                <a:cs typeface="Calibri"/>
              </a:rPr>
              <a:t>itertools</a:t>
            </a:r>
            <a:r>
              <a:rPr lang="en-US" dirty="0">
                <a:cs typeface="Calibri"/>
              </a:rPr>
              <a:t> or C# LINQ</a:t>
            </a:r>
          </a:p>
          <a:p>
            <a:r>
              <a:rPr lang="en-US" dirty="0" err="1">
                <a:latin typeface="Lucida Console"/>
                <a:cs typeface="Calibri"/>
              </a:rPr>
              <a:t>CheckpointableIterator</a:t>
            </a:r>
            <a:r>
              <a:rPr lang="en-US" dirty="0">
                <a:ea typeface="+mn-lt"/>
                <a:cs typeface="+mn-lt"/>
              </a:rPr>
              <a:t> interface</a:t>
            </a:r>
          </a:p>
          <a:p>
            <a:pPr lvl="1"/>
            <a:r>
              <a:rPr lang="en-US" dirty="0">
                <a:ea typeface="+mn-lt"/>
                <a:cs typeface="+mn-lt"/>
              </a:rPr>
              <a:t>Python iterators: </a:t>
            </a:r>
            <a:r>
              <a:rPr lang="en-US" dirty="0" err="1">
                <a:ea typeface="+mn-lt"/>
                <a:cs typeface="+mn-lt"/>
              </a:rPr>
              <a:t>iter</a:t>
            </a:r>
            <a:r>
              <a:rPr lang="en-US" dirty="0">
                <a:ea typeface="+mn-lt"/>
                <a:cs typeface="+mn-lt"/>
              </a:rPr>
              <a:t>(), next()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getstate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setstate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>
                <a:cs typeface="Calibri"/>
              </a:rPr>
              <a:t>17 iterator "primitives"</a:t>
            </a:r>
          </a:p>
          <a:p>
            <a:pPr lvl="1"/>
            <a:r>
              <a:rPr lang="en-US" dirty="0">
                <a:cs typeface="Calibri"/>
              </a:rPr>
              <a:t>data loader is created by composing primitive iterators</a:t>
            </a:r>
          </a:p>
          <a:p>
            <a:pPr lvl="1"/>
            <a:r>
              <a:rPr lang="en-US" dirty="0">
                <a:cs typeface="Calibri"/>
              </a:rPr>
              <a:t>user-specific knowledge via callbacks/lambdas</a:t>
            </a:r>
          </a:p>
          <a:p>
            <a:r>
              <a:rPr lang="en-US" dirty="0">
                <a:cs typeface="Calibri"/>
              </a:rPr>
              <a:t>New iterators are often composed of existing ones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86F95-6D6F-44A2-929C-70188FE25E9E}"/>
              </a:ext>
            </a:extLst>
          </p:cNvPr>
          <p:cNvSpPr/>
          <p:nvPr/>
        </p:nvSpPr>
        <p:spPr>
          <a:xfrm>
            <a:off x="7656585" y="2217675"/>
            <a:ext cx="3908886" cy="3107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0B2736-1C1A-4C11-8F5A-4DD0812A2CAF}"/>
              </a:ext>
            </a:extLst>
          </p:cNvPr>
          <p:cNvSpPr/>
          <p:nvPr/>
        </p:nvSpPr>
        <p:spPr>
          <a:xfrm>
            <a:off x="7985239" y="2417575"/>
            <a:ext cx="3258575" cy="4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Infinite Permutation Iterator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197F6D-E623-4733-AF8F-E49695A7F3F2}"/>
              </a:ext>
            </a:extLst>
          </p:cNvPr>
          <p:cNvSpPr/>
          <p:nvPr/>
        </p:nvSpPr>
        <p:spPr>
          <a:xfrm rot="5400000">
            <a:off x="9373361" y="1946414"/>
            <a:ext cx="482327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88FB3D-E616-4B76-9791-A5588A707754}"/>
              </a:ext>
            </a:extLst>
          </p:cNvPr>
          <p:cNvSpPr/>
          <p:nvPr/>
        </p:nvSpPr>
        <p:spPr>
          <a:xfrm rot="5400000">
            <a:off x="9373361" y="3084180"/>
            <a:ext cx="482327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80D6F4-4999-481A-9EA9-8C7EC64BD363}"/>
              </a:ext>
            </a:extLst>
          </p:cNvPr>
          <p:cNvSpPr/>
          <p:nvPr/>
        </p:nvSpPr>
        <p:spPr>
          <a:xfrm>
            <a:off x="7985239" y="3555341"/>
            <a:ext cx="3258575" cy="4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Many Iterator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91F1ED-CD1C-41BE-A244-FCCB76FFC9C0}"/>
              </a:ext>
            </a:extLst>
          </p:cNvPr>
          <p:cNvSpPr/>
          <p:nvPr/>
        </p:nvSpPr>
        <p:spPr>
          <a:xfrm>
            <a:off x="7985234" y="4689231"/>
            <a:ext cx="3258575" cy="4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Blockwise</a:t>
            </a:r>
            <a:r>
              <a:rPr lang="en-US"/>
              <a:t> Shuffle Iterator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719352-7CB7-492D-9236-E1656835CEB5}"/>
              </a:ext>
            </a:extLst>
          </p:cNvPr>
          <p:cNvSpPr/>
          <p:nvPr/>
        </p:nvSpPr>
        <p:spPr>
          <a:xfrm rot="5400000">
            <a:off x="9373359" y="4220008"/>
            <a:ext cx="482327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9F6BE8-8C13-4A99-BB6E-A1ECBDE99B48}"/>
              </a:ext>
            </a:extLst>
          </p:cNvPr>
          <p:cNvSpPr/>
          <p:nvPr/>
        </p:nvSpPr>
        <p:spPr>
          <a:xfrm rot="5400000">
            <a:off x="9376265" y="5353898"/>
            <a:ext cx="482327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EE8C-B6E2-4118-9F09-BBFC663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 and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3D50-5FC3-49A0-871A-D6328E51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Data loaders are </a:t>
            </a:r>
            <a:r>
              <a:rPr lang="en-US" i="1" dirty="0">
                <a:ea typeface="+mn-lt"/>
                <a:cs typeface="+mn-lt"/>
              </a:rPr>
              <a:t>pipelines </a:t>
            </a:r>
            <a:r>
              <a:rPr lang="en-US" dirty="0">
                <a:ea typeface="+mn-lt"/>
                <a:cs typeface="+mn-lt"/>
              </a:rPr>
              <a:t>of nested iterators</a:t>
            </a:r>
          </a:p>
          <a:p>
            <a:r>
              <a:rPr lang="en-US" dirty="0">
                <a:cs typeface="Calibri"/>
              </a:rPr>
              <a:t>Each iterator</a:t>
            </a:r>
          </a:p>
          <a:p>
            <a:pPr lvl="1"/>
            <a:r>
              <a:rPr lang="en-US" dirty="0">
                <a:cs typeface="Calibri"/>
              </a:rPr>
              <a:t>reads items from a source iterator,</a:t>
            </a:r>
          </a:p>
          <a:p>
            <a:pPr lvl="1"/>
            <a:r>
              <a:rPr lang="en-US" dirty="0">
                <a:cs typeface="Calibri"/>
              </a:rPr>
              <a:t>transforms what it reads, and</a:t>
            </a:r>
          </a:p>
          <a:p>
            <a:pPr lvl="1"/>
            <a:r>
              <a:rPr lang="en-US" dirty="0">
                <a:cs typeface="Calibri"/>
              </a:rPr>
              <a:t>yields via the Python iterator interface</a:t>
            </a:r>
          </a:p>
          <a:p>
            <a:pPr lvl="1"/>
            <a:r>
              <a:rPr lang="en-US" dirty="0">
                <a:cs typeface="Calibri"/>
              </a:rPr>
              <a:t>cf. Python </a:t>
            </a:r>
            <a:r>
              <a:rPr lang="en-US" dirty="0" err="1">
                <a:cs typeface="Calibri"/>
              </a:rPr>
              <a:t>itertools</a:t>
            </a:r>
            <a:r>
              <a:rPr lang="en-US" dirty="0">
                <a:cs typeface="Calibri"/>
              </a:rPr>
              <a:t> or C# LINQ</a:t>
            </a:r>
          </a:p>
          <a:p>
            <a:r>
              <a:rPr lang="en-US" dirty="0" err="1">
                <a:latin typeface="Lucida Console"/>
                <a:cs typeface="Calibri"/>
              </a:rPr>
              <a:t>CheckpointableIterator</a:t>
            </a:r>
            <a:r>
              <a:rPr lang="en-US" dirty="0">
                <a:ea typeface="+mn-lt"/>
                <a:cs typeface="+mn-lt"/>
              </a:rPr>
              <a:t> interface</a:t>
            </a:r>
          </a:p>
          <a:p>
            <a:pPr lvl="1"/>
            <a:r>
              <a:rPr lang="en-US" dirty="0">
                <a:ea typeface="+mn-lt"/>
                <a:cs typeface="+mn-lt"/>
              </a:rPr>
              <a:t>Python iterators: </a:t>
            </a:r>
            <a:r>
              <a:rPr lang="en-US" dirty="0" err="1">
                <a:ea typeface="+mn-lt"/>
                <a:cs typeface="+mn-lt"/>
              </a:rPr>
              <a:t>iter</a:t>
            </a:r>
            <a:r>
              <a:rPr lang="en-US" dirty="0">
                <a:ea typeface="+mn-lt"/>
                <a:cs typeface="+mn-lt"/>
              </a:rPr>
              <a:t>(), next()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getstate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setstate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>
                <a:cs typeface="Calibri"/>
              </a:rPr>
              <a:t>17 iterator "primitives"</a:t>
            </a:r>
          </a:p>
          <a:p>
            <a:pPr lvl="1"/>
            <a:r>
              <a:rPr lang="en-US" dirty="0">
                <a:cs typeface="Calibri"/>
              </a:rPr>
              <a:t>data loader is created by composing primitive iterators</a:t>
            </a:r>
          </a:p>
          <a:p>
            <a:pPr lvl="1"/>
            <a:r>
              <a:rPr lang="en-US" dirty="0">
                <a:cs typeface="Calibri"/>
              </a:rPr>
              <a:t>user-specific knowledge via callbacks/lambdas</a:t>
            </a:r>
          </a:p>
          <a:p>
            <a:r>
              <a:rPr lang="en-US" dirty="0">
                <a:cs typeface="Calibri"/>
              </a:rPr>
              <a:t>New iterators are often composed of existing ones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CA7F9-F63C-46D8-92BB-4ADA44988BB6}"/>
              </a:ext>
            </a:extLst>
          </p:cNvPr>
          <p:cNvSpPr txBox="1"/>
          <p:nvPr/>
        </p:nvSpPr>
        <p:spPr>
          <a:xfrm>
            <a:off x="7798675" y="949435"/>
            <a:ext cx="476644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MapIterator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ZipIterator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WindowedIterator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RecurrentIterator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RandomIterator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SelectManyIterator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 err="1">
                <a:solidFill>
                  <a:schemeClr val="tx2"/>
                </a:solidFill>
                <a:latin typeface="Consolas"/>
              </a:rPr>
              <a:t>InfinitePermutationSourceIterator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BlockwiseShuffleIterator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BucketedReadaheadBatchIterator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 err="1">
                <a:solidFill>
                  <a:schemeClr val="tx2"/>
                </a:solidFill>
                <a:latin typeface="Consolas"/>
              </a:rPr>
              <a:t>PrefetchIterator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 err="1">
                <a:solidFill>
                  <a:schemeClr val="tx2"/>
                </a:solidFill>
                <a:latin typeface="Consolas"/>
              </a:rPr>
              <a:t>ChunkedSourceIterator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FixedBatchIterator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NativeCheckpointableIterator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MultiplexIterator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BufferedShuffleIterator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ParallelMapIterator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/>
              </a:rPr>
              <a:t>SamplingRandomMapIterator</a:t>
            </a:r>
            <a:endParaRPr lang="en-US" dirty="0">
              <a:solidFill>
                <a:schemeClr val="tx2"/>
              </a:solidFill>
              <a:latin typeface="Consolas"/>
            </a:endParaRPr>
          </a:p>
          <a:p>
            <a:endParaRPr lang="en-US" dirty="0">
              <a:solidFill>
                <a:schemeClr val="tx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383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45AE-7495-4C78-A391-4EB58CB8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Checkpointing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CFFA-D6C4-437B-8B0E-53522A9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 "checkpoint" encodes current position in data set during iteration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If training crashes, allows to resume from last checkpoint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Training becomes completely reproduceable</a:t>
            </a:r>
          </a:p>
          <a:p>
            <a:r>
              <a:rPr lang="en-US" dirty="0">
                <a:ea typeface="+mn-lt"/>
                <a:cs typeface="+mn-lt"/>
              </a:rPr>
              <a:t>Each iterator exposes </a:t>
            </a:r>
            <a:r>
              <a:rPr lang="en-US" dirty="0" err="1">
                <a:ea typeface="+mn-lt"/>
                <a:cs typeface="+mn-lt"/>
              </a:rPr>
              <a:t>getstate</a:t>
            </a:r>
            <a:r>
              <a:rPr lang="en-US" dirty="0">
                <a:ea typeface="+mn-lt"/>
                <a:cs typeface="+mn-lt"/>
              </a:rPr>
              <a:t>() and </a:t>
            </a:r>
            <a:r>
              <a:rPr lang="en-US" dirty="0" err="1">
                <a:ea typeface="+mn-lt"/>
                <a:cs typeface="+mn-lt"/>
              </a:rPr>
              <a:t>setstate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cp = </a:t>
            </a:r>
            <a:r>
              <a:rPr lang="en-US" dirty="0" err="1">
                <a:ea typeface="+mn-lt"/>
                <a:cs typeface="+mn-lt"/>
              </a:rPr>
              <a:t>it.getstate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lvl="2"/>
            <a:r>
              <a:rPr lang="en-US" dirty="0">
                <a:ea typeface="+mn-lt"/>
                <a:cs typeface="+mn-lt"/>
              </a:rPr>
              <a:t>recursively collects nested source iterator state(s)</a:t>
            </a:r>
            <a:endParaRPr lang="en-US" dirty="0">
              <a:cs typeface="Calibri" panose="020F0502020204030204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returns a pickle-able dictionary (</a:t>
            </a:r>
            <a:r>
              <a:rPr lang="en-US" dirty="0" err="1">
                <a:ea typeface="+mn-lt"/>
                <a:cs typeface="+mn-lt"/>
              </a:rPr>
              <a:t>lighweight</a:t>
            </a:r>
            <a:r>
              <a:rPr lang="en-US" dirty="0">
                <a:ea typeface="+mn-lt"/>
                <a:cs typeface="+mn-lt"/>
              </a:rPr>
              <a:t> state only, no data)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it.setstate</a:t>
            </a:r>
            <a:r>
              <a:rPr lang="en-US" dirty="0">
                <a:ea typeface="+mn-lt"/>
                <a:cs typeface="+mn-lt"/>
              </a:rPr>
              <a:t>(cp)</a:t>
            </a:r>
          </a:p>
          <a:p>
            <a:pPr lvl="2"/>
            <a:r>
              <a:rPr lang="en-US" dirty="0">
                <a:ea typeface="+mn-lt"/>
                <a:cs typeface="+mn-lt"/>
              </a:rPr>
              <a:t>"fast-forwards" to position encoded in cp</a:t>
            </a:r>
          </a:p>
          <a:p>
            <a:pPr lvl="2"/>
            <a:r>
              <a:rPr lang="en-US" dirty="0">
                <a:ea typeface="+mn-lt"/>
                <a:cs typeface="+mn-lt"/>
              </a:rPr>
              <a:t>restores the iterator's own state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recursively restores nested source states</a:t>
            </a:r>
          </a:p>
          <a:p>
            <a:pPr lvl="2"/>
            <a:r>
              <a:rPr lang="en-US" dirty="0">
                <a:ea typeface="+mn-lt"/>
                <a:cs typeface="+mn-lt"/>
              </a:rPr>
              <a:t>does </a:t>
            </a:r>
            <a:r>
              <a:rPr lang="en-US" i="1" dirty="0">
                <a:ea typeface="+mn-lt"/>
                <a:cs typeface="+mn-lt"/>
              </a:rPr>
              <a:t>not </a:t>
            </a:r>
            <a:r>
              <a:rPr lang="en-US" dirty="0">
                <a:ea typeface="+mn-lt"/>
                <a:cs typeface="+mn-lt"/>
              </a:rPr>
              <a:t>just re-fetch all data from start!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cs typeface="Calibri" panose="020F0502020204030204"/>
              </a:rPr>
              <a:t>User code invokes these on top-level iterator only</a:t>
            </a:r>
          </a:p>
          <a:p>
            <a:r>
              <a:rPr lang="en-US" dirty="0">
                <a:cs typeface="Calibri" panose="020F0502020204030204"/>
              </a:rPr>
              <a:t>Works automatically for custom pipelines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826E017-F517-4659-9F8D-7CF7D130E436}"/>
              </a:ext>
            </a:extLst>
          </p:cNvPr>
          <p:cNvGrpSpPr/>
          <p:nvPr/>
        </p:nvGrpSpPr>
        <p:grpSpPr>
          <a:xfrm>
            <a:off x="1326229" y="2977907"/>
            <a:ext cx="8122570" cy="2685403"/>
            <a:chOff x="1326229" y="2977907"/>
            <a:chExt cx="8122570" cy="268540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DF64E36-AD9E-4E32-A177-1E1198241365}"/>
                </a:ext>
              </a:extLst>
            </p:cNvPr>
            <p:cNvSpPr/>
            <p:nvPr/>
          </p:nvSpPr>
          <p:spPr>
            <a:xfrm>
              <a:off x="1326229" y="2977907"/>
              <a:ext cx="3566858" cy="8541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4C4E8B27-CB85-4D3C-B06C-E88A734E71E9}"/>
                </a:ext>
              </a:extLst>
            </p:cNvPr>
            <p:cNvSpPr/>
            <p:nvPr/>
          </p:nvSpPr>
          <p:spPr>
            <a:xfrm>
              <a:off x="2743200" y="3957128"/>
              <a:ext cx="728262" cy="615998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89CD1F-665D-4857-A07A-D11DFD6C139E}"/>
                </a:ext>
              </a:extLst>
            </p:cNvPr>
            <p:cNvSpPr txBox="1"/>
            <p:nvPr/>
          </p:nvSpPr>
          <p:spPr>
            <a:xfrm>
              <a:off x="3642474" y="4080461"/>
              <a:ext cx="580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2. Level: Shuffle data items from multiple chunks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C724B7C-6300-45CC-A7FF-B9C3D5AAFEB6}"/>
                </a:ext>
              </a:extLst>
            </p:cNvPr>
            <p:cNvSpPr/>
            <p:nvPr/>
          </p:nvSpPr>
          <p:spPr>
            <a:xfrm>
              <a:off x="2330207" y="4671314"/>
              <a:ext cx="1549593" cy="9919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Randomized Data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B043D2-6CFF-4EA9-8AC8-164BD5DC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</a:t>
            </a:r>
            <a:r>
              <a:rPr lang="en-US">
                <a:ea typeface="+mj-lt"/>
                <a:cs typeface="+mj-lt"/>
              </a:rPr>
              <a:t>Shuffling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6140F-5E93-4369-BC94-DA37D70BEDB3}"/>
              </a:ext>
            </a:extLst>
          </p:cNvPr>
          <p:cNvSpPr/>
          <p:nvPr/>
        </p:nvSpPr>
        <p:spPr>
          <a:xfrm>
            <a:off x="1396030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7E292B-395A-474B-BEC1-628C7CE6F122}"/>
              </a:ext>
            </a:extLst>
          </p:cNvPr>
          <p:cNvSpPr/>
          <p:nvPr/>
        </p:nvSpPr>
        <p:spPr>
          <a:xfrm>
            <a:off x="2588473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6A6259-87FC-4FB6-8CEE-A461021AD8C0}"/>
              </a:ext>
            </a:extLst>
          </p:cNvPr>
          <p:cNvSpPr/>
          <p:nvPr/>
        </p:nvSpPr>
        <p:spPr>
          <a:xfrm>
            <a:off x="3780916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596DFA-C979-434F-964D-AC6C9E976AE5}"/>
              </a:ext>
            </a:extLst>
          </p:cNvPr>
          <p:cNvSpPr/>
          <p:nvPr/>
        </p:nvSpPr>
        <p:spPr>
          <a:xfrm>
            <a:off x="4973359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BCDA9F-001E-4756-BC77-E77AFB0EB39A}"/>
              </a:ext>
            </a:extLst>
          </p:cNvPr>
          <p:cNvSpPr/>
          <p:nvPr/>
        </p:nvSpPr>
        <p:spPr>
          <a:xfrm>
            <a:off x="6165802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14BF84-A9F1-4657-A2A1-728B66692D47}"/>
              </a:ext>
            </a:extLst>
          </p:cNvPr>
          <p:cNvSpPr/>
          <p:nvPr/>
        </p:nvSpPr>
        <p:spPr>
          <a:xfrm>
            <a:off x="7358245" y="169068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E36EF2-18B5-45A3-A6B8-60D94C0D912F}"/>
              </a:ext>
            </a:extLst>
          </p:cNvPr>
          <p:cNvSpPr/>
          <p:nvPr/>
        </p:nvSpPr>
        <p:spPr>
          <a:xfrm>
            <a:off x="8550688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2BE2B5-67F2-441D-882D-0A01E555A836}"/>
              </a:ext>
            </a:extLst>
          </p:cNvPr>
          <p:cNvSpPr/>
          <p:nvPr/>
        </p:nvSpPr>
        <p:spPr>
          <a:xfrm>
            <a:off x="9743131" y="1697668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19F717F-2A68-4B88-AB33-82663034A57A}"/>
              </a:ext>
            </a:extLst>
          </p:cNvPr>
          <p:cNvSpPr/>
          <p:nvPr/>
        </p:nvSpPr>
        <p:spPr>
          <a:xfrm>
            <a:off x="5731869" y="2361910"/>
            <a:ext cx="728262" cy="615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0B18F-2D54-4F57-960F-45F24CA11B8E}"/>
              </a:ext>
            </a:extLst>
          </p:cNvPr>
          <p:cNvSpPr txBox="1"/>
          <p:nvPr/>
        </p:nvSpPr>
        <p:spPr>
          <a:xfrm>
            <a:off x="6631144" y="2485243"/>
            <a:ext cx="490319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1. Level: Randomize Chunk </a:t>
            </a:r>
            <a:r>
              <a:rPr lang="en-US" i="1"/>
              <a:t>References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749614-CF3B-485D-A1CC-6E86D3347729}"/>
              </a:ext>
            </a:extLst>
          </p:cNvPr>
          <p:cNvSpPr/>
          <p:nvPr/>
        </p:nvSpPr>
        <p:spPr>
          <a:xfrm>
            <a:off x="1396030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9668A4-8C12-4B5B-87D8-B2D4D74716D6}"/>
              </a:ext>
            </a:extLst>
          </p:cNvPr>
          <p:cNvSpPr/>
          <p:nvPr/>
        </p:nvSpPr>
        <p:spPr>
          <a:xfrm>
            <a:off x="2588473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7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B0B6A9-9A47-4C04-B742-F2B8C880B3F3}"/>
              </a:ext>
            </a:extLst>
          </p:cNvPr>
          <p:cNvSpPr/>
          <p:nvPr/>
        </p:nvSpPr>
        <p:spPr>
          <a:xfrm>
            <a:off x="3780916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4C81E8-B6C9-45BB-941D-9A87BF2937F8}"/>
              </a:ext>
            </a:extLst>
          </p:cNvPr>
          <p:cNvSpPr/>
          <p:nvPr/>
        </p:nvSpPr>
        <p:spPr>
          <a:xfrm>
            <a:off x="4973359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4085C34-029D-47D0-A02A-38F6C36BF308}"/>
              </a:ext>
            </a:extLst>
          </p:cNvPr>
          <p:cNvSpPr/>
          <p:nvPr/>
        </p:nvSpPr>
        <p:spPr>
          <a:xfrm>
            <a:off x="6165802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2133D5-8684-4CB7-9FF4-4C3314E00162}"/>
              </a:ext>
            </a:extLst>
          </p:cNvPr>
          <p:cNvSpPr/>
          <p:nvPr/>
        </p:nvSpPr>
        <p:spPr>
          <a:xfrm>
            <a:off x="7358245" y="315353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CF273E-DD18-4930-A002-03687EAC2CD2}"/>
              </a:ext>
            </a:extLst>
          </p:cNvPr>
          <p:cNvSpPr/>
          <p:nvPr/>
        </p:nvSpPr>
        <p:spPr>
          <a:xfrm>
            <a:off x="8550688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8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6706CC-9B65-4409-9F75-F95B658DFBA6}"/>
              </a:ext>
            </a:extLst>
          </p:cNvPr>
          <p:cNvSpPr/>
          <p:nvPr/>
        </p:nvSpPr>
        <p:spPr>
          <a:xfrm>
            <a:off x="9743131" y="3160519"/>
            <a:ext cx="1033062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Chunk 6</a:t>
            </a:r>
          </a:p>
        </p:txBody>
      </p:sp>
    </p:spTree>
    <p:extLst>
      <p:ext uri="{BB962C8B-B14F-4D97-AF65-F5344CB8AC3E}">
        <p14:creationId xmlns:p14="http://schemas.microsoft.com/office/powerpoint/2010/main" val="12082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850</Words>
  <Application>Microsoft Office PowerPoint</Application>
  <PresentationFormat>Widescreen</PresentationFormat>
  <Paragraphs>203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Consolas</vt:lpstr>
      <vt:lpstr>Lucida Console</vt:lpstr>
      <vt:lpstr>system-ui</vt:lpstr>
      <vt:lpstr>Office Theme</vt:lpstr>
      <vt:lpstr>Infinibatch</vt:lpstr>
      <vt:lpstr>PowerPoint Presentation</vt:lpstr>
      <vt:lpstr>Data Loader Requirements</vt:lpstr>
      <vt:lpstr>Agenda</vt:lpstr>
      <vt:lpstr>PowerPoint Presentation</vt:lpstr>
      <vt:lpstr>Architecture and API</vt:lpstr>
      <vt:lpstr>Architecture and API</vt:lpstr>
      <vt:lpstr>Checkpointing</vt:lpstr>
      <vt:lpstr>Hierarchical Shuffling</vt:lpstr>
      <vt:lpstr>Hierarchical Shuffling</vt:lpstr>
      <vt:lpstr>Batching</vt:lpstr>
      <vt:lpstr>A Complex Example Data Loader Multitask Learning</vt:lpstr>
      <vt:lpstr>Ok, I want it! How do I get it?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Fundamentals</dc:title>
  <dc:creator>Robert Gmyr</dc:creator>
  <cp:lastModifiedBy>Frank Seide</cp:lastModifiedBy>
  <cp:revision>6</cp:revision>
  <dcterms:created xsi:type="dcterms:W3CDTF">2020-04-03T20:17:48Z</dcterms:created>
  <dcterms:modified xsi:type="dcterms:W3CDTF">2020-09-15T18:14:16Z</dcterms:modified>
</cp:coreProperties>
</file>