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0CB0-5C9F-4837-BC8F-1853BB988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3315A2-D883-48F7-A59D-6F930719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E0D2C-6D02-4822-9417-35F39A1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4CB5B-13F4-42E1-B006-2139E0E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3F341-17CF-45B0-8A72-A26077EB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3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A15A-878B-48A9-8196-3B30818A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CF8CD-9B63-46B6-BC7B-31036C6B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B4C95-AE21-4452-9EE4-E001DACF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8CECE-31AB-4560-9BF5-22670076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E075E-AADE-4DE4-8D99-44B53020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9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DCDDA-8DFE-4B39-B7DE-FA8B521EA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B09C6-456C-4772-AEFA-D4A058BF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67639-E484-442A-BC8B-B7854A3B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3F52E-4D97-4AFF-B3E2-2FA31F0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CCFCD-1AB9-424D-A19E-273AA1BB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3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FC2C-6964-44F1-9622-FD9050B5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F0BD-2A45-4655-A098-0000C4F5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70F6C-5AFC-4479-B920-9B00DC48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94C60-D318-4BDF-89CA-EDE10A7E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A21A2-2C49-4FB3-9314-C9810617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253E-2041-49D2-A2C2-F375DA4A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85448-9700-4898-B0C1-0DB4212D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FE71C-C8FF-4C7A-9934-06A3EFD3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BE761-6162-4AA0-A061-DD91D581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CF332-28DF-42E9-B14D-9E0B413D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48563-C663-45CB-83CE-B498EBAF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44667-E5FB-44C8-B44A-6A4C3172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3822F-FD9C-4DED-AAF2-0A6368A9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44311-384B-4AE1-B872-A9E48078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87002-6888-4A90-8BB4-5AFA8123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39A35-9BBC-4838-8610-BDEC260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2BA26-7F29-4808-9611-BC8FE943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D824-52F9-4F25-92E5-52519039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09677-3ABD-4312-85A5-683E5CE12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2FA6FE-FCD7-430F-9999-6BFDA1755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E9384-E1CA-4318-B69E-FAD5ACDB3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DCE84-9088-4404-82CF-01D97C46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CB3DB-1FC5-4FB1-8EE4-78404B9A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AB564-1B54-43C3-9DDC-8CE3B8A6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F6E3A-E25B-4219-9629-F46235A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D9D307-D4A3-4266-BEFB-54746AEA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C6C073-CBF9-4300-991C-2FCBFED2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11418-9B28-40CF-930F-65EA2F26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266183-5F91-43CC-B753-17C4D5E3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1F057-6D41-42AA-83A0-8A2B8DCB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D8F6-0275-459F-85AD-A542B2D2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4D80-40E3-442E-BAAE-C8F9C0EE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A14CE-8E0E-4A6D-8E67-39B755B2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93BC0-4750-4A88-9948-F585DA615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9FDCD-5B88-4FF2-B89C-74E3500B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4D318-AB06-4994-BD9B-C5B23530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DB696-8080-4F53-9A99-81C6BE3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ABAE-77B3-4FC0-83B1-80B104E4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AF2488-2F03-4C20-A42C-7AEF1FE34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3E07E-8284-4AD4-8631-27EDA2A2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6D3AD-045A-4D80-A1CB-1161EC64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0C0B1-1954-4FEE-A6CC-DD19639F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583A4-D8AC-46A7-BCD1-0D44E588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D3483-5F7B-4DE2-B475-83DADCDB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66750-DCFD-4C89-8293-97254EC6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E58E2-00BC-4F06-9AE2-EA8FE2008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4562-7DE2-42CA-990A-F6B95884B16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EEB5F-E23F-476A-AC18-096C4B8C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104C-32C5-46CB-8EA7-D16B49E42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F932-EC02-41E8-87E6-34AAD9A54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58288CE-C6EE-4A14-B3F5-6B71BD75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坐标系基础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49058A-029C-4E4E-AF3D-BD6874F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8685" cy="4351338"/>
          </a:xfrm>
        </p:spPr>
        <p:txBody>
          <a:bodyPr/>
          <a:lstStyle/>
          <a:p>
            <a:r>
              <a:rPr lang="zh-CN" altLang="en-US" dirty="0"/>
              <a:t>笛卡尔坐标系</a:t>
            </a:r>
            <a:endParaRPr lang="en-US" altLang="zh-CN" dirty="0"/>
          </a:p>
          <a:p>
            <a:r>
              <a:rPr lang="zh-CN" altLang="en-US" dirty="0"/>
              <a:t>左右手坐标系</a:t>
            </a:r>
            <a:endParaRPr lang="en-US" altLang="zh-CN" dirty="0"/>
          </a:p>
          <a:p>
            <a:pPr lvl="1"/>
            <a:r>
              <a:rPr lang="en-US" altLang="zh-CN" dirty="0"/>
              <a:t>DX</a:t>
            </a:r>
            <a:r>
              <a:rPr lang="zh-CN" altLang="en-US" dirty="0"/>
              <a:t>、</a:t>
            </a:r>
            <a:r>
              <a:rPr lang="en-US" altLang="zh-CN" dirty="0"/>
              <a:t>Unity</a:t>
            </a:r>
            <a:r>
              <a:rPr lang="zh-CN" altLang="en-US" dirty="0"/>
              <a:t>、</a:t>
            </a:r>
            <a:r>
              <a:rPr lang="en-US" altLang="zh-CN" dirty="0"/>
              <a:t>Unreal</a:t>
            </a:r>
          </a:p>
          <a:p>
            <a:pPr lvl="1"/>
            <a:r>
              <a:rPr lang="en-US" altLang="zh-CN" dirty="0"/>
              <a:t>OpenGL</a:t>
            </a:r>
            <a:r>
              <a:rPr lang="zh-CN" altLang="en-US" dirty="0"/>
              <a:t>、</a:t>
            </a:r>
            <a:r>
              <a:rPr lang="en-US" altLang="zh-CN" dirty="0"/>
              <a:t>OSG</a:t>
            </a:r>
            <a:r>
              <a:rPr lang="zh-CN" altLang="en-US" dirty="0"/>
              <a:t>、</a:t>
            </a:r>
            <a:r>
              <a:rPr lang="en-US" altLang="zh-CN" dirty="0"/>
              <a:t>Ogre</a:t>
            </a:r>
          </a:p>
          <a:p>
            <a:r>
              <a:rPr lang="zh-CN" altLang="en-US" dirty="0"/>
              <a:t>左右手定则</a:t>
            </a:r>
            <a:endParaRPr lang="en-US" altLang="zh-CN" dirty="0"/>
          </a:p>
          <a:p>
            <a:pPr lvl="1"/>
            <a:r>
              <a:rPr lang="zh-CN" altLang="en-US" dirty="0"/>
              <a:t>旋转</a:t>
            </a:r>
            <a:endParaRPr lang="en-US" altLang="zh-CN" dirty="0"/>
          </a:p>
          <a:p>
            <a:pPr lvl="1"/>
            <a:r>
              <a:rPr lang="zh-CN" altLang="en-US" dirty="0"/>
              <a:t>三角形朝向</a:t>
            </a:r>
            <a:endParaRPr lang="en-US" altLang="zh-CN" dirty="0"/>
          </a:p>
          <a:p>
            <a:pPr lvl="1"/>
            <a:r>
              <a:rPr lang="zh-CN" altLang="en-US" dirty="0"/>
              <a:t>向量的叉乘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43DF97-DC98-4852-B82F-E84DDEF4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25" y="365125"/>
            <a:ext cx="35718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9E7846-CF33-4D73-9531-C347E0C7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30" y="3205160"/>
            <a:ext cx="4588739" cy="35882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405EB3-0CB5-4F6D-B36E-3855D5F9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041" y="3861045"/>
            <a:ext cx="20478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5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4364-8387-46C7-97E8-64E6A9A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6314F-3AFF-43C8-AC12-2481879E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GLSL</a:t>
            </a:r>
          </a:p>
          <a:p>
            <a:r>
              <a:rPr lang="en-US" altLang="zh-CN" dirty="0"/>
              <a:t>HLSL</a:t>
            </a:r>
          </a:p>
          <a:p>
            <a:r>
              <a:rPr lang="en-US" altLang="zh-CN" dirty="0"/>
              <a:t>CG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34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8B4B3-538E-49F7-AFBD-B715320D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渲染管线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A27DD-5CC7-4882-A37D-21692CE8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工具阶段</a:t>
            </a:r>
            <a:endParaRPr lang="en-US" altLang="zh-CN" dirty="0"/>
          </a:p>
          <a:p>
            <a:r>
              <a:rPr lang="zh-CN" altLang="en-US" dirty="0"/>
              <a:t>资产调节阶段</a:t>
            </a:r>
            <a:endParaRPr lang="en-US" altLang="zh-CN" dirty="0"/>
          </a:p>
          <a:p>
            <a:r>
              <a:rPr lang="zh-CN" altLang="en-US" dirty="0"/>
              <a:t>应用程序阶段</a:t>
            </a:r>
            <a:endParaRPr lang="en-US" altLang="zh-CN" dirty="0"/>
          </a:p>
          <a:p>
            <a:r>
              <a:rPr lang="zh-CN" altLang="en-US" dirty="0"/>
              <a:t>几何阶段</a:t>
            </a:r>
            <a:endParaRPr lang="en-US" altLang="zh-CN" dirty="0"/>
          </a:p>
          <a:p>
            <a:r>
              <a:rPr lang="zh-CN" altLang="en-US" dirty="0"/>
              <a:t>光栅化阶段</a:t>
            </a:r>
          </a:p>
        </p:txBody>
      </p:sp>
    </p:spTree>
    <p:extLst>
      <p:ext uri="{BB962C8B-B14F-4D97-AF65-F5344CB8AC3E}">
        <p14:creationId xmlns:p14="http://schemas.microsoft.com/office/powerpoint/2010/main" val="30523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219B4-01CE-4807-84C8-82E4E8E8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CF5AC-AC36-4D02-B086-965D3BBE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模型坐标系</a:t>
            </a:r>
            <a:endParaRPr lang="en-US" altLang="zh-CN" dirty="0"/>
          </a:p>
          <a:p>
            <a:r>
              <a:rPr lang="zh-CN" altLang="en-US" dirty="0"/>
              <a:t>世界坐标系</a:t>
            </a:r>
            <a:endParaRPr lang="en-US" altLang="zh-CN" dirty="0"/>
          </a:p>
          <a:p>
            <a:r>
              <a:rPr lang="zh-CN" altLang="en-US" dirty="0"/>
              <a:t>相机坐标系</a:t>
            </a:r>
            <a:endParaRPr lang="en-US" altLang="zh-CN" dirty="0"/>
          </a:p>
          <a:p>
            <a:r>
              <a:rPr lang="zh-CN" altLang="en-US" dirty="0"/>
              <a:t>裁剪坐标系</a:t>
            </a:r>
            <a:endParaRPr lang="en-US" altLang="zh-CN" dirty="0"/>
          </a:p>
          <a:p>
            <a:r>
              <a:rPr lang="zh-CN" altLang="en-US" dirty="0"/>
              <a:t>规范化的设备坐标系</a:t>
            </a:r>
            <a:endParaRPr lang="en-US" altLang="zh-CN" dirty="0"/>
          </a:p>
          <a:p>
            <a:r>
              <a:rPr lang="zh-CN" altLang="en-US" dirty="0"/>
              <a:t>屏幕坐标系</a:t>
            </a:r>
          </a:p>
        </p:txBody>
      </p:sp>
    </p:spTree>
    <p:extLst>
      <p:ext uri="{BB962C8B-B14F-4D97-AF65-F5344CB8AC3E}">
        <p14:creationId xmlns:p14="http://schemas.microsoft.com/office/powerpoint/2010/main" val="191107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0685D-A640-4EB3-A36C-A799EC4E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3C87E-69AF-4F96-B493-9A500F60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模型观测变换</a:t>
            </a:r>
            <a:endParaRPr lang="en-US" altLang="zh-CN" dirty="0"/>
          </a:p>
          <a:p>
            <a:r>
              <a:rPr lang="zh-CN" altLang="en-US" dirty="0"/>
              <a:t>投影变换</a:t>
            </a:r>
            <a:endParaRPr lang="en-US" altLang="zh-CN" dirty="0"/>
          </a:p>
          <a:p>
            <a:r>
              <a:rPr lang="zh-CN" altLang="en-US" dirty="0"/>
              <a:t>视口变换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E954F9-2A55-4231-9202-EF5A3B0B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982" y="1690688"/>
            <a:ext cx="2828571" cy="2638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CD199-E937-4CFD-B67C-414EA587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60" y="1714497"/>
            <a:ext cx="2828571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9BD8E-9B80-4EEC-B94F-7320AA09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6EF52-0507-4024-A3BD-3722D498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r>
              <a:rPr lang="zh-CN" altLang="en-US" dirty="0"/>
              <a:t>正交投影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48245-4FCB-4B42-998A-EDFA508E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87" y="3053154"/>
            <a:ext cx="4676190" cy="31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6DD26A-1DE9-4557-886B-9436260FA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94" y="3196010"/>
            <a:ext cx="4847619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B3EC-1793-4587-91F6-A5CF56B2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裁剪、透视除法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3128D-8A8A-484F-BFB3-678802B9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173E0D-3EB5-4B91-A14C-11595057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42857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5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EAC0E-B26B-4765-81F1-860C74C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视口变换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00802-3840-489E-9B00-AECE14B8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1F6613-3B9E-4F5B-A7CF-36C733B6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5" y="1782246"/>
            <a:ext cx="5838095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5C48-8E57-4C1C-8A76-74CBD71B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AAADA-403F-430A-AE8B-77CF091E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D40AEC-5549-4B8C-97B1-D60845B9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3" y="1690688"/>
            <a:ext cx="9352381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E4B4-D2C7-4558-AFB9-F472D6C9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渲染管线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ABEFF-A6BA-4226-9D29-00616082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固定渲染管线</a:t>
            </a:r>
            <a:endParaRPr lang="en-US" altLang="zh-CN" dirty="0"/>
          </a:p>
          <a:p>
            <a:r>
              <a:rPr lang="zh-CN" altLang="en-US" dirty="0"/>
              <a:t>可编程渲染管线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ECE3F8-2972-4146-86C0-64EAD465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81" y="778589"/>
            <a:ext cx="8447619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C996-E22D-4AF0-8AC8-E4F009CD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渲染管线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41F09-7611-4AC2-9B35-C94927DB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BF6A7-5CA9-453E-A4AC-C9CC8C2A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42857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3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88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坐标系基础</vt:lpstr>
      <vt:lpstr>常见坐标系</vt:lpstr>
      <vt:lpstr>坐标变换</vt:lpstr>
      <vt:lpstr>投影</vt:lpstr>
      <vt:lpstr>裁剪、透视除法</vt:lpstr>
      <vt:lpstr>视口变换</vt:lpstr>
      <vt:lpstr>坐标变换</vt:lpstr>
      <vt:lpstr>渲染管线</vt:lpstr>
      <vt:lpstr>渲染管线</vt:lpstr>
      <vt:lpstr>Shader</vt:lpstr>
      <vt:lpstr>渲染管线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夏阳</dc:creator>
  <cp:lastModifiedBy>夏 阳</cp:lastModifiedBy>
  <cp:revision>25</cp:revision>
  <dcterms:created xsi:type="dcterms:W3CDTF">2019-11-18T16:38:31Z</dcterms:created>
  <dcterms:modified xsi:type="dcterms:W3CDTF">2019-11-20T13:27:21Z</dcterms:modified>
</cp:coreProperties>
</file>