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952ed8dd2_1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952ed8dd2_1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8af21f7b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8af21f7b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952ed8dd2_1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952ed8dd2_1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952ed8dd2_1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952ed8dd2_1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af21f7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af21f7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8af21f7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8af21f7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8af21f7b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8af21f7b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af21f7b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af21f7b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8af21f7b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8af21f7b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8af21f7b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8af21f7b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8af21f7b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8af21f7b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8af21f7b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8af21f7b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963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FooberEats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Food Ordering Platform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053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Blanco, Xueying Yang, Xuechi Zhao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797" y="1140425"/>
            <a:ext cx="2160268" cy="2285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2935" y="1140425"/>
            <a:ext cx="2160268" cy="2285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25" y="304800"/>
            <a:ext cx="2681476" cy="2103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1262" y="304812"/>
            <a:ext cx="2681480" cy="210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8999" y="304800"/>
            <a:ext cx="2681480" cy="2103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788" y="2667001"/>
            <a:ext cx="2670962" cy="210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26003" y="2667011"/>
            <a:ext cx="2691993" cy="2103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34247" y="2666994"/>
            <a:ext cx="2681479" cy="2103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05600"/>
            <a:ext cx="8520600" cy="3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Problem Definition: 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Develop a food ordering application which allows user to order food and pay through the e-wallet of the application.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Requirement Analysis: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Restaurants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View list of restaurants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Select restaurant from list</a:t>
            </a:r>
            <a:endParaRPr/>
          </a:p>
          <a:p>
            <a:pPr indent="-297497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Dishes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View list of dishes from chosen restaurant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Select dish from restaurant menu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Modify dish</a:t>
            </a:r>
            <a:endParaRPr/>
          </a:p>
          <a:p>
            <a:pPr indent="-297497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Cart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Add (modified) dish to cart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Remove (modified) dish from cart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Update (modified) dish from cart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Pay for order using e-wallet balance</a:t>
            </a:r>
            <a:endParaRPr/>
          </a:p>
          <a:p>
            <a:pPr indent="-297497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e-Wallet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View e-wallet balance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Add money to e-wallet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customer is already logged into the app.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Restaurants listed are open 24/7.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All dishes listed on the menu are available for order.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Some dishes do not have modifiable options.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customer can only have one cart at a time for a single restaurant.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customer already has credit card information saved to add funds to e-wallet.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/>
              <a:t>The restaurant will automatically confirm all non-$0.00 orders.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Actors in our system: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/>
              <a:t>Customer:</a:t>
            </a:r>
            <a:r>
              <a:rPr lang="en"/>
              <a:t> Can place a food order and pay for it.</a:t>
            </a:r>
            <a:endParaRPr/>
          </a:p>
          <a:p>
            <a:pPr indent="-290830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b="1" lang="en"/>
              <a:t>Restaurant:</a:t>
            </a:r>
            <a:r>
              <a:rPr lang="en"/>
              <a:t> Can include menu in database for customers to order from.</a:t>
            </a:r>
            <a:endParaRPr/>
          </a:p>
          <a:p>
            <a:pPr indent="-290830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b="1" lang="en"/>
              <a:t>System:</a:t>
            </a:r>
            <a:r>
              <a:rPr lang="en"/>
              <a:t> Handles input from customer through GUI and displays output messages when certain actions are completed (e.g., view balance, add funds).</a:t>
            </a:r>
            <a:endParaRPr/>
          </a:p>
          <a:p>
            <a:pPr indent="-308610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Top use cases: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/>
              <a:t>Select Restaurant</a:t>
            </a:r>
            <a:r>
              <a:rPr b="1" lang="en"/>
              <a:t>:</a:t>
            </a:r>
            <a:r>
              <a:rPr lang="en"/>
              <a:t> Choose from restaurants in database.</a:t>
            </a:r>
            <a:endParaRPr/>
          </a:p>
          <a:p>
            <a:pPr indent="-290830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b="1" lang="en"/>
              <a:t>Select Dish:</a:t>
            </a:r>
            <a:r>
              <a:rPr lang="en"/>
              <a:t> Choose from menu items for a given restaurant in database.</a:t>
            </a:r>
            <a:endParaRPr/>
          </a:p>
          <a:p>
            <a:pPr indent="-290830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b="1" lang="en"/>
              <a:t>Modify Dish:</a:t>
            </a:r>
            <a:r>
              <a:rPr lang="en"/>
              <a:t> Modify dish, if applicable, after selecting it from menu.</a:t>
            </a:r>
            <a:endParaRPr/>
          </a:p>
          <a:p>
            <a:pPr indent="-290830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b="1" lang="en"/>
              <a:t>Add/Remove/Update Dish in Cart:</a:t>
            </a:r>
            <a:r>
              <a:rPr lang="en"/>
              <a:t> Additional options while in cart.</a:t>
            </a:r>
            <a:endParaRPr/>
          </a:p>
          <a:p>
            <a:pPr indent="-290830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b="1" lang="en"/>
              <a:t>Pay Order:</a:t>
            </a:r>
            <a:r>
              <a:rPr lang="en"/>
              <a:t> Use e-wallet balance to complete payment.</a:t>
            </a:r>
            <a:endParaRPr/>
          </a:p>
          <a:p>
            <a:pPr indent="-290830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b="1" lang="en"/>
              <a:t>View/Add Funds in e-Wallet:</a:t>
            </a:r>
            <a:r>
              <a:rPr lang="en"/>
              <a:t> View current balance and top up if insufficient funds.</a:t>
            </a:r>
            <a:endParaRPr/>
          </a:p>
          <a:p>
            <a:pPr indent="-290830" lvl="1" marL="914400" rtl="0" algn="l">
              <a:spcBef>
                <a:spcPts val="1000"/>
              </a:spcBef>
              <a:spcAft>
                <a:spcPts val="1000"/>
              </a:spcAft>
              <a:buSzPct val="100000"/>
              <a:buChar char="○"/>
            </a:pPr>
            <a:r>
              <a:rPr b="1" lang="en"/>
              <a:t>View Order History:</a:t>
            </a:r>
            <a:r>
              <a:rPr lang="en"/>
              <a:t> View list of previous orders.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1162" y="285750"/>
            <a:ext cx="5678423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HomePage:</a:t>
            </a:r>
            <a:r>
              <a:rPr lang="en"/>
              <a:t> Window to display options for user to place an order, check e-wallet balance, add funds to e-wallet, and view order history.</a:t>
            </a:r>
            <a:endParaRPr/>
          </a:p>
          <a:p>
            <a:pPr indent="-308610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Restaurant:</a:t>
            </a:r>
            <a:r>
              <a:rPr lang="en"/>
              <a:t> Window to display the list of restaurants in the database.</a:t>
            </a:r>
            <a:endParaRPr/>
          </a:p>
          <a:p>
            <a:pPr indent="-308610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DishList:</a:t>
            </a:r>
            <a:r>
              <a:rPr lang="en"/>
              <a:t> After a restaurant is selected, a new window is opened to display dish menu items from database that can be added to cart </a:t>
            </a:r>
            <a:r>
              <a:rPr i="1" lang="en"/>
              <a:t>(friend of Restaurant)</a:t>
            </a:r>
            <a:r>
              <a:rPr lang="en"/>
              <a:t>.</a:t>
            </a:r>
            <a:endParaRPr/>
          </a:p>
          <a:p>
            <a:pPr indent="-308610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Dish:</a:t>
            </a:r>
            <a:r>
              <a:rPr lang="en"/>
              <a:t> When a dish is selected, a new window is opened for dish customization based on options available in database </a:t>
            </a:r>
            <a:r>
              <a:rPr i="1" lang="en"/>
              <a:t>(friend of DishList)</a:t>
            </a:r>
            <a:r>
              <a:rPr lang="en"/>
              <a:t>.</a:t>
            </a:r>
            <a:endParaRPr b="1"/>
          </a:p>
          <a:p>
            <a:pPr indent="-308610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Cart:</a:t>
            </a:r>
            <a:r>
              <a:rPr lang="en"/>
              <a:t> Window for viewing items in cart. Items can be selected and either updated or deleted before proceeding to payment </a:t>
            </a:r>
            <a:r>
              <a:rPr i="1" lang="en"/>
              <a:t>(friend of Dish, DishList)</a:t>
            </a:r>
            <a:r>
              <a:rPr lang="en"/>
              <a:t>.</a:t>
            </a:r>
            <a:endParaRPr/>
          </a:p>
          <a:p>
            <a:pPr indent="-308610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CartData:</a:t>
            </a:r>
            <a:r>
              <a:rPr lang="en"/>
              <a:t> Singleton class used by Cart, Dish, and Payment to keep track of (modified) dishes in cart and calculate order total.   </a:t>
            </a:r>
            <a:endParaRPr/>
          </a:p>
          <a:p>
            <a:pPr indent="-308610" lvl="0" marL="457200" rtl="0" algn="l">
              <a:spcBef>
                <a:spcPts val="1000"/>
              </a:spcBef>
              <a:spcAft>
                <a:spcPts val="1000"/>
              </a:spcAft>
              <a:buSzPct val="100000"/>
              <a:buChar char="●"/>
            </a:pPr>
            <a:r>
              <a:rPr b="1" lang="en"/>
              <a:t>Payment:</a:t>
            </a:r>
            <a:r>
              <a:rPr lang="en"/>
              <a:t> Window for viewing order total and paying with e-wallet. User can check balance for sufficient funds. If user has insufficient funds, an option is available to top up balance before confirming payment for order.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030" y="226925"/>
            <a:ext cx="6821426" cy="457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 Concepts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Abstraction: Exposing certain methods for other classes to call.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Cartdata class is called to obtain sum in cart.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Encapsulation: Wrapping up of data and behaviors of an object into a class.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Cart class, Dish class.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Inheritance: One class inherits the attributes and methods of another class.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in the ui, sub windows inherit from QMainWindow class.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Pattern: Singleton, a class that can only have one object at a time. 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E.g. CartData class.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5419" y="285750"/>
            <a:ext cx="4425696" cy="457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