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3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4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5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6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8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9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20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12.xml" ContentType="application/vnd.openxmlformats-officedocument.drawingml.diagramData+xml"/>
  <Override PartName="/ppt/diagrams/data1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8" d="100"/>
          <a:sy n="58" d="100"/>
        </p:scale>
        <p:origin x="92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562580-66B5-4D15-8165-6ED0FB8D388C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C6EC493-B480-4670-A967-74BBCA44BAE4}">
      <dgm:prSet custT="1"/>
      <dgm:spPr/>
      <dgm:t>
        <a:bodyPr/>
        <a:lstStyle/>
        <a:p>
          <a:r>
            <a:rPr lang="en-GB" sz="1800" b="1" dirty="0">
              <a:latin typeface="Book Antiqua" panose="02040602050305030304" pitchFamily="18" charset="0"/>
            </a:rPr>
            <a:t>Identify Problem</a:t>
          </a:r>
        </a:p>
      </dgm:t>
    </dgm:pt>
    <dgm:pt modelId="{D5572580-BB4D-4D72-9CD4-9D5838911E78}" type="parTrans" cxnId="{EF78BBE4-C11C-4F88-A474-F5F8025AFA44}">
      <dgm:prSet/>
      <dgm:spPr/>
      <dgm:t>
        <a:bodyPr/>
        <a:lstStyle/>
        <a:p>
          <a:endParaRPr lang="en-GB" sz="1800" b="1">
            <a:latin typeface="Book Antiqua" panose="02040602050305030304" pitchFamily="18" charset="0"/>
          </a:endParaRPr>
        </a:p>
      </dgm:t>
    </dgm:pt>
    <dgm:pt modelId="{FBFA4773-A007-4B82-BD80-8FBA60592159}" type="sibTrans" cxnId="{EF78BBE4-C11C-4F88-A474-F5F8025AFA44}">
      <dgm:prSet/>
      <dgm:spPr/>
      <dgm:t>
        <a:bodyPr/>
        <a:lstStyle/>
        <a:p>
          <a:endParaRPr lang="en-GB" sz="1800" b="1">
            <a:latin typeface="Book Antiqua" panose="02040602050305030304" pitchFamily="18" charset="0"/>
          </a:endParaRPr>
        </a:p>
      </dgm:t>
    </dgm:pt>
    <dgm:pt modelId="{7F082209-CEEE-40E0-ADD2-270DDBD6F78D}">
      <dgm:prSet custT="1"/>
      <dgm:spPr/>
      <dgm:t>
        <a:bodyPr/>
        <a:lstStyle/>
        <a:p>
          <a:r>
            <a:rPr lang="en-GB" sz="1800" b="1" dirty="0">
              <a:latin typeface="Book Antiqua" panose="02040602050305030304" pitchFamily="18" charset="0"/>
            </a:rPr>
            <a:t>Data Processing</a:t>
          </a:r>
        </a:p>
      </dgm:t>
    </dgm:pt>
    <dgm:pt modelId="{E7E63302-4504-464B-B319-3DDB5E1AB2F7}" type="parTrans" cxnId="{3258E07F-2DB3-45C8-9D2E-72EA522FDBDE}">
      <dgm:prSet/>
      <dgm:spPr/>
      <dgm:t>
        <a:bodyPr/>
        <a:lstStyle/>
        <a:p>
          <a:endParaRPr lang="en-GB" sz="1800" b="1">
            <a:latin typeface="Book Antiqua" panose="02040602050305030304" pitchFamily="18" charset="0"/>
          </a:endParaRPr>
        </a:p>
      </dgm:t>
    </dgm:pt>
    <dgm:pt modelId="{A2F4B107-2B23-4234-8E4D-330346ADA1E0}" type="sibTrans" cxnId="{3258E07F-2DB3-45C8-9D2E-72EA522FDBDE}">
      <dgm:prSet/>
      <dgm:spPr/>
      <dgm:t>
        <a:bodyPr/>
        <a:lstStyle/>
        <a:p>
          <a:endParaRPr lang="en-GB" sz="1800" b="1">
            <a:latin typeface="Book Antiqua" panose="02040602050305030304" pitchFamily="18" charset="0"/>
          </a:endParaRPr>
        </a:p>
      </dgm:t>
    </dgm:pt>
    <dgm:pt modelId="{EEF7EE36-ED04-4963-B598-D2C0DFF61BD9}">
      <dgm:prSet custT="1"/>
      <dgm:spPr/>
      <dgm:t>
        <a:bodyPr/>
        <a:lstStyle/>
        <a:p>
          <a:r>
            <a:rPr lang="en-GB" sz="1800" b="1" dirty="0">
              <a:latin typeface="Book Antiqua" panose="02040602050305030304" pitchFamily="18" charset="0"/>
            </a:rPr>
            <a:t>Exploratory Data Analysis</a:t>
          </a:r>
        </a:p>
      </dgm:t>
    </dgm:pt>
    <dgm:pt modelId="{483B4DDC-110A-428B-925F-2F61200DB502}" type="parTrans" cxnId="{0BED3B53-1989-4386-8E6A-1541FFA015D7}">
      <dgm:prSet/>
      <dgm:spPr/>
      <dgm:t>
        <a:bodyPr/>
        <a:lstStyle/>
        <a:p>
          <a:endParaRPr lang="en-GB" sz="1800" b="1">
            <a:latin typeface="Book Antiqua" panose="02040602050305030304" pitchFamily="18" charset="0"/>
          </a:endParaRPr>
        </a:p>
      </dgm:t>
    </dgm:pt>
    <dgm:pt modelId="{61DCC94D-C782-4238-A964-D25935E31AD3}" type="sibTrans" cxnId="{0BED3B53-1989-4386-8E6A-1541FFA015D7}">
      <dgm:prSet/>
      <dgm:spPr/>
      <dgm:t>
        <a:bodyPr/>
        <a:lstStyle/>
        <a:p>
          <a:endParaRPr lang="en-GB" sz="1800" b="1">
            <a:latin typeface="Book Antiqua" panose="02040602050305030304" pitchFamily="18" charset="0"/>
          </a:endParaRPr>
        </a:p>
      </dgm:t>
    </dgm:pt>
    <dgm:pt modelId="{222E2CCF-8E75-4600-B914-E5854076829D}">
      <dgm:prSet custT="1"/>
      <dgm:spPr/>
      <dgm:t>
        <a:bodyPr/>
        <a:lstStyle/>
        <a:p>
          <a:r>
            <a:rPr lang="en-GB" sz="1800" b="1" dirty="0">
              <a:latin typeface="Book Antiqua" panose="02040602050305030304" pitchFamily="18" charset="0"/>
            </a:rPr>
            <a:t>Build Model</a:t>
          </a:r>
        </a:p>
      </dgm:t>
    </dgm:pt>
    <dgm:pt modelId="{A883198D-5830-4EC7-BF2A-CA13D06E99EA}" type="parTrans" cxnId="{AF45A128-C140-409C-8B50-1050E9C08CEA}">
      <dgm:prSet/>
      <dgm:spPr/>
      <dgm:t>
        <a:bodyPr/>
        <a:lstStyle/>
        <a:p>
          <a:endParaRPr lang="en-GB" sz="1800" b="1">
            <a:latin typeface="Book Antiqua" panose="02040602050305030304" pitchFamily="18" charset="0"/>
          </a:endParaRPr>
        </a:p>
      </dgm:t>
    </dgm:pt>
    <dgm:pt modelId="{F983DBFE-3E8E-40BD-85CC-64D6B710FBD5}" type="sibTrans" cxnId="{AF45A128-C140-409C-8B50-1050E9C08CEA}">
      <dgm:prSet/>
      <dgm:spPr/>
      <dgm:t>
        <a:bodyPr/>
        <a:lstStyle/>
        <a:p>
          <a:endParaRPr lang="en-GB" sz="1800" b="1">
            <a:latin typeface="Book Antiqua" panose="02040602050305030304" pitchFamily="18" charset="0"/>
          </a:endParaRPr>
        </a:p>
      </dgm:t>
    </dgm:pt>
    <dgm:pt modelId="{15A77439-89FB-40EC-BE52-C56E4352EB21}">
      <dgm:prSet custT="1"/>
      <dgm:spPr/>
      <dgm:t>
        <a:bodyPr/>
        <a:lstStyle/>
        <a:p>
          <a:r>
            <a:rPr lang="en-GB" sz="1800" b="1">
              <a:latin typeface="Book Antiqua" panose="02040602050305030304" pitchFamily="18" charset="0"/>
            </a:rPr>
            <a:t>Validate model</a:t>
          </a:r>
        </a:p>
      </dgm:t>
    </dgm:pt>
    <dgm:pt modelId="{7660D3C0-5DCC-4A1B-8150-86C5FAE91D39}" type="parTrans" cxnId="{FB8E0641-1EAE-41CB-BD5D-B415E72B1617}">
      <dgm:prSet/>
      <dgm:spPr/>
      <dgm:t>
        <a:bodyPr/>
        <a:lstStyle/>
        <a:p>
          <a:endParaRPr lang="en-GB" sz="1800" b="1">
            <a:latin typeface="Book Antiqua" panose="02040602050305030304" pitchFamily="18" charset="0"/>
          </a:endParaRPr>
        </a:p>
      </dgm:t>
    </dgm:pt>
    <dgm:pt modelId="{B13B290A-3F3B-42E0-9ACA-2FE223E8ABFC}" type="sibTrans" cxnId="{FB8E0641-1EAE-41CB-BD5D-B415E72B1617}">
      <dgm:prSet/>
      <dgm:spPr/>
      <dgm:t>
        <a:bodyPr/>
        <a:lstStyle/>
        <a:p>
          <a:endParaRPr lang="en-GB" sz="1800" b="1">
            <a:latin typeface="Book Antiqua" panose="02040602050305030304" pitchFamily="18" charset="0"/>
          </a:endParaRPr>
        </a:p>
      </dgm:t>
    </dgm:pt>
    <dgm:pt modelId="{884012E2-5A91-4129-810F-73DBFFE46BC3}">
      <dgm:prSet custT="1"/>
      <dgm:spPr/>
      <dgm:t>
        <a:bodyPr/>
        <a:lstStyle/>
        <a:p>
          <a:r>
            <a:rPr lang="en-GB" sz="1800" b="1" dirty="0">
              <a:solidFill>
                <a:schemeClr val="tx1"/>
              </a:solidFill>
              <a:latin typeface="Book Antiqua" panose="02040602050305030304" pitchFamily="18" charset="0"/>
            </a:rPr>
            <a:t>Deploy and Track</a:t>
          </a:r>
        </a:p>
      </dgm:t>
    </dgm:pt>
    <dgm:pt modelId="{DE390BBA-DFC7-4FB3-A706-A45F450CEC6C}" type="parTrans" cxnId="{E3DE1204-873F-499F-9134-A657F57D25F0}">
      <dgm:prSet/>
      <dgm:spPr/>
      <dgm:t>
        <a:bodyPr/>
        <a:lstStyle/>
        <a:p>
          <a:endParaRPr lang="en-GB" sz="1800" b="1">
            <a:latin typeface="Book Antiqua" panose="02040602050305030304" pitchFamily="18" charset="0"/>
          </a:endParaRPr>
        </a:p>
      </dgm:t>
    </dgm:pt>
    <dgm:pt modelId="{1DD4598E-94B2-4DCA-A823-5422A86A0CDD}" type="sibTrans" cxnId="{E3DE1204-873F-499F-9134-A657F57D25F0}">
      <dgm:prSet/>
      <dgm:spPr/>
      <dgm:t>
        <a:bodyPr/>
        <a:lstStyle/>
        <a:p>
          <a:endParaRPr lang="en-GB" sz="1800" b="1">
            <a:latin typeface="Book Antiqua" panose="02040602050305030304" pitchFamily="18" charset="0"/>
          </a:endParaRPr>
        </a:p>
      </dgm:t>
    </dgm:pt>
    <dgm:pt modelId="{3B870665-08D0-4C72-859A-B5749AFA15D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1" dirty="0">
              <a:solidFill>
                <a:srgbClr val="C00000"/>
              </a:solidFill>
              <a:latin typeface="Book Antiqua" panose="02040602050305030304" pitchFamily="18" charset="0"/>
            </a:rPr>
            <a:t>Compare</a:t>
          </a:r>
        </a:p>
        <a:p>
          <a:pPr>
            <a:lnSpc>
              <a:spcPct val="100000"/>
            </a:lnSpc>
          </a:pPr>
          <a:r>
            <a:rPr lang="en-GB" sz="1800" b="1" dirty="0">
              <a:solidFill>
                <a:srgbClr val="C00000"/>
              </a:solidFill>
              <a:latin typeface="Book Antiqua" panose="02040602050305030304" pitchFamily="18" charset="0"/>
            </a:rPr>
            <a:t>&amp;/or</a:t>
          </a:r>
        </a:p>
        <a:p>
          <a:pPr>
            <a:lnSpc>
              <a:spcPct val="100000"/>
            </a:lnSpc>
          </a:pPr>
          <a:r>
            <a:rPr lang="en-GB" sz="1800" b="1" dirty="0">
              <a:solidFill>
                <a:srgbClr val="C00000"/>
              </a:solidFill>
              <a:latin typeface="Book Antiqua" panose="02040602050305030304" pitchFamily="18" charset="0"/>
            </a:rPr>
            <a:t>Evaluate</a:t>
          </a:r>
        </a:p>
      </dgm:t>
    </dgm:pt>
    <dgm:pt modelId="{58731F96-0459-44E1-898C-71ACC2EA945A}" type="parTrans" cxnId="{C975A621-5CFC-4D07-AD81-476CC61BA37D}">
      <dgm:prSet/>
      <dgm:spPr/>
      <dgm:t>
        <a:bodyPr/>
        <a:lstStyle/>
        <a:p>
          <a:endParaRPr lang="en-GB" sz="1800" b="1">
            <a:latin typeface="Book Antiqua" panose="02040602050305030304" pitchFamily="18" charset="0"/>
          </a:endParaRPr>
        </a:p>
      </dgm:t>
    </dgm:pt>
    <dgm:pt modelId="{835732C2-05D3-40C9-AAE6-938D401082AD}" type="sibTrans" cxnId="{C975A621-5CFC-4D07-AD81-476CC61BA37D}">
      <dgm:prSet/>
      <dgm:spPr/>
      <dgm:t>
        <a:bodyPr/>
        <a:lstStyle/>
        <a:p>
          <a:endParaRPr lang="en-GB" sz="1800" b="1">
            <a:latin typeface="Book Antiqua" panose="02040602050305030304" pitchFamily="18" charset="0"/>
          </a:endParaRPr>
        </a:p>
      </dgm:t>
    </dgm:pt>
    <dgm:pt modelId="{6305350F-BD68-4C6C-8613-B84CFAA0AE74}" type="pres">
      <dgm:prSet presAssocID="{6F562580-66B5-4D15-8165-6ED0FB8D388C}" presName="Name0" presStyleCnt="0">
        <dgm:presLayoutVars>
          <dgm:dir/>
          <dgm:animOne val="branch"/>
          <dgm:animLvl val="lvl"/>
        </dgm:presLayoutVars>
      </dgm:prSet>
      <dgm:spPr/>
    </dgm:pt>
    <dgm:pt modelId="{0C506D1B-CF5E-4A10-89D9-61AFEB99BA36}" type="pres">
      <dgm:prSet presAssocID="{AC6EC493-B480-4670-A967-74BBCA44BAE4}" presName="chaos" presStyleCnt="0"/>
      <dgm:spPr/>
    </dgm:pt>
    <dgm:pt modelId="{62432525-4B0F-46A8-8241-AD1F90A6EA00}" type="pres">
      <dgm:prSet presAssocID="{AC6EC493-B480-4670-A967-74BBCA44BAE4}" presName="parTx1" presStyleLbl="revTx" presStyleIdx="0" presStyleCnt="6"/>
      <dgm:spPr/>
    </dgm:pt>
    <dgm:pt modelId="{BBB71F15-781F-496F-832F-0F906FEF6E6A}" type="pres">
      <dgm:prSet presAssocID="{AC6EC493-B480-4670-A967-74BBCA44BAE4}" presName="c1" presStyleLbl="node1" presStyleIdx="0" presStyleCnt="19"/>
      <dgm:spPr/>
    </dgm:pt>
    <dgm:pt modelId="{D4E9AD28-056E-4DD8-8D65-5BBB07EA311A}" type="pres">
      <dgm:prSet presAssocID="{AC6EC493-B480-4670-A967-74BBCA44BAE4}" presName="c2" presStyleLbl="node1" presStyleIdx="1" presStyleCnt="19"/>
      <dgm:spPr/>
    </dgm:pt>
    <dgm:pt modelId="{8C195B65-0083-4FD3-BDE3-B23E796FD784}" type="pres">
      <dgm:prSet presAssocID="{AC6EC493-B480-4670-A967-74BBCA44BAE4}" presName="c3" presStyleLbl="node1" presStyleIdx="2" presStyleCnt="19"/>
      <dgm:spPr/>
    </dgm:pt>
    <dgm:pt modelId="{171393F7-1C6C-435A-83AF-633E129069F8}" type="pres">
      <dgm:prSet presAssocID="{AC6EC493-B480-4670-A967-74BBCA44BAE4}" presName="c4" presStyleLbl="node1" presStyleIdx="3" presStyleCnt="19"/>
      <dgm:spPr/>
    </dgm:pt>
    <dgm:pt modelId="{E7578A44-D68C-409D-A091-DA73EA26B4EE}" type="pres">
      <dgm:prSet presAssocID="{AC6EC493-B480-4670-A967-74BBCA44BAE4}" presName="c5" presStyleLbl="node1" presStyleIdx="4" presStyleCnt="19"/>
      <dgm:spPr/>
    </dgm:pt>
    <dgm:pt modelId="{B07FD7AB-E30B-446E-A00D-B998A489BEDA}" type="pres">
      <dgm:prSet presAssocID="{AC6EC493-B480-4670-A967-74BBCA44BAE4}" presName="c6" presStyleLbl="node1" presStyleIdx="5" presStyleCnt="19"/>
      <dgm:spPr/>
    </dgm:pt>
    <dgm:pt modelId="{3ADDE4D7-0F5B-44B8-AB41-B5D9CD27994A}" type="pres">
      <dgm:prSet presAssocID="{AC6EC493-B480-4670-A967-74BBCA44BAE4}" presName="c7" presStyleLbl="node1" presStyleIdx="6" presStyleCnt="19"/>
      <dgm:spPr/>
    </dgm:pt>
    <dgm:pt modelId="{E24DB339-2646-4202-A911-811D0280D6F0}" type="pres">
      <dgm:prSet presAssocID="{AC6EC493-B480-4670-A967-74BBCA44BAE4}" presName="c8" presStyleLbl="node1" presStyleIdx="7" presStyleCnt="19"/>
      <dgm:spPr/>
    </dgm:pt>
    <dgm:pt modelId="{725E112C-73C2-4BB0-975A-8A06B5FDA334}" type="pres">
      <dgm:prSet presAssocID="{AC6EC493-B480-4670-A967-74BBCA44BAE4}" presName="c9" presStyleLbl="node1" presStyleIdx="8" presStyleCnt="19"/>
      <dgm:spPr/>
    </dgm:pt>
    <dgm:pt modelId="{8350AF02-7357-4A99-923F-B5122D352872}" type="pres">
      <dgm:prSet presAssocID="{AC6EC493-B480-4670-A967-74BBCA44BAE4}" presName="c10" presStyleLbl="node1" presStyleIdx="9" presStyleCnt="19"/>
      <dgm:spPr/>
    </dgm:pt>
    <dgm:pt modelId="{3881BABD-48DF-4BC8-9437-5F82CB811384}" type="pres">
      <dgm:prSet presAssocID="{AC6EC493-B480-4670-A967-74BBCA44BAE4}" presName="c11" presStyleLbl="node1" presStyleIdx="10" presStyleCnt="19"/>
      <dgm:spPr/>
    </dgm:pt>
    <dgm:pt modelId="{B09B4A92-FCF2-49F8-BC81-E145671841C4}" type="pres">
      <dgm:prSet presAssocID="{AC6EC493-B480-4670-A967-74BBCA44BAE4}" presName="c12" presStyleLbl="node1" presStyleIdx="11" presStyleCnt="19"/>
      <dgm:spPr/>
    </dgm:pt>
    <dgm:pt modelId="{CFAACC25-A244-4933-96BE-6518C3EE9A41}" type="pres">
      <dgm:prSet presAssocID="{AC6EC493-B480-4670-A967-74BBCA44BAE4}" presName="c13" presStyleLbl="node1" presStyleIdx="12" presStyleCnt="19"/>
      <dgm:spPr/>
    </dgm:pt>
    <dgm:pt modelId="{22C887BA-AFF8-4B48-9E79-0CAE0081CA69}" type="pres">
      <dgm:prSet presAssocID="{AC6EC493-B480-4670-A967-74BBCA44BAE4}" presName="c14" presStyleLbl="node1" presStyleIdx="13" presStyleCnt="19"/>
      <dgm:spPr/>
    </dgm:pt>
    <dgm:pt modelId="{FB02DABC-3F9B-45C8-A5BA-AE0C2C5854D0}" type="pres">
      <dgm:prSet presAssocID="{AC6EC493-B480-4670-A967-74BBCA44BAE4}" presName="c15" presStyleLbl="node1" presStyleIdx="14" presStyleCnt="19"/>
      <dgm:spPr/>
    </dgm:pt>
    <dgm:pt modelId="{9A52D48F-C792-4773-B657-CDFD39692FF7}" type="pres">
      <dgm:prSet presAssocID="{AC6EC493-B480-4670-A967-74BBCA44BAE4}" presName="c16" presStyleLbl="node1" presStyleIdx="15" presStyleCnt="19"/>
      <dgm:spPr/>
    </dgm:pt>
    <dgm:pt modelId="{418D9F57-71D8-4EC6-A44E-B26A642D47D4}" type="pres">
      <dgm:prSet presAssocID="{AC6EC493-B480-4670-A967-74BBCA44BAE4}" presName="c17" presStyleLbl="node1" presStyleIdx="16" presStyleCnt="19"/>
      <dgm:spPr/>
    </dgm:pt>
    <dgm:pt modelId="{E5EEEEE9-C5CF-432C-9AA8-E76E6404E484}" type="pres">
      <dgm:prSet presAssocID="{AC6EC493-B480-4670-A967-74BBCA44BAE4}" presName="c18" presStyleLbl="node1" presStyleIdx="17" presStyleCnt="19"/>
      <dgm:spPr/>
    </dgm:pt>
    <dgm:pt modelId="{3A21EF7A-48DB-4F46-A4D2-A37198A20EEB}" type="pres">
      <dgm:prSet presAssocID="{FBFA4773-A007-4B82-BD80-8FBA60592159}" presName="chevronComposite1" presStyleCnt="0"/>
      <dgm:spPr/>
    </dgm:pt>
    <dgm:pt modelId="{3DA5AC75-5FBB-4AF2-9690-C797DBA8A437}" type="pres">
      <dgm:prSet presAssocID="{FBFA4773-A007-4B82-BD80-8FBA60592159}" presName="chevron1" presStyleLbl="sibTrans2D1" presStyleIdx="0" presStyleCnt="6"/>
      <dgm:spPr/>
    </dgm:pt>
    <dgm:pt modelId="{589FC07E-5CA0-494C-89CE-DD36B6EF5C66}" type="pres">
      <dgm:prSet presAssocID="{FBFA4773-A007-4B82-BD80-8FBA60592159}" presName="spChevron1" presStyleCnt="0"/>
      <dgm:spPr/>
    </dgm:pt>
    <dgm:pt modelId="{6E36B1ED-AA0D-4D4A-94FC-8F2CBF94A249}" type="pres">
      <dgm:prSet presAssocID="{7F082209-CEEE-40E0-ADD2-270DDBD6F78D}" presName="middle" presStyleCnt="0"/>
      <dgm:spPr/>
    </dgm:pt>
    <dgm:pt modelId="{3E2AF25B-2B39-4BED-A67C-700822CE8F1A}" type="pres">
      <dgm:prSet presAssocID="{7F082209-CEEE-40E0-ADD2-270DDBD6F78D}" presName="parTxMid" presStyleLbl="revTx" presStyleIdx="1" presStyleCnt="6"/>
      <dgm:spPr/>
    </dgm:pt>
    <dgm:pt modelId="{3E0DA5E6-AFBE-4E9F-A898-BAB95AF1D444}" type="pres">
      <dgm:prSet presAssocID="{7F082209-CEEE-40E0-ADD2-270DDBD6F78D}" presName="spMid" presStyleCnt="0"/>
      <dgm:spPr/>
    </dgm:pt>
    <dgm:pt modelId="{EACDDD12-DB3A-4D67-BC90-5E4E9CDA841B}" type="pres">
      <dgm:prSet presAssocID="{A2F4B107-2B23-4234-8E4D-330346ADA1E0}" presName="chevronComposite1" presStyleCnt="0"/>
      <dgm:spPr/>
    </dgm:pt>
    <dgm:pt modelId="{F28FF4E1-9B05-405E-8CAB-C10CD2E98D9E}" type="pres">
      <dgm:prSet presAssocID="{A2F4B107-2B23-4234-8E4D-330346ADA1E0}" presName="chevron1" presStyleLbl="sibTrans2D1" presStyleIdx="1" presStyleCnt="6"/>
      <dgm:spPr/>
    </dgm:pt>
    <dgm:pt modelId="{A3809D9D-4A9D-48CC-9512-5D4CE54077C0}" type="pres">
      <dgm:prSet presAssocID="{A2F4B107-2B23-4234-8E4D-330346ADA1E0}" presName="spChevron1" presStyleCnt="0"/>
      <dgm:spPr/>
    </dgm:pt>
    <dgm:pt modelId="{284ACDBE-9C84-4558-A6B7-38BEEEBC5631}" type="pres">
      <dgm:prSet presAssocID="{EEF7EE36-ED04-4963-B598-D2C0DFF61BD9}" presName="middle" presStyleCnt="0"/>
      <dgm:spPr/>
    </dgm:pt>
    <dgm:pt modelId="{7DC09AE6-E996-46E2-848F-70FCD0569801}" type="pres">
      <dgm:prSet presAssocID="{EEF7EE36-ED04-4963-B598-D2C0DFF61BD9}" presName="parTxMid" presStyleLbl="revTx" presStyleIdx="2" presStyleCnt="6"/>
      <dgm:spPr/>
    </dgm:pt>
    <dgm:pt modelId="{088DC42D-D8C1-43F1-9436-AA263E88E929}" type="pres">
      <dgm:prSet presAssocID="{EEF7EE36-ED04-4963-B598-D2C0DFF61BD9}" presName="spMid" presStyleCnt="0"/>
      <dgm:spPr/>
    </dgm:pt>
    <dgm:pt modelId="{DA42A8C5-3E25-4B83-9E2A-E7B5AED443C8}" type="pres">
      <dgm:prSet presAssocID="{61DCC94D-C782-4238-A964-D25935E31AD3}" presName="chevronComposite1" presStyleCnt="0"/>
      <dgm:spPr/>
    </dgm:pt>
    <dgm:pt modelId="{56FB75BF-C44D-4A82-8B25-5232370FC280}" type="pres">
      <dgm:prSet presAssocID="{61DCC94D-C782-4238-A964-D25935E31AD3}" presName="chevron1" presStyleLbl="sibTrans2D1" presStyleIdx="2" presStyleCnt="6"/>
      <dgm:spPr/>
    </dgm:pt>
    <dgm:pt modelId="{30B660F4-82D4-4988-A2C9-7F7A0C031392}" type="pres">
      <dgm:prSet presAssocID="{61DCC94D-C782-4238-A964-D25935E31AD3}" presName="spChevron1" presStyleCnt="0"/>
      <dgm:spPr/>
    </dgm:pt>
    <dgm:pt modelId="{B460251F-ABD8-455E-B708-4E3986731CB6}" type="pres">
      <dgm:prSet presAssocID="{222E2CCF-8E75-4600-B914-E5854076829D}" presName="middle" presStyleCnt="0"/>
      <dgm:spPr/>
    </dgm:pt>
    <dgm:pt modelId="{166724F9-B1DA-4023-AAF2-8DE5135BA36B}" type="pres">
      <dgm:prSet presAssocID="{222E2CCF-8E75-4600-B914-E5854076829D}" presName="parTxMid" presStyleLbl="revTx" presStyleIdx="3" presStyleCnt="6"/>
      <dgm:spPr/>
    </dgm:pt>
    <dgm:pt modelId="{1F0251AF-2FE9-4155-92D6-A96E46C338D8}" type="pres">
      <dgm:prSet presAssocID="{222E2CCF-8E75-4600-B914-E5854076829D}" presName="spMid" presStyleCnt="0"/>
      <dgm:spPr/>
    </dgm:pt>
    <dgm:pt modelId="{29C465E7-986D-41BC-A059-2381B2FD83F1}" type="pres">
      <dgm:prSet presAssocID="{F983DBFE-3E8E-40BD-85CC-64D6B710FBD5}" presName="chevronComposite1" presStyleCnt="0"/>
      <dgm:spPr/>
    </dgm:pt>
    <dgm:pt modelId="{39459286-6FB8-4BFD-9EEA-1C8197169465}" type="pres">
      <dgm:prSet presAssocID="{F983DBFE-3E8E-40BD-85CC-64D6B710FBD5}" presName="chevron1" presStyleLbl="sibTrans2D1" presStyleIdx="3" presStyleCnt="6"/>
      <dgm:spPr/>
    </dgm:pt>
    <dgm:pt modelId="{D2FD5C74-EDD5-4700-B135-24E1BACFA7E3}" type="pres">
      <dgm:prSet presAssocID="{F983DBFE-3E8E-40BD-85CC-64D6B710FBD5}" presName="spChevron1" presStyleCnt="0"/>
      <dgm:spPr/>
    </dgm:pt>
    <dgm:pt modelId="{7624FE89-D068-4C53-9B4C-589AA155A01E}" type="pres">
      <dgm:prSet presAssocID="{3B870665-08D0-4C72-859A-B5749AFA15D9}" presName="middle" presStyleCnt="0"/>
      <dgm:spPr/>
    </dgm:pt>
    <dgm:pt modelId="{680505A2-72D2-4BED-8B15-9B8F14212266}" type="pres">
      <dgm:prSet presAssocID="{3B870665-08D0-4C72-859A-B5749AFA15D9}" presName="parTxMid" presStyleLbl="revTx" presStyleIdx="4" presStyleCnt="6"/>
      <dgm:spPr/>
    </dgm:pt>
    <dgm:pt modelId="{20D166D9-490E-4A93-8DDC-208008C1E091}" type="pres">
      <dgm:prSet presAssocID="{3B870665-08D0-4C72-859A-B5749AFA15D9}" presName="spMid" presStyleCnt="0"/>
      <dgm:spPr/>
    </dgm:pt>
    <dgm:pt modelId="{FA3CFB98-20E7-4F79-837F-91AE8107260D}" type="pres">
      <dgm:prSet presAssocID="{835732C2-05D3-40C9-AAE6-938D401082AD}" presName="chevronComposite1" presStyleCnt="0"/>
      <dgm:spPr/>
    </dgm:pt>
    <dgm:pt modelId="{588E0C7A-5E07-4B95-8287-E32087B814BA}" type="pres">
      <dgm:prSet presAssocID="{835732C2-05D3-40C9-AAE6-938D401082AD}" presName="chevron1" presStyleLbl="sibTrans2D1" presStyleIdx="4" presStyleCnt="6"/>
      <dgm:spPr/>
    </dgm:pt>
    <dgm:pt modelId="{5CB53C9E-F8F0-4887-A674-4F4671A81E17}" type="pres">
      <dgm:prSet presAssocID="{835732C2-05D3-40C9-AAE6-938D401082AD}" presName="spChevron1" presStyleCnt="0"/>
      <dgm:spPr/>
    </dgm:pt>
    <dgm:pt modelId="{EB7BA051-102F-4554-BCA0-8546C1E1C9D5}" type="pres">
      <dgm:prSet presAssocID="{15A77439-89FB-40EC-BE52-C56E4352EB21}" presName="middle" presStyleCnt="0"/>
      <dgm:spPr/>
    </dgm:pt>
    <dgm:pt modelId="{3755CDBF-48EC-4512-8C4B-F119F8EB8558}" type="pres">
      <dgm:prSet presAssocID="{15A77439-89FB-40EC-BE52-C56E4352EB21}" presName="parTxMid" presStyleLbl="revTx" presStyleIdx="5" presStyleCnt="6"/>
      <dgm:spPr/>
    </dgm:pt>
    <dgm:pt modelId="{2C7ED732-9E1B-401D-9D9C-2477DF910A56}" type="pres">
      <dgm:prSet presAssocID="{15A77439-89FB-40EC-BE52-C56E4352EB21}" presName="spMid" presStyleCnt="0"/>
      <dgm:spPr/>
    </dgm:pt>
    <dgm:pt modelId="{E558FE02-BFBA-4EA5-B557-BEFBAE2E3558}" type="pres">
      <dgm:prSet presAssocID="{B13B290A-3F3B-42E0-9ACA-2FE223E8ABFC}" presName="chevronComposite1" presStyleCnt="0"/>
      <dgm:spPr/>
    </dgm:pt>
    <dgm:pt modelId="{9E920820-8E0C-4EDC-8D95-96816C7F5FF6}" type="pres">
      <dgm:prSet presAssocID="{B13B290A-3F3B-42E0-9ACA-2FE223E8ABFC}" presName="chevron1" presStyleLbl="sibTrans2D1" presStyleIdx="5" presStyleCnt="6"/>
      <dgm:spPr/>
    </dgm:pt>
    <dgm:pt modelId="{0210D4DC-3BB0-4BDD-9BB3-73F3AAD037ED}" type="pres">
      <dgm:prSet presAssocID="{B13B290A-3F3B-42E0-9ACA-2FE223E8ABFC}" presName="spChevron1" presStyleCnt="0"/>
      <dgm:spPr/>
    </dgm:pt>
    <dgm:pt modelId="{024137AE-E18F-46EC-A1ED-6123E0289138}" type="pres">
      <dgm:prSet presAssocID="{884012E2-5A91-4129-810F-73DBFFE46BC3}" presName="last" presStyleCnt="0"/>
      <dgm:spPr/>
    </dgm:pt>
    <dgm:pt modelId="{7E9A5719-07CD-4E0D-8605-765EFC77F702}" type="pres">
      <dgm:prSet presAssocID="{884012E2-5A91-4129-810F-73DBFFE46BC3}" presName="circleTx" presStyleLbl="node1" presStyleIdx="18" presStyleCnt="19"/>
      <dgm:spPr/>
    </dgm:pt>
    <dgm:pt modelId="{F70DC1AA-8B6C-41B9-8DBA-7AEE08F7C81B}" type="pres">
      <dgm:prSet presAssocID="{884012E2-5A91-4129-810F-73DBFFE46BC3}" presName="spN" presStyleCnt="0"/>
      <dgm:spPr/>
    </dgm:pt>
  </dgm:ptLst>
  <dgm:cxnLst>
    <dgm:cxn modelId="{E3DE1204-873F-499F-9134-A657F57D25F0}" srcId="{6F562580-66B5-4D15-8165-6ED0FB8D388C}" destId="{884012E2-5A91-4129-810F-73DBFFE46BC3}" srcOrd="6" destOrd="0" parTransId="{DE390BBA-DFC7-4FB3-A706-A45F450CEC6C}" sibTransId="{1DD4598E-94B2-4DCA-A823-5422A86A0CDD}"/>
    <dgm:cxn modelId="{9107A711-D652-4B2B-AE8D-A6F78F31A474}" type="presOf" srcId="{EEF7EE36-ED04-4963-B598-D2C0DFF61BD9}" destId="{7DC09AE6-E996-46E2-848F-70FCD0569801}" srcOrd="0" destOrd="0" presId="urn:microsoft.com/office/officeart/2009/3/layout/RandomtoResultProcess"/>
    <dgm:cxn modelId="{C975A621-5CFC-4D07-AD81-476CC61BA37D}" srcId="{6F562580-66B5-4D15-8165-6ED0FB8D388C}" destId="{3B870665-08D0-4C72-859A-B5749AFA15D9}" srcOrd="4" destOrd="0" parTransId="{58731F96-0459-44E1-898C-71ACC2EA945A}" sibTransId="{835732C2-05D3-40C9-AAE6-938D401082AD}"/>
    <dgm:cxn modelId="{AF45A128-C140-409C-8B50-1050E9C08CEA}" srcId="{6F562580-66B5-4D15-8165-6ED0FB8D388C}" destId="{222E2CCF-8E75-4600-B914-E5854076829D}" srcOrd="3" destOrd="0" parTransId="{A883198D-5830-4EC7-BF2A-CA13D06E99EA}" sibTransId="{F983DBFE-3E8E-40BD-85CC-64D6B710FBD5}"/>
    <dgm:cxn modelId="{9C524534-BEB4-4C9E-8921-786D0735EEE5}" type="presOf" srcId="{6F562580-66B5-4D15-8165-6ED0FB8D388C}" destId="{6305350F-BD68-4C6C-8613-B84CFAA0AE74}" srcOrd="0" destOrd="0" presId="urn:microsoft.com/office/officeart/2009/3/layout/RandomtoResultProcess"/>
    <dgm:cxn modelId="{F908C736-5D09-4373-83D9-A3020B9D35FC}" type="presOf" srcId="{AC6EC493-B480-4670-A967-74BBCA44BAE4}" destId="{62432525-4B0F-46A8-8241-AD1F90A6EA00}" srcOrd="0" destOrd="0" presId="urn:microsoft.com/office/officeart/2009/3/layout/RandomtoResultProcess"/>
    <dgm:cxn modelId="{FB8E0641-1EAE-41CB-BD5D-B415E72B1617}" srcId="{6F562580-66B5-4D15-8165-6ED0FB8D388C}" destId="{15A77439-89FB-40EC-BE52-C56E4352EB21}" srcOrd="5" destOrd="0" parTransId="{7660D3C0-5DCC-4A1B-8150-86C5FAE91D39}" sibTransId="{B13B290A-3F3B-42E0-9ACA-2FE223E8ABFC}"/>
    <dgm:cxn modelId="{0BED3B53-1989-4386-8E6A-1541FFA015D7}" srcId="{6F562580-66B5-4D15-8165-6ED0FB8D388C}" destId="{EEF7EE36-ED04-4963-B598-D2C0DFF61BD9}" srcOrd="2" destOrd="0" parTransId="{483B4DDC-110A-428B-925F-2F61200DB502}" sibTransId="{61DCC94D-C782-4238-A964-D25935E31AD3}"/>
    <dgm:cxn modelId="{3258E07F-2DB3-45C8-9D2E-72EA522FDBDE}" srcId="{6F562580-66B5-4D15-8165-6ED0FB8D388C}" destId="{7F082209-CEEE-40E0-ADD2-270DDBD6F78D}" srcOrd="1" destOrd="0" parTransId="{E7E63302-4504-464B-B319-3DDB5E1AB2F7}" sibTransId="{A2F4B107-2B23-4234-8E4D-330346ADA1E0}"/>
    <dgm:cxn modelId="{B58C9F9B-89B0-4AAE-814D-B47612B7860F}" type="presOf" srcId="{7F082209-CEEE-40E0-ADD2-270DDBD6F78D}" destId="{3E2AF25B-2B39-4BED-A67C-700822CE8F1A}" srcOrd="0" destOrd="0" presId="urn:microsoft.com/office/officeart/2009/3/layout/RandomtoResultProcess"/>
    <dgm:cxn modelId="{C0CBA0A1-BEA7-4CDD-9377-56D25E0A427C}" type="presOf" srcId="{222E2CCF-8E75-4600-B914-E5854076829D}" destId="{166724F9-B1DA-4023-AAF2-8DE5135BA36B}" srcOrd="0" destOrd="0" presId="urn:microsoft.com/office/officeart/2009/3/layout/RandomtoResultProcess"/>
    <dgm:cxn modelId="{0AE1FBB1-C6DE-46E2-9730-54E2673D8EA9}" type="presOf" srcId="{884012E2-5A91-4129-810F-73DBFFE46BC3}" destId="{7E9A5719-07CD-4E0D-8605-765EFC77F702}" srcOrd="0" destOrd="0" presId="urn:microsoft.com/office/officeart/2009/3/layout/RandomtoResultProcess"/>
    <dgm:cxn modelId="{7431FFC7-2263-44FD-98A8-3E1C2156D629}" type="presOf" srcId="{15A77439-89FB-40EC-BE52-C56E4352EB21}" destId="{3755CDBF-48EC-4512-8C4B-F119F8EB8558}" srcOrd="0" destOrd="0" presId="urn:microsoft.com/office/officeart/2009/3/layout/RandomtoResultProcess"/>
    <dgm:cxn modelId="{2AD0C0DB-8CCA-4CF9-AB58-D36453FCC048}" type="presOf" srcId="{3B870665-08D0-4C72-859A-B5749AFA15D9}" destId="{680505A2-72D2-4BED-8B15-9B8F14212266}" srcOrd="0" destOrd="0" presId="urn:microsoft.com/office/officeart/2009/3/layout/RandomtoResultProcess"/>
    <dgm:cxn modelId="{EF78BBE4-C11C-4F88-A474-F5F8025AFA44}" srcId="{6F562580-66B5-4D15-8165-6ED0FB8D388C}" destId="{AC6EC493-B480-4670-A967-74BBCA44BAE4}" srcOrd="0" destOrd="0" parTransId="{D5572580-BB4D-4D72-9CD4-9D5838911E78}" sibTransId="{FBFA4773-A007-4B82-BD80-8FBA60592159}"/>
    <dgm:cxn modelId="{F34DC1C6-C68A-4A3F-BD9C-7E8E8B307183}" type="presParOf" srcId="{6305350F-BD68-4C6C-8613-B84CFAA0AE74}" destId="{0C506D1B-CF5E-4A10-89D9-61AFEB99BA36}" srcOrd="0" destOrd="0" presId="urn:microsoft.com/office/officeart/2009/3/layout/RandomtoResultProcess"/>
    <dgm:cxn modelId="{E18444AD-FB0B-40F9-98AE-C886474C339B}" type="presParOf" srcId="{0C506D1B-CF5E-4A10-89D9-61AFEB99BA36}" destId="{62432525-4B0F-46A8-8241-AD1F90A6EA00}" srcOrd="0" destOrd="0" presId="urn:microsoft.com/office/officeart/2009/3/layout/RandomtoResultProcess"/>
    <dgm:cxn modelId="{1C434E3E-62C8-4DAD-8C06-A70EDFDE6F20}" type="presParOf" srcId="{0C506D1B-CF5E-4A10-89D9-61AFEB99BA36}" destId="{BBB71F15-781F-496F-832F-0F906FEF6E6A}" srcOrd="1" destOrd="0" presId="urn:microsoft.com/office/officeart/2009/3/layout/RandomtoResultProcess"/>
    <dgm:cxn modelId="{71D6F1FF-D7CA-48C6-8F5D-C58EEF48F111}" type="presParOf" srcId="{0C506D1B-CF5E-4A10-89D9-61AFEB99BA36}" destId="{D4E9AD28-056E-4DD8-8D65-5BBB07EA311A}" srcOrd="2" destOrd="0" presId="urn:microsoft.com/office/officeart/2009/3/layout/RandomtoResultProcess"/>
    <dgm:cxn modelId="{87E101FB-7B04-4F48-BD48-B204B528B084}" type="presParOf" srcId="{0C506D1B-CF5E-4A10-89D9-61AFEB99BA36}" destId="{8C195B65-0083-4FD3-BDE3-B23E796FD784}" srcOrd="3" destOrd="0" presId="urn:microsoft.com/office/officeart/2009/3/layout/RandomtoResultProcess"/>
    <dgm:cxn modelId="{A779140E-DE4D-4248-8302-71AF7C48DDFC}" type="presParOf" srcId="{0C506D1B-CF5E-4A10-89D9-61AFEB99BA36}" destId="{171393F7-1C6C-435A-83AF-633E129069F8}" srcOrd="4" destOrd="0" presId="urn:microsoft.com/office/officeart/2009/3/layout/RandomtoResultProcess"/>
    <dgm:cxn modelId="{217013F9-CACD-4F3D-BAE5-248BB39AFD17}" type="presParOf" srcId="{0C506D1B-CF5E-4A10-89D9-61AFEB99BA36}" destId="{E7578A44-D68C-409D-A091-DA73EA26B4EE}" srcOrd="5" destOrd="0" presId="urn:microsoft.com/office/officeart/2009/3/layout/RandomtoResultProcess"/>
    <dgm:cxn modelId="{643A3F63-EF88-4E35-B108-FF96965809F0}" type="presParOf" srcId="{0C506D1B-CF5E-4A10-89D9-61AFEB99BA36}" destId="{B07FD7AB-E30B-446E-A00D-B998A489BEDA}" srcOrd="6" destOrd="0" presId="urn:microsoft.com/office/officeart/2009/3/layout/RandomtoResultProcess"/>
    <dgm:cxn modelId="{1E99563A-434E-413E-83E6-2D9CA8C6F815}" type="presParOf" srcId="{0C506D1B-CF5E-4A10-89D9-61AFEB99BA36}" destId="{3ADDE4D7-0F5B-44B8-AB41-B5D9CD27994A}" srcOrd="7" destOrd="0" presId="urn:microsoft.com/office/officeart/2009/3/layout/RandomtoResultProcess"/>
    <dgm:cxn modelId="{211EDF60-6AC8-4FD5-9E3E-C4CF6100C329}" type="presParOf" srcId="{0C506D1B-CF5E-4A10-89D9-61AFEB99BA36}" destId="{E24DB339-2646-4202-A911-811D0280D6F0}" srcOrd="8" destOrd="0" presId="urn:microsoft.com/office/officeart/2009/3/layout/RandomtoResultProcess"/>
    <dgm:cxn modelId="{17913583-204F-468F-A57D-8ACF525ABC15}" type="presParOf" srcId="{0C506D1B-CF5E-4A10-89D9-61AFEB99BA36}" destId="{725E112C-73C2-4BB0-975A-8A06B5FDA334}" srcOrd="9" destOrd="0" presId="urn:microsoft.com/office/officeart/2009/3/layout/RandomtoResultProcess"/>
    <dgm:cxn modelId="{11EEFECD-E1D3-4B71-B0E0-1A388918D6E4}" type="presParOf" srcId="{0C506D1B-CF5E-4A10-89D9-61AFEB99BA36}" destId="{8350AF02-7357-4A99-923F-B5122D352872}" srcOrd="10" destOrd="0" presId="urn:microsoft.com/office/officeart/2009/3/layout/RandomtoResultProcess"/>
    <dgm:cxn modelId="{1D113384-8FE9-41C9-A47C-681D0E8EBFF4}" type="presParOf" srcId="{0C506D1B-CF5E-4A10-89D9-61AFEB99BA36}" destId="{3881BABD-48DF-4BC8-9437-5F82CB811384}" srcOrd="11" destOrd="0" presId="urn:microsoft.com/office/officeart/2009/3/layout/RandomtoResultProcess"/>
    <dgm:cxn modelId="{BE54D20B-2777-4CA5-8AD1-CCD6233D17EA}" type="presParOf" srcId="{0C506D1B-CF5E-4A10-89D9-61AFEB99BA36}" destId="{B09B4A92-FCF2-49F8-BC81-E145671841C4}" srcOrd="12" destOrd="0" presId="urn:microsoft.com/office/officeart/2009/3/layout/RandomtoResultProcess"/>
    <dgm:cxn modelId="{60BE62D8-504A-4E63-8B65-07E21BB61098}" type="presParOf" srcId="{0C506D1B-CF5E-4A10-89D9-61AFEB99BA36}" destId="{CFAACC25-A244-4933-96BE-6518C3EE9A41}" srcOrd="13" destOrd="0" presId="urn:microsoft.com/office/officeart/2009/3/layout/RandomtoResultProcess"/>
    <dgm:cxn modelId="{80F4768A-EB33-481B-940F-668E847CD5DE}" type="presParOf" srcId="{0C506D1B-CF5E-4A10-89D9-61AFEB99BA36}" destId="{22C887BA-AFF8-4B48-9E79-0CAE0081CA69}" srcOrd="14" destOrd="0" presId="urn:microsoft.com/office/officeart/2009/3/layout/RandomtoResultProcess"/>
    <dgm:cxn modelId="{B10B08E1-0E3D-40B2-B232-CBD619294E92}" type="presParOf" srcId="{0C506D1B-CF5E-4A10-89D9-61AFEB99BA36}" destId="{FB02DABC-3F9B-45C8-A5BA-AE0C2C5854D0}" srcOrd="15" destOrd="0" presId="urn:microsoft.com/office/officeart/2009/3/layout/RandomtoResultProcess"/>
    <dgm:cxn modelId="{CE151B6F-195A-4E34-B0A2-86BB7CFD00DE}" type="presParOf" srcId="{0C506D1B-CF5E-4A10-89D9-61AFEB99BA36}" destId="{9A52D48F-C792-4773-B657-CDFD39692FF7}" srcOrd="16" destOrd="0" presId="urn:microsoft.com/office/officeart/2009/3/layout/RandomtoResultProcess"/>
    <dgm:cxn modelId="{BDC0D260-D797-48F0-9CC6-88B9A8077B69}" type="presParOf" srcId="{0C506D1B-CF5E-4A10-89D9-61AFEB99BA36}" destId="{418D9F57-71D8-4EC6-A44E-B26A642D47D4}" srcOrd="17" destOrd="0" presId="urn:microsoft.com/office/officeart/2009/3/layout/RandomtoResultProcess"/>
    <dgm:cxn modelId="{1A223EAB-31F1-4527-86A5-0DDF9B59F434}" type="presParOf" srcId="{0C506D1B-CF5E-4A10-89D9-61AFEB99BA36}" destId="{E5EEEEE9-C5CF-432C-9AA8-E76E6404E484}" srcOrd="18" destOrd="0" presId="urn:microsoft.com/office/officeart/2009/3/layout/RandomtoResultProcess"/>
    <dgm:cxn modelId="{F144C860-2B1D-4539-8B8B-BCEDDB6969D4}" type="presParOf" srcId="{6305350F-BD68-4C6C-8613-B84CFAA0AE74}" destId="{3A21EF7A-48DB-4F46-A4D2-A37198A20EEB}" srcOrd="1" destOrd="0" presId="urn:microsoft.com/office/officeart/2009/3/layout/RandomtoResultProcess"/>
    <dgm:cxn modelId="{988A0F5A-CC37-4970-8DA3-4DD5B34E28B4}" type="presParOf" srcId="{3A21EF7A-48DB-4F46-A4D2-A37198A20EEB}" destId="{3DA5AC75-5FBB-4AF2-9690-C797DBA8A437}" srcOrd="0" destOrd="0" presId="urn:microsoft.com/office/officeart/2009/3/layout/RandomtoResultProcess"/>
    <dgm:cxn modelId="{95ED37CE-2721-44CD-88B9-25DFA59DFE24}" type="presParOf" srcId="{3A21EF7A-48DB-4F46-A4D2-A37198A20EEB}" destId="{589FC07E-5CA0-494C-89CE-DD36B6EF5C66}" srcOrd="1" destOrd="0" presId="urn:microsoft.com/office/officeart/2009/3/layout/RandomtoResultProcess"/>
    <dgm:cxn modelId="{A16114CF-63DB-4C97-BF27-D5D82FB25079}" type="presParOf" srcId="{6305350F-BD68-4C6C-8613-B84CFAA0AE74}" destId="{6E36B1ED-AA0D-4D4A-94FC-8F2CBF94A249}" srcOrd="2" destOrd="0" presId="urn:microsoft.com/office/officeart/2009/3/layout/RandomtoResultProcess"/>
    <dgm:cxn modelId="{200C2826-0F78-4A0E-9905-786AD7B64F56}" type="presParOf" srcId="{6E36B1ED-AA0D-4D4A-94FC-8F2CBF94A249}" destId="{3E2AF25B-2B39-4BED-A67C-700822CE8F1A}" srcOrd="0" destOrd="0" presId="urn:microsoft.com/office/officeart/2009/3/layout/RandomtoResultProcess"/>
    <dgm:cxn modelId="{7275B951-FF22-41A8-90E4-A4221FB7440A}" type="presParOf" srcId="{6E36B1ED-AA0D-4D4A-94FC-8F2CBF94A249}" destId="{3E0DA5E6-AFBE-4E9F-A898-BAB95AF1D444}" srcOrd="1" destOrd="0" presId="urn:microsoft.com/office/officeart/2009/3/layout/RandomtoResultProcess"/>
    <dgm:cxn modelId="{D2F2F3FF-70F5-4A41-8938-C10E6893A582}" type="presParOf" srcId="{6305350F-BD68-4C6C-8613-B84CFAA0AE74}" destId="{EACDDD12-DB3A-4D67-BC90-5E4E9CDA841B}" srcOrd="3" destOrd="0" presId="urn:microsoft.com/office/officeart/2009/3/layout/RandomtoResultProcess"/>
    <dgm:cxn modelId="{5B32606F-CCFC-42FB-9EF9-9E59C009E7C2}" type="presParOf" srcId="{EACDDD12-DB3A-4D67-BC90-5E4E9CDA841B}" destId="{F28FF4E1-9B05-405E-8CAB-C10CD2E98D9E}" srcOrd="0" destOrd="0" presId="urn:microsoft.com/office/officeart/2009/3/layout/RandomtoResultProcess"/>
    <dgm:cxn modelId="{3F9C7F8C-B20B-4A2E-923B-12A8FC24A297}" type="presParOf" srcId="{EACDDD12-DB3A-4D67-BC90-5E4E9CDA841B}" destId="{A3809D9D-4A9D-48CC-9512-5D4CE54077C0}" srcOrd="1" destOrd="0" presId="urn:microsoft.com/office/officeart/2009/3/layout/RandomtoResultProcess"/>
    <dgm:cxn modelId="{7C08473B-232E-4550-A0FF-702278469A04}" type="presParOf" srcId="{6305350F-BD68-4C6C-8613-B84CFAA0AE74}" destId="{284ACDBE-9C84-4558-A6B7-38BEEEBC5631}" srcOrd="4" destOrd="0" presId="urn:microsoft.com/office/officeart/2009/3/layout/RandomtoResultProcess"/>
    <dgm:cxn modelId="{9055B0B3-0C29-478A-8A56-8CD2DC322139}" type="presParOf" srcId="{284ACDBE-9C84-4558-A6B7-38BEEEBC5631}" destId="{7DC09AE6-E996-46E2-848F-70FCD0569801}" srcOrd="0" destOrd="0" presId="urn:microsoft.com/office/officeart/2009/3/layout/RandomtoResultProcess"/>
    <dgm:cxn modelId="{F318C6B2-57DB-4D7A-BA28-38E0DC774D03}" type="presParOf" srcId="{284ACDBE-9C84-4558-A6B7-38BEEEBC5631}" destId="{088DC42D-D8C1-43F1-9436-AA263E88E929}" srcOrd="1" destOrd="0" presId="urn:microsoft.com/office/officeart/2009/3/layout/RandomtoResultProcess"/>
    <dgm:cxn modelId="{4CBCD295-8CCA-495B-834E-FA1B255049B1}" type="presParOf" srcId="{6305350F-BD68-4C6C-8613-B84CFAA0AE74}" destId="{DA42A8C5-3E25-4B83-9E2A-E7B5AED443C8}" srcOrd="5" destOrd="0" presId="urn:microsoft.com/office/officeart/2009/3/layout/RandomtoResultProcess"/>
    <dgm:cxn modelId="{B2F6B731-1B1B-4547-9C5E-EB0848566477}" type="presParOf" srcId="{DA42A8C5-3E25-4B83-9E2A-E7B5AED443C8}" destId="{56FB75BF-C44D-4A82-8B25-5232370FC280}" srcOrd="0" destOrd="0" presId="urn:microsoft.com/office/officeart/2009/3/layout/RandomtoResultProcess"/>
    <dgm:cxn modelId="{F4DFCCFC-FBBA-4A4E-AA52-E4D1053A5473}" type="presParOf" srcId="{DA42A8C5-3E25-4B83-9E2A-E7B5AED443C8}" destId="{30B660F4-82D4-4988-A2C9-7F7A0C031392}" srcOrd="1" destOrd="0" presId="urn:microsoft.com/office/officeart/2009/3/layout/RandomtoResultProcess"/>
    <dgm:cxn modelId="{BA48018F-029D-4D9F-A3E3-1C23CBEAE115}" type="presParOf" srcId="{6305350F-BD68-4C6C-8613-B84CFAA0AE74}" destId="{B460251F-ABD8-455E-B708-4E3986731CB6}" srcOrd="6" destOrd="0" presId="urn:microsoft.com/office/officeart/2009/3/layout/RandomtoResultProcess"/>
    <dgm:cxn modelId="{BBCFF487-C4EC-4DEF-A4CA-ED978211282D}" type="presParOf" srcId="{B460251F-ABD8-455E-B708-4E3986731CB6}" destId="{166724F9-B1DA-4023-AAF2-8DE5135BA36B}" srcOrd="0" destOrd="0" presId="urn:microsoft.com/office/officeart/2009/3/layout/RandomtoResultProcess"/>
    <dgm:cxn modelId="{86B6D9D2-926B-4E2F-A638-5454B92C6C91}" type="presParOf" srcId="{B460251F-ABD8-455E-B708-4E3986731CB6}" destId="{1F0251AF-2FE9-4155-92D6-A96E46C338D8}" srcOrd="1" destOrd="0" presId="urn:microsoft.com/office/officeart/2009/3/layout/RandomtoResultProcess"/>
    <dgm:cxn modelId="{14EC050A-E57D-49D8-B050-589A1104D86C}" type="presParOf" srcId="{6305350F-BD68-4C6C-8613-B84CFAA0AE74}" destId="{29C465E7-986D-41BC-A059-2381B2FD83F1}" srcOrd="7" destOrd="0" presId="urn:microsoft.com/office/officeart/2009/3/layout/RandomtoResultProcess"/>
    <dgm:cxn modelId="{9A48A8C1-72F3-4AA7-81DC-3273F70C6D2B}" type="presParOf" srcId="{29C465E7-986D-41BC-A059-2381B2FD83F1}" destId="{39459286-6FB8-4BFD-9EEA-1C8197169465}" srcOrd="0" destOrd="0" presId="urn:microsoft.com/office/officeart/2009/3/layout/RandomtoResultProcess"/>
    <dgm:cxn modelId="{EDE9AEFD-FAE6-473A-A34C-3B58E4B1BB51}" type="presParOf" srcId="{29C465E7-986D-41BC-A059-2381B2FD83F1}" destId="{D2FD5C74-EDD5-4700-B135-24E1BACFA7E3}" srcOrd="1" destOrd="0" presId="urn:microsoft.com/office/officeart/2009/3/layout/RandomtoResultProcess"/>
    <dgm:cxn modelId="{B84B1EA2-7073-4015-B227-494C77C25986}" type="presParOf" srcId="{6305350F-BD68-4C6C-8613-B84CFAA0AE74}" destId="{7624FE89-D068-4C53-9B4C-589AA155A01E}" srcOrd="8" destOrd="0" presId="urn:microsoft.com/office/officeart/2009/3/layout/RandomtoResultProcess"/>
    <dgm:cxn modelId="{41FEDE81-B0D3-4FA8-A0A0-06C9FC159CCD}" type="presParOf" srcId="{7624FE89-D068-4C53-9B4C-589AA155A01E}" destId="{680505A2-72D2-4BED-8B15-9B8F14212266}" srcOrd="0" destOrd="0" presId="urn:microsoft.com/office/officeart/2009/3/layout/RandomtoResultProcess"/>
    <dgm:cxn modelId="{ADC9EAA5-14FD-455D-AA81-CCAA20A9A137}" type="presParOf" srcId="{7624FE89-D068-4C53-9B4C-589AA155A01E}" destId="{20D166D9-490E-4A93-8DDC-208008C1E091}" srcOrd="1" destOrd="0" presId="urn:microsoft.com/office/officeart/2009/3/layout/RandomtoResultProcess"/>
    <dgm:cxn modelId="{DA9BCF27-A16E-4EC8-BA4F-06EAB68BC16A}" type="presParOf" srcId="{6305350F-BD68-4C6C-8613-B84CFAA0AE74}" destId="{FA3CFB98-20E7-4F79-837F-91AE8107260D}" srcOrd="9" destOrd="0" presId="urn:microsoft.com/office/officeart/2009/3/layout/RandomtoResultProcess"/>
    <dgm:cxn modelId="{6A445488-1301-4DB5-B4BA-9ED1675B96D4}" type="presParOf" srcId="{FA3CFB98-20E7-4F79-837F-91AE8107260D}" destId="{588E0C7A-5E07-4B95-8287-E32087B814BA}" srcOrd="0" destOrd="0" presId="urn:microsoft.com/office/officeart/2009/3/layout/RandomtoResultProcess"/>
    <dgm:cxn modelId="{38C4C503-2EDB-4289-9EF8-84E204E532BC}" type="presParOf" srcId="{FA3CFB98-20E7-4F79-837F-91AE8107260D}" destId="{5CB53C9E-F8F0-4887-A674-4F4671A81E17}" srcOrd="1" destOrd="0" presId="urn:microsoft.com/office/officeart/2009/3/layout/RandomtoResultProcess"/>
    <dgm:cxn modelId="{13396896-BE75-45C6-98B4-F98692119873}" type="presParOf" srcId="{6305350F-BD68-4C6C-8613-B84CFAA0AE74}" destId="{EB7BA051-102F-4554-BCA0-8546C1E1C9D5}" srcOrd="10" destOrd="0" presId="urn:microsoft.com/office/officeart/2009/3/layout/RandomtoResultProcess"/>
    <dgm:cxn modelId="{62077D0E-E598-4292-9880-C0AEC1EB154E}" type="presParOf" srcId="{EB7BA051-102F-4554-BCA0-8546C1E1C9D5}" destId="{3755CDBF-48EC-4512-8C4B-F119F8EB8558}" srcOrd="0" destOrd="0" presId="urn:microsoft.com/office/officeart/2009/3/layout/RandomtoResultProcess"/>
    <dgm:cxn modelId="{05C4A162-AAAF-4665-A85E-9D489DB88A0E}" type="presParOf" srcId="{EB7BA051-102F-4554-BCA0-8546C1E1C9D5}" destId="{2C7ED732-9E1B-401D-9D9C-2477DF910A56}" srcOrd="1" destOrd="0" presId="urn:microsoft.com/office/officeart/2009/3/layout/RandomtoResultProcess"/>
    <dgm:cxn modelId="{1BA674C9-FEF9-4531-92A8-3C8AF01CA494}" type="presParOf" srcId="{6305350F-BD68-4C6C-8613-B84CFAA0AE74}" destId="{E558FE02-BFBA-4EA5-B557-BEFBAE2E3558}" srcOrd="11" destOrd="0" presId="urn:microsoft.com/office/officeart/2009/3/layout/RandomtoResultProcess"/>
    <dgm:cxn modelId="{8D5B581D-EDBA-42BE-81CB-948100F3FD11}" type="presParOf" srcId="{E558FE02-BFBA-4EA5-B557-BEFBAE2E3558}" destId="{9E920820-8E0C-4EDC-8D95-96816C7F5FF6}" srcOrd="0" destOrd="0" presId="urn:microsoft.com/office/officeart/2009/3/layout/RandomtoResultProcess"/>
    <dgm:cxn modelId="{2C22D249-6363-4467-80A0-3CDC15178C7D}" type="presParOf" srcId="{E558FE02-BFBA-4EA5-B557-BEFBAE2E3558}" destId="{0210D4DC-3BB0-4BDD-9BB3-73F3AAD037ED}" srcOrd="1" destOrd="0" presId="urn:microsoft.com/office/officeart/2009/3/layout/RandomtoResultProcess"/>
    <dgm:cxn modelId="{25A82032-FDD5-4BF3-B9D7-0F3F1ED35865}" type="presParOf" srcId="{6305350F-BD68-4C6C-8613-B84CFAA0AE74}" destId="{024137AE-E18F-46EC-A1ED-6123E0289138}" srcOrd="12" destOrd="0" presId="urn:microsoft.com/office/officeart/2009/3/layout/RandomtoResultProcess"/>
    <dgm:cxn modelId="{C0DD4066-54DB-4DC1-A430-16ADD105EA2F}" type="presParOf" srcId="{024137AE-E18F-46EC-A1ED-6123E0289138}" destId="{7E9A5719-07CD-4E0D-8605-765EFC77F702}" srcOrd="0" destOrd="0" presId="urn:microsoft.com/office/officeart/2009/3/layout/RandomtoResultProcess"/>
    <dgm:cxn modelId="{124552E6-CD04-4D1F-B4FD-1E630D413EE4}" type="presParOf" srcId="{024137AE-E18F-46EC-A1ED-6123E0289138}" destId="{F70DC1AA-8B6C-41B9-8DBA-7AEE08F7C81B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9C7B90F-CFB6-4C32-863F-A265F154DA4A}" type="doc">
      <dgm:prSet loTypeId="urn:diagrams.loki3.com/VaryingWidth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966CB3BD-5757-480E-B61C-D98F7E0ABBC3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200" b="0" i="0" dirty="0">
              <a:solidFill>
                <a:schemeClr val="tx1"/>
              </a:solidFill>
              <a:latin typeface="Book Antiqua" panose="02040602050305030304" pitchFamily="18" charset="0"/>
            </a:rPr>
            <a:t>Area under ROC</a:t>
          </a:r>
        </a:p>
      </dgm:t>
    </dgm:pt>
    <dgm:pt modelId="{6B779D0E-77D0-4AC5-A537-990182F989F2}" type="parTrans" cxnId="{3B47737C-4F50-47F1-B6D1-10F29A6A1EAF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83259BD-E49F-436C-A403-9776D05E6DB7}" type="sibTrans" cxnId="{3B47737C-4F50-47F1-B6D1-10F29A6A1EAF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5B015E7B-C8C8-4B49-8C4D-0426089938D5}" type="pres">
      <dgm:prSet presAssocID="{39C7B90F-CFB6-4C32-863F-A265F154DA4A}" presName="Name0" presStyleCnt="0">
        <dgm:presLayoutVars>
          <dgm:resizeHandles/>
        </dgm:presLayoutVars>
      </dgm:prSet>
      <dgm:spPr/>
    </dgm:pt>
    <dgm:pt modelId="{B72CB3DB-AF20-4B31-977E-A6BD773D84BC}" type="pres">
      <dgm:prSet presAssocID="{966CB3BD-5757-480E-B61C-D98F7E0ABBC3}" presName="text" presStyleLbl="node1" presStyleIdx="0" presStyleCnt="1" custLinFactNeighborX="-24083" custLinFactNeighborY="-50000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6423A355-F071-4B1D-B99E-72032A0321AB}" type="presOf" srcId="{39C7B90F-CFB6-4C32-863F-A265F154DA4A}" destId="{5B015E7B-C8C8-4B49-8C4D-0426089938D5}" srcOrd="0" destOrd="0" presId="urn:diagrams.loki3.com/VaryingWidthList"/>
    <dgm:cxn modelId="{3B47737C-4F50-47F1-B6D1-10F29A6A1EAF}" srcId="{39C7B90F-CFB6-4C32-863F-A265F154DA4A}" destId="{966CB3BD-5757-480E-B61C-D98F7E0ABBC3}" srcOrd="0" destOrd="0" parTransId="{6B779D0E-77D0-4AC5-A537-990182F989F2}" sibTransId="{D83259BD-E49F-436C-A403-9776D05E6DB7}"/>
    <dgm:cxn modelId="{55168FC4-C069-4AFD-BFC4-FCC0C3C7F1F6}" type="presOf" srcId="{966CB3BD-5757-480E-B61C-D98F7E0ABBC3}" destId="{B72CB3DB-AF20-4B31-977E-A6BD773D84BC}" srcOrd="0" destOrd="0" presId="urn:diagrams.loki3.com/VaryingWidthList"/>
    <dgm:cxn modelId="{D0E72083-FCE9-493C-B079-3BCF273A2D9C}" type="presParOf" srcId="{5B015E7B-C8C8-4B49-8C4D-0426089938D5}" destId="{B72CB3DB-AF20-4B31-977E-A6BD773D84BC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9C7B90F-CFB6-4C32-863F-A265F154DA4A}" type="doc">
      <dgm:prSet loTypeId="urn:diagrams.loki3.com/VaryingWidth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966CB3BD-5757-480E-B61C-D98F7E0ABBC3}">
          <dgm:prSet custT="1">
            <dgm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dgm:style>
          </dgm:prSet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sSup>
                      <m:sSupPr>
                        <m:ctrlP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m:oMathPara>
              </a14:m>
              <a:endParaRPr lang="en-GB" sz="1800" b="0" i="0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dgm:t>
        </dgm:pt>
      </mc:Choice>
      <mc:Fallback xmlns="">
        <dgm:pt modelId="{966CB3BD-5757-480E-B61C-D98F7E0ABBC3}">
          <dgm:prSet custT="1">
            <dgm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dgm:style>
          </dgm:prSet>
          <dgm:spPr/>
          <dgm:t>
            <a:bodyPr/>
            <a:lstStyle/>
            <a:p>
              <a:pPr/>
              <a:r>
                <a:rPr lang="en-US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𝑅</a:t>
              </a:r>
              <a:r>
                <a:rPr lang="en-GB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^</a:t>
              </a:r>
              <a:r>
                <a:rPr lang="en-US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2</a:t>
              </a:r>
              <a:endParaRPr lang="en-GB" sz="1800" b="0" i="0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dgm:t>
        </dgm:pt>
      </mc:Fallback>
    </mc:AlternateContent>
    <dgm:pt modelId="{6B779D0E-77D0-4AC5-A537-990182F989F2}" type="parTrans" cxnId="{3B47737C-4F50-47F1-B6D1-10F29A6A1EAF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83259BD-E49F-436C-A403-9776D05E6DB7}" type="sibTrans" cxnId="{3B47737C-4F50-47F1-B6D1-10F29A6A1EAF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5B015E7B-C8C8-4B49-8C4D-0426089938D5}" type="pres">
      <dgm:prSet presAssocID="{39C7B90F-CFB6-4C32-863F-A265F154DA4A}" presName="Name0" presStyleCnt="0">
        <dgm:presLayoutVars>
          <dgm:resizeHandles/>
        </dgm:presLayoutVars>
      </dgm:prSet>
      <dgm:spPr/>
    </dgm:pt>
    <dgm:pt modelId="{B72CB3DB-AF20-4B31-977E-A6BD773D84BC}" type="pres">
      <dgm:prSet presAssocID="{966CB3BD-5757-480E-B61C-D98F7E0ABBC3}" presName="text" presStyleLbl="node1" presStyleIdx="0" presStyleCnt="1" custLinFactNeighborX="53952" custLinFactNeighborY="-697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6423A355-F071-4B1D-B99E-72032A0321AB}" type="presOf" srcId="{39C7B90F-CFB6-4C32-863F-A265F154DA4A}" destId="{5B015E7B-C8C8-4B49-8C4D-0426089938D5}" srcOrd="0" destOrd="0" presId="urn:diagrams.loki3.com/VaryingWidthList"/>
    <dgm:cxn modelId="{3B47737C-4F50-47F1-B6D1-10F29A6A1EAF}" srcId="{39C7B90F-CFB6-4C32-863F-A265F154DA4A}" destId="{966CB3BD-5757-480E-B61C-D98F7E0ABBC3}" srcOrd="0" destOrd="0" parTransId="{6B779D0E-77D0-4AC5-A537-990182F989F2}" sibTransId="{D83259BD-E49F-436C-A403-9776D05E6DB7}"/>
    <dgm:cxn modelId="{55168FC4-C069-4AFD-BFC4-FCC0C3C7F1F6}" type="presOf" srcId="{966CB3BD-5757-480E-B61C-D98F7E0ABBC3}" destId="{B72CB3DB-AF20-4B31-977E-A6BD773D84BC}" srcOrd="0" destOrd="0" presId="urn:diagrams.loki3.com/VaryingWidthList"/>
    <dgm:cxn modelId="{D0E72083-FCE9-493C-B079-3BCF273A2D9C}" type="presParOf" srcId="{5B015E7B-C8C8-4B49-8C4D-0426089938D5}" destId="{B72CB3DB-AF20-4B31-977E-A6BD773D84BC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5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9C7B90F-CFB6-4C32-863F-A265F154DA4A}" type="doc">
      <dgm:prSet loTypeId="urn:diagrams.loki3.com/VaryingWidth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966CB3BD-5757-480E-B61C-D98F7E0ABBC3}">
      <dgm:prSet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6B779D0E-77D0-4AC5-A537-990182F989F2}" type="parTrans" cxnId="{3B47737C-4F50-47F1-B6D1-10F29A6A1EAF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83259BD-E49F-436C-A403-9776D05E6DB7}" type="sibTrans" cxnId="{3B47737C-4F50-47F1-B6D1-10F29A6A1EAF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5B015E7B-C8C8-4B49-8C4D-0426089938D5}" type="pres">
      <dgm:prSet presAssocID="{39C7B90F-CFB6-4C32-863F-A265F154DA4A}" presName="Name0" presStyleCnt="0">
        <dgm:presLayoutVars>
          <dgm:resizeHandles/>
        </dgm:presLayoutVars>
      </dgm:prSet>
      <dgm:spPr/>
    </dgm:pt>
    <dgm:pt modelId="{B72CB3DB-AF20-4B31-977E-A6BD773D84BC}" type="pres">
      <dgm:prSet presAssocID="{966CB3BD-5757-480E-B61C-D98F7E0ABBC3}" presName="text" presStyleLbl="node1" presStyleIdx="0" presStyleCnt="1" custLinFactNeighborX="53952" custLinFactNeighborY="-697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6423A355-F071-4B1D-B99E-72032A0321AB}" type="presOf" srcId="{39C7B90F-CFB6-4C32-863F-A265F154DA4A}" destId="{5B015E7B-C8C8-4B49-8C4D-0426089938D5}" srcOrd="0" destOrd="0" presId="urn:diagrams.loki3.com/VaryingWidthList"/>
    <dgm:cxn modelId="{3B47737C-4F50-47F1-B6D1-10F29A6A1EAF}" srcId="{39C7B90F-CFB6-4C32-863F-A265F154DA4A}" destId="{966CB3BD-5757-480E-B61C-D98F7E0ABBC3}" srcOrd="0" destOrd="0" parTransId="{6B779D0E-77D0-4AC5-A537-990182F989F2}" sibTransId="{D83259BD-E49F-436C-A403-9776D05E6DB7}"/>
    <dgm:cxn modelId="{55168FC4-C069-4AFD-BFC4-FCC0C3C7F1F6}" type="presOf" srcId="{966CB3BD-5757-480E-B61C-D98F7E0ABBC3}" destId="{B72CB3DB-AF20-4B31-977E-A6BD773D84BC}" srcOrd="0" destOrd="0" presId="urn:diagrams.loki3.com/VaryingWidthList"/>
    <dgm:cxn modelId="{D0E72083-FCE9-493C-B079-3BCF273A2D9C}" type="presParOf" srcId="{5B015E7B-C8C8-4B49-8C4D-0426089938D5}" destId="{B72CB3DB-AF20-4B31-977E-A6BD773D84BC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5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91A6BD0-E917-49D2-9CC0-81C770A891D1}" type="doc">
      <dgm:prSet loTypeId="urn:diagrams.loki3.com/VaryingWidthList" loCatId="list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n-GB"/>
        </a:p>
      </dgm:t>
    </dgm:pt>
    <dgm:pt modelId="{98295143-87DD-4769-9FD1-E7BE6C6CD0CE}">
      <dgm:prSet custT="1"/>
      <dgm:spPr/>
      <dgm:t>
        <a:bodyPr/>
        <a:lstStyle/>
        <a:p>
          <a:r>
            <a:rPr lang="en-GB" sz="1400" i="1" dirty="0">
              <a:latin typeface="Book Antiqua" panose="02040602050305030304" pitchFamily="18" charset="0"/>
            </a:rPr>
            <a:t>Features Selection</a:t>
          </a:r>
        </a:p>
      </dgm:t>
    </dgm:pt>
    <dgm:pt modelId="{BF9D9C64-7481-4524-9900-BCA09494286A}" type="parTrans" cxnId="{67EF38A7-72E0-4814-8430-E3439FEE984F}">
      <dgm:prSet/>
      <dgm:spPr/>
      <dgm:t>
        <a:bodyPr/>
        <a:lstStyle/>
        <a:p>
          <a:endParaRPr lang="en-GB" sz="1400"/>
        </a:p>
      </dgm:t>
    </dgm:pt>
    <dgm:pt modelId="{27642CF4-CE67-423F-9962-83777B8007F1}" type="sibTrans" cxnId="{67EF38A7-72E0-4814-8430-E3439FEE984F}">
      <dgm:prSet/>
      <dgm:spPr/>
      <dgm:t>
        <a:bodyPr/>
        <a:lstStyle/>
        <a:p>
          <a:endParaRPr lang="en-GB" sz="1400"/>
        </a:p>
      </dgm:t>
    </dgm:pt>
    <dgm:pt modelId="{38457A07-D378-457C-B5BF-3A3FE007D7A4}" type="pres">
      <dgm:prSet presAssocID="{091A6BD0-E917-49D2-9CC0-81C770A891D1}" presName="Name0" presStyleCnt="0">
        <dgm:presLayoutVars>
          <dgm:resizeHandles/>
        </dgm:presLayoutVars>
      </dgm:prSet>
      <dgm:spPr/>
    </dgm:pt>
    <dgm:pt modelId="{36AC5543-BCE8-43E2-9797-D555BC9F6D34}" type="pres">
      <dgm:prSet presAssocID="{98295143-87DD-4769-9FD1-E7BE6C6CD0CE}" presName="text" presStyleLbl="node1" presStyleIdx="0" presStyleCnt="1" custLinFactNeighborX="15485" custLinFactNeighborY="-21429">
        <dgm:presLayoutVars>
          <dgm:bulletEnabled val="1"/>
        </dgm:presLayoutVars>
      </dgm:prSet>
      <dgm:spPr/>
    </dgm:pt>
  </dgm:ptLst>
  <dgm:cxnLst>
    <dgm:cxn modelId="{BDF1B326-24F9-4C09-8FB0-1BF5C48E0D27}" type="presOf" srcId="{98295143-87DD-4769-9FD1-E7BE6C6CD0CE}" destId="{36AC5543-BCE8-43E2-9797-D555BC9F6D34}" srcOrd="0" destOrd="0" presId="urn:diagrams.loki3.com/VaryingWidthList"/>
    <dgm:cxn modelId="{11791F81-0B1A-4EFB-914F-54300F3D9D35}" type="presOf" srcId="{091A6BD0-E917-49D2-9CC0-81C770A891D1}" destId="{38457A07-D378-457C-B5BF-3A3FE007D7A4}" srcOrd="0" destOrd="0" presId="urn:diagrams.loki3.com/VaryingWidthList"/>
    <dgm:cxn modelId="{67EF38A7-72E0-4814-8430-E3439FEE984F}" srcId="{091A6BD0-E917-49D2-9CC0-81C770A891D1}" destId="{98295143-87DD-4769-9FD1-E7BE6C6CD0CE}" srcOrd="0" destOrd="0" parTransId="{BF9D9C64-7481-4524-9900-BCA09494286A}" sibTransId="{27642CF4-CE67-423F-9962-83777B8007F1}"/>
    <dgm:cxn modelId="{05241ABC-5780-441F-8394-572270381D13}" type="presParOf" srcId="{38457A07-D378-457C-B5BF-3A3FE007D7A4}" destId="{36AC5543-BCE8-43E2-9797-D555BC9F6D34}" srcOrd="0" destOrd="0" presId="urn:diagrams.loki3.com/VaryingWidth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15332BA-2E8F-4C7E-8F52-9A0AF07139F8}" type="doc">
      <dgm:prSet loTypeId="urn:microsoft.com/office/officeart/2005/8/layout/lProcess2" loCatId="relationship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GB"/>
        </a:p>
      </dgm:t>
    </dgm:pt>
    <dgm:pt modelId="{FF095BAB-7EDD-48FF-B387-055DF859D42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GB" b="1" i="1" dirty="0">
              <a:latin typeface="Book Antiqua" panose="02040602050305030304" pitchFamily="18" charset="0"/>
            </a:rPr>
            <a:t>What Feature Selection Method?</a:t>
          </a:r>
        </a:p>
      </dgm:t>
    </dgm:pt>
    <dgm:pt modelId="{6E3DAC12-B81F-4AF3-8D63-4EEFED75B8FC}" type="parTrans" cxnId="{6657304B-4BAD-4306-88F3-A769FC114937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A431C075-7E6B-4840-9474-9A8776C2C3E1}" type="sibTrans" cxnId="{6657304B-4BAD-4306-88F3-A769FC114937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59A997F4-8743-4D5D-AF7D-1A3EFAF0A1E5}">
      <dgm:prSet custT="1"/>
      <dgm:spPr/>
      <dgm:t>
        <a:bodyPr/>
        <a:lstStyle/>
        <a:p>
          <a:r>
            <a:rPr lang="en-GB" sz="1100" b="0" dirty="0">
              <a:latin typeface="Book Antiqua" panose="02040602050305030304" pitchFamily="18" charset="0"/>
            </a:rPr>
            <a:t>Stepwise Method</a:t>
          </a:r>
        </a:p>
      </dgm:t>
    </dgm:pt>
    <dgm:pt modelId="{2289BDA2-1256-47E9-82CC-2F33CE571623}" type="parTrans" cxnId="{0039B991-2DD3-4427-A642-2952C0EF677C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E54C9D43-AE90-4B3E-8B25-EF7C62CA4C3B}" type="sibTrans" cxnId="{0039B991-2DD3-4427-A642-2952C0EF677C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4494CD25-D252-4EE5-8C46-E6C8782485FD}">
      <dgm:prSet custT="1"/>
      <dgm:spPr/>
      <dgm:t>
        <a:bodyPr/>
        <a:lstStyle/>
        <a:p>
          <a:r>
            <a:rPr lang="en-GB" sz="1100" b="0" dirty="0">
              <a:latin typeface="Book Antiqua" panose="02040602050305030304" pitchFamily="18" charset="0"/>
            </a:rPr>
            <a:t>Principal Component Analysis</a:t>
          </a:r>
        </a:p>
      </dgm:t>
    </dgm:pt>
    <dgm:pt modelId="{5A7A9C42-7889-4902-914A-59CA9704E0AE}" type="parTrans" cxnId="{6E61F91F-7C19-4D4C-A7AB-A11A5C876F0C}">
      <dgm:prSet/>
      <dgm:spPr/>
      <dgm:t>
        <a:bodyPr/>
        <a:lstStyle/>
        <a:p>
          <a:endParaRPr lang="en-GB"/>
        </a:p>
      </dgm:t>
    </dgm:pt>
    <dgm:pt modelId="{16F95C0E-6C61-4792-97AB-8B16C447F3C8}" type="sibTrans" cxnId="{6E61F91F-7C19-4D4C-A7AB-A11A5C876F0C}">
      <dgm:prSet/>
      <dgm:spPr/>
      <dgm:t>
        <a:bodyPr/>
        <a:lstStyle/>
        <a:p>
          <a:endParaRPr lang="en-GB"/>
        </a:p>
      </dgm:t>
    </dgm:pt>
    <dgm:pt modelId="{59D2B8AB-AF29-4DB1-9C56-A167D126BC6E}">
      <dgm:prSet custT="1"/>
      <dgm:spPr/>
      <dgm:t>
        <a:bodyPr/>
        <a:lstStyle/>
        <a:p>
          <a:r>
            <a:rPr lang="en-GB" sz="1100" b="0" dirty="0">
              <a:latin typeface="Book Antiqua" panose="02040602050305030304" pitchFamily="18" charset="0"/>
            </a:rPr>
            <a:t>Wrapper Method</a:t>
          </a:r>
        </a:p>
      </dgm:t>
    </dgm:pt>
    <dgm:pt modelId="{4069DFFE-DBEA-4D96-A712-10E1523C60C4}" type="parTrans" cxnId="{F7EBF87F-C07E-4BD7-8FD3-D188FA1E33E7}">
      <dgm:prSet/>
      <dgm:spPr/>
      <dgm:t>
        <a:bodyPr/>
        <a:lstStyle/>
        <a:p>
          <a:endParaRPr lang="en-GB"/>
        </a:p>
      </dgm:t>
    </dgm:pt>
    <dgm:pt modelId="{354D7105-E7DB-499B-ADCE-30B897EE4613}" type="sibTrans" cxnId="{F7EBF87F-C07E-4BD7-8FD3-D188FA1E33E7}">
      <dgm:prSet/>
      <dgm:spPr/>
      <dgm:t>
        <a:bodyPr/>
        <a:lstStyle/>
        <a:p>
          <a:endParaRPr lang="en-GB"/>
        </a:p>
      </dgm:t>
    </dgm:pt>
    <dgm:pt modelId="{2AA434FF-45F7-4E13-BA22-98ADA0A553A8}">
      <dgm:prSet custT="1"/>
      <dgm:spPr/>
      <dgm:t>
        <a:bodyPr/>
        <a:lstStyle/>
        <a:p>
          <a:r>
            <a:rPr lang="en-GB" sz="1100" b="0">
              <a:latin typeface="Book Antiqua" panose="02040602050305030304" pitchFamily="18" charset="0"/>
            </a:rPr>
            <a:t>Recursive </a:t>
          </a:r>
          <a:r>
            <a:rPr lang="en-GB" sz="1100" b="0" dirty="0">
              <a:latin typeface="Book Antiqua" panose="02040602050305030304" pitchFamily="18" charset="0"/>
            </a:rPr>
            <a:t>Feature Elimination</a:t>
          </a:r>
        </a:p>
      </dgm:t>
    </dgm:pt>
    <dgm:pt modelId="{E0EDB43B-6C46-49E9-99EE-B4D2624CB75E}" type="parTrans" cxnId="{608C5B3D-ABC4-43C5-8479-907DED80D861}">
      <dgm:prSet/>
      <dgm:spPr/>
      <dgm:t>
        <a:bodyPr/>
        <a:lstStyle/>
        <a:p>
          <a:endParaRPr lang="en-GB"/>
        </a:p>
      </dgm:t>
    </dgm:pt>
    <dgm:pt modelId="{7900687A-1798-4AEA-9EDE-71242DA5B327}" type="sibTrans" cxnId="{608C5B3D-ABC4-43C5-8479-907DED80D861}">
      <dgm:prSet/>
      <dgm:spPr/>
      <dgm:t>
        <a:bodyPr/>
        <a:lstStyle/>
        <a:p>
          <a:endParaRPr lang="en-GB"/>
        </a:p>
      </dgm:t>
    </dgm:pt>
    <dgm:pt modelId="{5E7101A9-4B07-45A5-AE32-A134E8FD7A04}" type="pres">
      <dgm:prSet presAssocID="{E15332BA-2E8F-4C7E-8F52-9A0AF07139F8}" presName="theList" presStyleCnt="0">
        <dgm:presLayoutVars>
          <dgm:dir/>
          <dgm:animLvl val="lvl"/>
          <dgm:resizeHandles val="exact"/>
        </dgm:presLayoutVars>
      </dgm:prSet>
      <dgm:spPr/>
    </dgm:pt>
    <dgm:pt modelId="{B06CF235-8964-49E9-B8A2-E615392A5EE4}" type="pres">
      <dgm:prSet presAssocID="{FF095BAB-7EDD-48FF-B387-055DF859D428}" presName="compNode" presStyleCnt="0"/>
      <dgm:spPr/>
    </dgm:pt>
    <dgm:pt modelId="{E6148E26-6DA7-43E9-8023-DA7C17EA41A4}" type="pres">
      <dgm:prSet presAssocID="{FF095BAB-7EDD-48FF-B387-055DF859D428}" presName="aNode" presStyleLbl="bgShp" presStyleIdx="0" presStyleCnt="1" custLinFactY="-28500" custLinFactNeighborX="-41583" custLinFactNeighborY="-100000"/>
      <dgm:spPr/>
    </dgm:pt>
    <dgm:pt modelId="{B45404B2-9E54-4392-9DB0-B3BCC6E244DA}" type="pres">
      <dgm:prSet presAssocID="{FF095BAB-7EDD-48FF-B387-055DF859D428}" presName="textNode" presStyleLbl="bgShp" presStyleIdx="0" presStyleCnt="1"/>
      <dgm:spPr/>
    </dgm:pt>
    <dgm:pt modelId="{07D30707-2E2E-4FEF-A5CD-79FDF1FD8BD8}" type="pres">
      <dgm:prSet presAssocID="{FF095BAB-7EDD-48FF-B387-055DF859D428}" presName="compChildNode" presStyleCnt="0"/>
      <dgm:spPr/>
    </dgm:pt>
    <dgm:pt modelId="{41EB7A8F-F105-4135-AD9B-29797C4394A5}" type="pres">
      <dgm:prSet presAssocID="{FF095BAB-7EDD-48FF-B387-055DF859D428}" presName="theInnerList" presStyleCnt="0"/>
      <dgm:spPr/>
    </dgm:pt>
    <dgm:pt modelId="{25212496-ACE3-4679-B6AC-FAAA36CFE65E}" type="pres">
      <dgm:prSet presAssocID="{59A997F4-8743-4D5D-AF7D-1A3EFAF0A1E5}" presName="childNode" presStyleLbl="node1" presStyleIdx="0" presStyleCnt="4">
        <dgm:presLayoutVars>
          <dgm:bulletEnabled val="1"/>
        </dgm:presLayoutVars>
      </dgm:prSet>
      <dgm:spPr/>
    </dgm:pt>
    <dgm:pt modelId="{E04F744A-76A8-4080-8720-63624D4372B0}" type="pres">
      <dgm:prSet presAssocID="{59A997F4-8743-4D5D-AF7D-1A3EFAF0A1E5}" presName="aSpace2" presStyleCnt="0"/>
      <dgm:spPr/>
    </dgm:pt>
    <dgm:pt modelId="{81FE3E2D-4EA3-494D-860F-778A9B3548A6}" type="pres">
      <dgm:prSet presAssocID="{2AA434FF-45F7-4E13-BA22-98ADA0A553A8}" presName="childNode" presStyleLbl="node1" presStyleIdx="1" presStyleCnt="4">
        <dgm:presLayoutVars>
          <dgm:bulletEnabled val="1"/>
        </dgm:presLayoutVars>
      </dgm:prSet>
      <dgm:spPr/>
    </dgm:pt>
    <dgm:pt modelId="{CBE4D464-9441-4493-9D97-4DD00508E042}" type="pres">
      <dgm:prSet presAssocID="{2AA434FF-45F7-4E13-BA22-98ADA0A553A8}" presName="aSpace2" presStyleCnt="0"/>
      <dgm:spPr/>
    </dgm:pt>
    <dgm:pt modelId="{2046D3C2-C701-458C-A08B-DCBBAF1CB129}" type="pres">
      <dgm:prSet presAssocID="{4494CD25-D252-4EE5-8C46-E6C8782485FD}" presName="childNode" presStyleLbl="node1" presStyleIdx="2" presStyleCnt="4">
        <dgm:presLayoutVars>
          <dgm:bulletEnabled val="1"/>
        </dgm:presLayoutVars>
      </dgm:prSet>
      <dgm:spPr/>
    </dgm:pt>
    <dgm:pt modelId="{70663CDF-D610-401C-9637-41D7011B9089}" type="pres">
      <dgm:prSet presAssocID="{4494CD25-D252-4EE5-8C46-E6C8782485FD}" presName="aSpace2" presStyleCnt="0"/>
      <dgm:spPr/>
    </dgm:pt>
    <dgm:pt modelId="{2B861273-D8EF-428D-BCAE-749498EE6964}" type="pres">
      <dgm:prSet presAssocID="{59D2B8AB-AF29-4DB1-9C56-A167D126BC6E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6E61F91F-7C19-4D4C-A7AB-A11A5C876F0C}" srcId="{FF095BAB-7EDD-48FF-B387-055DF859D428}" destId="{4494CD25-D252-4EE5-8C46-E6C8782485FD}" srcOrd="2" destOrd="0" parTransId="{5A7A9C42-7889-4902-914A-59CA9704E0AE}" sibTransId="{16F95C0E-6C61-4792-97AB-8B16C447F3C8}"/>
    <dgm:cxn modelId="{6C93482D-4805-4792-A205-88C7E78A83B9}" type="presOf" srcId="{FF095BAB-7EDD-48FF-B387-055DF859D428}" destId="{B45404B2-9E54-4392-9DB0-B3BCC6E244DA}" srcOrd="1" destOrd="0" presId="urn:microsoft.com/office/officeart/2005/8/layout/lProcess2"/>
    <dgm:cxn modelId="{608C5B3D-ABC4-43C5-8479-907DED80D861}" srcId="{FF095BAB-7EDD-48FF-B387-055DF859D428}" destId="{2AA434FF-45F7-4E13-BA22-98ADA0A553A8}" srcOrd="1" destOrd="0" parTransId="{E0EDB43B-6C46-49E9-99EE-B4D2624CB75E}" sibTransId="{7900687A-1798-4AEA-9EDE-71242DA5B327}"/>
    <dgm:cxn modelId="{33EEBD66-669E-43AF-9D71-C4D9C6862942}" type="presOf" srcId="{2AA434FF-45F7-4E13-BA22-98ADA0A553A8}" destId="{81FE3E2D-4EA3-494D-860F-778A9B3548A6}" srcOrd="0" destOrd="0" presId="urn:microsoft.com/office/officeart/2005/8/layout/lProcess2"/>
    <dgm:cxn modelId="{6657304B-4BAD-4306-88F3-A769FC114937}" srcId="{E15332BA-2E8F-4C7E-8F52-9A0AF07139F8}" destId="{FF095BAB-7EDD-48FF-B387-055DF859D428}" srcOrd="0" destOrd="0" parTransId="{6E3DAC12-B81F-4AF3-8D63-4EEFED75B8FC}" sibTransId="{A431C075-7E6B-4840-9474-9A8776C2C3E1}"/>
    <dgm:cxn modelId="{EACF396D-2059-489C-9BF7-13BDDC29227E}" type="presOf" srcId="{E15332BA-2E8F-4C7E-8F52-9A0AF07139F8}" destId="{5E7101A9-4B07-45A5-AE32-A134E8FD7A04}" srcOrd="0" destOrd="0" presId="urn:microsoft.com/office/officeart/2005/8/layout/lProcess2"/>
    <dgm:cxn modelId="{F7EBF87F-C07E-4BD7-8FD3-D188FA1E33E7}" srcId="{FF095BAB-7EDD-48FF-B387-055DF859D428}" destId="{59D2B8AB-AF29-4DB1-9C56-A167D126BC6E}" srcOrd="3" destOrd="0" parTransId="{4069DFFE-DBEA-4D96-A712-10E1523C60C4}" sibTransId="{354D7105-E7DB-499B-ADCE-30B897EE4613}"/>
    <dgm:cxn modelId="{0039B991-2DD3-4427-A642-2952C0EF677C}" srcId="{FF095BAB-7EDD-48FF-B387-055DF859D428}" destId="{59A997F4-8743-4D5D-AF7D-1A3EFAF0A1E5}" srcOrd="0" destOrd="0" parTransId="{2289BDA2-1256-47E9-82CC-2F33CE571623}" sibTransId="{E54C9D43-AE90-4B3E-8B25-EF7C62CA4C3B}"/>
    <dgm:cxn modelId="{14A97DAE-5285-4776-85F3-FA1AFA445FEF}" type="presOf" srcId="{4494CD25-D252-4EE5-8C46-E6C8782485FD}" destId="{2046D3C2-C701-458C-A08B-DCBBAF1CB129}" srcOrd="0" destOrd="0" presId="urn:microsoft.com/office/officeart/2005/8/layout/lProcess2"/>
    <dgm:cxn modelId="{BECAABC5-7F3D-4478-A157-CCC53DE1AF92}" type="presOf" srcId="{59A997F4-8743-4D5D-AF7D-1A3EFAF0A1E5}" destId="{25212496-ACE3-4679-B6AC-FAAA36CFE65E}" srcOrd="0" destOrd="0" presId="urn:microsoft.com/office/officeart/2005/8/layout/lProcess2"/>
    <dgm:cxn modelId="{71925FE0-FDDB-42CE-BC4E-85EB99A62BD6}" type="presOf" srcId="{59D2B8AB-AF29-4DB1-9C56-A167D126BC6E}" destId="{2B861273-D8EF-428D-BCAE-749498EE6964}" srcOrd="0" destOrd="0" presId="urn:microsoft.com/office/officeart/2005/8/layout/lProcess2"/>
    <dgm:cxn modelId="{2B6D0EE4-C88A-40C1-90D1-6B18AD664232}" type="presOf" srcId="{FF095BAB-7EDD-48FF-B387-055DF859D428}" destId="{E6148E26-6DA7-43E9-8023-DA7C17EA41A4}" srcOrd="0" destOrd="0" presId="urn:microsoft.com/office/officeart/2005/8/layout/lProcess2"/>
    <dgm:cxn modelId="{B3FAAB7A-3E7E-4ABA-AF22-49267336B9F5}" type="presParOf" srcId="{5E7101A9-4B07-45A5-AE32-A134E8FD7A04}" destId="{B06CF235-8964-49E9-B8A2-E615392A5EE4}" srcOrd="0" destOrd="0" presId="urn:microsoft.com/office/officeart/2005/8/layout/lProcess2"/>
    <dgm:cxn modelId="{B1DE2E80-69CD-493C-89AC-2B09B53D0165}" type="presParOf" srcId="{B06CF235-8964-49E9-B8A2-E615392A5EE4}" destId="{E6148E26-6DA7-43E9-8023-DA7C17EA41A4}" srcOrd="0" destOrd="0" presId="urn:microsoft.com/office/officeart/2005/8/layout/lProcess2"/>
    <dgm:cxn modelId="{C93C185F-5A51-4C9C-99AA-2F153F5F0237}" type="presParOf" srcId="{B06CF235-8964-49E9-B8A2-E615392A5EE4}" destId="{B45404B2-9E54-4392-9DB0-B3BCC6E244DA}" srcOrd="1" destOrd="0" presId="urn:microsoft.com/office/officeart/2005/8/layout/lProcess2"/>
    <dgm:cxn modelId="{5AEC6E54-7835-4996-8DA4-D94B77820735}" type="presParOf" srcId="{B06CF235-8964-49E9-B8A2-E615392A5EE4}" destId="{07D30707-2E2E-4FEF-A5CD-79FDF1FD8BD8}" srcOrd="2" destOrd="0" presId="urn:microsoft.com/office/officeart/2005/8/layout/lProcess2"/>
    <dgm:cxn modelId="{927820EE-274C-48BB-9F14-38E2587A8082}" type="presParOf" srcId="{07D30707-2E2E-4FEF-A5CD-79FDF1FD8BD8}" destId="{41EB7A8F-F105-4135-AD9B-29797C4394A5}" srcOrd="0" destOrd="0" presId="urn:microsoft.com/office/officeart/2005/8/layout/lProcess2"/>
    <dgm:cxn modelId="{70294199-C776-4D4C-ABF7-F8881F83F4F0}" type="presParOf" srcId="{41EB7A8F-F105-4135-AD9B-29797C4394A5}" destId="{25212496-ACE3-4679-B6AC-FAAA36CFE65E}" srcOrd="0" destOrd="0" presId="urn:microsoft.com/office/officeart/2005/8/layout/lProcess2"/>
    <dgm:cxn modelId="{B74EBD2D-F7F1-438D-8D96-BCEE9440C430}" type="presParOf" srcId="{41EB7A8F-F105-4135-AD9B-29797C4394A5}" destId="{E04F744A-76A8-4080-8720-63624D4372B0}" srcOrd="1" destOrd="0" presId="urn:microsoft.com/office/officeart/2005/8/layout/lProcess2"/>
    <dgm:cxn modelId="{F40E9305-9B73-4560-86DD-299C9BF0CACF}" type="presParOf" srcId="{41EB7A8F-F105-4135-AD9B-29797C4394A5}" destId="{81FE3E2D-4EA3-494D-860F-778A9B3548A6}" srcOrd="2" destOrd="0" presId="urn:microsoft.com/office/officeart/2005/8/layout/lProcess2"/>
    <dgm:cxn modelId="{E76794F6-7EF3-4793-9F03-248A8A9CB8BF}" type="presParOf" srcId="{41EB7A8F-F105-4135-AD9B-29797C4394A5}" destId="{CBE4D464-9441-4493-9D97-4DD00508E042}" srcOrd="3" destOrd="0" presId="urn:microsoft.com/office/officeart/2005/8/layout/lProcess2"/>
    <dgm:cxn modelId="{7B74E104-A653-4E87-9598-21F3B59B9EEE}" type="presParOf" srcId="{41EB7A8F-F105-4135-AD9B-29797C4394A5}" destId="{2046D3C2-C701-458C-A08B-DCBBAF1CB129}" srcOrd="4" destOrd="0" presId="urn:microsoft.com/office/officeart/2005/8/layout/lProcess2"/>
    <dgm:cxn modelId="{DBC250A3-A26D-439F-BD21-FE1DF3705E67}" type="presParOf" srcId="{41EB7A8F-F105-4135-AD9B-29797C4394A5}" destId="{70663CDF-D610-401C-9637-41D7011B9089}" srcOrd="5" destOrd="0" presId="urn:microsoft.com/office/officeart/2005/8/layout/lProcess2"/>
    <dgm:cxn modelId="{AB2674F3-7BF6-49B3-9034-810866B78B2B}" type="presParOf" srcId="{41EB7A8F-F105-4135-AD9B-29797C4394A5}" destId="{2B861273-D8EF-428D-BCAE-749498EE6964}" srcOrd="6" destOrd="0" presId="urn:microsoft.com/office/officeart/2005/8/layout/lProcess2"/>
  </dgm:cxnLst>
  <dgm:bg>
    <a:noFill/>
  </dgm:bg>
  <dgm:whole/>
  <dgm:extLst>
    <a:ext uri="http://schemas.microsoft.com/office/drawing/2008/diagram">
      <dsp:dataModelExt xmlns:dsp="http://schemas.microsoft.com/office/drawing/2008/diagram" relId="rId7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AAB222A-2B42-4E46-AFF4-9CFA0EE5653B}" type="doc">
      <dgm:prSet loTypeId="urn:microsoft.com/office/officeart/2005/8/layout/lProcess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C4FF4243-CF74-4A21-9C62-683639BD358D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GB" sz="1600" b="1">
              <a:latin typeface="Book Antiqua" panose="02040602050305030304" pitchFamily="18" charset="0"/>
            </a:rPr>
            <a:t>Model</a:t>
          </a:r>
          <a:endParaRPr lang="en-GB" sz="1600" dirty="0">
            <a:latin typeface="Book Antiqua" panose="02040602050305030304" pitchFamily="18" charset="0"/>
          </a:endParaRPr>
        </a:p>
      </dgm:t>
    </dgm:pt>
    <dgm:pt modelId="{204A797F-4556-4779-848A-FD18AEA16746}" type="parTrans" cxnId="{EC9F3428-2B9F-4B3D-864D-4759A556BF03}">
      <dgm:prSet/>
      <dgm:spPr/>
      <dgm:t>
        <a:bodyPr/>
        <a:lstStyle/>
        <a:p>
          <a:endParaRPr lang="en-GB" sz="4400">
            <a:solidFill>
              <a:srgbClr val="002060"/>
            </a:solidFill>
            <a:latin typeface="Book Antiqua" panose="02040602050305030304" pitchFamily="18" charset="0"/>
          </a:endParaRPr>
        </a:p>
      </dgm:t>
    </dgm:pt>
    <dgm:pt modelId="{C8EEE5B5-98D2-4F51-9F6A-8620AE78DC46}" type="sibTrans" cxnId="{EC9F3428-2B9F-4B3D-864D-4759A556BF03}">
      <dgm:prSet/>
      <dgm:spPr/>
      <dgm:t>
        <a:bodyPr/>
        <a:lstStyle/>
        <a:p>
          <a:endParaRPr lang="en-GB" sz="4400">
            <a:solidFill>
              <a:srgbClr val="002060"/>
            </a:solidFill>
            <a:latin typeface="Book Antiqua" panose="02040602050305030304" pitchFamily="18" charset="0"/>
          </a:endParaRPr>
        </a:p>
      </dgm:t>
    </dgm:pt>
    <dgm:pt modelId="{62637778-4A9B-4120-885D-F81EDCCE617B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GB" sz="1200" b="1" dirty="0">
              <a:latin typeface="Book Antiqua" panose="02040602050305030304" pitchFamily="18" charset="0"/>
            </a:rPr>
            <a:t>Understandable</a:t>
          </a:r>
          <a:endParaRPr lang="en-GB" sz="1200" dirty="0">
            <a:latin typeface="Book Antiqua" panose="02040602050305030304" pitchFamily="18" charset="0"/>
          </a:endParaRPr>
        </a:p>
      </dgm:t>
    </dgm:pt>
    <dgm:pt modelId="{94BCE37E-D6D0-4826-B747-08B8500A71DD}" type="parTrans" cxnId="{264018BE-C924-4539-B9B9-FDB151130616}">
      <dgm:prSet/>
      <dgm:spPr/>
      <dgm:t>
        <a:bodyPr/>
        <a:lstStyle/>
        <a:p>
          <a:endParaRPr lang="en-GB" sz="4400">
            <a:solidFill>
              <a:srgbClr val="002060"/>
            </a:solidFill>
            <a:latin typeface="Book Antiqua" panose="02040602050305030304" pitchFamily="18" charset="0"/>
          </a:endParaRPr>
        </a:p>
      </dgm:t>
    </dgm:pt>
    <dgm:pt modelId="{99EF4530-3192-41E3-954A-F6B56A3DA15D}" type="sibTrans" cxnId="{264018BE-C924-4539-B9B9-FDB151130616}">
      <dgm:prSet/>
      <dgm:spPr/>
      <dgm:t>
        <a:bodyPr/>
        <a:lstStyle/>
        <a:p>
          <a:endParaRPr lang="en-GB" sz="4400">
            <a:solidFill>
              <a:srgbClr val="002060"/>
            </a:solidFill>
            <a:latin typeface="Book Antiqua" panose="02040602050305030304" pitchFamily="18" charset="0"/>
          </a:endParaRPr>
        </a:p>
      </dgm:t>
    </dgm:pt>
    <dgm:pt modelId="{60A3283E-C784-4460-B7A6-D8F2FB0BFCBF}">
      <dgm:prSet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GB" sz="1200" b="1">
              <a:latin typeface="Book Antiqua" panose="02040602050305030304" pitchFamily="18" charset="0"/>
            </a:rPr>
            <a:t>Simple</a:t>
          </a:r>
          <a:endParaRPr lang="en-GB" sz="1200">
            <a:latin typeface="Book Antiqua" panose="02040602050305030304" pitchFamily="18" charset="0"/>
          </a:endParaRPr>
        </a:p>
      </dgm:t>
    </dgm:pt>
    <dgm:pt modelId="{B4D992E1-0F78-48D8-956C-05832CB3C0AF}" type="parTrans" cxnId="{6E2FE78F-30B8-49CC-9EEB-B27664964A33}">
      <dgm:prSet/>
      <dgm:spPr/>
      <dgm:t>
        <a:bodyPr/>
        <a:lstStyle/>
        <a:p>
          <a:endParaRPr lang="en-GB" sz="4400">
            <a:solidFill>
              <a:srgbClr val="002060"/>
            </a:solidFill>
            <a:latin typeface="Book Antiqua" panose="02040602050305030304" pitchFamily="18" charset="0"/>
          </a:endParaRPr>
        </a:p>
      </dgm:t>
    </dgm:pt>
    <dgm:pt modelId="{DBCF7A41-AECB-4B78-A600-08EC438F7F46}" type="sibTrans" cxnId="{6E2FE78F-30B8-49CC-9EEB-B27664964A33}">
      <dgm:prSet/>
      <dgm:spPr/>
      <dgm:t>
        <a:bodyPr/>
        <a:lstStyle/>
        <a:p>
          <a:endParaRPr lang="en-GB" sz="4400">
            <a:solidFill>
              <a:srgbClr val="002060"/>
            </a:solidFill>
            <a:latin typeface="Book Antiqua" panose="02040602050305030304" pitchFamily="18" charset="0"/>
          </a:endParaRPr>
        </a:p>
      </dgm:t>
    </dgm:pt>
    <dgm:pt modelId="{D9C9A349-DFE4-4FE9-AF3A-EF1209FEB26D}">
      <dgm:prSet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GB" sz="1200" b="1">
              <a:latin typeface="Book Antiqua" panose="02040602050305030304" pitchFamily="18" charset="0"/>
            </a:rPr>
            <a:t>Implementable</a:t>
          </a:r>
          <a:endParaRPr lang="en-GB" sz="1200" dirty="0">
            <a:latin typeface="Book Antiqua" panose="02040602050305030304" pitchFamily="18" charset="0"/>
          </a:endParaRPr>
        </a:p>
      </dgm:t>
    </dgm:pt>
    <dgm:pt modelId="{E27DC25D-4C3A-4325-B93A-56B4F7E6039B}" type="parTrans" cxnId="{355B6610-F78B-4E23-AAAB-1835BA307A39}">
      <dgm:prSet/>
      <dgm:spPr/>
      <dgm:t>
        <a:bodyPr/>
        <a:lstStyle/>
        <a:p>
          <a:endParaRPr lang="en-GB" sz="4400">
            <a:solidFill>
              <a:srgbClr val="002060"/>
            </a:solidFill>
            <a:latin typeface="Book Antiqua" panose="02040602050305030304" pitchFamily="18" charset="0"/>
          </a:endParaRPr>
        </a:p>
      </dgm:t>
    </dgm:pt>
    <dgm:pt modelId="{60D5AF4D-850C-44A2-8898-6EB4E1CD2508}" type="sibTrans" cxnId="{355B6610-F78B-4E23-AAAB-1835BA307A39}">
      <dgm:prSet/>
      <dgm:spPr/>
      <dgm:t>
        <a:bodyPr/>
        <a:lstStyle/>
        <a:p>
          <a:endParaRPr lang="en-GB" sz="4400">
            <a:solidFill>
              <a:srgbClr val="002060"/>
            </a:solidFill>
            <a:latin typeface="Book Antiqua" panose="02040602050305030304" pitchFamily="18" charset="0"/>
          </a:endParaRPr>
        </a:p>
      </dgm:t>
    </dgm:pt>
    <dgm:pt modelId="{E73B4232-6567-4EF4-96AC-AE9691655B28}" type="pres">
      <dgm:prSet presAssocID="{1AAB222A-2B42-4E46-AFF4-9CFA0EE5653B}" presName="Name0" presStyleCnt="0">
        <dgm:presLayoutVars>
          <dgm:dir/>
          <dgm:animLvl val="lvl"/>
          <dgm:resizeHandles val="exact"/>
        </dgm:presLayoutVars>
      </dgm:prSet>
      <dgm:spPr/>
    </dgm:pt>
    <dgm:pt modelId="{9380A09E-651D-4869-A6DB-BE672740A41B}" type="pres">
      <dgm:prSet presAssocID="{C4FF4243-CF74-4A21-9C62-683639BD358D}" presName="vertFlow" presStyleCnt="0"/>
      <dgm:spPr/>
    </dgm:pt>
    <dgm:pt modelId="{57993608-06FA-4C8E-9D4D-F5E6A55EF60F}" type="pres">
      <dgm:prSet presAssocID="{C4FF4243-CF74-4A21-9C62-683639BD358D}" presName="header" presStyleLbl="node1" presStyleIdx="0" presStyleCnt="1"/>
      <dgm:spPr/>
    </dgm:pt>
    <dgm:pt modelId="{3D2DCAE3-BA9D-445E-92F1-172A077D7834}" type="pres">
      <dgm:prSet presAssocID="{94BCE37E-D6D0-4826-B747-08B8500A71DD}" presName="parTrans" presStyleLbl="sibTrans2D1" presStyleIdx="0" presStyleCnt="3"/>
      <dgm:spPr/>
    </dgm:pt>
    <dgm:pt modelId="{E1DA6CA3-5791-451B-8281-C4653C272C5C}" type="pres">
      <dgm:prSet presAssocID="{62637778-4A9B-4120-885D-F81EDCCE617B}" presName="child" presStyleLbl="alignAccFollowNode1" presStyleIdx="0" presStyleCnt="3">
        <dgm:presLayoutVars>
          <dgm:chMax val="0"/>
          <dgm:bulletEnabled val="1"/>
        </dgm:presLayoutVars>
      </dgm:prSet>
      <dgm:spPr/>
    </dgm:pt>
    <dgm:pt modelId="{8E354CD4-AB99-4463-A72F-1E519D99836F}" type="pres">
      <dgm:prSet presAssocID="{99EF4530-3192-41E3-954A-F6B56A3DA15D}" presName="sibTrans" presStyleLbl="sibTrans2D1" presStyleIdx="1" presStyleCnt="3"/>
      <dgm:spPr/>
    </dgm:pt>
    <dgm:pt modelId="{DC7F55A3-103A-4D93-A7B7-2B7E53E44E2B}" type="pres">
      <dgm:prSet presAssocID="{60A3283E-C784-4460-B7A6-D8F2FB0BFCBF}" presName="child" presStyleLbl="alignAccFollowNode1" presStyleIdx="1" presStyleCnt="3">
        <dgm:presLayoutVars>
          <dgm:chMax val="0"/>
          <dgm:bulletEnabled val="1"/>
        </dgm:presLayoutVars>
      </dgm:prSet>
      <dgm:spPr/>
    </dgm:pt>
    <dgm:pt modelId="{6ED4EABB-7974-40DE-A083-581E6B42FA38}" type="pres">
      <dgm:prSet presAssocID="{DBCF7A41-AECB-4B78-A600-08EC438F7F46}" presName="sibTrans" presStyleLbl="sibTrans2D1" presStyleIdx="2" presStyleCnt="3"/>
      <dgm:spPr/>
    </dgm:pt>
    <dgm:pt modelId="{8F263627-5B40-4827-B475-2C7B160339F3}" type="pres">
      <dgm:prSet presAssocID="{D9C9A349-DFE4-4FE9-AF3A-EF1209FEB26D}" presName="child" presStyleLbl="alignAccFollowNode1" presStyleIdx="2" presStyleCnt="3">
        <dgm:presLayoutVars>
          <dgm:chMax val="0"/>
          <dgm:bulletEnabled val="1"/>
        </dgm:presLayoutVars>
      </dgm:prSet>
      <dgm:spPr/>
    </dgm:pt>
  </dgm:ptLst>
  <dgm:cxnLst>
    <dgm:cxn modelId="{355B6610-F78B-4E23-AAAB-1835BA307A39}" srcId="{C4FF4243-CF74-4A21-9C62-683639BD358D}" destId="{D9C9A349-DFE4-4FE9-AF3A-EF1209FEB26D}" srcOrd="2" destOrd="0" parTransId="{E27DC25D-4C3A-4325-B93A-56B4F7E6039B}" sibTransId="{60D5AF4D-850C-44A2-8898-6EB4E1CD2508}"/>
    <dgm:cxn modelId="{96EEB527-91AE-4FB9-A857-E2CAA0787B11}" type="presOf" srcId="{60A3283E-C784-4460-B7A6-D8F2FB0BFCBF}" destId="{DC7F55A3-103A-4D93-A7B7-2B7E53E44E2B}" srcOrd="0" destOrd="0" presId="urn:microsoft.com/office/officeart/2005/8/layout/lProcess1"/>
    <dgm:cxn modelId="{EC9F3428-2B9F-4B3D-864D-4759A556BF03}" srcId="{1AAB222A-2B42-4E46-AFF4-9CFA0EE5653B}" destId="{C4FF4243-CF74-4A21-9C62-683639BD358D}" srcOrd="0" destOrd="0" parTransId="{204A797F-4556-4779-848A-FD18AEA16746}" sibTransId="{C8EEE5B5-98D2-4F51-9F6A-8620AE78DC46}"/>
    <dgm:cxn modelId="{4136C879-3A3E-429E-B8DE-DC9DEB76AA00}" type="presOf" srcId="{1AAB222A-2B42-4E46-AFF4-9CFA0EE5653B}" destId="{E73B4232-6567-4EF4-96AC-AE9691655B28}" srcOrd="0" destOrd="0" presId="urn:microsoft.com/office/officeart/2005/8/layout/lProcess1"/>
    <dgm:cxn modelId="{5F57A689-B3A1-43CE-998B-E62D636FF959}" type="presOf" srcId="{DBCF7A41-AECB-4B78-A600-08EC438F7F46}" destId="{6ED4EABB-7974-40DE-A083-581E6B42FA38}" srcOrd="0" destOrd="0" presId="urn:microsoft.com/office/officeart/2005/8/layout/lProcess1"/>
    <dgm:cxn modelId="{6E2FE78F-30B8-49CC-9EEB-B27664964A33}" srcId="{C4FF4243-CF74-4A21-9C62-683639BD358D}" destId="{60A3283E-C784-4460-B7A6-D8F2FB0BFCBF}" srcOrd="1" destOrd="0" parTransId="{B4D992E1-0F78-48D8-956C-05832CB3C0AF}" sibTransId="{DBCF7A41-AECB-4B78-A600-08EC438F7F46}"/>
    <dgm:cxn modelId="{E6DDE096-4D0B-4420-BD2F-204718817921}" type="presOf" srcId="{D9C9A349-DFE4-4FE9-AF3A-EF1209FEB26D}" destId="{8F263627-5B40-4827-B475-2C7B160339F3}" srcOrd="0" destOrd="0" presId="urn:microsoft.com/office/officeart/2005/8/layout/lProcess1"/>
    <dgm:cxn modelId="{DDDC8D99-819F-46D4-ACF2-5F70442AD1BA}" type="presOf" srcId="{62637778-4A9B-4120-885D-F81EDCCE617B}" destId="{E1DA6CA3-5791-451B-8281-C4653C272C5C}" srcOrd="0" destOrd="0" presId="urn:microsoft.com/office/officeart/2005/8/layout/lProcess1"/>
    <dgm:cxn modelId="{E9BAF99A-5561-4399-B88B-98AA0DA69386}" type="presOf" srcId="{94BCE37E-D6D0-4826-B747-08B8500A71DD}" destId="{3D2DCAE3-BA9D-445E-92F1-172A077D7834}" srcOrd="0" destOrd="0" presId="urn:microsoft.com/office/officeart/2005/8/layout/lProcess1"/>
    <dgm:cxn modelId="{264018BE-C924-4539-B9B9-FDB151130616}" srcId="{C4FF4243-CF74-4A21-9C62-683639BD358D}" destId="{62637778-4A9B-4120-885D-F81EDCCE617B}" srcOrd="0" destOrd="0" parTransId="{94BCE37E-D6D0-4826-B747-08B8500A71DD}" sibTransId="{99EF4530-3192-41E3-954A-F6B56A3DA15D}"/>
    <dgm:cxn modelId="{09C319C9-7BF6-48E4-A7A5-A8469FB9155C}" type="presOf" srcId="{99EF4530-3192-41E3-954A-F6B56A3DA15D}" destId="{8E354CD4-AB99-4463-A72F-1E519D99836F}" srcOrd="0" destOrd="0" presId="urn:microsoft.com/office/officeart/2005/8/layout/lProcess1"/>
    <dgm:cxn modelId="{23F6A6EC-DE2E-4D92-8CAC-427D79531471}" type="presOf" srcId="{C4FF4243-CF74-4A21-9C62-683639BD358D}" destId="{57993608-06FA-4C8E-9D4D-F5E6A55EF60F}" srcOrd="0" destOrd="0" presId="urn:microsoft.com/office/officeart/2005/8/layout/lProcess1"/>
    <dgm:cxn modelId="{2029E1B5-44F5-48B1-A1EA-14164F0E88C5}" type="presParOf" srcId="{E73B4232-6567-4EF4-96AC-AE9691655B28}" destId="{9380A09E-651D-4869-A6DB-BE672740A41B}" srcOrd="0" destOrd="0" presId="urn:microsoft.com/office/officeart/2005/8/layout/lProcess1"/>
    <dgm:cxn modelId="{1849DFEB-3F45-494F-823F-8EF41AD8110A}" type="presParOf" srcId="{9380A09E-651D-4869-A6DB-BE672740A41B}" destId="{57993608-06FA-4C8E-9D4D-F5E6A55EF60F}" srcOrd="0" destOrd="0" presId="urn:microsoft.com/office/officeart/2005/8/layout/lProcess1"/>
    <dgm:cxn modelId="{4BAAEC43-9C29-49E6-B5B8-E62794DACF77}" type="presParOf" srcId="{9380A09E-651D-4869-A6DB-BE672740A41B}" destId="{3D2DCAE3-BA9D-445E-92F1-172A077D7834}" srcOrd="1" destOrd="0" presId="urn:microsoft.com/office/officeart/2005/8/layout/lProcess1"/>
    <dgm:cxn modelId="{1DF446A5-8294-41BD-B50E-D8371B42DEF7}" type="presParOf" srcId="{9380A09E-651D-4869-A6DB-BE672740A41B}" destId="{E1DA6CA3-5791-451B-8281-C4653C272C5C}" srcOrd="2" destOrd="0" presId="urn:microsoft.com/office/officeart/2005/8/layout/lProcess1"/>
    <dgm:cxn modelId="{101E6702-1FD7-491F-A87E-3D90576FE9C5}" type="presParOf" srcId="{9380A09E-651D-4869-A6DB-BE672740A41B}" destId="{8E354CD4-AB99-4463-A72F-1E519D99836F}" srcOrd="3" destOrd="0" presId="urn:microsoft.com/office/officeart/2005/8/layout/lProcess1"/>
    <dgm:cxn modelId="{F4EF75F9-7F9C-4095-B4D7-9A9047091EA9}" type="presParOf" srcId="{9380A09E-651D-4869-A6DB-BE672740A41B}" destId="{DC7F55A3-103A-4D93-A7B7-2B7E53E44E2B}" srcOrd="4" destOrd="0" presId="urn:microsoft.com/office/officeart/2005/8/layout/lProcess1"/>
    <dgm:cxn modelId="{56099D23-C486-40A2-AEAB-2D43261CCC76}" type="presParOf" srcId="{9380A09E-651D-4869-A6DB-BE672740A41B}" destId="{6ED4EABB-7974-40DE-A083-581E6B42FA38}" srcOrd="5" destOrd="0" presId="urn:microsoft.com/office/officeart/2005/8/layout/lProcess1"/>
    <dgm:cxn modelId="{B2A2C172-0508-455A-A6AF-8882E3E5D860}" type="presParOf" srcId="{9380A09E-651D-4869-A6DB-BE672740A41B}" destId="{8F263627-5B40-4827-B475-2C7B160339F3}" srcOrd="6" destOrd="0" presId="urn:microsoft.com/office/officeart/2005/8/layout/lProcess1"/>
  </dgm:cxnLst>
  <dgm:bg/>
  <dgm:whole>
    <a:ln>
      <a:solidFill>
        <a:srgbClr val="C00000"/>
      </a:solidFill>
    </a:ln>
  </dgm:whole>
  <dgm:extLst>
    <a:ext uri="http://schemas.microsoft.com/office/drawing/2008/diagram">
      <dsp:dataModelExt xmlns:dsp="http://schemas.microsoft.com/office/drawing/2008/diagram" relId="rId7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9C7B90F-CFB6-4C32-863F-A265F154DA4A}" type="doc">
      <dgm:prSet loTypeId="urn:diagrams.loki3.com/VaryingWidth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966CB3BD-5757-480E-B61C-D98F7E0ABBC3}">
          <dgm:prSet custT="1">
            <dgm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dgm:style>
          </dgm:prSet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m:oMathPara>
              </a14:m>
              <a:endParaRPr lang="en-GB" sz="1200" b="0" i="0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dgm:t>
        </dgm:pt>
      </mc:Choice>
      <mc:Fallback xmlns="">
        <dgm:pt modelId="{966CB3BD-5757-480E-B61C-D98F7E0ABBC3}">
          <dgm:prSet custT="1">
            <dgm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dgm:style>
          </dgm:prSet>
          <dgm:spPr/>
          <dgm:t>
            <a:bodyPr/>
            <a:lstStyle/>
            <a:p>
              <a:pPr/>
              <a:r>
                <a:rPr lang="en-US" sz="12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𝑅𝑀𝑆𝐸∗</a:t>
              </a:r>
              <a:endParaRPr lang="en-GB" sz="1200" b="0" i="0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dgm:t>
        </dgm:pt>
      </mc:Fallback>
    </mc:AlternateContent>
    <dgm:pt modelId="{6B779D0E-77D0-4AC5-A537-990182F989F2}" type="parTrans" cxnId="{3B47737C-4F50-47F1-B6D1-10F29A6A1EAF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D83259BD-E49F-436C-A403-9776D05E6DB7}" type="sibTrans" cxnId="{3B47737C-4F50-47F1-B6D1-10F29A6A1EAF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5B015E7B-C8C8-4B49-8C4D-0426089938D5}" type="pres">
      <dgm:prSet presAssocID="{39C7B90F-CFB6-4C32-863F-A265F154DA4A}" presName="Name0" presStyleCnt="0">
        <dgm:presLayoutVars>
          <dgm:resizeHandles/>
        </dgm:presLayoutVars>
      </dgm:prSet>
      <dgm:spPr/>
    </dgm:pt>
    <dgm:pt modelId="{B72CB3DB-AF20-4B31-977E-A6BD773D84BC}" type="pres">
      <dgm:prSet presAssocID="{966CB3BD-5757-480E-B61C-D98F7E0ABBC3}" presName="text" presStyleLbl="node1" presStyleIdx="0" presStyleCnt="1" custScaleX="109721" custLinFactNeighborX="53952" custLinFactNeighborY="-697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6423A355-F071-4B1D-B99E-72032A0321AB}" type="presOf" srcId="{39C7B90F-CFB6-4C32-863F-A265F154DA4A}" destId="{5B015E7B-C8C8-4B49-8C4D-0426089938D5}" srcOrd="0" destOrd="0" presId="urn:diagrams.loki3.com/VaryingWidthList"/>
    <dgm:cxn modelId="{3B47737C-4F50-47F1-B6D1-10F29A6A1EAF}" srcId="{39C7B90F-CFB6-4C32-863F-A265F154DA4A}" destId="{966CB3BD-5757-480E-B61C-D98F7E0ABBC3}" srcOrd="0" destOrd="0" parTransId="{6B779D0E-77D0-4AC5-A537-990182F989F2}" sibTransId="{D83259BD-E49F-436C-A403-9776D05E6DB7}"/>
    <dgm:cxn modelId="{55168FC4-C069-4AFD-BFC4-FCC0C3C7F1F6}" type="presOf" srcId="{966CB3BD-5757-480E-B61C-D98F7E0ABBC3}" destId="{B72CB3DB-AF20-4B31-977E-A6BD773D84BC}" srcOrd="0" destOrd="0" presId="urn:diagrams.loki3.com/VaryingWidthList"/>
    <dgm:cxn modelId="{D0E72083-FCE9-493C-B079-3BCF273A2D9C}" type="presParOf" srcId="{5B015E7B-C8C8-4B49-8C4D-0426089938D5}" destId="{B72CB3DB-AF20-4B31-977E-A6BD773D84BC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8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9C7B90F-CFB6-4C32-863F-A265F154DA4A}" type="doc">
      <dgm:prSet loTypeId="urn:diagrams.loki3.com/VaryingWidth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966CB3BD-5757-480E-B61C-D98F7E0ABBC3}">
      <dgm:prSet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6B779D0E-77D0-4AC5-A537-990182F989F2}" type="parTrans" cxnId="{3B47737C-4F50-47F1-B6D1-10F29A6A1EAF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D83259BD-E49F-436C-A403-9776D05E6DB7}" type="sibTrans" cxnId="{3B47737C-4F50-47F1-B6D1-10F29A6A1EAF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5B015E7B-C8C8-4B49-8C4D-0426089938D5}" type="pres">
      <dgm:prSet presAssocID="{39C7B90F-CFB6-4C32-863F-A265F154DA4A}" presName="Name0" presStyleCnt="0">
        <dgm:presLayoutVars>
          <dgm:resizeHandles/>
        </dgm:presLayoutVars>
      </dgm:prSet>
      <dgm:spPr/>
    </dgm:pt>
    <dgm:pt modelId="{B72CB3DB-AF20-4B31-977E-A6BD773D84BC}" type="pres">
      <dgm:prSet presAssocID="{966CB3BD-5757-480E-B61C-D98F7E0ABBC3}" presName="text" presStyleLbl="node1" presStyleIdx="0" presStyleCnt="1" custScaleX="109721" custLinFactNeighborX="53952" custLinFactNeighborY="-697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6423A355-F071-4B1D-B99E-72032A0321AB}" type="presOf" srcId="{39C7B90F-CFB6-4C32-863F-A265F154DA4A}" destId="{5B015E7B-C8C8-4B49-8C4D-0426089938D5}" srcOrd="0" destOrd="0" presId="urn:diagrams.loki3.com/VaryingWidthList"/>
    <dgm:cxn modelId="{3B47737C-4F50-47F1-B6D1-10F29A6A1EAF}" srcId="{39C7B90F-CFB6-4C32-863F-A265F154DA4A}" destId="{966CB3BD-5757-480E-B61C-D98F7E0ABBC3}" srcOrd="0" destOrd="0" parTransId="{6B779D0E-77D0-4AC5-A537-990182F989F2}" sibTransId="{D83259BD-E49F-436C-A403-9776D05E6DB7}"/>
    <dgm:cxn modelId="{55168FC4-C069-4AFD-BFC4-FCC0C3C7F1F6}" type="presOf" srcId="{966CB3BD-5757-480E-B61C-D98F7E0ABBC3}" destId="{B72CB3DB-AF20-4B31-977E-A6BD773D84BC}" srcOrd="0" destOrd="0" presId="urn:diagrams.loki3.com/VaryingWidthList"/>
    <dgm:cxn modelId="{D0E72083-FCE9-493C-B079-3BCF273A2D9C}" type="presParOf" srcId="{5B015E7B-C8C8-4B49-8C4D-0426089938D5}" destId="{B72CB3DB-AF20-4B31-977E-A6BD773D84BC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8E70DC8-B440-4312-8345-EF26802E2A11}" type="doc">
      <dgm:prSet loTypeId="urn:microsoft.com/office/officeart/2005/8/layout/hProcess7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7106469E-964D-4419-A2BE-5C6EC7066DFF}">
      <dgm:prSet custT="1"/>
      <dgm:spPr/>
      <dgm:t>
        <a:bodyPr/>
        <a:lstStyle/>
        <a:p>
          <a:pPr algn="l"/>
          <a:r>
            <a:rPr lang="en-GB" sz="4400" dirty="0">
              <a:solidFill>
                <a:schemeClr val="tx1"/>
              </a:solidFill>
              <a:latin typeface="Book Antiqua" panose="02040602050305030304" pitchFamily="18" charset="0"/>
            </a:rPr>
            <a:t>Data Issues</a:t>
          </a:r>
        </a:p>
      </dgm:t>
    </dgm:pt>
    <dgm:pt modelId="{1A5254F5-540D-479C-BC97-A7B6D3196D7E}" type="parTrans" cxnId="{70F6077F-7863-4EC4-9285-51EE8DFD30A1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757D7C5B-911F-459C-B688-76C53BAAC7C6}" type="sibTrans" cxnId="{70F6077F-7863-4EC4-9285-51EE8DFD30A1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31ED368E-0318-4101-8312-7C719F1E027E}">
      <dgm:prSet custT="1"/>
      <dgm:spPr/>
      <dgm:t>
        <a:bodyPr/>
        <a:lstStyle/>
        <a:p>
          <a:r>
            <a:rPr lang="en-GB" sz="1800" b="1" dirty="0">
              <a:solidFill>
                <a:schemeClr val="tx1"/>
              </a:solidFill>
              <a:latin typeface="Book Antiqua" panose="02040602050305030304" pitchFamily="18" charset="0"/>
            </a:rPr>
            <a:t>Accuracy</a:t>
          </a:r>
        </a:p>
      </dgm:t>
    </dgm:pt>
    <dgm:pt modelId="{F4E13F28-FB7F-4B40-AD3C-3E38EB8A4813}" type="parTrans" cxnId="{1FBE13FF-1CCE-4D5C-9F2A-CB0B08FEFC8E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3B7EEA86-E835-4B07-BE5C-B622453C1365}" type="sibTrans" cxnId="{1FBE13FF-1CCE-4D5C-9F2A-CB0B08FEFC8E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AE19297E-AB24-410F-A1E0-CD14DFD8F952}">
      <dgm:prSet custT="1"/>
      <dgm:spPr/>
      <dgm:t>
        <a:bodyPr/>
        <a:lstStyle/>
        <a:p>
          <a:r>
            <a:rPr lang="en-GB" sz="1800" dirty="0">
              <a:solidFill>
                <a:schemeClr val="bg1"/>
              </a:solidFill>
              <a:latin typeface="Book Antiqua" panose="02040602050305030304" pitchFamily="18" charset="0"/>
            </a:rPr>
            <a:t>EHR data entry is focused on efficiency not quality</a:t>
          </a:r>
        </a:p>
      </dgm:t>
    </dgm:pt>
    <dgm:pt modelId="{54C32B12-D597-4AA7-A029-50EAF6272D77}" type="parTrans" cxnId="{D599DE82-5A48-4149-910D-06EBC8827782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8874606D-1633-42C9-B71D-333E8055250B}" type="sibTrans" cxnId="{D599DE82-5A48-4149-910D-06EBC8827782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7D0DD7F9-8365-4875-94A9-5A7A0FE374A6}">
      <dgm:prSet custT="1"/>
      <dgm:spPr/>
      <dgm:t>
        <a:bodyPr/>
        <a:lstStyle/>
        <a:p>
          <a:r>
            <a:rPr lang="en-GB" sz="1800" b="1" dirty="0">
              <a:solidFill>
                <a:schemeClr val="tx1"/>
              </a:solidFill>
              <a:latin typeface="Book Antiqua" panose="02040602050305030304" pitchFamily="18" charset="0"/>
            </a:rPr>
            <a:t>Completeness</a:t>
          </a:r>
        </a:p>
      </dgm:t>
    </dgm:pt>
    <dgm:pt modelId="{E9B8CE60-F0F4-43AF-872E-BC0FCFBF4759}" type="parTrans" cxnId="{7E529425-3128-4B24-A8F3-F91EABC08951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F0ABF55D-DD19-4542-BA3A-98AD5C644666}" type="sibTrans" cxnId="{7E529425-3128-4B24-A8F3-F91EABC08951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82FD94B6-093F-416C-805C-9969A2287E61}">
      <dgm:prSet custT="1"/>
      <dgm:spPr/>
      <dgm:t>
        <a:bodyPr/>
        <a:lstStyle/>
        <a:p>
          <a:r>
            <a:rPr lang="en-GB" sz="1800" dirty="0">
              <a:solidFill>
                <a:schemeClr val="bg1"/>
              </a:solidFill>
              <a:latin typeface="Book Antiqua" panose="02040602050305030304" pitchFamily="18" charset="0"/>
            </a:rPr>
            <a:t>Missing patient information (age, sex, race)</a:t>
          </a:r>
        </a:p>
      </dgm:t>
    </dgm:pt>
    <dgm:pt modelId="{0163192F-BC63-470B-8134-33436019756B}" type="parTrans" cxnId="{96616D06-C29A-42F4-8D6C-61560C2FBB0F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2586BAC1-FE5E-4AD2-9F69-F06777AA828F}" type="sibTrans" cxnId="{96616D06-C29A-42F4-8D6C-61560C2FBB0F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42AB603D-D0B9-407C-B619-50082DF5211B}">
      <dgm:prSet custT="1"/>
      <dgm:spPr/>
      <dgm:t>
        <a:bodyPr/>
        <a:lstStyle/>
        <a:p>
          <a:r>
            <a:rPr lang="en-GB" sz="1800" b="1" dirty="0">
              <a:solidFill>
                <a:schemeClr val="tx1"/>
              </a:solidFill>
              <a:latin typeface="Book Antiqua" panose="02040602050305030304" pitchFamily="18" charset="0"/>
            </a:rPr>
            <a:t>Availability</a:t>
          </a:r>
        </a:p>
      </dgm:t>
    </dgm:pt>
    <dgm:pt modelId="{4E5B5733-A732-4EE8-8189-C177B526F86D}" type="parTrans" cxnId="{022346ED-27CA-4268-9CEE-8A39321FC358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D7F80EDD-FF07-4F51-9800-EF3E14AEFFC5}" type="sibTrans" cxnId="{022346ED-27CA-4268-9CEE-8A39321FC358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32D39BE1-DB70-4B1B-93FE-A5CDCB5E0057}">
      <dgm:prSet custT="1"/>
      <dgm:spPr/>
      <dgm:t>
        <a:bodyPr/>
        <a:lstStyle/>
        <a:p>
          <a:r>
            <a:rPr lang="en-GB" sz="1800" dirty="0">
              <a:solidFill>
                <a:schemeClr val="bg1"/>
              </a:solidFill>
              <a:latin typeface="Book Antiqua" panose="02040602050305030304" pitchFamily="18" charset="0"/>
            </a:rPr>
            <a:t>Required variable may not be part of routine data collected</a:t>
          </a:r>
        </a:p>
      </dgm:t>
    </dgm:pt>
    <dgm:pt modelId="{CC2AD0A1-BB1D-44D1-A5DD-5D0A8C7CE335}" type="parTrans" cxnId="{FC9C6ADA-67A7-47A3-A6A5-095926FA4890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B63B22FF-AC2B-4433-BDF8-9B03D9440324}" type="sibTrans" cxnId="{FC9C6ADA-67A7-47A3-A6A5-095926FA4890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121A453A-8350-47F0-BEFC-73974408E796}">
      <dgm:prSet custT="1"/>
      <dgm:spPr/>
      <dgm:t>
        <a:bodyPr/>
        <a:lstStyle/>
        <a:p>
          <a:r>
            <a:rPr lang="en-GB" sz="1800" b="1" dirty="0">
              <a:solidFill>
                <a:schemeClr val="tx1"/>
              </a:solidFill>
              <a:latin typeface="Book Antiqua" panose="02040602050305030304" pitchFamily="18" charset="0"/>
            </a:rPr>
            <a:t>Bias</a:t>
          </a:r>
        </a:p>
      </dgm:t>
    </dgm:pt>
    <dgm:pt modelId="{096228F6-A247-4F56-99EC-91DB7B595F02}" type="parTrans" cxnId="{935929C3-DF94-4FD1-BA6A-A4A7CAF3A23C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F3F37261-15DF-4BD7-A620-FA412D836F57}" type="sibTrans" cxnId="{935929C3-DF94-4FD1-BA6A-A4A7CAF3A23C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CB75DF2C-2B68-4376-9168-EBCA348AE05D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  <a:latin typeface="Book Antiqua" panose="02040602050305030304" pitchFamily="18" charset="0"/>
            </a:rPr>
            <a:t>Changes in the definition of the attributes captured in the data</a:t>
          </a:r>
          <a:endParaRPr lang="en-GB" sz="1800" dirty="0">
            <a:solidFill>
              <a:schemeClr val="bg1"/>
            </a:solidFill>
            <a:latin typeface="Book Antiqua" panose="02040602050305030304" pitchFamily="18" charset="0"/>
          </a:endParaRPr>
        </a:p>
      </dgm:t>
    </dgm:pt>
    <dgm:pt modelId="{29D38754-8448-43EF-B4B9-79878B47DA66}" type="parTrans" cxnId="{7B7D8A3E-7D40-4598-8B97-C9CC8A493AA9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F8E66097-9122-4159-BCD1-0CAB74896F45}" type="sibTrans" cxnId="{7B7D8A3E-7D40-4598-8B97-C9CC8A493AA9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20666E2D-98E1-4474-B378-DF111EEA6182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  <a:latin typeface="Book Antiqua" panose="02040602050305030304" pitchFamily="18" charset="0"/>
            </a:rPr>
            <a:t>Labelling variables –(race)</a:t>
          </a:r>
          <a:endParaRPr lang="en-GB" sz="1800" dirty="0">
            <a:solidFill>
              <a:schemeClr val="bg1"/>
            </a:solidFill>
            <a:latin typeface="Book Antiqua" panose="02040602050305030304" pitchFamily="18" charset="0"/>
          </a:endParaRPr>
        </a:p>
      </dgm:t>
    </dgm:pt>
    <dgm:pt modelId="{680B75E5-8F5A-46E1-96FE-FCE4E9474D36}" type="parTrans" cxnId="{7EAD4FF7-DE1D-4ECC-9C4C-50383B4F7479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47F16CDE-82E0-47AF-ADB6-1A5E3DBB1F40}" type="sibTrans" cxnId="{7EAD4FF7-DE1D-4ECC-9C4C-50383B4F7479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2526EDCC-13A4-4EE9-933A-07317527456E}">
      <dgm:prSet custT="1"/>
      <dgm:spPr/>
      <dgm:t>
        <a:bodyPr/>
        <a:lstStyle/>
        <a:p>
          <a:r>
            <a:rPr lang="en-GB" sz="1800" dirty="0">
              <a:solidFill>
                <a:schemeClr val="tx1"/>
              </a:solidFill>
              <a:highlight>
                <a:srgbClr val="FFFF00"/>
              </a:highlight>
              <a:latin typeface="Book Antiqua" panose="02040602050305030304" pitchFamily="18" charset="0"/>
            </a:rPr>
            <a:t>Clean and Transform</a:t>
          </a:r>
        </a:p>
      </dgm:t>
    </dgm:pt>
    <dgm:pt modelId="{DA712367-DB15-4B00-A769-D34E96159C41}" type="parTrans" cxnId="{68B09F1E-CE59-46F8-8B20-A4DAC63D17DD}">
      <dgm:prSet/>
      <dgm:spPr/>
      <dgm:t>
        <a:bodyPr/>
        <a:lstStyle/>
        <a:p>
          <a:endParaRPr lang="en-GB"/>
        </a:p>
      </dgm:t>
    </dgm:pt>
    <dgm:pt modelId="{7C9B7EF7-0175-47CA-B8B3-37CB83DBCB9C}" type="sibTrans" cxnId="{68B09F1E-CE59-46F8-8B20-A4DAC63D17DD}">
      <dgm:prSet/>
      <dgm:spPr/>
      <dgm:t>
        <a:bodyPr/>
        <a:lstStyle/>
        <a:p>
          <a:endParaRPr lang="en-GB"/>
        </a:p>
      </dgm:t>
    </dgm:pt>
    <dgm:pt modelId="{0E9E2D1F-A5D6-4DE2-91D8-94D6A27E7936}">
      <dgm:prSet custT="1"/>
      <dgm:spPr/>
      <dgm:t>
        <a:bodyPr/>
        <a:lstStyle/>
        <a:p>
          <a:r>
            <a:rPr lang="en-GB" sz="1800" dirty="0">
              <a:solidFill>
                <a:schemeClr val="tx1"/>
              </a:solidFill>
              <a:highlight>
                <a:srgbClr val="FFFF00"/>
              </a:highlight>
              <a:latin typeface="Book Antiqua" panose="02040602050305030304" pitchFamily="18" charset="0"/>
            </a:rPr>
            <a:t>Accept, Delete or Impute</a:t>
          </a:r>
        </a:p>
      </dgm:t>
    </dgm:pt>
    <dgm:pt modelId="{6BEDB572-BC39-4154-94F1-AF39243C748D}" type="parTrans" cxnId="{E19B2F0E-8773-4922-8D72-712DC387C254}">
      <dgm:prSet/>
      <dgm:spPr/>
      <dgm:t>
        <a:bodyPr/>
        <a:lstStyle/>
        <a:p>
          <a:endParaRPr lang="en-GB"/>
        </a:p>
      </dgm:t>
    </dgm:pt>
    <dgm:pt modelId="{397A4FDD-2DA2-4C68-BAEC-C48B78763825}" type="sibTrans" cxnId="{E19B2F0E-8773-4922-8D72-712DC387C254}">
      <dgm:prSet/>
      <dgm:spPr/>
      <dgm:t>
        <a:bodyPr/>
        <a:lstStyle/>
        <a:p>
          <a:endParaRPr lang="en-GB"/>
        </a:p>
      </dgm:t>
    </dgm:pt>
    <dgm:pt modelId="{1E915A62-F2AA-4ECD-9BE3-257CECBCB5E7}">
      <dgm:prSet custT="1"/>
      <dgm:spPr/>
      <dgm:t>
        <a:bodyPr/>
        <a:lstStyle/>
        <a:p>
          <a:r>
            <a:rPr lang="en-GB" sz="1800" dirty="0">
              <a:solidFill>
                <a:schemeClr val="tx1"/>
              </a:solidFill>
              <a:highlight>
                <a:srgbClr val="FFFF00"/>
              </a:highlight>
              <a:latin typeface="Book Antiqua" panose="02040602050305030304" pitchFamily="18" charset="0"/>
            </a:rPr>
            <a:t>Transform</a:t>
          </a:r>
        </a:p>
      </dgm:t>
    </dgm:pt>
    <dgm:pt modelId="{784B8414-2E10-42A8-906B-9956C7756FBB}" type="parTrans" cxnId="{DEB57AEA-E31A-4F5E-9AA3-EDC44D44B59B}">
      <dgm:prSet/>
      <dgm:spPr/>
      <dgm:t>
        <a:bodyPr/>
        <a:lstStyle/>
        <a:p>
          <a:endParaRPr lang="en-GB"/>
        </a:p>
      </dgm:t>
    </dgm:pt>
    <dgm:pt modelId="{B6BFEFF3-164B-4B43-884A-46F80CDAAA4C}" type="sibTrans" cxnId="{DEB57AEA-E31A-4F5E-9AA3-EDC44D44B59B}">
      <dgm:prSet/>
      <dgm:spPr/>
      <dgm:t>
        <a:bodyPr/>
        <a:lstStyle/>
        <a:p>
          <a:endParaRPr lang="en-GB"/>
        </a:p>
      </dgm:t>
    </dgm:pt>
    <dgm:pt modelId="{FE09AF0A-A5EE-4E52-811E-C4455BDF1E5B}">
      <dgm:prSet custT="1"/>
      <dgm:spPr/>
      <dgm:t>
        <a:bodyPr/>
        <a:lstStyle/>
        <a:p>
          <a:r>
            <a:rPr lang="en-GB" sz="1800" dirty="0">
              <a:solidFill>
                <a:schemeClr val="tx1"/>
              </a:solidFill>
              <a:highlight>
                <a:srgbClr val="FFFF00"/>
              </a:highlight>
              <a:latin typeface="Book Antiqua" panose="02040602050305030304" pitchFamily="18" charset="0"/>
            </a:rPr>
            <a:t>Accept or Delete</a:t>
          </a:r>
        </a:p>
      </dgm:t>
    </dgm:pt>
    <dgm:pt modelId="{2264C8C4-8210-4468-91B2-9CD9973B93C8}" type="parTrans" cxnId="{4D79057C-7C44-460F-A66A-1C45DA9C4DFF}">
      <dgm:prSet/>
      <dgm:spPr/>
      <dgm:t>
        <a:bodyPr/>
        <a:lstStyle/>
        <a:p>
          <a:endParaRPr lang="en-GB"/>
        </a:p>
      </dgm:t>
    </dgm:pt>
    <dgm:pt modelId="{E79B9946-93F3-4361-9209-FB4ED86512A6}" type="sibTrans" cxnId="{4D79057C-7C44-460F-A66A-1C45DA9C4DFF}">
      <dgm:prSet/>
      <dgm:spPr/>
      <dgm:t>
        <a:bodyPr/>
        <a:lstStyle/>
        <a:p>
          <a:endParaRPr lang="en-GB"/>
        </a:p>
      </dgm:t>
    </dgm:pt>
    <dgm:pt modelId="{C5E3AAC0-69DE-455C-BE27-64029947508B}">
      <dgm:prSet custT="1"/>
      <dgm:spPr/>
      <dgm:t>
        <a:bodyPr/>
        <a:lstStyle/>
        <a:p>
          <a:r>
            <a:rPr lang="en-GB" sz="1800" b="1" dirty="0">
              <a:solidFill>
                <a:srgbClr val="C00000"/>
              </a:solidFill>
              <a:highlight>
                <a:srgbClr val="FFFF00"/>
              </a:highlight>
              <a:latin typeface="Book Antiqua" panose="02040602050305030304" pitchFamily="18" charset="0"/>
            </a:rPr>
            <a:t>Not Fit for Use</a:t>
          </a:r>
        </a:p>
      </dgm:t>
    </dgm:pt>
    <dgm:pt modelId="{AC62172F-BB45-474D-B78A-A960632171AC}" type="parTrans" cxnId="{93DFC6E5-1040-46F1-B285-BC56CD531877}">
      <dgm:prSet/>
      <dgm:spPr/>
      <dgm:t>
        <a:bodyPr/>
        <a:lstStyle/>
        <a:p>
          <a:endParaRPr lang="en-GB"/>
        </a:p>
      </dgm:t>
    </dgm:pt>
    <dgm:pt modelId="{B987EAA6-1AEB-49E1-BE7A-569B0DC1EF0B}" type="sibTrans" cxnId="{93DFC6E5-1040-46F1-B285-BC56CD531877}">
      <dgm:prSet/>
      <dgm:spPr/>
      <dgm:t>
        <a:bodyPr/>
        <a:lstStyle/>
        <a:p>
          <a:endParaRPr lang="en-GB"/>
        </a:p>
      </dgm:t>
    </dgm:pt>
    <dgm:pt modelId="{692D4C88-3B0D-4105-920B-6061FAE5FD5A}" type="pres">
      <dgm:prSet presAssocID="{D8E70DC8-B440-4312-8345-EF26802E2A11}" presName="Name0" presStyleCnt="0">
        <dgm:presLayoutVars>
          <dgm:dir/>
          <dgm:animLvl val="lvl"/>
          <dgm:resizeHandles val="exact"/>
        </dgm:presLayoutVars>
      </dgm:prSet>
      <dgm:spPr/>
    </dgm:pt>
    <dgm:pt modelId="{274F1878-0C3B-48BF-AFBF-840C31234993}" type="pres">
      <dgm:prSet presAssocID="{7106469E-964D-4419-A2BE-5C6EC7066DFF}" presName="compositeNode" presStyleCnt="0">
        <dgm:presLayoutVars>
          <dgm:bulletEnabled val="1"/>
        </dgm:presLayoutVars>
      </dgm:prSet>
      <dgm:spPr/>
    </dgm:pt>
    <dgm:pt modelId="{6788364D-E01B-4492-BFB8-4CCC5E2EF12D}" type="pres">
      <dgm:prSet presAssocID="{7106469E-964D-4419-A2BE-5C6EC7066DFF}" presName="bgRect" presStyleLbl="node1" presStyleIdx="0" presStyleCnt="1"/>
      <dgm:spPr/>
    </dgm:pt>
    <dgm:pt modelId="{5E229BD2-D365-44E6-B35D-0D20083A4D78}" type="pres">
      <dgm:prSet presAssocID="{7106469E-964D-4419-A2BE-5C6EC7066DFF}" presName="parentNode" presStyleLbl="node1" presStyleIdx="0" presStyleCnt="1">
        <dgm:presLayoutVars>
          <dgm:chMax val="0"/>
          <dgm:bulletEnabled val="1"/>
        </dgm:presLayoutVars>
      </dgm:prSet>
      <dgm:spPr/>
    </dgm:pt>
    <dgm:pt modelId="{8B79EC03-AE93-41ED-8FC1-2D0E47767B64}" type="pres">
      <dgm:prSet presAssocID="{7106469E-964D-4419-A2BE-5C6EC7066DFF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365EC601-9E61-44CA-8D82-A93F2AB7AB54}" type="presOf" srcId="{7106469E-964D-4419-A2BE-5C6EC7066DFF}" destId="{5E229BD2-D365-44E6-B35D-0D20083A4D78}" srcOrd="1" destOrd="0" presId="urn:microsoft.com/office/officeart/2005/8/layout/hProcess7"/>
    <dgm:cxn modelId="{96616D06-C29A-42F4-8D6C-61560C2FBB0F}" srcId="{7D0DD7F9-8365-4875-94A9-5A7A0FE374A6}" destId="{82FD94B6-093F-416C-805C-9969A2287E61}" srcOrd="0" destOrd="0" parTransId="{0163192F-BC63-470B-8134-33436019756B}" sibTransId="{2586BAC1-FE5E-4AD2-9F69-F06777AA828F}"/>
    <dgm:cxn modelId="{1554260D-EA44-476F-A50B-8A586B0495C4}" type="presOf" srcId="{FE09AF0A-A5EE-4E52-811E-C4455BDF1E5B}" destId="{8B79EC03-AE93-41ED-8FC1-2D0E47767B64}" srcOrd="0" destOrd="13" presId="urn:microsoft.com/office/officeart/2005/8/layout/hProcess7"/>
    <dgm:cxn modelId="{E19B2F0E-8773-4922-8D72-712DC387C254}" srcId="{82FD94B6-093F-416C-805C-9969A2287E61}" destId="{0E9E2D1F-A5D6-4DE2-91D8-94D6A27E7936}" srcOrd="0" destOrd="0" parTransId="{6BEDB572-BC39-4154-94F1-AF39243C748D}" sibTransId="{397A4FDD-2DA2-4C68-BAEC-C48B78763825}"/>
    <dgm:cxn modelId="{03F70313-A1FF-447B-845A-2289EC451D40}" type="presOf" srcId="{0E9E2D1F-A5D6-4DE2-91D8-94D6A27E7936}" destId="{8B79EC03-AE93-41ED-8FC1-2D0E47767B64}" srcOrd="0" destOrd="5" presId="urn:microsoft.com/office/officeart/2005/8/layout/hProcess7"/>
    <dgm:cxn modelId="{68B09F1E-CE59-46F8-8B20-A4DAC63D17DD}" srcId="{AE19297E-AB24-410F-A1E0-CD14DFD8F952}" destId="{2526EDCC-13A4-4EE9-933A-07317527456E}" srcOrd="0" destOrd="0" parTransId="{DA712367-DB15-4B00-A769-D34E96159C41}" sibTransId="{7C9B7EF7-0175-47CA-B8B3-37CB83DBCB9C}"/>
    <dgm:cxn modelId="{7E529425-3128-4B24-A8F3-F91EABC08951}" srcId="{7106469E-964D-4419-A2BE-5C6EC7066DFF}" destId="{7D0DD7F9-8365-4875-94A9-5A7A0FE374A6}" srcOrd="1" destOrd="0" parTransId="{E9B8CE60-F0F4-43AF-872E-BC0FCFBF4759}" sibTransId="{F0ABF55D-DD19-4542-BA3A-98AD5C644666}"/>
    <dgm:cxn modelId="{BEFE7733-0161-429F-AFE3-D058A6653208}" type="presOf" srcId="{2526EDCC-13A4-4EE9-933A-07317527456E}" destId="{8B79EC03-AE93-41ED-8FC1-2D0E47767B64}" srcOrd="0" destOrd="2" presId="urn:microsoft.com/office/officeart/2005/8/layout/hProcess7"/>
    <dgm:cxn modelId="{7B7D8A3E-7D40-4598-8B97-C9CC8A493AA9}" srcId="{121A453A-8350-47F0-BEFC-73974408E796}" destId="{CB75DF2C-2B68-4376-9168-EBCA348AE05D}" srcOrd="0" destOrd="0" parTransId="{29D38754-8448-43EF-B4B9-79878B47DA66}" sibTransId="{F8E66097-9122-4159-BCD1-0CAB74896F45}"/>
    <dgm:cxn modelId="{2B2CEC3E-CB35-4B35-A799-2C74DED34140}" type="presOf" srcId="{7106469E-964D-4419-A2BE-5C6EC7066DFF}" destId="{6788364D-E01B-4492-BFB8-4CCC5E2EF12D}" srcOrd="0" destOrd="0" presId="urn:microsoft.com/office/officeart/2005/8/layout/hProcess7"/>
    <dgm:cxn modelId="{44220C5C-3EE2-4376-83E5-66136DD8D3D8}" type="presOf" srcId="{31ED368E-0318-4101-8312-7C719F1E027E}" destId="{8B79EC03-AE93-41ED-8FC1-2D0E47767B64}" srcOrd="0" destOrd="0" presId="urn:microsoft.com/office/officeart/2005/8/layout/hProcess7"/>
    <dgm:cxn modelId="{B8913F45-149F-4FC7-A161-638E971311DD}" type="presOf" srcId="{C5E3AAC0-69DE-455C-BE27-64029947508B}" destId="{8B79EC03-AE93-41ED-8FC1-2D0E47767B64}" srcOrd="0" destOrd="8" presId="urn:microsoft.com/office/officeart/2005/8/layout/hProcess7"/>
    <dgm:cxn modelId="{6795687A-3725-462E-A8F8-5737CFC0664B}" type="presOf" srcId="{32D39BE1-DB70-4B1B-93FE-A5CDCB5E0057}" destId="{8B79EC03-AE93-41ED-8FC1-2D0E47767B64}" srcOrd="0" destOrd="7" presId="urn:microsoft.com/office/officeart/2005/8/layout/hProcess7"/>
    <dgm:cxn modelId="{4D79057C-7C44-460F-A66A-1C45DA9C4DFF}" srcId="{20666E2D-98E1-4474-B378-DF111EEA6182}" destId="{FE09AF0A-A5EE-4E52-811E-C4455BDF1E5B}" srcOrd="0" destOrd="0" parTransId="{2264C8C4-8210-4468-91B2-9CD9973B93C8}" sibTransId="{E79B9946-93F3-4361-9209-FB4ED86512A6}"/>
    <dgm:cxn modelId="{70F6077F-7863-4EC4-9285-51EE8DFD30A1}" srcId="{D8E70DC8-B440-4312-8345-EF26802E2A11}" destId="{7106469E-964D-4419-A2BE-5C6EC7066DFF}" srcOrd="0" destOrd="0" parTransId="{1A5254F5-540D-479C-BC97-A7B6D3196D7E}" sibTransId="{757D7C5B-911F-459C-B688-76C53BAAC7C6}"/>
    <dgm:cxn modelId="{D599DE82-5A48-4149-910D-06EBC8827782}" srcId="{31ED368E-0318-4101-8312-7C719F1E027E}" destId="{AE19297E-AB24-410F-A1E0-CD14DFD8F952}" srcOrd="0" destOrd="0" parTransId="{54C32B12-D597-4AA7-A029-50EAF6272D77}" sibTransId="{8874606D-1633-42C9-B71D-333E8055250B}"/>
    <dgm:cxn modelId="{591F2A87-2A6A-4BB9-B3A8-3F51271093B0}" type="presOf" srcId="{D8E70DC8-B440-4312-8345-EF26802E2A11}" destId="{692D4C88-3B0D-4105-920B-6061FAE5FD5A}" srcOrd="0" destOrd="0" presId="urn:microsoft.com/office/officeart/2005/8/layout/hProcess7"/>
    <dgm:cxn modelId="{4298448A-3AEC-4506-8560-CBD9389997B8}" type="presOf" srcId="{1E915A62-F2AA-4ECD-9BE3-257CECBCB5E7}" destId="{8B79EC03-AE93-41ED-8FC1-2D0E47767B64}" srcOrd="0" destOrd="11" presId="urn:microsoft.com/office/officeart/2005/8/layout/hProcess7"/>
    <dgm:cxn modelId="{BBC8DF91-E143-493A-8B5E-D1C05EE88428}" type="presOf" srcId="{CB75DF2C-2B68-4376-9168-EBCA348AE05D}" destId="{8B79EC03-AE93-41ED-8FC1-2D0E47767B64}" srcOrd="0" destOrd="10" presId="urn:microsoft.com/office/officeart/2005/8/layout/hProcess7"/>
    <dgm:cxn modelId="{322913A2-5F75-4199-8C53-E2F50CD6E16C}" type="presOf" srcId="{AE19297E-AB24-410F-A1E0-CD14DFD8F952}" destId="{8B79EC03-AE93-41ED-8FC1-2D0E47767B64}" srcOrd="0" destOrd="1" presId="urn:microsoft.com/office/officeart/2005/8/layout/hProcess7"/>
    <dgm:cxn modelId="{11DC86BC-D32E-40A0-A75F-65B10F0E31B3}" type="presOf" srcId="{121A453A-8350-47F0-BEFC-73974408E796}" destId="{8B79EC03-AE93-41ED-8FC1-2D0E47767B64}" srcOrd="0" destOrd="9" presId="urn:microsoft.com/office/officeart/2005/8/layout/hProcess7"/>
    <dgm:cxn modelId="{935929C3-DF94-4FD1-BA6A-A4A7CAF3A23C}" srcId="{7106469E-964D-4419-A2BE-5C6EC7066DFF}" destId="{121A453A-8350-47F0-BEFC-73974408E796}" srcOrd="3" destOrd="0" parTransId="{096228F6-A247-4F56-99EC-91DB7B595F02}" sibTransId="{F3F37261-15DF-4BD7-A620-FA412D836F57}"/>
    <dgm:cxn modelId="{B4EA6CCA-E372-4F0D-816F-2F30B31D13B8}" type="presOf" srcId="{42AB603D-D0B9-407C-B619-50082DF5211B}" destId="{8B79EC03-AE93-41ED-8FC1-2D0E47767B64}" srcOrd="0" destOrd="6" presId="urn:microsoft.com/office/officeart/2005/8/layout/hProcess7"/>
    <dgm:cxn modelId="{4BD2FFCF-F29D-4214-B863-130A5D9ABAF9}" type="presOf" srcId="{82FD94B6-093F-416C-805C-9969A2287E61}" destId="{8B79EC03-AE93-41ED-8FC1-2D0E47767B64}" srcOrd="0" destOrd="4" presId="urn:microsoft.com/office/officeart/2005/8/layout/hProcess7"/>
    <dgm:cxn modelId="{FC9C6ADA-67A7-47A3-A6A5-095926FA4890}" srcId="{42AB603D-D0B9-407C-B619-50082DF5211B}" destId="{32D39BE1-DB70-4B1B-93FE-A5CDCB5E0057}" srcOrd="0" destOrd="0" parTransId="{CC2AD0A1-BB1D-44D1-A5DD-5D0A8C7CE335}" sibTransId="{B63B22FF-AC2B-4433-BDF8-9B03D9440324}"/>
    <dgm:cxn modelId="{683791E0-4076-447F-8E1A-DB0047248AE6}" type="presOf" srcId="{7D0DD7F9-8365-4875-94A9-5A7A0FE374A6}" destId="{8B79EC03-AE93-41ED-8FC1-2D0E47767B64}" srcOrd="0" destOrd="3" presId="urn:microsoft.com/office/officeart/2005/8/layout/hProcess7"/>
    <dgm:cxn modelId="{93DFC6E5-1040-46F1-B285-BC56CD531877}" srcId="{32D39BE1-DB70-4B1B-93FE-A5CDCB5E0057}" destId="{C5E3AAC0-69DE-455C-BE27-64029947508B}" srcOrd="0" destOrd="0" parTransId="{AC62172F-BB45-474D-B78A-A960632171AC}" sibTransId="{B987EAA6-1AEB-49E1-BE7A-569B0DC1EF0B}"/>
    <dgm:cxn modelId="{DEB57AEA-E31A-4F5E-9AA3-EDC44D44B59B}" srcId="{CB75DF2C-2B68-4376-9168-EBCA348AE05D}" destId="{1E915A62-F2AA-4ECD-9BE3-257CECBCB5E7}" srcOrd="0" destOrd="0" parTransId="{784B8414-2E10-42A8-906B-9956C7756FBB}" sibTransId="{B6BFEFF3-164B-4B43-884A-46F80CDAAA4C}"/>
    <dgm:cxn modelId="{022346ED-27CA-4268-9CEE-8A39321FC358}" srcId="{7106469E-964D-4419-A2BE-5C6EC7066DFF}" destId="{42AB603D-D0B9-407C-B619-50082DF5211B}" srcOrd="2" destOrd="0" parTransId="{4E5B5733-A732-4EE8-8189-C177B526F86D}" sibTransId="{D7F80EDD-FF07-4F51-9800-EF3E14AEFFC5}"/>
    <dgm:cxn modelId="{7EAD4FF7-DE1D-4ECC-9C4C-50383B4F7479}" srcId="{121A453A-8350-47F0-BEFC-73974408E796}" destId="{20666E2D-98E1-4474-B378-DF111EEA6182}" srcOrd="1" destOrd="0" parTransId="{680B75E5-8F5A-46E1-96FE-FCE4E9474D36}" sibTransId="{47F16CDE-82E0-47AF-ADB6-1A5E3DBB1F40}"/>
    <dgm:cxn modelId="{FFCAE1FB-E5F0-4C90-8C9C-69D57796612B}" type="presOf" srcId="{20666E2D-98E1-4474-B378-DF111EEA6182}" destId="{8B79EC03-AE93-41ED-8FC1-2D0E47767B64}" srcOrd="0" destOrd="12" presId="urn:microsoft.com/office/officeart/2005/8/layout/hProcess7"/>
    <dgm:cxn modelId="{1FBE13FF-1CCE-4D5C-9F2A-CB0B08FEFC8E}" srcId="{7106469E-964D-4419-A2BE-5C6EC7066DFF}" destId="{31ED368E-0318-4101-8312-7C719F1E027E}" srcOrd="0" destOrd="0" parTransId="{F4E13F28-FB7F-4B40-AD3C-3E38EB8A4813}" sibTransId="{3B7EEA86-E835-4B07-BE5C-B622453C1365}"/>
    <dgm:cxn modelId="{037E693F-0797-4DD2-913A-0E2BC558BADB}" type="presParOf" srcId="{692D4C88-3B0D-4105-920B-6061FAE5FD5A}" destId="{274F1878-0C3B-48BF-AFBF-840C31234993}" srcOrd="0" destOrd="0" presId="urn:microsoft.com/office/officeart/2005/8/layout/hProcess7"/>
    <dgm:cxn modelId="{AB67A619-1D07-439D-8B5E-BF53ECC18621}" type="presParOf" srcId="{274F1878-0C3B-48BF-AFBF-840C31234993}" destId="{6788364D-E01B-4492-BFB8-4CCC5E2EF12D}" srcOrd="0" destOrd="0" presId="urn:microsoft.com/office/officeart/2005/8/layout/hProcess7"/>
    <dgm:cxn modelId="{ED073460-B0D9-45ED-BA3B-2FFE78AD72EE}" type="presParOf" srcId="{274F1878-0C3B-48BF-AFBF-840C31234993}" destId="{5E229BD2-D365-44E6-B35D-0D20083A4D78}" srcOrd="1" destOrd="0" presId="urn:microsoft.com/office/officeart/2005/8/layout/hProcess7"/>
    <dgm:cxn modelId="{4062DD00-CB68-423E-BF84-6C33C1A5E548}" type="presParOf" srcId="{274F1878-0C3B-48BF-AFBF-840C31234993}" destId="{8B79EC03-AE93-41ED-8FC1-2D0E47767B64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D12F8A1-B64F-4B5C-8F51-EDAF3516F2BC}" type="doc">
      <dgm:prSet loTypeId="urn:microsoft.com/office/officeart/2005/8/layout/vList5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GB"/>
        </a:p>
      </dgm:t>
    </dgm:pt>
    <dgm:pt modelId="{CB8246DD-9A46-4007-9478-370B31E31B1F}">
      <dgm:prSet/>
      <dgm:spPr/>
      <dgm:t>
        <a:bodyPr/>
        <a:lstStyle/>
        <a:p>
          <a:r>
            <a:rPr lang="en-GB">
              <a:solidFill>
                <a:schemeClr val="tx1"/>
              </a:solidFill>
              <a:latin typeface="Book Antiqua" panose="02040602050305030304" pitchFamily="18" charset="0"/>
            </a:rPr>
            <a:t>Pros of EHR Data</a:t>
          </a:r>
          <a:endParaRPr lang="en-GB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7D192C17-73FD-445A-84F2-8158CF499F73}" type="parTrans" cxnId="{16E36434-E137-4408-9A01-03FDC4D49757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02612CAA-AB70-41D4-B778-ADEEC22862B9}" type="sibTrans" cxnId="{16E36434-E137-4408-9A01-03FDC4D49757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5BB08DCB-4295-42E6-B057-D15405FE4B6A}">
      <dgm:prSet/>
      <dgm:spPr/>
      <dgm:t>
        <a:bodyPr/>
        <a:lstStyle/>
        <a:p>
          <a:r>
            <a:rPr lang="en-GB" dirty="0">
              <a:latin typeface="Book Antiqua" panose="02040602050305030304" pitchFamily="18" charset="0"/>
            </a:rPr>
            <a:t>More Representative</a:t>
          </a:r>
        </a:p>
      </dgm:t>
    </dgm:pt>
    <dgm:pt modelId="{6AAC30F6-51E3-486D-A16E-1BD8CEA9ED28}" type="parTrans" cxnId="{4DB02F70-E153-4488-AC20-4E55076BEB28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370BB3E8-1DC7-4E0D-B32B-6E096BAD5F31}" type="sibTrans" cxnId="{4DB02F70-E153-4488-AC20-4E55076BEB28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8FED62CD-31CE-4E06-A441-44A479F105F1}">
      <dgm:prSet/>
      <dgm:spPr/>
      <dgm:t>
        <a:bodyPr/>
        <a:lstStyle/>
        <a:p>
          <a:r>
            <a:rPr lang="en-GB">
              <a:latin typeface="Book Antiqua" panose="02040602050305030304" pitchFamily="18" charset="0"/>
            </a:rPr>
            <a:t>Comprehensive</a:t>
          </a:r>
        </a:p>
      </dgm:t>
    </dgm:pt>
    <dgm:pt modelId="{7F1BFEFF-D73D-4F30-AF81-D3BFFA301F65}" type="parTrans" cxnId="{3B056955-3072-4FD6-B615-08C384064DAB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E3611296-15F3-4DC1-A38E-6E6288349C92}" type="sibTrans" cxnId="{3B056955-3072-4FD6-B615-08C384064DAB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A417E03C-0BCD-4CBA-AA21-6C12D043A75D}">
      <dgm:prSet/>
      <dgm:spPr/>
      <dgm:t>
        <a:bodyPr/>
        <a:lstStyle/>
        <a:p>
          <a:r>
            <a:rPr lang="en-GB" dirty="0">
              <a:latin typeface="Book Antiqua" panose="02040602050305030304" pitchFamily="18" charset="0"/>
            </a:rPr>
            <a:t>Readily available</a:t>
          </a:r>
        </a:p>
      </dgm:t>
    </dgm:pt>
    <dgm:pt modelId="{7D2EFF30-0BB4-4A5B-8BD7-4FFE70334C8C}" type="parTrans" cxnId="{1EA0F4F4-8FE6-4D2B-9561-62F416D8F4DD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C16560F4-9A92-4C4C-8182-DCAEB96E5507}" type="sibTrans" cxnId="{1EA0F4F4-8FE6-4D2B-9561-62F416D8F4DD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C3AF920B-FF1F-4056-9700-F18A80F498DD}">
      <dgm:prSet/>
      <dgm:spPr/>
      <dgm:t>
        <a:bodyPr/>
        <a:lstStyle/>
        <a:p>
          <a:r>
            <a:rPr lang="en-GB" dirty="0">
              <a:latin typeface="Book Antiqua" panose="02040602050305030304" pitchFamily="18" charset="0"/>
            </a:rPr>
            <a:t>Less expensive</a:t>
          </a:r>
        </a:p>
      </dgm:t>
    </dgm:pt>
    <dgm:pt modelId="{34880222-E342-4432-850A-0BA777FA5866}" type="parTrans" cxnId="{6DA339F2-6899-427C-AD2F-EB6709012C16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A92FB598-538D-438F-A20C-A45A2AEF7176}" type="sibTrans" cxnId="{6DA339F2-6899-427C-AD2F-EB6709012C16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5B309F49-CD49-4967-B706-47A5184097BE}">
      <dgm:prSet/>
      <dgm:spPr/>
      <dgm:t>
        <a:bodyPr/>
        <a:lstStyle/>
        <a:p>
          <a:r>
            <a:rPr lang="en-GB" dirty="0">
              <a:latin typeface="Book Antiqua" panose="02040602050305030304" pitchFamily="18" charset="0"/>
            </a:rPr>
            <a:t>Lesser time involvement</a:t>
          </a:r>
        </a:p>
      </dgm:t>
    </dgm:pt>
    <dgm:pt modelId="{6A84F2EA-7B34-41F6-BD0E-4CFEED958C64}" type="parTrans" cxnId="{04EF3B6C-6365-4084-84FE-5246E9748FA4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9DAB4B33-23EA-4767-ADCA-FAC12C78ECC7}" type="sibTrans" cxnId="{04EF3B6C-6365-4084-84FE-5246E9748FA4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DDD0AE39-9D17-4E28-A190-35C3E5A9696B}" type="pres">
      <dgm:prSet presAssocID="{DD12F8A1-B64F-4B5C-8F51-EDAF3516F2BC}" presName="Name0" presStyleCnt="0">
        <dgm:presLayoutVars>
          <dgm:dir/>
          <dgm:animLvl val="lvl"/>
          <dgm:resizeHandles val="exact"/>
        </dgm:presLayoutVars>
      </dgm:prSet>
      <dgm:spPr/>
    </dgm:pt>
    <dgm:pt modelId="{142552C2-8C25-4802-BCF5-F6F0B8B67F3A}" type="pres">
      <dgm:prSet presAssocID="{CB8246DD-9A46-4007-9478-370B31E31B1F}" presName="linNode" presStyleCnt="0"/>
      <dgm:spPr/>
    </dgm:pt>
    <dgm:pt modelId="{E8A6A1E4-CC40-4082-B6BE-37588FFFB582}" type="pres">
      <dgm:prSet presAssocID="{CB8246DD-9A46-4007-9478-370B31E31B1F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3CE60E0D-4366-4E77-8A15-15B21094E997}" type="pres">
      <dgm:prSet presAssocID="{CB8246DD-9A46-4007-9478-370B31E31B1F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4E75AD07-75D0-4357-81EC-99252A68EB4A}" type="presOf" srcId="{A417E03C-0BCD-4CBA-AA21-6C12D043A75D}" destId="{3CE60E0D-4366-4E77-8A15-15B21094E997}" srcOrd="0" destOrd="2" presId="urn:microsoft.com/office/officeart/2005/8/layout/vList5"/>
    <dgm:cxn modelId="{16E36434-E137-4408-9A01-03FDC4D49757}" srcId="{DD12F8A1-B64F-4B5C-8F51-EDAF3516F2BC}" destId="{CB8246DD-9A46-4007-9478-370B31E31B1F}" srcOrd="0" destOrd="0" parTransId="{7D192C17-73FD-445A-84F2-8158CF499F73}" sibTransId="{02612CAA-AB70-41D4-B778-ADEEC22862B9}"/>
    <dgm:cxn modelId="{04EF3B6C-6365-4084-84FE-5246E9748FA4}" srcId="{CB8246DD-9A46-4007-9478-370B31E31B1F}" destId="{5B309F49-CD49-4967-B706-47A5184097BE}" srcOrd="4" destOrd="0" parTransId="{6A84F2EA-7B34-41F6-BD0E-4CFEED958C64}" sibTransId="{9DAB4B33-23EA-4767-ADCA-FAC12C78ECC7}"/>
    <dgm:cxn modelId="{4DB02F70-E153-4488-AC20-4E55076BEB28}" srcId="{CB8246DD-9A46-4007-9478-370B31E31B1F}" destId="{5BB08DCB-4295-42E6-B057-D15405FE4B6A}" srcOrd="0" destOrd="0" parTransId="{6AAC30F6-51E3-486D-A16E-1BD8CEA9ED28}" sibTransId="{370BB3E8-1DC7-4E0D-B32B-6E096BAD5F31}"/>
    <dgm:cxn modelId="{3B056955-3072-4FD6-B615-08C384064DAB}" srcId="{CB8246DD-9A46-4007-9478-370B31E31B1F}" destId="{8FED62CD-31CE-4E06-A441-44A479F105F1}" srcOrd="1" destOrd="0" parTransId="{7F1BFEFF-D73D-4F30-AF81-D3BFFA301F65}" sibTransId="{E3611296-15F3-4DC1-A38E-6E6288349C92}"/>
    <dgm:cxn modelId="{9ECA4477-5E75-430B-B4B4-94827B70DABF}" type="presOf" srcId="{CB8246DD-9A46-4007-9478-370B31E31B1F}" destId="{E8A6A1E4-CC40-4082-B6BE-37588FFFB582}" srcOrd="0" destOrd="0" presId="urn:microsoft.com/office/officeart/2005/8/layout/vList5"/>
    <dgm:cxn modelId="{EEE324A7-4794-49F4-894C-F5D74A06DF73}" type="presOf" srcId="{C3AF920B-FF1F-4056-9700-F18A80F498DD}" destId="{3CE60E0D-4366-4E77-8A15-15B21094E997}" srcOrd="0" destOrd="3" presId="urn:microsoft.com/office/officeart/2005/8/layout/vList5"/>
    <dgm:cxn modelId="{840F28B3-52CB-4B97-AC35-1599D413628A}" type="presOf" srcId="{DD12F8A1-B64F-4B5C-8F51-EDAF3516F2BC}" destId="{DDD0AE39-9D17-4E28-A190-35C3E5A9696B}" srcOrd="0" destOrd="0" presId="urn:microsoft.com/office/officeart/2005/8/layout/vList5"/>
    <dgm:cxn modelId="{7F9CD0BD-D088-42D7-A2DF-1C8142525752}" type="presOf" srcId="{5B309F49-CD49-4967-B706-47A5184097BE}" destId="{3CE60E0D-4366-4E77-8A15-15B21094E997}" srcOrd="0" destOrd="4" presId="urn:microsoft.com/office/officeart/2005/8/layout/vList5"/>
    <dgm:cxn modelId="{6DA339F2-6899-427C-AD2F-EB6709012C16}" srcId="{CB8246DD-9A46-4007-9478-370B31E31B1F}" destId="{C3AF920B-FF1F-4056-9700-F18A80F498DD}" srcOrd="3" destOrd="0" parTransId="{34880222-E342-4432-850A-0BA777FA5866}" sibTransId="{A92FB598-538D-438F-A20C-A45A2AEF7176}"/>
    <dgm:cxn modelId="{1EA0F4F4-8FE6-4D2B-9561-62F416D8F4DD}" srcId="{CB8246DD-9A46-4007-9478-370B31E31B1F}" destId="{A417E03C-0BCD-4CBA-AA21-6C12D043A75D}" srcOrd="2" destOrd="0" parTransId="{7D2EFF30-0BB4-4A5B-8BD7-4FFE70334C8C}" sibTransId="{C16560F4-9A92-4C4C-8182-DCAEB96E5507}"/>
    <dgm:cxn modelId="{1F9467FB-BF40-4A89-B697-07F4888678CD}" type="presOf" srcId="{5BB08DCB-4295-42E6-B057-D15405FE4B6A}" destId="{3CE60E0D-4366-4E77-8A15-15B21094E997}" srcOrd="0" destOrd="0" presId="urn:microsoft.com/office/officeart/2005/8/layout/vList5"/>
    <dgm:cxn modelId="{127CDAFE-D7BC-44D7-87ED-13483D71D759}" type="presOf" srcId="{8FED62CD-31CE-4E06-A441-44A479F105F1}" destId="{3CE60E0D-4366-4E77-8A15-15B21094E997}" srcOrd="0" destOrd="1" presId="urn:microsoft.com/office/officeart/2005/8/layout/vList5"/>
    <dgm:cxn modelId="{6C57E2EC-DC1B-4CCD-A62F-8603BE08648D}" type="presParOf" srcId="{DDD0AE39-9D17-4E28-A190-35C3E5A9696B}" destId="{142552C2-8C25-4802-BCF5-F6F0B8B67F3A}" srcOrd="0" destOrd="0" presId="urn:microsoft.com/office/officeart/2005/8/layout/vList5"/>
    <dgm:cxn modelId="{483E27F2-614F-4A85-A2E5-8264FF323CE2}" type="presParOf" srcId="{142552C2-8C25-4802-BCF5-F6F0B8B67F3A}" destId="{E8A6A1E4-CC40-4082-B6BE-37588FFFB582}" srcOrd="0" destOrd="0" presId="urn:microsoft.com/office/officeart/2005/8/layout/vList5"/>
    <dgm:cxn modelId="{DF1538C4-B1F1-4F78-BD41-0DEE883139C0}" type="presParOf" srcId="{142552C2-8C25-4802-BCF5-F6F0B8B67F3A}" destId="{3CE60E0D-4366-4E77-8A15-15B21094E99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C7B90F-CFB6-4C32-863F-A265F154DA4A}" type="doc">
      <dgm:prSet loTypeId="urn:diagrams.loki3.com/VaryingWidth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65638ED2-C87B-40E2-BE82-B7FE57EF807B}">
      <dgm:prSet custT="1"/>
      <dgm:spPr/>
      <dgm:t>
        <a:bodyPr/>
        <a:lstStyle/>
        <a:p>
          <a:r>
            <a:rPr lang="en-GB" sz="1800" b="0" i="1" dirty="0">
              <a:solidFill>
                <a:schemeClr val="tx1"/>
              </a:solidFill>
              <a:latin typeface="Book Antiqua" panose="02040602050305030304" pitchFamily="18" charset="0"/>
            </a:rPr>
            <a:t>Extract</a:t>
          </a:r>
          <a:endParaRPr lang="en-GB" sz="1800" b="0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C09FBB6D-B383-4D19-A543-BED0ADCD05C3}" type="parTrans" cxnId="{11E8E41A-EE2C-4EB4-83D8-211D0C025706}">
      <dgm:prSet/>
      <dgm:spPr/>
      <dgm:t>
        <a:bodyPr/>
        <a:lstStyle/>
        <a:p>
          <a:endParaRPr lang="en-GB" sz="1800" b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F1A4EA0E-2D90-4DAB-8C4A-5AD0819BAFAC}" type="sibTrans" cxnId="{11E8E41A-EE2C-4EB4-83D8-211D0C025706}">
      <dgm:prSet/>
      <dgm:spPr/>
      <dgm:t>
        <a:bodyPr/>
        <a:lstStyle/>
        <a:p>
          <a:endParaRPr lang="en-GB" sz="1800" b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1F2FE643-BD5A-4013-B57C-33B0FDB2620C}">
      <dgm:prSet custT="1"/>
      <dgm:spPr/>
      <dgm:t>
        <a:bodyPr/>
        <a:lstStyle/>
        <a:p>
          <a:r>
            <a:rPr lang="en-GB" sz="1800" b="0" i="1" dirty="0">
              <a:solidFill>
                <a:schemeClr val="tx1"/>
              </a:solidFill>
              <a:latin typeface="Book Antiqua" panose="02040602050305030304" pitchFamily="18" charset="0"/>
            </a:rPr>
            <a:t>Clean</a:t>
          </a:r>
          <a:endParaRPr lang="en-GB" sz="1800" b="0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97240606-1C9B-4285-A6A1-F6CF73264F8B}" type="parTrans" cxnId="{E6EABA49-C7F3-4D86-BE16-4E14C8FB13F0}">
      <dgm:prSet/>
      <dgm:spPr/>
      <dgm:t>
        <a:bodyPr/>
        <a:lstStyle/>
        <a:p>
          <a:endParaRPr lang="en-GB" sz="1800" b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C5FA843E-0CBB-4DDE-8496-86EC63666851}" type="sibTrans" cxnId="{E6EABA49-C7F3-4D86-BE16-4E14C8FB13F0}">
      <dgm:prSet/>
      <dgm:spPr/>
      <dgm:t>
        <a:bodyPr/>
        <a:lstStyle/>
        <a:p>
          <a:endParaRPr lang="en-GB" sz="1800" b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74855E39-5F44-4F61-AF26-8C12A54E5B87}">
      <dgm:prSet custT="1"/>
      <dgm:spPr/>
      <dgm:t>
        <a:bodyPr/>
        <a:lstStyle/>
        <a:p>
          <a:r>
            <a:rPr lang="en-GB" sz="1800" b="0" i="1">
              <a:solidFill>
                <a:schemeClr val="tx1"/>
              </a:solidFill>
              <a:latin typeface="Book Antiqua" panose="02040602050305030304" pitchFamily="18" charset="0"/>
            </a:rPr>
            <a:t>Transform</a:t>
          </a:r>
          <a:endParaRPr lang="en-GB" sz="1800" b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6B74BD51-8871-4345-8DAE-EA962FA4DEBD}" type="parTrans" cxnId="{CB9C898A-CDD1-4F4D-92A3-0178139CEB16}">
      <dgm:prSet/>
      <dgm:spPr/>
      <dgm:t>
        <a:bodyPr/>
        <a:lstStyle/>
        <a:p>
          <a:endParaRPr lang="en-GB" sz="1800" b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2A2F733D-F67A-41BD-B58B-2A56E2C3435B}" type="sibTrans" cxnId="{CB9C898A-CDD1-4F4D-92A3-0178139CEB16}">
      <dgm:prSet/>
      <dgm:spPr/>
      <dgm:t>
        <a:bodyPr/>
        <a:lstStyle/>
        <a:p>
          <a:endParaRPr lang="en-GB" sz="1800" b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1F1313D8-8520-4FE2-B02F-06412A244840}">
      <dgm:prSet custT="1"/>
      <dgm:spPr/>
      <dgm:t>
        <a:bodyPr/>
        <a:lstStyle/>
        <a:p>
          <a:r>
            <a:rPr lang="en-GB" sz="1800" b="0" i="1" dirty="0">
              <a:solidFill>
                <a:schemeClr val="tx1"/>
              </a:solidFill>
              <a:latin typeface="Book Antiqua" panose="02040602050305030304" pitchFamily="18" charset="0"/>
            </a:rPr>
            <a:t>Review</a:t>
          </a:r>
        </a:p>
      </dgm:t>
    </dgm:pt>
    <dgm:pt modelId="{9302DA49-AEB6-4686-980E-CE635F295F36}" type="parTrans" cxnId="{FB794A85-7E84-4788-8914-53B22E55328C}">
      <dgm:prSet/>
      <dgm:spPr/>
      <dgm:t>
        <a:bodyPr/>
        <a:lstStyle/>
        <a:p>
          <a:endParaRPr lang="en-GB"/>
        </a:p>
      </dgm:t>
    </dgm:pt>
    <dgm:pt modelId="{B6CD557D-FAF6-44B6-B23C-97B7D998AEC8}" type="sibTrans" cxnId="{FB794A85-7E84-4788-8914-53B22E55328C}">
      <dgm:prSet/>
      <dgm:spPr/>
      <dgm:t>
        <a:bodyPr/>
        <a:lstStyle/>
        <a:p>
          <a:endParaRPr lang="en-GB"/>
        </a:p>
      </dgm:t>
    </dgm:pt>
    <dgm:pt modelId="{5B015E7B-C8C8-4B49-8C4D-0426089938D5}" type="pres">
      <dgm:prSet presAssocID="{39C7B90F-CFB6-4C32-863F-A265F154DA4A}" presName="Name0" presStyleCnt="0">
        <dgm:presLayoutVars>
          <dgm:resizeHandles/>
        </dgm:presLayoutVars>
      </dgm:prSet>
      <dgm:spPr/>
    </dgm:pt>
    <dgm:pt modelId="{326601DF-DF54-4A6E-AC1E-FB24F4229985}" type="pres">
      <dgm:prSet presAssocID="{65638ED2-C87B-40E2-BE82-B7FE57EF807B}" presName="text" presStyleLbl="node1" presStyleIdx="0" presStyleCnt="4">
        <dgm:presLayoutVars>
          <dgm:bulletEnabled val="1"/>
        </dgm:presLayoutVars>
      </dgm:prSet>
      <dgm:spPr/>
    </dgm:pt>
    <dgm:pt modelId="{93DE88AC-2E3E-4FE0-9082-3BB2DE40E4F3}" type="pres">
      <dgm:prSet presAssocID="{F1A4EA0E-2D90-4DAB-8C4A-5AD0819BAFAC}" presName="space" presStyleCnt="0"/>
      <dgm:spPr/>
    </dgm:pt>
    <dgm:pt modelId="{BF9DE7D9-8EB2-46CA-9FD5-801748DA226A}" type="pres">
      <dgm:prSet presAssocID="{1F1313D8-8520-4FE2-B02F-06412A244840}" presName="text" presStyleLbl="node1" presStyleIdx="1" presStyleCnt="4">
        <dgm:presLayoutVars>
          <dgm:bulletEnabled val="1"/>
        </dgm:presLayoutVars>
      </dgm:prSet>
      <dgm:spPr/>
    </dgm:pt>
    <dgm:pt modelId="{620C11BA-B98E-4FC6-B7C6-37F3A38C2160}" type="pres">
      <dgm:prSet presAssocID="{B6CD557D-FAF6-44B6-B23C-97B7D998AEC8}" presName="space" presStyleCnt="0"/>
      <dgm:spPr/>
    </dgm:pt>
    <dgm:pt modelId="{A86D94FA-E67B-446E-80C1-B3A7BFADDD6B}" type="pres">
      <dgm:prSet presAssocID="{1F2FE643-BD5A-4013-B57C-33B0FDB2620C}" presName="text" presStyleLbl="node1" presStyleIdx="2" presStyleCnt="4">
        <dgm:presLayoutVars>
          <dgm:bulletEnabled val="1"/>
        </dgm:presLayoutVars>
      </dgm:prSet>
      <dgm:spPr/>
    </dgm:pt>
    <dgm:pt modelId="{1D0081F0-EF7D-401E-916D-FCE6934B0145}" type="pres">
      <dgm:prSet presAssocID="{C5FA843E-0CBB-4DDE-8496-86EC63666851}" presName="space" presStyleCnt="0"/>
      <dgm:spPr/>
    </dgm:pt>
    <dgm:pt modelId="{EF5417C9-3DD0-4604-8255-57F3578EE638}" type="pres">
      <dgm:prSet presAssocID="{74855E39-5F44-4F61-AF26-8C12A54E5B87}" presName="text" presStyleLbl="node1" presStyleIdx="3" presStyleCnt="4">
        <dgm:presLayoutVars>
          <dgm:bulletEnabled val="1"/>
        </dgm:presLayoutVars>
      </dgm:prSet>
      <dgm:spPr/>
    </dgm:pt>
  </dgm:ptLst>
  <dgm:cxnLst>
    <dgm:cxn modelId="{11E8E41A-EE2C-4EB4-83D8-211D0C025706}" srcId="{39C7B90F-CFB6-4C32-863F-A265F154DA4A}" destId="{65638ED2-C87B-40E2-BE82-B7FE57EF807B}" srcOrd="0" destOrd="0" parTransId="{C09FBB6D-B383-4D19-A543-BED0ADCD05C3}" sibTransId="{F1A4EA0E-2D90-4DAB-8C4A-5AD0819BAFAC}"/>
    <dgm:cxn modelId="{E6EABA49-C7F3-4D86-BE16-4E14C8FB13F0}" srcId="{39C7B90F-CFB6-4C32-863F-A265F154DA4A}" destId="{1F2FE643-BD5A-4013-B57C-33B0FDB2620C}" srcOrd="2" destOrd="0" parTransId="{97240606-1C9B-4285-A6A1-F6CF73264F8B}" sibTransId="{C5FA843E-0CBB-4DDE-8496-86EC63666851}"/>
    <dgm:cxn modelId="{6423A355-F071-4B1D-B99E-72032A0321AB}" type="presOf" srcId="{39C7B90F-CFB6-4C32-863F-A265F154DA4A}" destId="{5B015E7B-C8C8-4B49-8C4D-0426089938D5}" srcOrd="0" destOrd="0" presId="urn:diagrams.loki3.com/VaryingWidthList"/>
    <dgm:cxn modelId="{FB794A85-7E84-4788-8914-53B22E55328C}" srcId="{39C7B90F-CFB6-4C32-863F-A265F154DA4A}" destId="{1F1313D8-8520-4FE2-B02F-06412A244840}" srcOrd="1" destOrd="0" parTransId="{9302DA49-AEB6-4686-980E-CE635F295F36}" sibTransId="{B6CD557D-FAF6-44B6-B23C-97B7D998AEC8}"/>
    <dgm:cxn modelId="{CB9C898A-CDD1-4F4D-92A3-0178139CEB16}" srcId="{39C7B90F-CFB6-4C32-863F-A265F154DA4A}" destId="{74855E39-5F44-4F61-AF26-8C12A54E5B87}" srcOrd="3" destOrd="0" parTransId="{6B74BD51-8871-4345-8DAE-EA962FA4DEBD}" sibTransId="{2A2F733D-F67A-41BD-B58B-2A56E2C3435B}"/>
    <dgm:cxn modelId="{51377696-01EC-4EB6-B7E3-496EF5BB3153}" type="presOf" srcId="{1F1313D8-8520-4FE2-B02F-06412A244840}" destId="{BF9DE7D9-8EB2-46CA-9FD5-801748DA226A}" srcOrd="0" destOrd="0" presId="urn:diagrams.loki3.com/VaryingWidthList"/>
    <dgm:cxn modelId="{538B1EB3-93AF-4CB8-AB43-A17860F6AC71}" type="presOf" srcId="{65638ED2-C87B-40E2-BE82-B7FE57EF807B}" destId="{326601DF-DF54-4A6E-AC1E-FB24F4229985}" srcOrd="0" destOrd="0" presId="urn:diagrams.loki3.com/VaryingWidthList"/>
    <dgm:cxn modelId="{CC7650D1-483C-4638-9866-3E44D548397A}" type="presOf" srcId="{74855E39-5F44-4F61-AF26-8C12A54E5B87}" destId="{EF5417C9-3DD0-4604-8255-57F3578EE638}" srcOrd="0" destOrd="0" presId="urn:diagrams.loki3.com/VaryingWidthList"/>
    <dgm:cxn modelId="{8CFC27E3-39F7-4530-8476-C5253B3EBBDB}" type="presOf" srcId="{1F2FE643-BD5A-4013-B57C-33B0FDB2620C}" destId="{A86D94FA-E67B-446E-80C1-B3A7BFADDD6B}" srcOrd="0" destOrd="0" presId="urn:diagrams.loki3.com/VaryingWidthList"/>
    <dgm:cxn modelId="{89BD4E3E-4F02-4ABD-996E-8054D17CD568}" type="presParOf" srcId="{5B015E7B-C8C8-4B49-8C4D-0426089938D5}" destId="{326601DF-DF54-4A6E-AC1E-FB24F4229985}" srcOrd="0" destOrd="0" presId="urn:diagrams.loki3.com/VaryingWidthList"/>
    <dgm:cxn modelId="{A698E27E-58FB-445A-A066-987731A7B206}" type="presParOf" srcId="{5B015E7B-C8C8-4B49-8C4D-0426089938D5}" destId="{93DE88AC-2E3E-4FE0-9082-3BB2DE40E4F3}" srcOrd="1" destOrd="0" presId="urn:diagrams.loki3.com/VaryingWidthList"/>
    <dgm:cxn modelId="{E75262B7-7B13-4C9E-8750-507B2729201E}" type="presParOf" srcId="{5B015E7B-C8C8-4B49-8C4D-0426089938D5}" destId="{BF9DE7D9-8EB2-46CA-9FD5-801748DA226A}" srcOrd="2" destOrd="0" presId="urn:diagrams.loki3.com/VaryingWidthList"/>
    <dgm:cxn modelId="{1E4484DE-EDCC-4CCB-8D90-F9F72721EE93}" type="presParOf" srcId="{5B015E7B-C8C8-4B49-8C4D-0426089938D5}" destId="{620C11BA-B98E-4FC6-B7C6-37F3A38C2160}" srcOrd="3" destOrd="0" presId="urn:diagrams.loki3.com/VaryingWidthList"/>
    <dgm:cxn modelId="{1CB7A54C-AB07-4334-B1BF-D9C05B9CEDE3}" type="presParOf" srcId="{5B015E7B-C8C8-4B49-8C4D-0426089938D5}" destId="{A86D94FA-E67B-446E-80C1-B3A7BFADDD6B}" srcOrd="4" destOrd="0" presId="urn:diagrams.loki3.com/VaryingWidthList"/>
    <dgm:cxn modelId="{E862AF23-1608-429E-A21C-3DA827E05FC7}" type="presParOf" srcId="{5B015E7B-C8C8-4B49-8C4D-0426089938D5}" destId="{1D0081F0-EF7D-401E-916D-FCE6934B0145}" srcOrd="5" destOrd="0" presId="urn:diagrams.loki3.com/VaryingWidthList"/>
    <dgm:cxn modelId="{95F868B9-C987-422D-BB77-67D699FE2337}" type="presParOf" srcId="{5B015E7B-C8C8-4B49-8C4D-0426089938D5}" destId="{EF5417C9-3DD0-4604-8255-57F3578EE638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D12F8A1-B64F-4B5C-8F51-EDAF3516F2BC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CB8246DD-9A46-4007-9478-370B31E31B1F}">
      <dgm:prSet/>
      <dgm:spPr/>
      <dgm:t>
        <a:bodyPr/>
        <a:lstStyle/>
        <a:p>
          <a:r>
            <a:rPr lang="en-GB">
              <a:latin typeface="Book Antiqua" panose="02040602050305030304" pitchFamily="18" charset="0"/>
            </a:rPr>
            <a:t>Cons of EHR Data</a:t>
          </a:r>
          <a:endParaRPr lang="en-GB" dirty="0">
            <a:latin typeface="Book Antiqua" panose="02040602050305030304" pitchFamily="18" charset="0"/>
          </a:endParaRPr>
        </a:p>
      </dgm:t>
    </dgm:pt>
    <dgm:pt modelId="{7D192C17-73FD-445A-84F2-8158CF499F73}" type="parTrans" cxnId="{16E36434-E137-4408-9A01-03FDC4D49757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02612CAA-AB70-41D4-B778-ADEEC22862B9}" type="sibTrans" cxnId="{16E36434-E137-4408-9A01-03FDC4D49757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5BB08DCB-4295-42E6-B057-D15405FE4B6A}">
      <dgm:prSet/>
      <dgm:spPr/>
      <dgm:t>
        <a:bodyPr/>
        <a:lstStyle/>
        <a:p>
          <a:r>
            <a:rPr lang="en-GB" dirty="0">
              <a:latin typeface="Book Antiqua" panose="02040602050305030304" pitchFamily="18" charset="0"/>
            </a:rPr>
            <a:t>May not be fit for use</a:t>
          </a:r>
        </a:p>
      </dgm:t>
    </dgm:pt>
    <dgm:pt modelId="{6AAC30F6-51E3-486D-A16E-1BD8CEA9ED28}" type="parTrans" cxnId="{4DB02F70-E153-4488-AC20-4E55076BEB28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370BB3E8-1DC7-4E0D-B32B-6E096BAD5F31}" type="sibTrans" cxnId="{4DB02F70-E153-4488-AC20-4E55076BEB28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8FED62CD-31CE-4E06-A441-44A479F105F1}">
      <dgm:prSet/>
      <dgm:spPr/>
      <dgm:t>
        <a:bodyPr/>
        <a:lstStyle/>
        <a:p>
          <a:r>
            <a:rPr lang="en-GB" dirty="0">
              <a:latin typeface="Book Antiqua" panose="02040602050305030304" pitchFamily="18" charset="0"/>
            </a:rPr>
            <a:t>May lack structure and standard</a:t>
          </a:r>
        </a:p>
      </dgm:t>
    </dgm:pt>
    <dgm:pt modelId="{7F1BFEFF-D73D-4F30-AF81-D3BFFA301F65}" type="parTrans" cxnId="{3B056955-3072-4FD6-B615-08C384064DAB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E3611296-15F3-4DC1-A38E-6E6288349C92}" type="sibTrans" cxnId="{3B056955-3072-4FD6-B615-08C384064DAB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A417E03C-0BCD-4CBA-AA21-6C12D043A75D}">
      <dgm:prSet/>
      <dgm:spPr/>
      <dgm:t>
        <a:bodyPr/>
        <a:lstStyle/>
        <a:p>
          <a:r>
            <a:rPr lang="en-GB" dirty="0">
              <a:latin typeface="Book Antiqua" panose="02040602050305030304" pitchFamily="18" charset="0"/>
            </a:rPr>
            <a:t>Patient privacy violation and consent</a:t>
          </a:r>
        </a:p>
      </dgm:t>
    </dgm:pt>
    <dgm:pt modelId="{7D2EFF30-0BB4-4A5B-8BD7-4FFE70334C8C}" type="parTrans" cxnId="{1EA0F4F4-8FE6-4D2B-9561-62F416D8F4DD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C16560F4-9A92-4C4C-8182-DCAEB96E5507}" type="sibTrans" cxnId="{1EA0F4F4-8FE6-4D2B-9561-62F416D8F4DD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C3AF920B-FF1F-4056-9700-F18A80F498DD}">
      <dgm:prSet/>
      <dgm:spPr/>
      <dgm:t>
        <a:bodyPr/>
        <a:lstStyle/>
        <a:p>
          <a:r>
            <a:rPr lang="en-GB" dirty="0">
              <a:latin typeface="Book Antiqua" panose="02040602050305030304" pitchFamily="18" charset="0"/>
            </a:rPr>
            <a:t>Disruption to workflow</a:t>
          </a:r>
        </a:p>
      </dgm:t>
    </dgm:pt>
    <dgm:pt modelId="{34880222-E342-4432-850A-0BA777FA5866}" type="parTrans" cxnId="{6DA339F2-6899-427C-AD2F-EB6709012C16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A92FB598-538D-438F-A20C-A45A2AEF7176}" type="sibTrans" cxnId="{6DA339F2-6899-427C-AD2F-EB6709012C16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E06D0B57-6142-46C3-ABB8-5EAF72E0131C}">
      <dgm:prSet/>
      <dgm:spPr/>
      <dgm:t>
        <a:bodyPr/>
        <a:lstStyle/>
        <a:p>
          <a:r>
            <a:rPr lang="en-GB" dirty="0">
              <a:latin typeface="Book Antiqua" panose="02040602050305030304" pitchFamily="18" charset="0"/>
            </a:rPr>
            <a:t>Interoperability</a:t>
          </a:r>
        </a:p>
      </dgm:t>
    </dgm:pt>
    <dgm:pt modelId="{65EB4AE2-571A-4096-A74F-09805EB34986}" type="parTrans" cxnId="{64510D9A-5E39-4D0D-9DB7-826D34ABF198}">
      <dgm:prSet/>
      <dgm:spPr/>
      <dgm:t>
        <a:bodyPr/>
        <a:lstStyle/>
        <a:p>
          <a:endParaRPr lang="en-GB"/>
        </a:p>
      </dgm:t>
    </dgm:pt>
    <dgm:pt modelId="{8D687AEF-D6A9-4B94-8C30-C38B71CA284E}" type="sibTrans" cxnId="{64510D9A-5E39-4D0D-9DB7-826D34ABF198}">
      <dgm:prSet/>
      <dgm:spPr/>
      <dgm:t>
        <a:bodyPr/>
        <a:lstStyle/>
        <a:p>
          <a:endParaRPr lang="en-GB"/>
        </a:p>
      </dgm:t>
    </dgm:pt>
    <dgm:pt modelId="{DDD0AE39-9D17-4E28-A190-35C3E5A9696B}" type="pres">
      <dgm:prSet presAssocID="{DD12F8A1-B64F-4B5C-8F51-EDAF3516F2BC}" presName="Name0" presStyleCnt="0">
        <dgm:presLayoutVars>
          <dgm:dir/>
          <dgm:animLvl val="lvl"/>
          <dgm:resizeHandles val="exact"/>
        </dgm:presLayoutVars>
      </dgm:prSet>
      <dgm:spPr/>
    </dgm:pt>
    <dgm:pt modelId="{142552C2-8C25-4802-BCF5-F6F0B8B67F3A}" type="pres">
      <dgm:prSet presAssocID="{CB8246DD-9A46-4007-9478-370B31E31B1F}" presName="linNode" presStyleCnt="0"/>
      <dgm:spPr/>
    </dgm:pt>
    <dgm:pt modelId="{E8A6A1E4-CC40-4082-B6BE-37588FFFB582}" type="pres">
      <dgm:prSet presAssocID="{CB8246DD-9A46-4007-9478-370B31E31B1F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3CE60E0D-4366-4E77-8A15-15B21094E997}" type="pres">
      <dgm:prSet presAssocID="{CB8246DD-9A46-4007-9478-370B31E31B1F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4E75AD07-75D0-4357-81EC-99252A68EB4A}" type="presOf" srcId="{A417E03C-0BCD-4CBA-AA21-6C12D043A75D}" destId="{3CE60E0D-4366-4E77-8A15-15B21094E997}" srcOrd="0" destOrd="2" presId="urn:microsoft.com/office/officeart/2005/8/layout/vList5"/>
    <dgm:cxn modelId="{16E36434-E137-4408-9A01-03FDC4D49757}" srcId="{DD12F8A1-B64F-4B5C-8F51-EDAF3516F2BC}" destId="{CB8246DD-9A46-4007-9478-370B31E31B1F}" srcOrd="0" destOrd="0" parTransId="{7D192C17-73FD-445A-84F2-8158CF499F73}" sibTransId="{02612CAA-AB70-41D4-B778-ADEEC22862B9}"/>
    <dgm:cxn modelId="{9CD74A49-CAE2-46B5-B63D-63901399282E}" type="presOf" srcId="{E06D0B57-6142-46C3-ABB8-5EAF72E0131C}" destId="{3CE60E0D-4366-4E77-8A15-15B21094E997}" srcOrd="0" destOrd="4" presId="urn:microsoft.com/office/officeart/2005/8/layout/vList5"/>
    <dgm:cxn modelId="{4DB02F70-E153-4488-AC20-4E55076BEB28}" srcId="{CB8246DD-9A46-4007-9478-370B31E31B1F}" destId="{5BB08DCB-4295-42E6-B057-D15405FE4B6A}" srcOrd="0" destOrd="0" parTransId="{6AAC30F6-51E3-486D-A16E-1BD8CEA9ED28}" sibTransId="{370BB3E8-1DC7-4E0D-B32B-6E096BAD5F31}"/>
    <dgm:cxn modelId="{3B056955-3072-4FD6-B615-08C384064DAB}" srcId="{CB8246DD-9A46-4007-9478-370B31E31B1F}" destId="{8FED62CD-31CE-4E06-A441-44A479F105F1}" srcOrd="1" destOrd="0" parTransId="{7F1BFEFF-D73D-4F30-AF81-D3BFFA301F65}" sibTransId="{E3611296-15F3-4DC1-A38E-6E6288349C92}"/>
    <dgm:cxn modelId="{9ECA4477-5E75-430B-B4B4-94827B70DABF}" type="presOf" srcId="{CB8246DD-9A46-4007-9478-370B31E31B1F}" destId="{E8A6A1E4-CC40-4082-B6BE-37588FFFB582}" srcOrd="0" destOrd="0" presId="urn:microsoft.com/office/officeart/2005/8/layout/vList5"/>
    <dgm:cxn modelId="{64510D9A-5E39-4D0D-9DB7-826D34ABF198}" srcId="{CB8246DD-9A46-4007-9478-370B31E31B1F}" destId="{E06D0B57-6142-46C3-ABB8-5EAF72E0131C}" srcOrd="4" destOrd="0" parTransId="{65EB4AE2-571A-4096-A74F-09805EB34986}" sibTransId="{8D687AEF-D6A9-4B94-8C30-C38B71CA284E}"/>
    <dgm:cxn modelId="{EEE324A7-4794-49F4-894C-F5D74A06DF73}" type="presOf" srcId="{C3AF920B-FF1F-4056-9700-F18A80F498DD}" destId="{3CE60E0D-4366-4E77-8A15-15B21094E997}" srcOrd="0" destOrd="3" presId="urn:microsoft.com/office/officeart/2005/8/layout/vList5"/>
    <dgm:cxn modelId="{840F28B3-52CB-4B97-AC35-1599D413628A}" type="presOf" srcId="{DD12F8A1-B64F-4B5C-8F51-EDAF3516F2BC}" destId="{DDD0AE39-9D17-4E28-A190-35C3E5A9696B}" srcOrd="0" destOrd="0" presId="urn:microsoft.com/office/officeart/2005/8/layout/vList5"/>
    <dgm:cxn modelId="{6DA339F2-6899-427C-AD2F-EB6709012C16}" srcId="{CB8246DD-9A46-4007-9478-370B31E31B1F}" destId="{C3AF920B-FF1F-4056-9700-F18A80F498DD}" srcOrd="3" destOrd="0" parTransId="{34880222-E342-4432-850A-0BA777FA5866}" sibTransId="{A92FB598-538D-438F-A20C-A45A2AEF7176}"/>
    <dgm:cxn modelId="{1EA0F4F4-8FE6-4D2B-9561-62F416D8F4DD}" srcId="{CB8246DD-9A46-4007-9478-370B31E31B1F}" destId="{A417E03C-0BCD-4CBA-AA21-6C12D043A75D}" srcOrd="2" destOrd="0" parTransId="{7D2EFF30-0BB4-4A5B-8BD7-4FFE70334C8C}" sibTransId="{C16560F4-9A92-4C4C-8182-DCAEB96E5507}"/>
    <dgm:cxn modelId="{1F9467FB-BF40-4A89-B697-07F4888678CD}" type="presOf" srcId="{5BB08DCB-4295-42E6-B057-D15405FE4B6A}" destId="{3CE60E0D-4366-4E77-8A15-15B21094E997}" srcOrd="0" destOrd="0" presId="urn:microsoft.com/office/officeart/2005/8/layout/vList5"/>
    <dgm:cxn modelId="{127CDAFE-D7BC-44D7-87ED-13483D71D759}" type="presOf" srcId="{8FED62CD-31CE-4E06-A441-44A479F105F1}" destId="{3CE60E0D-4366-4E77-8A15-15B21094E997}" srcOrd="0" destOrd="1" presId="urn:microsoft.com/office/officeart/2005/8/layout/vList5"/>
    <dgm:cxn modelId="{6C57E2EC-DC1B-4CCD-A62F-8603BE08648D}" type="presParOf" srcId="{DDD0AE39-9D17-4E28-A190-35C3E5A9696B}" destId="{142552C2-8C25-4802-BCF5-F6F0B8B67F3A}" srcOrd="0" destOrd="0" presId="urn:microsoft.com/office/officeart/2005/8/layout/vList5"/>
    <dgm:cxn modelId="{483E27F2-614F-4A85-A2E5-8264FF323CE2}" type="presParOf" srcId="{142552C2-8C25-4802-BCF5-F6F0B8B67F3A}" destId="{E8A6A1E4-CC40-4082-B6BE-37588FFFB582}" srcOrd="0" destOrd="0" presId="urn:microsoft.com/office/officeart/2005/8/layout/vList5"/>
    <dgm:cxn modelId="{DF1538C4-B1F1-4F78-BD41-0DEE883139C0}" type="presParOf" srcId="{142552C2-8C25-4802-BCF5-F6F0B8B67F3A}" destId="{3CE60E0D-4366-4E77-8A15-15B21094E99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C7B90F-CFB6-4C32-863F-A265F154DA4A}" type="doc">
      <dgm:prSet loTypeId="urn:diagrams.loki3.com/VaryingWidth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65638ED2-C87B-40E2-BE82-B7FE57EF807B}">
      <dgm:prSet custT="1"/>
      <dgm:spPr/>
      <dgm:t>
        <a:bodyPr/>
        <a:lstStyle/>
        <a:p>
          <a:r>
            <a:rPr lang="en-GB" sz="1800" b="0" i="1" dirty="0">
              <a:solidFill>
                <a:schemeClr val="tx1"/>
              </a:solidFill>
              <a:latin typeface="Book Antiqua" panose="02040602050305030304" pitchFamily="18" charset="0"/>
            </a:rPr>
            <a:t>Summary Stats</a:t>
          </a:r>
        </a:p>
      </dgm:t>
    </dgm:pt>
    <dgm:pt modelId="{C09FBB6D-B383-4D19-A543-BED0ADCD05C3}" type="parTrans" cxnId="{11E8E41A-EE2C-4EB4-83D8-211D0C025706}">
      <dgm:prSet/>
      <dgm:spPr/>
      <dgm:t>
        <a:bodyPr/>
        <a:lstStyle/>
        <a:p>
          <a:endParaRPr lang="en-GB" sz="1800" b="0" i="1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F1A4EA0E-2D90-4DAB-8C4A-5AD0819BAFAC}" type="sibTrans" cxnId="{11E8E41A-EE2C-4EB4-83D8-211D0C025706}">
      <dgm:prSet/>
      <dgm:spPr/>
      <dgm:t>
        <a:bodyPr/>
        <a:lstStyle/>
        <a:p>
          <a:endParaRPr lang="en-GB" sz="1800" b="0" i="1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491A8F5F-02AA-4845-A2AF-7AACEEEB8E3F}">
      <dgm:prSet custT="1"/>
      <dgm:spPr/>
      <dgm:t>
        <a:bodyPr/>
        <a:lstStyle/>
        <a:p>
          <a:r>
            <a:rPr lang="en-GB" sz="1800" b="0" i="1" dirty="0">
              <a:solidFill>
                <a:schemeClr val="tx1"/>
              </a:solidFill>
              <a:latin typeface="Book Antiqua" panose="02040602050305030304" pitchFamily="18" charset="0"/>
            </a:rPr>
            <a:t>Data Viz</a:t>
          </a:r>
        </a:p>
      </dgm:t>
    </dgm:pt>
    <dgm:pt modelId="{CC5F432D-878D-40BC-A955-692C01926EE0}" type="parTrans" cxnId="{0B9D52B0-1432-4B2E-90C6-76F3869082A2}">
      <dgm:prSet/>
      <dgm:spPr/>
      <dgm:t>
        <a:bodyPr/>
        <a:lstStyle/>
        <a:p>
          <a:endParaRPr lang="en-GB" sz="1800" b="0" i="1">
            <a:solidFill>
              <a:schemeClr val="tx1"/>
            </a:solidFill>
          </a:endParaRPr>
        </a:p>
      </dgm:t>
    </dgm:pt>
    <dgm:pt modelId="{D1129DCF-BF6C-44DE-A920-7D3C95A31041}" type="sibTrans" cxnId="{0B9D52B0-1432-4B2E-90C6-76F3869082A2}">
      <dgm:prSet/>
      <dgm:spPr/>
      <dgm:t>
        <a:bodyPr/>
        <a:lstStyle/>
        <a:p>
          <a:endParaRPr lang="en-GB" sz="1800" b="0" i="1">
            <a:solidFill>
              <a:schemeClr val="tx1"/>
            </a:solidFill>
          </a:endParaRPr>
        </a:p>
      </dgm:t>
    </dgm:pt>
    <dgm:pt modelId="{29604999-4E68-4771-92E8-FE83B6E49F83}">
      <dgm:prSet custT="1"/>
      <dgm:spPr/>
      <dgm:t>
        <a:bodyPr/>
        <a:lstStyle/>
        <a:p>
          <a:r>
            <a:rPr lang="en-GB" sz="1800" b="0" i="1">
              <a:solidFill>
                <a:schemeClr val="tx1"/>
              </a:solidFill>
              <a:latin typeface="Book Antiqua" panose="02040602050305030304" pitchFamily="18" charset="0"/>
            </a:rPr>
            <a:t>Relationships</a:t>
          </a:r>
          <a:endParaRPr lang="en-GB" sz="1800" b="0" i="1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FA8FB817-77F6-402A-BAF0-C53C9B612ACE}" type="parTrans" cxnId="{BF64601F-0F89-40C3-83DE-A4D7B64D44BE}">
      <dgm:prSet/>
      <dgm:spPr/>
      <dgm:t>
        <a:bodyPr/>
        <a:lstStyle/>
        <a:p>
          <a:endParaRPr lang="en-GB" sz="1800" b="0" i="1">
            <a:solidFill>
              <a:schemeClr val="tx1"/>
            </a:solidFill>
          </a:endParaRPr>
        </a:p>
      </dgm:t>
    </dgm:pt>
    <dgm:pt modelId="{698C6203-24E5-4140-9E07-3AEAF690CA0E}" type="sibTrans" cxnId="{BF64601F-0F89-40C3-83DE-A4D7B64D44BE}">
      <dgm:prSet/>
      <dgm:spPr/>
      <dgm:t>
        <a:bodyPr/>
        <a:lstStyle/>
        <a:p>
          <a:endParaRPr lang="en-GB" sz="1800" b="0" i="1">
            <a:solidFill>
              <a:schemeClr val="tx1"/>
            </a:solidFill>
          </a:endParaRPr>
        </a:p>
      </dgm:t>
    </dgm:pt>
    <dgm:pt modelId="{5B015E7B-C8C8-4B49-8C4D-0426089938D5}" type="pres">
      <dgm:prSet presAssocID="{39C7B90F-CFB6-4C32-863F-A265F154DA4A}" presName="Name0" presStyleCnt="0">
        <dgm:presLayoutVars>
          <dgm:resizeHandles/>
        </dgm:presLayoutVars>
      </dgm:prSet>
      <dgm:spPr/>
    </dgm:pt>
    <dgm:pt modelId="{326601DF-DF54-4A6E-AC1E-FB24F4229985}" type="pres">
      <dgm:prSet presAssocID="{65638ED2-C87B-40E2-BE82-B7FE57EF807B}" presName="text" presStyleLbl="node1" presStyleIdx="0" presStyleCnt="3">
        <dgm:presLayoutVars>
          <dgm:bulletEnabled val="1"/>
        </dgm:presLayoutVars>
      </dgm:prSet>
      <dgm:spPr/>
    </dgm:pt>
    <dgm:pt modelId="{93DE88AC-2E3E-4FE0-9082-3BB2DE40E4F3}" type="pres">
      <dgm:prSet presAssocID="{F1A4EA0E-2D90-4DAB-8C4A-5AD0819BAFAC}" presName="space" presStyleCnt="0"/>
      <dgm:spPr/>
    </dgm:pt>
    <dgm:pt modelId="{A212AC05-BF9F-486F-82EB-018BA634C5B1}" type="pres">
      <dgm:prSet presAssocID="{491A8F5F-02AA-4845-A2AF-7AACEEEB8E3F}" presName="text" presStyleLbl="node1" presStyleIdx="1" presStyleCnt="3">
        <dgm:presLayoutVars>
          <dgm:bulletEnabled val="1"/>
        </dgm:presLayoutVars>
      </dgm:prSet>
      <dgm:spPr/>
    </dgm:pt>
    <dgm:pt modelId="{A0B92211-9265-4AA9-833E-765674CBC92C}" type="pres">
      <dgm:prSet presAssocID="{D1129DCF-BF6C-44DE-A920-7D3C95A31041}" presName="space" presStyleCnt="0"/>
      <dgm:spPr/>
    </dgm:pt>
    <dgm:pt modelId="{B65157F4-C59E-4399-8A7A-1DF0BB8AD36B}" type="pres">
      <dgm:prSet presAssocID="{29604999-4E68-4771-92E8-FE83B6E49F83}" presName="text" presStyleLbl="node1" presStyleIdx="2" presStyleCnt="3">
        <dgm:presLayoutVars>
          <dgm:bulletEnabled val="1"/>
        </dgm:presLayoutVars>
      </dgm:prSet>
      <dgm:spPr/>
    </dgm:pt>
  </dgm:ptLst>
  <dgm:cxnLst>
    <dgm:cxn modelId="{11E8E41A-EE2C-4EB4-83D8-211D0C025706}" srcId="{39C7B90F-CFB6-4C32-863F-A265F154DA4A}" destId="{65638ED2-C87B-40E2-BE82-B7FE57EF807B}" srcOrd="0" destOrd="0" parTransId="{C09FBB6D-B383-4D19-A543-BED0ADCD05C3}" sibTransId="{F1A4EA0E-2D90-4DAB-8C4A-5AD0819BAFAC}"/>
    <dgm:cxn modelId="{BF64601F-0F89-40C3-83DE-A4D7B64D44BE}" srcId="{39C7B90F-CFB6-4C32-863F-A265F154DA4A}" destId="{29604999-4E68-4771-92E8-FE83B6E49F83}" srcOrd="2" destOrd="0" parTransId="{FA8FB817-77F6-402A-BAF0-C53C9B612ACE}" sibTransId="{698C6203-24E5-4140-9E07-3AEAF690CA0E}"/>
    <dgm:cxn modelId="{6423A355-F071-4B1D-B99E-72032A0321AB}" type="presOf" srcId="{39C7B90F-CFB6-4C32-863F-A265F154DA4A}" destId="{5B015E7B-C8C8-4B49-8C4D-0426089938D5}" srcOrd="0" destOrd="0" presId="urn:diagrams.loki3.com/VaryingWidthList"/>
    <dgm:cxn modelId="{D4A222AA-FDB3-4476-B2FB-C28EFA6B6C43}" type="presOf" srcId="{29604999-4E68-4771-92E8-FE83B6E49F83}" destId="{B65157F4-C59E-4399-8A7A-1DF0BB8AD36B}" srcOrd="0" destOrd="0" presId="urn:diagrams.loki3.com/VaryingWidthList"/>
    <dgm:cxn modelId="{0B9D52B0-1432-4B2E-90C6-76F3869082A2}" srcId="{39C7B90F-CFB6-4C32-863F-A265F154DA4A}" destId="{491A8F5F-02AA-4845-A2AF-7AACEEEB8E3F}" srcOrd="1" destOrd="0" parTransId="{CC5F432D-878D-40BC-A955-692C01926EE0}" sibTransId="{D1129DCF-BF6C-44DE-A920-7D3C95A31041}"/>
    <dgm:cxn modelId="{538B1EB3-93AF-4CB8-AB43-A17860F6AC71}" type="presOf" srcId="{65638ED2-C87B-40E2-BE82-B7FE57EF807B}" destId="{326601DF-DF54-4A6E-AC1E-FB24F4229985}" srcOrd="0" destOrd="0" presId="urn:diagrams.loki3.com/VaryingWidthList"/>
    <dgm:cxn modelId="{E65A81B4-C98C-4E6C-A929-2A379A342C2B}" type="presOf" srcId="{491A8F5F-02AA-4845-A2AF-7AACEEEB8E3F}" destId="{A212AC05-BF9F-486F-82EB-018BA634C5B1}" srcOrd="0" destOrd="0" presId="urn:diagrams.loki3.com/VaryingWidthList"/>
    <dgm:cxn modelId="{89BD4E3E-4F02-4ABD-996E-8054D17CD568}" type="presParOf" srcId="{5B015E7B-C8C8-4B49-8C4D-0426089938D5}" destId="{326601DF-DF54-4A6E-AC1E-FB24F4229985}" srcOrd="0" destOrd="0" presId="urn:diagrams.loki3.com/VaryingWidthList"/>
    <dgm:cxn modelId="{A698E27E-58FB-445A-A066-987731A7B206}" type="presParOf" srcId="{5B015E7B-C8C8-4B49-8C4D-0426089938D5}" destId="{93DE88AC-2E3E-4FE0-9082-3BB2DE40E4F3}" srcOrd="1" destOrd="0" presId="urn:diagrams.loki3.com/VaryingWidthList"/>
    <dgm:cxn modelId="{7D6F88E9-65D7-4F3D-A1C9-B6E5C263A20C}" type="presParOf" srcId="{5B015E7B-C8C8-4B49-8C4D-0426089938D5}" destId="{A212AC05-BF9F-486F-82EB-018BA634C5B1}" srcOrd="2" destOrd="0" presId="urn:diagrams.loki3.com/VaryingWidthList"/>
    <dgm:cxn modelId="{D9F6F161-DB97-41DB-954C-AFB356C89CC4}" type="presParOf" srcId="{5B015E7B-C8C8-4B49-8C4D-0426089938D5}" destId="{A0B92211-9265-4AA9-833E-765674CBC92C}" srcOrd="3" destOrd="0" presId="urn:diagrams.loki3.com/VaryingWidthList"/>
    <dgm:cxn modelId="{11307BA6-2B8E-41EF-851A-4904617782BA}" type="presParOf" srcId="{5B015E7B-C8C8-4B49-8C4D-0426089938D5}" destId="{B65157F4-C59E-4399-8A7A-1DF0BB8AD36B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C7B90F-CFB6-4C32-863F-A265F154DA4A}" type="doc">
      <dgm:prSet loTypeId="urn:diagrams.loki3.com/VaryingWidth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65638ED2-C87B-40E2-BE82-B7FE57EF807B}">
      <dgm:prSet custT="1"/>
      <dgm:spPr/>
      <dgm:t>
        <a:bodyPr/>
        <a:lstStyle/>
        <a:p>
          <a:r>
            <a:rPr lang="en-GB" sz="1800" b="0" i="1" dirty="0">
              <a:solidFill>
                <a:schemeClr val="tx1"/>
              </a:solidFill>
              <a:latin typeface="Book Antiqua" panose="02040602050305030304" pitchFamily="18" charset="0"/>
            </a:rPr>
            <a:t>Features</a:t>
          </a:r>
        </a:p>
      </dgm:t>
    </dgm:pt>
    <dgm:pt modelId="{C09FBB6D-B383-4D19-A543-BED0ADCD05C3}" type="parTrans" cxnId="{11E8E41A-EE2C-4EB4-83D8-211D0C025706}">
      <dgm:prSet/>
      <dgm:spPr/>
      <dgm:t>
        <a:bodyPr/>
        <a:lstStyle/>
        <a:p>
          <a:endParaRPr lang="en-GB" sz="1800" b="1" i="1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F1A4EA0E-2D90-4DAB-8C4A-5AD0819BAFAC}" type="sibTrans" cxnId="{11E8E41A-EE2C-4EB4-83D8-211D0C025706}">
      <dgm:prSet/>
      <dgm:spPr/>
      <dgm:t>
        <a:bodyPr/>
        <a:lstStyle/>
        <a:p>
          <a:endParaRPr lang="en-GB" sz="1800" b="1" i="1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1F2FE643-BD5A-4013-B57C-33B0FDB2620C}">
      <dgm:prSet custT="1"/>
      <dgm:spPr/>
      <dgm:t>
        <a:bodyPr/>
        <a:lstStyle/>
        <a:p>
          <a:r>
            <a:rPr lang="en-GB" sz="1800" b="0" i="1" dirty="0">
              <a:solidFill>
                <a:schemeClr val="tx1"/>
              </a:solidFill>
              <a:latin typeface="Book Antiqua" panose="02040602050305030304" pitchFamily="18" charset="0"/>
            </a:rPr>
            <a:t>Algorithm</a:t>
          </a:r>
        </a:p>
      </dgm:t>
    </dgm:pt>
    <dgm:pt modelId="{97240606-1C9B-4285-A6A1-F6CF73264F8B}" type="parTrans" cxnId="{E6EABA49-C7F3-4D86-BE16-4E14C8FB13F0}">
      <dgm:prSet/>
      <dgm:spPr/>
      <dgm:t>
        <a:bodyPr/>
        <a:lstStyle/>
        <a:p>
          <a:endParaRPr lang="en-GB" sz="1800" b="1" i="1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C5FA843E-0CBB-4DDE-8496-86EC63666851}" type="sibTrans" cxnId="{E6EABA49-C7F3-4D86-BE16-4E14C8FB13F0}">
      <dgm:prSet/>
      <dgm:spPr/>
      <dgm:t>
        <a:bodyPr/>
        <a:lstStyle/>
        <a:p>
          <a:endParaRPr lang="en-GB" sz="1800" b="1" i="1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5B015E7B-C8C8-4B49-8C4D-0426089938D5}" type="pres">
      <dgm:prSet presAssocID="{39C7B90F-CFB6-4C32-863F-A265F154DA4A}" presName="Name0" presStyleCnt="0">
        <dgm:presLayoutVars>
          <dgm:resizeHandles/>
        </dgm:presLayoutVars>
      </dgm:prSet>
      <dgm:spPr/>
    </dgm:pt>
    <dgm:pt modelId="{326601DF-DF54-4A6E-AC1E-FB24F4229985}" type="pres">
      <dgm:prSet presAssocID="{65638ED2-C87B-40E2-BE82-B7FE57EF807B}" presName="text" presStyleLbl="node1" presStyleIdx="0" presStyleCnt="2">
        <dgm:presLayoutVars>
          <dgm:bulletEnabled val="1"/>
        </dgm:presLayoutVars>
      </dgm:prSet>
      <dgm:spPr/>
    </dgm:pt>
    <dgm:pt modelId="{93DE88AC-2E3E-4FE0-9082-3BB2DE40E4F3}" type="pres">
      <dgm:prSet presAssocID="{F1A4EA0E-2D90-4DAB-8C4A-5AD0819BAFAC}" presName="space" presStyleCnt="0"/>
      <dgm:spPr/>
    </dgm:pt>
    <dgm:pt modelId="{A86D94FA-E67B-446E-80C1-B3A7BFADDD6B}" type="pres">
      <dgm:prSet presAssocID="{1F2FE643-BD5A-4013-B57C-33B0FDB2620C}" presName="text" presStyleLbl="node1" presStyleIdx="1" presStyleCnt="2">
        <dgm:presLayoutVars>
          <dgm:bulletEnabled val="1"/>
        </dgm:presLayoutVars>
      </dgm:prSet>
      <dgm:spPr/>
    </dgm:pt>
  </dgm:ptLst>
  <dgm:cxnLst>
    <dgm:cxn modelId="{11E8E41A-EE2C-4EB4-83D8-211D0C025706}" srcId="{39C7B90F-CFB6-4C32-863F-A265F154DA4A}" destId="{65638ED2-C87B-40E2-BE82-B7FE57EF807B}" srcOrd="0" destOrd="0" parTransId="{C09FBB6D-B383-4D19-A543-BED0ADCD05C3}" sibTransId="{F1A4EA0E-2D90-4DAB-8C4A-5AD0819BAFAC}"/>
    <dgm:cxn modelId="{E6EABA49-C7F3-4D86-BE16-4E14C8FB13F0}" srcId="{39C7B90F-CFB6-4C32-863F-A265F154DA4A}" destId="{1F2FE643-BD5A-4013-B57C-33B0FDB2620C}" srcOrd="1" destOrd="0" parTransId="{97240606-1C9B-4285-A6A1-F6CF73264F8B}" sibTransId="{C5FA843E-0CBB-4DDE-8496-86EC63666851}"/>
    <dgm:cxn modelId="{6423A355-F071-4B1D-B99E-72032A0321AB}" type="presOf" srcId="{39C7B90F-CFB6-4C32-863F-A265F154DA4A}" destId="{5B015E7B-C8C8-4B49-8C4D-0426089938D5}" srcOrd="0" destOrd="0" presId="urn:diagrams.loki3.com/VaryingWidthList"/>
    <dgm:cxn modelId="{538B1EB3-93AF-4CB8-AB43-A17860F6AC71}" type="presOf" srcId="{65638ED2-C87B-40E2-BE82-B7FE57EF807B}" destId="{326601DF-DF54-4A6E-AC1E-FB24F4229985}" srcOrd="0" destOrd="0" presId="urn:diagrams.loki3.com/VaryingWidthList"/>
    <dgm:cxn modelId="{8CFC27E3-39F7-4530-8476-C5253B3EBBDB}" type="presOf" srcId="{1F2FE643-BD5A-4013-B57C-33B0FDB2620C}" destId="{A86D94FA-E67B-446E-80C1-B3A7BFADDD6B}" srcOrd="0" destOrd="0" presId="urn:diagrams.loki3.com/VaryingWidthList"/>
    <dgm:cxn modelId="{89BD4E3E-4F02-4ABD-996E-8054D17CD568}" type="presParOf" srcId="{5B015E7B-C8C8-4B49-8C4D-0426089938D5}" destId="{326601DF-DF54-4A6E-AC1E-FB24F4229985}" srcOrd="0" destOrd="0" presId="urn:diagrams.loki3.com/VaryingWidthList"/>
    <dgm:cxn modelId="{A698E27E-58FB-445A-A066-987731A7B206}" type="presParOf" srcId="{5B015E7B-C8C8-4B49-8C4D-0426089938D5}" destId="{93DE88AC-2E3E-4FE0-9082-3BB2DE40E4F3}" srcOrd="1" destOrd="0" presId="urn:diagrams.loki3.com/VaryingWidthList"/>
    <dgm:cxn modelId="{1CB7A54C-AB07-4334-B1BF-D9C05B9CEDE3}" type="presParOf" srcId="{5B015E7B-C8C8-4B49-8C4D-0426089938D5}" destId="{A86D94FA-E67B-446E-80C1-B3A7BFADDD6B}" srcOrd="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5332BA-2E8F-4C7E-8F52-9A0AF07139F8}" type="doc">
      <dgm:prSet loTypeId="urn:microsoft.com/office/officeart/2005/8/layout/lProcess2" loCatId="relationship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GB"/>
        </a:p>
      </dgm:t>
    </dgm:pt>
    <dgm:pt modelId="{FF095BAB-7EDD-48FF-B387-055DF859D428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GB" sz="1600" b="1" i="1" dirty="0">
              <a:latin typeface="Book Antiqua" panose="02040602050305030304" pitchFamily="18" charset="0"/>
            </a:rPr>
            <a:t>What Features?</a:t>
          </a:r>
        </a:p>
      </dgm:t>
    </dgm:pt>
    <dgm:pt modelId="{6E3DAC12-B81F-4AF3-8D63-4EEFED75B8FC}" type="parTrans" cxnId="{6657304B-4BAD-4306-88F3-A769FC114937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A431C075-7E6B-4840-9474-9A8776C2C3E1}" type="sibTrans" cxnId="{6657304B-4BAD-4306-88F3-A769FC114937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59A997F4-8743-4D5D-AF7D-1A3EFAF0A1E5}">
      <dgm:prSet custT="1"/>
      <dgm:spPr/>
      <dgm:t>
        <a:bodyPr/>
        <a:lstStyle/>
        <a:p>
          <a:r>
            <a:rPr lang="en-GB" sz="1100" b="0" dirty="0">
              <a:latin typeface="Book Antiqua" panose="02040602050305030304" pitchFamily="18" charset="0"/>
            </a:rPr>
            <a:t>Data-Driven</a:t>
          </a:r>
        </a:p>
      </dgm:t>
    </dgm:pt>
    <dgm:pt modelId="{2289BDA2-1256-47E9-82CC-2F33CE571623}" type="parTrans" cxnId="{0039B991-2DD3-4427-A642-2952C0EF677C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E54C9D43-AE90-4B3E-8B25-EF7C62CA4C3B}" type="sibTrans" cxnId="{0039B991-2DD3-4427-A642-2952C0EF677C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4494CD25-D252-4EE5-8C46-E6C8782485FD}">
      <dgm:prSet custT="1"/>
      <dgm:spPr/>
      <dgm:t>
        <a:bodyPr/>
        <a:lstStyle/>
        <a:p>
          <a:r>
            <a:rPr lang="en-GB" sz="1100" b="0" dirty="0">
              <a:latin typeface="Book Antiqua" panose="02040602050305030304" pitchFamily="18" charset="0"/>
            </a:rPr>
            <a:t>Knowledge-Based</a:t>
          </a:r>
        </a:p>
      </dgm:t>
    </dgm:pt>
    <dgm:pt modelId="{5A7A9C42-7889-4902-914A-59CA9704E0AE}" type="parTrans" cxnId="{6E61F91F-7C19-4D4C-A7AB-A11A5C876F0C}">
      <dgm:prSet/>
      <dgm:spPr/>
      <dgm:t>
        <a:bodyPr/>
        <a:lstStyle/>
        <a:p>
          <a:endParaRPr lang="en-GB"/>
        </a:p>
      </dgm:t>
    </dgm:pt>
    <dgm:pt modelId="{16F95C0E-6C61-4792-97AB-8B16C447F3C8}" type="sibTrans" cxnId="{6E61F91F-7C19-4D4C-A7AB-A11A5C876F0C}">
      <dgm:prSet/>
      <dgm:spPr/>
      <dgm:t>
        <a:bodyPr/>
        <a:lstStyle/>
        <a:p>
          <a:endParaRPr lang="en-GB"/>
        </a:p>
      </dgm:t>
    </dgm:pt>
    <dgm:pt modelId="{5E7101A9-4B07-45A5-AE32-A134E8FD7A04}" type="pres">
      <dgm:prSet presAssocID="{E15332BA-2E8F-4C7E-8F52-9A0AF07139F8}" presName="theList" presStyleCnt="0">
        <dgm:presLayoutVars>
          <dgm:dir/>
          <dgm:animLvl val="lvl"/>
          <dgm:resizeHandles val="exact"/>
        </dgm:presLayoutVars>
      </dgm:prSet>
      <dgm:spPr/>
    </dgm:pt>
    <dgm:pt modelId="{B06CF235-8964-49E9-B8A2-E615392A5EE4}" type="pres">
      <dgm:prSet presAssocID="{FF095BAB-7EDD-48FF-B387-055DF859D428}" presName="compNode" presStyleCnt="0"/>
      <dgm:spPr/>
    </dgm:pt>
    <dgm:pt modelId="{E6148E26-6DA7-43E9-8023-DA7C17EA41A4}" type="pres">
      <dgm:prSet presAssocID="{FF095BAB-7EDD-48FF-B387-055DF859D428}" presName="aNode" presStyleLbl="bgShp" presStyleIdx="0" presStyleCnt="1"/>
      <dgm:spPr/>
    </dgm:pt>
    <dgm:pt modelId="{B45404B2-9E54-4392-9DB0-B3BCC6E244DA}" type="pres">
      <dgm:prSet presAssocID="{FF095BAB-7EDD-48FF-B387-055DF859D428}" presName="textNode" presStyleLbl="bgShp" presStyleIdx="0" presStyleCnt="1"/>
      <dgm:spPr/>
    </dgm:pt>
    <dgm:pt modelId="{07D30707-2E2E-4FEF-A5CD-79FDF1FD8BD8}" type="pres">
      <dgm:prSet presAssocID="{FF095BAB-7EDD-48FF-B387-055DF859D428}" presName="compChildNode" presStyleCnt="0"/>
      <dgm:spPr/>
    </dgm:pt>
    <dgm:pt modelId="{41EB7A8F-F105-4135-AD9B-29797C4394A5}" type="pres">
      <dgm:prSet presAssocID="{FF095BAB-7EDD-48FF-B387-055DF859D428}" presName="theInnerList" presStyleCnt="0"/>
      <dgm:spPr/>
    </dgm:pt>
    <dgm:pt modelId="{25212496-ACE3-4679-B6AC-FAAA36CFE65E}" type="pres">
      <dgm:prSet presAssocID="{59A997F4-8743-4D5D-AF7D-1A3EFAF0A1E5}" presName="childNode" presStyleLbl="node1" presStyleIdx="0" presStyleCnt="2">
        <dgm:presLayoutVars>
          <dgm:bulletEnabled val="1"/>
        </dgm:presLayoutVars>
      </dgm:prSet>
      <dgm:spPr/>
    </dgm:pt>
    <dgm:pt modelId="{E04F744A-76A8-4080-8720-63624D4372B0}" type="pres">
      <dgm:prSet presAssocID="{59A997F4-8743-4D5D-AF7D-1A3EFAF0A1E5}" presName="aSpace2" presStyleCnt="0"/>
      <dgm:spPr/>
    </dgm:pt>
    <dgm:pt modelId="{2046D3C2-C701-458C-A08B-DCBBAF1CB129}" type="pres">
      <dgm:prSet presAssocID="{4494CD25-D252-4EE5-8C46-E6C8782485FD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6E61F91F-7C19-4D4C-A7AB-A11A5C876F0C}" srcId="{FF095BAB-7EDD-48FF-B387-055DF859D428}" destId="{4494CD25-D252-4EE5-8C46-E6C8782485FD}" srcOrd="1" destOrd="0" parTransId="{5A7A9C42-7889-4902-914A-59CA9704E0AE}" sibTransId="{16F95C0E-6C61-4792-97AB-8B16C447F3C8}"/>
    <dgm:cxn modelId="{6C93482D-4805-4792-A205-88C7E78A83B9}" type="presOf" srcId="{FF095BAB-7EDD-48FF-B387-055DF859D428}" destId="{B45404B2-9E54-4392-9DB0-B3BCC6E244DA}" srcOrd="1" destOrd="0" presId="urn:microsoft.com/office/officeart/2005/8/layout/lProcess2"/>
    <dgm:cxn modelId="{6657304B-4BAD-4306-88F3-A769FC114937}" srcId="{E15332BA-2E8F-4C7E-8F52-9A0AF07139F8}" destId="{FF095BAB-7EDD-48FF-B387-055DF859D428}" srcOrd="0" destOrd="0" parTransId="{6E3DAC12-B81F-4AF3-8D63-4EEFED75B8FC}" sibTransId="{A431C075-7E6B-4840-9474-9A8776C2C3E1}"/>
    <dgm:cxn modelId="{EACF396D-2059-489C-9BF7-13BDDC29227E}" type="presOf" srcId="{E15332BA-2E8F-4C7E-8F52-9A0AF07139F8}" destId="{5E7101A9-4B07-45A5-AE32-A134E8FD7A04}" srcOrd="0" destOrd="0" presId="urn:microsoft.com/office/officeart/2005/8/layout/lProcess2"/>
    <dgm:cxn modelId="{0039B991-2DD3-4427-A642-2952C0EF677C}" srcId="{FF095BAB-7EDD-48FF-B387-055DF859D428}" destId="{59A997F4-8743-4D5D-AF7D-1A3EFAF0A1E5}" srcOrd="0" destOrd="0" parTransId="{2289BDA2-1256-47E9-82CC-2F33CE571623}" sibTransId="{E54C9D43-AE90-4B3E-8B25-EF7C62CA4C3B}"/>
    <dgm:cxn modelId="{14A97DAE-5285-4776-85F3-FA1AFA445FEF}" type="presOf" srcId="{4494CD25-D252-4EE5-8C46-E6C8782485FD}" destId="{2046D3C2-C701-458C-A08B-DCBBAF1CB129}" srcOrd="0" destOrd="0" presId="urn:microsoft.com/office/officeart/2005/8/layout/lProcess2"/>
    <dgm:cxn modelId="{BECAABC5-7F3D-4478-A157-CCC53DE1AF92}" type="presOf" srcId="{59A997F4-8743-4D5D-AF7D-1A3EFAF0A1E5}" destId="{25212496-ACE3-4679-B6AC-FAAA36CFE65E}" srcOrd="0" destOrd="0" presId="urn:microsoft.com/office/officeart/2005/8/layout/lProcess2"/>
    <dgm:cxn modelId="{2B6D0EE4-C88A-40C1-90D1-6B18AD664232}" type="presOf" srcId="{FF095BAB-7EDD-48FF-B387-055DF859D428}" destId="{E6148E26-6DA7-43E9-8023-DA7C17EA41A4}" srcOrd="0" destOrd="0" presId="urn:microsoft.com/office/officeart/2005/8/layout/lProcess2"/>
    <dgm:cxn modelId="{B3FAAB7A-3E7E-4ABA-AF22-49267336B9F5}" type="presParOf" srcId="{5E7101A9-4B07-45A5-AE32-A134E8FD7A04}" destId="{B06CF235-8964-49E9-B8A2-E615392A5EE4}" srcOrd="0" destOrd="0" presId="urn:microsoft.com/office/officeart/2005/8/layout/lProcess2"/>
    <dgm:cxn modelId="{B1DE2E80-69CD-493C-89AC-2B09B53D0165}" type="presParOf" srcId="{B06CF235-8964-49E9-B8A2-E615392A5EE4}" destId="{E6148E26-6DA7-43E9-8023-DA7C17EA41A4}" srcOrd="0" destOrd="0" presId="urn:microsoft.com/office/officeart/2005/8/layout/lProcess2"/>
    <dgm:cxn modelId="{C93C185F-5A51-4C9C-99AA-2F153F5F0237}" type="presParOf" srcId="{B06CF235-8964-49E9-B8A2-E615392A5EE4}" destId="{B45404B2-9E54-4392-9DB0-B3BCC6E244DA}" srcOrd="1" destOrd="0" presId="urn:microsoft.com/office/officeart/2005/8/layout/lProcess2"/>
    <dgm:cxn modelId="{5AEC6E54-7835-4996-8DA4-D94B77820735}" type="presParOf" srcId="{B06CF235-8964-49E9-B8A2-E615392A5EE4}" destId="{07D30707-2E2E-4FEF-A5CD-79FDF1FD8BD8}" srcOrd="2" destOrd="0" presId="urn:microsoft.com/office/officeart/2005/8/layout/lProcess2"/>
    <dgm:cxn modelId="{927820EE-274C-48BB-9F14-38E2587A8082}" type="presParOf" srcId="{07D30707-2E2E-4FEF-A5CD-79FDF1FD8BD8}" destId="{41EB7A8F-F105-4135-AD9B-29797C4394A5}" srcOrd="0" destOrd="0" presId="urn:microsoft.com/office/officeart/2005/8/layout/lProcess2"/>
    <dgm:cxn modelId="{70294199-C776-4D4C-ABF7-F8881F83F4F0}" type="presParOf" srcId="{41EB7A8F-F105-4135-AD9B-29797C4394A5}" destId="{25212496-ACE3-4679-B6AC-FAAA36CFE65E}" srcOrd="0" destOrd="0" presId="urn:microsoft.com/office/officeart/2005/8/layout/lProcess2"/>
    <dgm:cxn modelId="{B74EBD2D-F7F1-438D-8D96-BCEE9440C430}" type="presParOf" srcId="{41EB7A8F-F105-4135-AD9B-29797C4394A5}" destId="{E04F744A-76A8-4080-8720-63624D4372B0}" srcOrd="1" destOrd="0" presId="urn:microsoft.com/office/officeart/2005/8/layout/lProcess2"/>
    <dgm:cxn modelId="{7B74E104-A653-4E87-9598-21F3B59B9EEE}" type="presParOf" srcId="{41EB7A8F-F105-4135-AD9B-29797C4394A5}" destId="{2046D3C2-C701-458C-A08B-DCBBAF1CB129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DD9EB62-4A08-4762-9620-221F22F07E85}" type="doc">
      <dgm:prSet loTypeId="urn:diagrams.loki3.com/VaryingWidth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GB"/>
        </a:p>
      </dgm:t>
    </dgm:pt>
    <dgm:pt modelId="{8DBA97E0-8555-4D43-9C08-97D3CAEA5C7F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800" b="0" i="1" dirty="0">
              <a:latin typeface="Book Antiqua" panose="02040602050305030304" pitchFamily="18" charset="0"/>
            </a:rPr>
            <a:t>Train-</a:t>
          </a:r>
          <a:r>
            <a:rPr lang="en-GB" sz="1800" b="1" i="1" dirty="0">
              <a:solidFill>
                <a:srgbClr val="C00000"/>
              </a:solidFill>
              <a:latin typeface="Book Antiqua" panose="02040602050305030304" pitchFamily="18" charset="0"/>
            </a:rPr>
            <a:t>Validate</a:t>
          </a:r>
          <a:r>
            <a:rPr lang="en-GB" sz="1800" b="0" i="1" dirty="0">
              <a:latin typeface="Book Antiqua" panose="02040602050305030304" pitchFamily="18" charset="0"/>
            </a:rPr>
            <a:t>-Test</a:t>
          </a:r>
        </a:p>
      </dgm:t>
    </dgm:pt>
    <dgm:pt modelId="{1F214C2E-E9FC-4E5B-912B-A995551C7C80}" type="parTrans" cxnId="{EA6C0A97-0E25-4FB8-9815-6FFF871B534D}">
      <dgm:prSet/>
      <dgm:spPr/>
      <dgm:t>
        <a:bodyPr/>
        <a:lstStyle/>
        <a:p>
          <a:endParaRPr lang="en-GB" sz="1800" b="0" i="0">
            <a:latin typeface="Book Antiqua" panose="02040602050305030304" pitchFamily="18" charset="0"/>
          </a:endParaRPr>
        </a:p>
      </dgm:t>
    </dgm:pt>
    <dgm:pt modelId="{E8144946-EF94-4C2B-BD00-0C729AA21ACC}" type="sibTrans" cxnId="{EA6C0A97-0E25-4FB8-9815-6FFF871B534D}">
      <dgm:prSet/>
      <dgm:spPr/>
      <dgm:t>
        <a:bodyPr/>
        <a:lstStyle/>
        <a:p>
          <a:endParaRPr lang="en-GB" sz="1800" b="0" i="0">
            <a:latin typeface="Book Antiqua" panose="02040602050305030304" pitchFamily="18" charset="0"/>
          </a:endParaRPr>
        </a:p>
      </dgm:t>
    </dgm:pt>
    <dgm:pt modelId="{90FA3D77-29F9-43C6-884C-AF8F5B158944}" type="pres">
      <dgm:prSet presAssocID="{0DD9EB62-4A08-4762-9620-221F22F07E85}" presName="Name0" presStyleCnt="0">
        <dgm:presLayoutVars>
          <dgm:resizeHandles/>
        </dgm:presLayoutVars>
      </dgm:prSet>
      <dgm:spPr/>
    </dgm:pt>
    <dgm:pt modelId="{FC48E195-9A4C-46C7-A24C-CB71A7020D63}" type="pres">
      <dgm:prSet presAssocID="{8DBA97E0-8555-4D43-9C08-97D3CAEA5C7F}" presName="text" presStyleLbl="node1" presStyleIdx="0" presStyleCnt="1" custScaleX="215988" custScaleY="59050" custLinFactNeighborX="-13875" custLinFactNeighborY="1091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1A6C932B-BF0B-44DF-A74E-5B951012D79E}" type="presOf" srcId="{0DD9EB62-4A08-4762-9620-221F22F07E85}" destId="{90FA3D77-29F9-43C6-884C-AF8F5B158944}" srcOrd="0" destOrd="0" presId="urn:diagrams.loki3.com/VaryingWidthList"/>
    <dgm:cxn modelId="{EA6C0A97-0E25-4FB8-9815-6FFF871B534D}" srcId="{0DD9EB62-4A08-4762-9620-221F22F07E85}" destId="{8DBA97E0-8555-4D43-9C08-97D3CAEA5C7F}" srcOrd="0" destOrd="0" parTransId="{1F214C2E-E9FC-4E5B-912B-A995551C7C80}" sibTransId="{E8144946-EF94-4C2B-BD00-0C729AA21ACC}"/>
    <dgm:cxn modelId="{A76F58BA-9D97-445F-8105-FB7131E218C0}" type="presOf" srcId="{8DBA97E0-8555-4D43-9C08-97D3CAEA5C7F}" destId="{FC48E195-9A4C-46C7-A24C-CB71A7020D63}" srcOrd="0" destOrd="0" presId="urn:diagrams.loki3.com/VaryingWidthList"/>
    <dgm:cxn modelId="{E517D7B2-CD82-4B00-8C5A-D65B53156D63}" type="presParOf" srcId="{90FA3D77-29F9-43C6-884C-AF8F5B158944}" destId="{FC48E195-9A4C-46C7-A24C-CB71A7020D63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1A6BD0-E917-49D2-9CC0-81C770A891D1}" type="doc">
      <dgm:prSet loTypeId="urn:diagrams.loki3.com/VaryingWidthList" loCatId="list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n-GB"/>
        </a:p>
      </dgm:t>
    </dgm:pt>
    <dgm:pt modelId="{98295143-87DD-4769-9FD1-E7BE6C6CD0CE}">
      <dgm:prSet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GB" sz="1400" i="1" dirty="0">
              <a:latin typeface="Book Antiqua" panose="02040602050305030304" pitchFamily="18" charset="0"/>
            </a:rPr>
            <a:t>Compare Algorithms</a:t>
          </a:r>
        </a:p>
      </dgm:t>
    </dgm:pt>
    <dgm:pt modelId="{BF9D9C64-7481-4524-9900-BCA09494286A}" type="parTrans" cxnId="{67EF38A7-72E0-4814-8430-E3439FEE984F}">
      <dgm:prSet/>
      <dgm:spPr/>
      <dgm:t>
        <a:bodyPr/>
        <a:lstStyle/>
        <a:p>
          <a:endParaRPr lang="en-GB" sz="1400"/>
        </a:p>
      </dgm:t>
    </dgm:pt>
    <dgm:pt modelId="{27642CF4-CE67-423F-9962-83777B8007F1}" type="sibTrans" cxnId="{67EF38A7-72E0-4814-8430-E3439FEE984F}">
      <dgm:prSet/>
      <dgm:spPr/>
      <dgm:t>
        <a:bodyPr/>
        <a:lstStyle/>
        <a:p>
          <a:endParaRPr lang="en-GB" sz="1400"/>
        </a:p>
      </dgm:t>
    </dgm:pt>
    <dgm:pt modelId="{38457A07-D378-457C-B5BF-3A3FE007D7A4}" type="pres">
      <dgm:prSet presAssocID="{091A6BD0-E917-49D2-9CC0-81C770A891D1}" presName="Name0" presStyleCnt="0">
        <dgm:presLayoutVars>
          <dgm:resizeHandles/>
        </dgm:presLayoutVars>
      </dgm:prSet>
      <dgm:spPr/>
    </dgm:pt>
    <dgm:pt modelId="{36AC5543-BCE8-43E2-9797-D555BC9F6D34}" type="pres">
      <dgm:prSet presAssocID="{98295143-87DD-4769-9FD1-E7BE6C6CD0CE}" presName="text" presStyleLbl="node1" presStyleIdx="0" presStyleCnt="1" custLinFactNeighborX="15485" custLinFactNeighborY="-21429">
        <dgm:presLayoutVars>
          <dgm:bulletEnabled val="1"/>
        </dgm:presLayoutVars>
      </dgm:prSet>
      <dgm:spPr/>
    </dgm:pt>
  </dgm:ptLst>
  <dgm:cxnLst>
    <dgm:cxn modelId="{BDF1B326-24F9-4C09-8FB0-1BF5C48E0D27}" type="presOf" srcId="{98295143-87DD-4769-9FD1-E7BE6C6CD0CE}" destId="{36AC5543-BCE8-43E2-9797-D555BC9F6D34}" srcOrd="0" destOrd="0" presId="urn:diagrams.loki3.com/VaryingWidthList"/>
    <dgm:cxn modelId="{11791F81-0B1A-4EFB-914F-54300F3D9D35}" type="presOf" srcId="{091A6BD0-E917-49D2-9CC0-81C770A891D1}" destId="{38457A07-D378-457C-B5BF-3A3FE007D7A4}" srcOrd="0" destOrd="0" presId="urn:diagrams.loki3.com/VaryingWidthList"/>
    <dgm:cxn modelId="{67EF38A7-72E0-4814-8430-E3439FEE984F}" srcId="{091A6BD0-E917-49D2-9CC0-81C770A891D1}" destId="{98295143-87DD-4769-9FD1-E7BE6C6CD0CE}" srcOrd="0" destOrd="0" parTransId="{BF9D9C64-7481-4524-9900-BCA09494286A}" sibTransId="{27642CF4-CE67-423F-9962-83777B8007F1}"/>
    <dgm:cxn modelId="{05241ABC-5780-441F-8394-572270381D13}" type="presParOf" srcId="{38457A07-D378-457C-B5BF-3A3FE007D7A4}" destId="{36AC5543-BCE8-43E2-9797-D555BC9F6D34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15332BA-2E8F-4C7E-8F52-9A0AF07139F8}" type="doc">
      <dgm:prSet loTypeId="urn:microsoft.com/office/officeart/2005/8/layout/lProcess2" loCatId="relationship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GB"/>
        </a:p>
      </dgm:t>
    </dgm:pt>
    <dgm:pt modelId="{FF095BAB-7EDD-48FF-B387-055DF859D428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b="1" i="1" dirty="0">
              <a:latin typeface="Book Antiqua" panose="02040602050305030304" pitchFamily="18" charset="0"/>
            </a:rPr>
            <a:t>What Algorithm?</a:t>
          </a:r>
        </a:p>
      </dgm:t>
    </dgm:pt>
    <dgm:pt modelId="{6E3DAC12-B81F-4AF3-8D63-4EEFED75B8FC}" type="parTrans" cxnId="{6657304B-4BAD-4306-88F3-A769FC114937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A431C075-7E6B-4840-9474-9A8776C2C3E1}" type="sibTrans" cxnId="{6657304B-4BAD-4306-88F3-A769FC114937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59A997F4-8743-4D5D-AF7D-1A3EFAF0A1E5}">
      <dgm:prSet custT="1"/>
      <dgm:spPr/>
      <dgm:t>
        <a:bodyPr/>
        <a:lstStyle/>
        <a:p>
          <a:r>
            <a:rPr lang="en-GB" sz="1100" b="0" dirty="0">
              <a:latin typeface="Book Antiqua" panose="02040602050305030304" pitchFamily="18" charset="0"/>
            </a:rPr>
            <a:t>Logistic Regression</a:t>
          </a:r>
        </a:p>
      </dgm:t>
    </dgm:pt>
    <dgm:pt modelId="{2289BDA2-1256-47E9-82CC-2F33CE571623}" type="parTrans" cxnId="{0039B991-2DD3-4427-A642-2952C0EF677C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E54C9D43-AE90-4B3E-8B25-EF7C62CA4C3B}" type="sibTrans" cxnId="{0039B991-2DD3-4427-A642-2952C0EF677C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4494CD25-D252-4EE5-8C46-E6C8782485FD}">
      <dgm:prSet custT="1"/>
      <dgm:spPr/>
      <dgm:t>
        <a:bodyPr/>
        <a:lstStyle/>
        <a:p>
          <a:r>
            <a:rPr lang="en-GB" sz="1100" b="0" dirty="0">
              <a:latin typeface="Book Antiqua" panose="02040602050305030304" pitchFamily="18" charset="0"/>
            </a:rPr>
            <a:t>Random Forest</a:t>
          </a:r>
        </a:p>
      </dgm:t>
    </dgm:pt>
    <dgm:pt modelId="{5A7A9C42-7889-4902-914A-59CA9704E0AE}" type="parTrans" cxnId="{6E61F91F-7C19-4D4C-A7AB-A11A5C876F0C}">
      <dgm:prSet/>
      <dgm:spPr/>
      <dgm:t>
        <a:bodyPr/>
        <a:lstStyle/>
        <a:p>
          <a:endParaRPr lang="en-GB"/>
        </a:p>
      </dgm:t>
    </dgm:pt>
    <dgm:pt modelId="{16F95C0E-6C61-4792-97AB-8B16C447F3C8}" type="sibTrans" cxnId="{6E61F91F-7C19-4D4C-A7AB-A11A5C876F0C}">
      <dgm:prSet/>
      <dgm:spPr/>
      <dgm:t>
        <a:bodyPr/>
        <a:lstStyle/>
        <a:p>
          <a:endParaRPr lang="en-GB"/>
        </a:p>
      </dgm:t>
    </dgm:pt>
    <dgm:pt modelId="{3C9171D9-3B3E-41DA-970E-7353BF5BBBC5}">
      <dgm:prSet custT="1"/>
      <dgm:spPr/>
      <dgm:t>
        <a:bodyPr/>
        <a:lstStyle/>
        <a:p>
          <a:r>
            <a:rPr lang="en-GB" sz="1100" b="0" dirty="0">
              <a:latin typeface="Book Antiqua" panose="02040602050305030304" pitchFamily="18" charset="0"/>
            </a:rPr>
            <a:t>Gradient Boosted Model</a:t>
          </a:r>
        </a:p>
      </dgm:t>
    </dgm:pt>
    <dgm:pt modelId="{C4CEF538-7698-4DCB-B3FC-F0FE54755AF8}" type="parTrans" cxnId="{47B3C4A1-5C29-4192-B54F-41E57FE0A24A}">
      <dgm:prSet/>
      <dgm:spPr/>
      <dgm:t>
        <a:bodyPr/>
        <a:lstStyle/>
        <a:p>
          <a:endParaRPr lang="en-GB"/>
        </a:p>
      </dgm:t>
    </dgm:pt>
    <dgm:pt modelId="{A0F2E35C-3A35-4E36-BC1A-5B979182F732}" type="sibTrans" cxnId="{47B3C4A1-5C29-4192-B54F-41E57FE0A24A}">
      <dgm:prSet/>
      <dgm:spPr/>
      <dgm:t>
        <a:bodyPr/>
        <a:lstStyle/>
        <a:p>
          <a:endParaRPr lang="en-GB"/>
        </a:p>
      </dgm:t>
    </dgm:pt>
    <dgm:pt modelId="{583226FF-5078-446C-B981-9A0264C583AD}">
      <dgm:prSet custT="1"/>
      <dgm:spPr/>
      <dgm:t>
        <a:bodyPr/>
        <a:lstStyle/>
        <a:p>
          <a:r>
            <a:rPr lang="en-GB" sz="1100" b="0" dirty="0">
              <a:latin typeface="Book Antiqua" panose="02040602050305030304" pitchFamily="18" charset="0"/>
            </a:rPr>
            <a:t>Decision Tree</a:t>
          </a:r>
        </a:p>
      </dgm:t>
    </dgm:pt>
    <dgm:pt modelId="{17E442F7-37A8-4C84-AA1B-58D07AC8FB5D}" type="parTrans" cxnId="{BAD108E6-B129-4964-AC2C-5D15778E8200}">
      <dgm:prSet/>
      <dgm:spPr/>
      <dgm:t>
        <a:bodyPr/>
        <a:lstStyle/>
        <a:p>
          <a:endParaRPr lang="en-GB"/>
        </a:p>
      </dgm:t>
    </dgm:pt>
    <dgm:pt modelId="{5CDDDBCE-1E10-4458-AEAE-CC6076749BCC}" type="sibTrans" cxnId="{BAD108E6-B129-4964-AC2C-5D15778E8200}">
      <dgm:prSet/>
      <dgm:spPr/>
      <dgm:t>
        <a:bodyPr/>
        <a:lstStyle/>
        <a:p>
          <a:endParaRPr lang="en-GB"/>
        </a:p>
      </dgm:t>
    </dgm:pt>
    <dgm:pt modelId="{5E7101A9-4B07-45A5-AE32-A134E8FD7A04}" type="pres">
      <dgm:prSet presAssocID="{E15332BA-2E8F-4C7E-8F52-9A0AF07139F8}" presName="theList" presStyleCnt="0">
        <dgm:presLayoutVars>
          <dgm:dir/>
          <dgm:animLvl val="lvl"/>
          <dgm:resizeHandles val="exact"/>
        </dgm:presLayoutVars>
      </dgm:prSet>
      <dgm:spPr/>
    </dgm:pt>
    <dgm:pt modelId="{B06CF235-8964-49E9-B8A2-E615392A5EE4}" type="pres">
      <dgm:prSet presAssocID="{FF095BAB-7EDD-48FF-B387-055DF859D428}" presName="compNode" presStyleCnt="0"/>
      <dgm:spPr/>
    </dgm:pt>
    <dgm:pt modelId="{E6148E26-6DA7-43E9-8023-DA7C17EA41A4}" type="pres">
      <dgm:prSet presAssocID="{FF095BAB-7EDD-48FF-B387-055DF859D428}" presName="aNode" presStyleLbl="bgShp" presStyleIdx="0" presStyleCnt="1" custLinFactNeighborX="92406" custLinFactNeighborY="2"/>
      <dgm:spPr/>
    </dgm:pt>
    <dgm:pt modelId="{B45404B2-9E54-4392-9DB0-B3BCC6E244DA}" type="pres">
      <dgm:prSet presAssocID="{FF095BAB-7EDD-48FF-B387-055DF859D428}" presName="textNode" presStyleLbl="bgShp" presStyleIdx="0" presStyleCnt="1"/>
      <dgm:spPr/>
    </dgm:pt>
    <dgm:pt modelId="{07D30707-2E2E-4FEF-A5CD-79FDF1FD8BD8}" type="pres">
      <dgm:prSet presAssocID="{FF095BAB-7EDD-48FF-B387-055DF859D428}" presName="compChildNode" presStyleCnt="0"/>
      <dgm:spPr/>
    </dgm:pt>
    <dgm:pt modelId="{41EB7A8F-F105-4135-AD9B-29797C4394A5}" type="pres">
      <dgm:prSet presAssocID="{FF095BAB-7EDD-48FF-B387-055DF859D428}" presName="theInnerList" presStyleCnt="0"/>
      <dgm:spPr/>
    </dgm:pt>
    <dgm:pt modelId="{25212496-ACE3-4679-B6AC-FAAA36CFE65E}" type="pres">
      <dgm:prSet presAssocID="{59A997F4-8743-4D5D-AF7D-1A3EFAF0A1E5}" presName="childNode" presStyleLbl="node1" presStyleIdx="0" presStyleCnt="4">
        <dgm:presLayoutVars>
          <dgm:bulletEnabled val="1"/>
        </dgm:presLayoutVars>
      </dgm:prSet>
      <dgm:spPr/>
    </dgm:pt>
    <dgm:pt modelId="{E04F744A-76A8-4080-8720-63624D4372B0}" type="pres">
      <dgm:prSet presAssocID="{59A997F4-8743-4D5D-AF7D-1A3EFAF0A1E5}" presName="aSpace2" presStyleCnt="0"/>
      <dgm:spPr/>
    </dgm:pt>
    <dgm:pt modelId="{2046D3C2-C701-458C-A08B-DCBBAF1CB129}" type="pres">
      <dgm:prSet presAssocID="{4494CD25-D252-4EE5-8C46-E6C8782485FD}" presName="childNode" presStyleLbl="node1" presStyleIdx="1" presStyleCnt="4">
        <dgm:presLayoutVars>
          <dgm:bulletEnabled val="1"/>
        </dgm:presLayoutVars>
      </dgm:prSet>
      <dgm:spPr/>
    </dgm:pt>
    <dgm:pt modelId="{70663CDF-D610-401C-9637-41D7011B9089}" type="pres">
      <dgm:prSet presAssocID="{4494CD25-D252-4EE5-8C46-E6C8782485FD}" presName="aSpace2" presStyleCnt="0"/>
      <dgm:spPr/>
    </dgm:pt>
    <dgm:pt modelId="{ED879D59-8A38-46E2-8050-BB6D5E7B5799}" type="pres">
      <dgm:prSet presAssocID="{3C9171D9-3B3E-41DA-970E-7353BF5BBBC5}" presName="childNode" presStyleLbl="node1" presStyleIdx="2" presStyleCnt="4">
        <dgm:presLayoutVars>
          <dgm:bulletEnabled val="1"/>
        </dgm:presLayoutVars>
      </dgm:prSet>
      <dgm:spPr/>
    </dgm:pt>
    <dgm:pt modelId="{677E58F9-4327-4C15-A492-589093623577}" type="pres">
      <dgm:prSet presAssocID="{3C9171D9-3B3E-41DA-970E-7353BF5BBBC5}" presName="aSpace2" presStyleCnt="0"/>
      <dgm:spPr/>
    </dgm:pt>
    <dgm:pt modelId="{A1B08EA5-C0AD-4CAC-BC39-1FE8FD3F2FB1}" type="pres">
      <dgm:prSet presAssocID="{583226FF-5078-446C-B981-9A0264C583AD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6E61F91F-7C19-4D4C-A7AB-A11A5C876F0C}" srcId="{FF095BAB-7EDD-48FF-B387-055DF859D428}" destId="{4494CD25-D252-4EE5-8C46-E6C8782485FD}" srcOrd="1" destOrd="0" parTransId="{5A7A9C42-7889-4902-914A-59CA9704E0AE}" sibTransId="{16F95C0E-6C61-4792-97AB-8B16C447F3C8}"/>
    <dgm:cxn modelId="{6C93482D-4805-4792-A205-88C7E78A83B9}" type="presOf" srcId="{FF095BAB-7EDD-48FF-B387-055DF859D428}" destId="{B45404B2-9E54-4392-9DB0-B3BCC6E244DA}" srcOrd="1" destOrd="0" presId="urn:microsoft.com/office/officeart/2005/8/layout/lProcess2"/>
    <dgm:cxn modelId="{6657304B-4BAD-4306-88F3-A769FC114937}" srcId="{E15332BA-2E8F-4C7E-8F52-9A0AF07139F8}" destId="{FF095BAB-7EDD-48FF-B387-055DF859D428}" srcOrd="0" destOrd="0" parTransId="{6E3DAC12-B81F-4AF3-8D63-4EEFED75B8FC}" sibTransId="{A431C075-7E6B-4840-9474-9A8776C2C3E1}"/>
    <dgm:cxn modelId="{EACF396D-2059-489C-9BF7-13BDDC29227E}" type="presOf" srcId="{E15332BA-2E8F-4C7E-8F52-9A0AF07139F8}" destId="{5E7101A9-4B07-45A5-AE32-A134E8FD7A04}" srcOrd="0" destOrd="0" presId="urn:microsoft.com/office/officeart/2005/8/layout/lProcess2"/>
    <dgm:cxn modelId="{01CFB454-9DEE-44B1-BAE0-ADD78156641E}" type="presOf" srcId="{3C9171D9-3B3E-41DA-970E-7353BF5BBBC5}" destId="{ED879D59-8A38-46E2-8050-BB6D5E7B5799}" srcOrd="0" destOrd="0" presId="urn:microsoft.com/office/officeart/2005/8/layout/lProcess2"/>
    <dgm:cxn modelId="{0039B991-2DD3-4427-A642-2952C0EF677C}" srcId="{FF095BAB-7EDD-48FF-B387-055DF859D428}" destId="{59A997F4-8743-4D5D-AF7D-1A3EFAF0A1E5}" srcOrd="0" destOrd="0" parTransId="{2289BDA2-1256-47E9-82CC-2F33CE571623}" sibTransId="{E54C9D43-AE90-4B3E-8B25-EF7C62CA4C3B}"/>
    <dgm:cxn modelId="{47B3C4A1-5C29-4192-B54F-41E57FE0A24A}" srcId="{FF095BAB-7EDD-48FF-B387-055DF859D428}" destId="{3C9171D9-3B3E-41DA-970E-7353BF5BBBC5}" srcOrd="2" destOrd="0" parTransId="{C4CEF538-7698-4DCB-B3FC-F0FE54755AF8}" sibTransId="{A0F2E35C-3A35-4E36-BC1A-5B979182F732}"/>
    <dgm:cxn modelId="{14A97DAE-5285-4776-85F3-FA1AFA445FEF}" type="presOf" srcId="{4494CD25-D252-4EE5-8C46-E6C8782485FD}" destId="{2046D3C2-C701-458C-A08B-DCBBAF1CB129}" srcOrd="0" destOrd="0" presId="urn:microsoft.com/office/officeart/2005/8/layout/lProcess2"/>
    <dgm:cxn modelId="{BECAABC5-7F3D-4478-A157-CCC53DE1AF92}" type="presOf" srcId="{59A997F4-8743-4D5D-AF7D-1A3EFAF0A1E5}" destId="{25212496-ACE3-4679-B6AC-FAAA36CFE65E}" srcOrd="0" destOrd="0" presId="urn:microsoft.com/office/officeart/2005/8/layout/lProcess2"/>
    <dgm:cxn modelId="{2B6D0EE4-C88A-40C1-90D1-6B18AD664232}" type="presOf" srcId="{FF095BAB-7EDD-48FF-B387-055DF859D428}" destId="{E6148E26-6DA7-43E9-8023-DA7C17EA41A4}" srcOrd="0" destOrd="0" presId="urn:microsoft.com/office/officeart/2005/8/layout/lProcess2"/>
    <dgm:cxn modelId="{BAD108E6-B129-4964-AC2C-5D15778E8200}" srcId="{FF095BAB-7EDD-48FF-B387-055DF859D428}" destId="{583226FF-5078-446C-B981-9A0264C583AD}" srcOrd="3" destOrd="0" parTransId="{17E442F7-37A8-4C84-AA1B-58D07AC8FB5D}" sibTransId="{5CDDDBCE-1E10-4458-AEAE-CC6076749BCC}"/>
    <dgm:cxn modelId="{4CE5D2EE-2109-418C-9F96-2883ADAA87D7}" type="presOf" srcId="{583226FF-5078-446C-B981-9A0264C583AD}" destId="{A1B08EA5-C0AD-4CAC-BC39-1FE8FD3F2FB1}" srcOrd="0" destOrd="0" presId="urn:microsoft.com/office/officeart/2005/8/layout/lProcess2"/>
    <dgm:cxn modelId="{B3FAAB7A-3E7E-4ABA-AF22-49267336B9F5}" type="presParOf" srcId="{5E7101A9-4B07-45A5-AE32-A134E8FD7A04}" destId="{B06CF235-8964-49E9-B8A2-E615392A5EE4}" srcOrd="0" destOrd="0" presId="urn:microsoft.com/office/officeart/2005/8/layout/lProcess2"/>
    <dgm:cxn modelId="{B1DE2E80-69CD-493C-89AC-2B09B53D0165}" type="presParOf" srcId="{B06CF235-8964-49E9-B8A2-E615392A5EE4}" destId="{E6148E26-6DA7-43E9-8023-DA7C17EA41A4}" srcOrd="0" destOrd="0" presId="urn:microsoft.com/office/officeart/2005/8/layout/lProcess2"/>
    <dgm:cxn modelId="{C93C185F-5A51-4C9C-99AA-2F153F5F0237}" type="presParOf" srcId="{B06CF235-8964-49E9-B8A2-E615392A5EE4}" destId="{B45404B2-9E54-4392-9DB0-B3BCC6E244DA}" srcOrd="1" destOrd="0" presId="urn:microsoft.com/office/officeart/2005/8/layout/lProcess2"/>
    <dgm:cxn modelId="{5AEC6E54-7835-4996-8DA4-D94B77820735}" type="presParOf" srcId="{B06CF235-8964-49E9-B8A2-E615392A5EE4}" destId="{07D30707-2E2E-4FEF-A5CD-79FDF1FD8BD8}" srcOrd="2" destOrd="0" presId="urn:microsoft.com/office/officeart/2005/8/layout/lProcess2"/>
    <dgm:cxn modelId="{927820EE-274C-48BB-9F14-38E2587A8082}" type="presParOf" srcId="{07D30707-2E2E-4FEF-A5CD-79FDF1FD8BD8}" destId="{41EB7A8F-F105-4135-AD9B-29797C4394A5}" srcOrd="0" destOrd="0" presId="urn:microsoft.com/office/officeart/2005/8/layout/lProcess2"/>
    <dgm:cxn modelId="{70294199-C776-4D4C-ABF7-F8881F83F4F0}" type="presParOf" srcId="{41EB7A8F-F105-4135-AD9B-29797C4394A5}" destId="{25212496-ACE3-4679-B6AC-FAAA36CFE65E}" srcOrd="0" destOrd="0" presId="urn:microsoft.com/office/officeart/2005/8/layout/lProcess2"/>
    <dgm:cxn modelId="{B74EBD2D-F7F1-438D-8D96-BCEE9440C430}" type="presParOf" srcId="{41EB7A8F-F105-4135-AD9B-29797C4394A5}" destId="{E04F744A-76A8-4080-8720-63624D4372B0}" srcOrd="1" destOrd="0" presId="urn:microsoft.com/office/officeart/2005/8/layout/lProcess2"/>
    <dgm:cxn modelId="{7B74E104-A653-4E87-9598-21F3B59B9EEE}" type="presParOf" srcId="{41EB7A8F-F105-4135-AD9B-29797C4394A5}" destId="{2046D3C2-C701-458C-A08B-DCBBAF1CB129}" srcOrd="2" destOrd="0" presId="urn:microsoft.com/office/officeart/2005/8/layout/lProcess2"/>
    <dgm:cxn modelId="{DBC250A3-A26D-439F-BD21-FE1DF3705E67}" type="presParOf" srcId="{41EB7A8F-F105-4135-AD9B-29797C4394A5}" destId="{70663CDF-D610-401C-9637-41D7011B9089}" srcOrd="3" destOrd="0" presId="urn:microsoft.com/office/officeart/2005/8/layout/lProcess2"/>
    <dgm:cxn modelId="{CD5B9E9B-34D2-4708-864E-F16867237B76}" type="presParOf" srcId="{41EB7A8F-F105-4135-AD9B-29797C4394A5}" destId="{ED879D59-8A38-46E2-8050-BB6D5E7B5799}" srcOrd="4" destOrd="0" presId="urn:microsoft.com/office/officeart/2005/8/layout/lProcess2"/>
    <dgm:cxn modelId="{2E234BEF-C3F4-458E-8E8E-262831AB9D32}" type="presParOf" srcId="{41EB7A8F-F105-4135-AD9B-29797C4394A5}" destId="{677E58F9-4327-4C15-A492-589093623577}" srcOrd="5" destOrd="0" presId="urn:microsoft.com/office/officeart/2005/8/layout/lProcess2"/>
    <dgm:cxn modelId="{CD012D7F-CC10-4C5E-9F59-AFB50CAFB39A}" type="presParOf" srcId="{41EB7A8F-F105-4135-AD9B-29797C4394A5}" destId="{A1B08EA5-C0AD-4CAC-BC39-1FE8FD3F2FB1}" srcOrd="6" destOrd="0" presId="urn:microsoft.com/office/officeart/2005/8/layout/lProcess2"/>
  </dgm:cxnLst>
  <dgm:bg>
    <a:noFill/>
  </dgm:bg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9C7B90F-CFB6-4C32-863F-A265F154DA4A}" type="doc">
      <dgm:prSet loTypeId="urn:diagrams.loki3.com/VaryingWidthList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GB"/>
        </a:p>
      </dgm:t>
    </dgm:pt>
    <dgm:pt modelId="{65638ED2-C87B-40E2-BE82-B7FE57EF807B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200" b="0" i="0" dirty="0">
              <a:solidFill>
                <a:schemeClr val="tx1"/>
              </a:solidFill>
              <a:latin typeface="Book Antiqua" panose="02040602050305030304" pitchFamily="18" charset="0"/>
            </a:rPr>
            <a:t>Confusion </a:t>
          </a:r>
          <a:r>
            <a:rPr lang="en-GB" sz="1400" b="0" i="0" dirty="0">
              <a:solidFill>
                <a:schemeClr val="tx1"/>
              </a:solidFill>
              <a:latin typeface="Book Antiqua" panose="02040602050305030304" pitchFamily="18" charset="0"/>
            </a:rPr>
            <a:t>Matrix Stats</a:t>
          </a:r>
        </a:p>
      </dgm:t>
    </dgm:pt>
    <dgm:pt modelId="{C09FBB6D-B383-4D19-A543-BED0ADCD05C3}" type="parTrans" cxnId="{11E8E41A-EE2C-4EB4-83D8-211D0C025706}">
      <dgm:prSet/>
      <dgm:spPr/>
      <dgm:t>
        <a:bodyPr/>
        <a:lstStyle/>
        <a:p>
          <a:endParaRPr lang="en-GB" sz="1800" b="1" i="1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F1A4EA0E-2D90-4DAB-8C4A-5AD0819BAFAC}" type="sibTrans" cxnId="{11E8E41A-EE2C-4EB4-83D8-211D0C025706}">
      <dgm:prSet/>
      <dgm:spPr/>
      <dgm:t>
        <a:bodyPr/>
        <a:lstStyle/>
        <a:p>
          <a:endParaRPr lang="en-GB" sz="1800" b="1" i="1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5B015E7B-C8C8-4B49-8C4D-0426089938D5}" type="pres">
      <dgm:prSet presAssocID="{39C7B90F-CFB6-4C32-863F-A265F154DA4A}" presName="Name0" presStyleCnt="0">
        <dgm:presLayoutVars>
          <dgm:resizeHandles/>
        </dgm:presLayoutVars>
      </dgm:prSet>
      <dgm:spPr/>
    </dgm:pt>
    <dgm:pt modelId="{326601DF-DF54-4A6E-AC1E-FB24F4229985}" type="pres">
      <dgm:prSet presAssocID="{65638ED2-C87B-40E2-BE82-B7FE57EF807B}" presName="text" presStyleLbl="node1" presStyleIdx="0" presStyleCnt="1" custLinFactNeighborX="14279" custLinFactNeighborY="-9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1E8E41A-EE2C-4EB4-83D8-211D0C025706}" srcId="{39C7B90F-CFB6-4C32-863F-A265F154DA4A}" destId="{65638ED2-C87B-40E2-BE82-B7FE57EF807B}" srcOrd="0" destOrd="0" parTransId="{C09FBB6D-B383-4D19-A543-BED0ADCD05C3}" sibTransId="{F1A4EA0E-2D90-4DAB-8C4A-5AD0819BAFAC}"/>
    <dgm:cxn modelId="{6423A355-F071-4B1D-B99E-72032A0321AB}" type="presOf" srcId="{39C7B90F-CFB6-4C32-863F-A265F154DA4A}" destId="{5B015E7B-C8C8-4B49-8C4D-0426089938D5}" srcOrd="0" destOrd="0" presId="urn:diagrams.loki3.com/VaryingWidthList"/>
    <dgm:cxn modelId="{538B1EB3-93AF-4CB8-AB43-A17860F6AC71}" type="presOf" srcId="{65638ED2-C87B-40E2-BE82-B7FE57EF807B}" destId="{326601DF-DF54-4A6E-AC1E-FB24F4229985}" srcOrd="0" destOrd="0" presId="urn:diagrams.loki3.com/VaryingWidthList"/>
    <dgm:cxn modelId="{89BD4E3E-4F02-4ABD-996E-8054D17CD568}" type="presParOf" srcId="{5B015E7B-C8C8-4B49-8C4D-0426089938D5}" destId="{326601DF-DF54-4A6E-AC1E-FB24F4229985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32525-4B0F-46A8-8241-AD1F90A6EA00}">
      <dsp:nvSpPr>
        <dsp:cNvPr id="0" name=""/>
        <dsp:cNvSpPr/>
      </dsp:nvSpPr>
      <dsp:spPr>
        <a:xfrm>
          <a:off x="93195" y="603172"/>
          <a:ext cx="1296951" cy="427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Book Antiqua" panose="02040602050305030304" pitchFamily="18" charset="0"/>
            </a:rPr>
            <a:t>Identify Problem</a:t>
          </a:r>
        </a:p>
      </dsp:txBody>
      <dsp:txXfrm>
        <a:off x="93195" y="603172"/>
        <a:ext cx="1296951" cy="427404"/>
      </dsp:txXfrm>
    </dsp:sp>
    <dsp:sp modelId="{BBB71F15-781F-496F-832F-0F906FEF6E6A}">
      <dsp:nvSpPr>
        <dsp:cNvPr id="0" name=""/>
        <dsp:cNvSpPr/>
      </dsp:nvSpPr>
      <dsp:spPr>
        <a:xfrm>
          <a:off x="91721" y="473182"/>
          <a:ext cx="103166" cy="1031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9AD28-056E-4DD8-8D65-5BBB07EA311A}">
      <dsp:nvSpPr>
        <dsp:cNvPr id="0" name=""/>
        <dsp:cNvSpPr/>
      </dsp:nvSpPr>
      <dsp:spPr>
        <a:xfrm>
          <a:off x="163938" y="328749"/>
          <a:ext cx="103166" cy="1031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95B65-0083-4FD3-BDE3-B23E796FD784}">
      <dsp:nvSpPr>
        <dsp:cNvPr id="0" name=""/>
        <dsp:cNvSpPr/>
      </dsp:nvSpPr>
      <dsp:spPr>
        <a:xfrm>
          <a:off x="337257" y="357636"/>
          <a:ext cx="162118" cy="16211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393F7-1C6C-435A-83AF-633E129069F8}">
      <dsp:nvSpPr>
        <dsp:cNvPr id="0" name=""/>
        <dsp:cNvSpPr/>
      </dsp:nvSpPr>
      <dsp:spPr>
        <a:xfrm>
          <a:off x="481691" y="198759"/>
          <a:ext cx="103166" cy="1031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78A44-D68C-409D-A091-DA73EA26B4EE}">
      <dsp:nvSpPr>
        <dsp:cNvPr id="0" name=""/>
        <dsp:cNvSpPr/>
      </dsp:nvSpPr>
      <dsp:spPr>
        <a:xfrm>
          <a:off x="669454" y="140986"/>
          <a:ext cx="103166" cy="10316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FD7AB-E30B-446E-A00D-B998A489BEDA}">
      <dsp:nvSpPr>
        <dsp:cNvPr id="0" name=""/>
        <dsp:cNvSpPr/>
      </dsp:nvSpPr>
      <dsp:spPr>
        <a:xfrm>
          <a:off x="900547" y="242089"/>
          <a:ext cx="103166" cy="1031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DE4D7-0F5B-44B8-AB41-B5D9CD27994A}">
      <dsp:nvSpPr>
        <dsp:cNvPr id="0" name=""/>
        <dsp:cNvSpPr/>
      </dsp:nvSpPr>
      <dsp:spPr>
        <a:xfrm>
          <a:off x="1044980" y="314306"/>
          <a:ext cx="162118" cy="16211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DB339-2646-4202-A911-811D0280D6F0}">
      <dsp:nvSpPr>
        <dsp:cNvPr id="0" name=""/>
        <dsp:cNvSpPr/>
      </dsp:nvSpPr>
      <dsp:spPr>
        <a:xfrm>
          <a:off x="1247187" y="473182"/>
          <a:ext cx="103166" cy="1031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E112C-73C2-4BB0-975A-8A06B5FDA334}">
      <dsp:nvSpPr>
        <dsp:cNvPr id="0" name=""/>
        <dsp:cNvSpPr/>
      </dsp:nvSpPr>
      <dsp:spPr>
        <a:xfrm>
          <a:off x="1333847" y="632059"/>
          <a:ext cx="103166" cy="1031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0AF02-7357-4A99-923F-B5122D352872}">
      <dsp:nvSpPr>
        <dsp:cNvPr id="0" name=""/>
        <dsp:cNvSpPr/>
      </dsp:nvSpPr>
      <dsp:spPr>
        <a:xfrm>
          <a:off x="582794" y="328749"/>
          <a:ext cx="265285" cy="26528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1BABD-48DF-4BC8-9437-5F82CB811384}">
      <dsp:nvSpPr>
        <dsp:cNvPr id="0" name=""/>
        <dsp:cNvSpPr/>
      </dsp:nvSpPr>
      <dsp:spPr>
        <a:xfrm>
          <a:off x="19504" y="877595"/>
          <a:ext cx="103166" cy="1031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B4A92-FCF2-49F8-BC81-E145671841C4}">
      <dsp:nvSpPr>
        <dsp:cNvPr id="0" name=""/>
        <dsp:cNvSpPr/>
      </dsp:nvSpPr>
      <dsp:spPr>
        <a:xfrm>
          <a:off x="106164" y="1007585"/>
          <a:ext cx="162118" cy="16211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ACC25-A244-4933-96BE-6518C3EE9A41}">
      <dsp:nvSpPr>
        <dsp:cNvPr id="0" name=""/>
        <dsp:cNvSpPr/>
      </dsp:nvSpPr>
      <dsp:spPr>
        <a:xfrm>
          <a:off x="322814" y="1123132"/>
          <a:ext cx="235809" cy="2358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887BA-AFF8-4B48-9E79-0CAE0081CA69}">
      <dsp:nvSpPr>
        <dsp:cNvPr id="0" name=""/>
        <dsp:cNvSpPr/>
      </dsp:nvSpPr>
      <dsp:spPr>
        <a:xfrm>
          <a:off x="626124" y="1310895"/>
          <a:ext cx="103166" cy="1031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2DABC-3F9B-45C8-A5BA-AE0C2C5854D0}">
      <dsp:nvSpPr>
        <dsp:cNvPr id="0" name=""/>
        <dsp:cNvSpPr/>
      </dsp:nvSpPr>
      <dsp:spPr>
        <a:xfrm>
          <a:off x="683897" y="1123132"/>
          <a:ext cx="162118" cy="16211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2D48F-C792-4773-B657-CDFD39692FF7}">
      <dsp:nvSpPr>
        <dsp:cNvPr id="0" name=""/>
        <dsp:cNvSpPr/>
      </dsp:nvSpPr>
      <dsp:spPr>
        <a:xfrm>
          <a:off x="828330" y="1325338"/>
          <a:ext cx="103166" cy="1031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D9F57-71D8-4EC6-A44E-B26A642D47D4}">
      <dsp:nvSpPr>
        <dsp:cNvPr id="0" name=""/>
        <dsp:cNvSpPr/>
      </dsp:nvSpPr>
      <dsp:spPr>
        <a:xfrm>
          <a:off x="958320" y="1094245"/>
          <a:ext cx="235809" cy="2358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EEEE9-C5CF-432C-9AA8-E76E6404E484}">
      <dsp:nvSpPr>
        <dsp:cNvPr id="0" name=""/>
        <dsp:cNvSpPr/>
      </dsp:nvSpPr>
      <dsp:spPr>
        <a:xfrm>
          <a:off x="1276073" y="1036472"/>
          <a:ext cx="162118" cy="16211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5AC75-5FBB-4AF2-9690-C797DBA8A437}">
      <dsp:nvSpPr>
        <dsp:cNvPr id="0" name=""/>
        <dsp:cNvSpPr/>
      </dsp:nvSpPr>
      <dsp:spPr>
        <a:xfrm>
          <a:off x="1438192" y="357396"/>
          <a:ext cx="476120" cy="908965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AF25B-2B39-4BED-A67C-700822CE8F1A}">
      <dsp:nvSpPr>
        <dsp:cNvPr id="0" name=""/>
        <dsp:cNvSpPr/>
      </dsp:nvSpPr>
      <dsp:spPr>
        <a:xfrm>
          <a:off x="1914312" y="357837"/>
          <a:ext cx="1298509" cy="908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Book Antiqua" panose="02040602050305030304" pitchFamily="18" charset="0"/>
            </a:rPr>
            <a:t>Data Processing</a:t>
          </a:r>
        </a:p>
      </dsp:txBody>
      <dsp:txXfrm>
        <a:off x="1914312" y="357837"/>
        <a:ext cx="1298509" cy="908956"/>
      </dsp:txXfrm>
    </dsp:sp>
    <dsp:sp modelId="{F28FF4E1-9B05-405E-8CAB-C10CD2E98D9E}">
      <dsp:nvSpPr>
        <dsp:cNvPr id="0" name=""/>
        <dsp:cNvSpPr/>
      </dsp:nvSpPr>
      <dsp:spPr>
        <a:xfrm>
          <a:off x="3212822" y="357396"/>
          <a:ext cx="476120" cy="908965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09AE6-E996-46E2-848F-70FCD0569801}">
      <dsp:nvSpPr>
        <dsp:cNvPr id="0" name=""/>
        <dsp:cNvSpPr/>
      </dsp:nvSpPr>
      <dsp:spPr>
        <a:xfrm>
          <a:off x="3688942" y="357837"/>
          <a:ext cx="1298509" cy="908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Book Antiqua" panose="02040602050305030304" pitchFamily="18" charset="0"/>
            </a:rPr>
            <a:t>Exploratory Data Analysis</a:t>
          </a:r>
        </a:p>
      </dsp:txBody>
      <dsp:txXfrm>
        <a:off x="3688942" y="357837"/>
        <a:ext cx="1298509" cy="908956"/>
      </dsp:txXfrm>
    </dsp:sp>
    <dsp:sp modelId="{56FB75BF-C44D-4A82-8B25-5232370FC280}">
      <dsp:nvSpPr>
        <dsp:cNvPr id="0" name=""/>
        <dsp:cNvSpPr/>
      </dsp:nvSpPr>
      <dsp:spPr>
        <a:xfrm>
          <a:off x="4987451" y="357396"/>
          <a:ext cx="476120" cy="908965"/>
        </a:xfrm>
        <a:prstGeom prst="chevron">
          <a:avLst>
            <a:gd name="adj" fmla="val 623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724F9-B1DA-4023-AAF2-8DE5135BA36B}">
      <dsp:nvSpPr>
        <dsp:cNvPr id="0" name=""/>
        <dsp:cNvSpPr/>
      </dsp:nvSpPr>
      <dsp:spPr>
        <a:xfrm>
          <a:off x="5463571" y="357837"/>
          <a:ext cx="1298509" cy="908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Book Antiqua" panose="02040602050305030304" pitchFamily="18" charset="0"/>
            </a:rPr>
            <a:t>Build Model</a:t>
          </a:r>
        </a:p>
      </dsp:txBody>
      <dsp:txXfrm>
        <a:off x="5463571" y="357837"/>
        <a:ext cx="1298509" cy="908956"/>
      </dsp:txXfrm>
    </dsp:sp>
    <dsp:sp modelId="{39459286-6FB8-4BFD-9EEA-1C8197169465}">
      <dsp:nvSpPr>
        <dsp:cNvPr id="0" name=""/>
        <dsp:cNvSpPr/>
      </dsp:nvSpPr>
      <dsp:spPr>
        <a:xfrm>
          <a:off x="6762081" y="357396"/>
          <a:ext cx="476120" cy="908965"/>
        </a:xfrm>
        <a:prstGeom prst="chevron">
          <a:avLst>
            <a:gd name="adj" fmla="val 623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505A2-72D2-4BED-8B15-9B8F14212266}">
      <dsp:nvSpPr>
        <dsp:cNvPr id="0" name=""/>
        <dsp:cNvSpPr/>
      </dsp:nvSpPr>
      <dsp:spPr>
        <a:xfrm>
          <a:off x="7238201" y="357837"/>
          <a:ext cx="1298509" cy="908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rgbClr val="C00000"/>
              </a:solidFill>
              <a:latin typeface="Book Antiqua" panose="02040602050305030304" pitchFamily="18" charset="0"/>
            </a:rPr>
            <a:t>Compare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rgbClr val="C00000"/>
              </a:solidFill>
              <a:latin typeface="Book Antiqua" panose="02040602050305030304" pitchFamily="18" charset="0"/>
            </a:rPr>
            <a:t>&amp;/or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rgbClr val="C00000"/>
              </a:solidFill>
              <a:latin typeface="Book Antiqua" panose="02040602050305030304" pitchFamily="18" charset="0"/>
            </a:rPr>
            <a:t>Evaluate</a:t>
          </a:r>
        </a:p>
      </dsp:txBody>
      <dsp:txXfrm>
        <a:off x="7238201" y="357837"/>
        <a:ext cx="1298509" cy="908956"/>
      </dsp:txXfrm>
    </dsp:sp>
    <dsp:sp modelId="{588E0C7A-5E07-4B95-8287-E32087B814BA}">
      <dsp:nvSpPr>
        <dsp:cNvPr id="0" name=""/>
        <dsp:cNvSpPr/>
      </dsp:nvSpPr>
      <dsp:spPr>
        <a:xfrm>
          <a:off x="8536710" y="357396"/>
          <a:ext cx="476120" cy="908965"/>
        </a:xfrm>
        <a:prstGeom prst="chevron">
          <a:avLst>
            <a:gd name="adj" fmla="val 623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5CDBF-48EC-4512-8C4B-F119F8EB8558}">
      <dsp:nvSpPr>
        <dsp:cNvPr id="0" name=""/>
        <dsp:cNvSpPr/>
      </dsp:nvSpPr>
      <dsp:spPr>
        <a:xfrm>
          <a:off x="9012830" y="357837"/>
          <a:ext cx="1298509" cy="908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>
              <a:latin typeface="Book Antiqua" panose="02040602050305030304" pitchFamily="18" charset="0"/>
            </a:rPr>
            <a:t>Validate model</a:t>
          </a:r>
        </a:p>
      </dsp:txBody>
      <dsp:txXfrm>
        <a:off x="9012830" y="357837"/>
        <a:ext cx="1298509" cy="908956"/>
      </dsp:txXfrm>
    </dsp:sp>
    <dsp:sp modelId="{9E920820-8E0C-4EDC-8D95-96816C7F5FF6}">
      <dsp:nvSpPr>
        <dsp:cNvPr id="0" name=""/>
        <dsp:cNvSpPr/>
      </dsp:nvSpPr>
      <dsp:spPr>
        <a:xfrm>
          <a:off x="10311340" y="357396"/>
          <a:ext cx="476120" cy="908965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A5719-07CD-4E0D-8605-765EFC77F702}">
      <dsp:nvSpPr>
        <dsp:cNvPr id="0" name=""/>
        <dsp:cNvSpPr/>
      </dsp:nvSpPr>
      <dsp:spPr>
        <a:xfrm>
          <a:off x="10839400" y="282277"/>
          <a:ext cx="1103732" cy="11037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tx1"/>
              </a:solidFill>
              <a:latin typeface="Book Antiqua" panose="02040602050305030304" pitchFamily="18" charset="0"/>
            </a:rPr>
            <a:t>Deploy and Track</a:t>
          </a:r>
        </a:p>
      </dsp:txBody>
      <dsp:txXfrm>
        <a:off x="11001038" y="443915"/>
        <a:ext cx="780456" cy="7804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CB3DB-AF20-4B31-977E-A6BD773D84BC}">
      <dsp:nvSpPr>
        <dsp:cNvPr id="0" name=""/>
        <dsp:cNvSpPr/>
      </dsp:nvSpPr>
      <dsp:spPr>
        <a:xfrm>
          <a:off x="0" y="0"/>
          <a:ext cx="866632" cy="744464"/>
        </a:xfrm>
        <a:prstGeom prst="ellipse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>
              <a:solidFill>
                <a:schemeClr val="tx1"/>
              </a:solidFill>
              <a:latin typeface="Book Antiqua" panose="02040602050305030304" pitchFamily="18" charset="0"/>
            </a:rPr>
            <a:t>Area under ROC</a:t>
          </a:r>
        </a:p>
      </dsp:txBody>
      <dsp:txXfrm>
        <a:off x="126915" y="109024"/>
        <a:ext cx="612802" cy="5264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CB3DB-AF20-4B31-977E-A6BD773D84BC}">
      <dsp:nvSpPr>
        <dsp:cNvPr id="0" name=""/>
        <dsp:cNvSpPr/>
      </dsp:nvSpPr>
      <dsp:spPr>
        <a:xfrm>
          <a:off x="0" y="0"/>
          <a:ext cx="637218" cy="544990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sSup>
                  <m:sSupPr>
                    <m:ctrlPr>
                      <a:rPr lang="en-GB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e>
                  <m:sup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m:oMathPara>
          </a14:m>
          <a:endParaRPr lang="en-GB" sz="1800" b="0" i="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93318" y="79812"/>
        <a:ext cx="450582" cy="38536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C5543-BCE8-43E2-9797-D555BC9F6D34}">
      <dsp:nvSpPr>
        <dsp:cNvPr id="0" name=""/>
        <dsp:cNvSpPr/>
      </dsp:nvSpPr>
      <dsp:spPr>
        <a:xfrm>
          <a:off x="268891" y="0"/>
          <a:ext cx="720000" cy="6463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i="1" kern="1200" dirty="0">
              <a:latin typeface="Book Antiqua" panose="02040602050305030304" pitchFamily="18" charset="0"/>
            </a:rPr>
            <a:t>Features Selection</a:t>
          </a:r>
        </a:p>
      </dsp:txBody>
      <dsp:txXfrm>
        <a:off x="268891" y="0"/>
        <a:ext cx="720000" cy="64633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48E26-6DA7-43E9-8023-DA7C17EA41A4}">
      <dsp:nvSpPr>
        <dsp:cNvPr id="0" name=""/>
        <dsp:cNvSpPr/>
      </dsp:nvSpPr>
      <dsp:spPr>
        <a:xfrm>
          <a:off x="0" y="0"/>
          <a:ext cx="2500869" cy="120032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1" kern="1200" dirty="0">
              <a:latin typeface="Book Antiqua" panose="02040602050305030304" pitchFamily="18" charset="0"/>
            </a:rPr>
            <a:t>What Feature Selection Method?</a:t>
          </a:r>
        </a:p>
      </dsp:txBody>
      <dsp:txXfrm>
        <a:off x="0" y="0"/>
        <a:ext cx="2500869" cy="360098"/>
      </dsp:txXfrm>
    </dsp:sp>
    <dsp:sp modelId="{25212496-ACE3-4679-B6AC-FAAA36CFE65E}">
      <dsp:nvSpPr>
        <dsp:cNvPr id="0" name=""/>
        <dsp:cNvSpPr/>
      </dsp:nvSpPr>
      <dsp:spPr>
        <a:xfrm>
          <a:off x="251309" y="360128"/>
          <a:ext cx="2000695" cy="1748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latin typeface="Book Antiqua" panose="02040602050305030304" pitchFamily="18" charset="0"/>
            </a:rPr>
            <a:t>Stepwise Method</a:t>
          </a:r>
        </a:p>
      </dsp:txBody>
      <dsp:txXfrm>
        <a:off x="256431" y="365250"/>
        <a:ext cx="1990451" cy="164618"/>
      </dsp:txXfrm>
    </dsp:sp>
    <dsp:sp modelId="{81FE3E2D-4EA3-494D-860F-778A9B3548A6}">
      <dsp:nvSpPr>
        <dsp:cNvPr id="0" name=""/>
        <dsp:cNvSpPr/>
      </dsp:nvSpPr>
      <dsp:spPr>
        <a:xfrm>
          <a:off x="251309" y="561892"/>
          <a:ext cx="2000695" cy="1748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>
              <a:latin typeface="Book Antiqua" panose="02040602050305030304" pitchFamily="18" charset="0"/>
            </a:rPr>
            <a:t>Recursive </a:t>
          </a:r>
          <a:r>
            <a:rPr lang="en-GB" sz="1100" b="0" kern="1200" dirty="0">
              <a:latin typeface="Book Antiqua" panose="02040602050305030304" pitchFamily="18" charset="0"/>
            </a:rPr>
            <a:t>Feature Elimination</a:t>
          </a:r>
        </a:p>
      </dsp:txBody>
      <dsp:txXfrm>
        <a:off x="256431" y="567014"/>
        <a:ext cx="1990451" cy="164618"/>
      </dsp:txXfrm>
    </dsp:sp>
    <dsp:sp modelId="{2046D3C2-C701-458C-A08B-DCBBAF1CB129}">
      <dsp:nvSpPr>
        <dsp:cNvPr id="0" name=""/>
        <dsp:cNvSpPr/>
      </dsp:nvSpPr>
      <dsp:spPr>
        <a:xfrm>
          <a:off x="251309" y="763656"/>
          <a:ext cx="2000695" cy="1748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latin typeface="Book Antiqua" panose="02040602050305030304" pitchFamily="18" charset="0"/>
            </a:rPr>
            <a:t>Principal Component Analysis</a:t>
          </a:r>
        </a:p>
      </dsp:txBody>
      <dsp:txXfrm>
        <a:off x="256431" y="768778"/>
        <a:ext cx="1990451" cy="164618"/>
      </dsp:txXfrm>
    </dsp:sp>
    <dsp:sp modelId="{2B861273-D8EF-428D-BCAE-749498EE6964}">
      <dsp:nvSpPr>
        <dsp:cNvPr id="0" name=""/>
        <dsp:cNvSpPr/>
      </dsp:nvSpPr>
      <dsp:spPr>
        <a:xfrm>
          <a:off x="251309" y="965420"/>
          <a:ext cx="2000695" cy="1748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latin typeface="Book Antiqua" panose="02040602050305030304" pitchFamily="18" charset="0"/>
            </a:rPr>
            <a:t>Wrapper Method</a:t>
          </a:r>
        </a:p>
      </dsp:txBody>
      <dsp:txXfrm>
        <a:off x="256431" y="970542"/>
        <a:ext cx="1990451" cy="16461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93608-06FA-4C8E-9D4D-F5E6A55EF60F}">
      <dsp:nvSpPr>
        <dsp:cNvPr id="0" name=""/>
        <dsp:cNvSpPr/>
      </dsp:nvSpPr>
      <dsp:spPr>
        <a:xfrm>
          <a:off x="210570" y="88"/>
          <a:ext cx="1271598" cy="317899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latin typeface="Book Antiqua" panose="02040602050305030304" pitchFamily="18" charset="0"/>
            </a:rPr>
            <a:t>Model</a:t>
          </a:r>
          <a:endParaRPr lang="en-GB" sz="1600" kern="1200" dirty="0">
            <a:latin typeface="Book Antiqua" panose="02040602050305030304" pitchFamily="18" charset="0"/>
          </a:endParaRPr>
        </a:p>
      </dsp:txBody>
      <dsp:txXfrm>
        <a:off x="219881" y="9399"/>
        <a:ext cx="1252976" cy="299277"/>
      </dsp:txXfrm>
    </dsp:sp>
    <dsp:sp modelId="{3D2DCAE3-BA9D-445E-92F1-172A077D7834}">
      <dsp:nvSpPr>
        <dsp:cNvPr id="0" name=""/>
        <dsp:cNvSpPr/>
      </dsp:nvSpPr>
      <dsp:spPr>
        <a:xfrm rot="5400000">
          <a:off x="818553" y="345803"/>
          <a:ext cx="55632" cy="55632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A6CA3-5791-451B-8281-C4653C272C5C}">
      <dsp:nvSpPr>
        <dsp:cNvPr id="0" name=""/>
        <dsp:cNvSpPr/>
      </dsp:nvSpPr>
      <dsp:spPr>
        <a:xfrm>
          <a:off x="210570" y="429252"/>
          <a:ext cx="1271598" cy="317899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latin typeface="Book Antiqua" panose="02040602050305030304" pitchFamily="18" charset="0"/>
            </a:rPr>
            <a:t>Understandable</a:t>
          </a:r>
          <a:endParaRPr lang="en-GB" sz="1200" kern="1200" dirty="0">
            <a:latin typeface="Book Antiqua" panose="02040602050305030304" pitchFamily="18" charset="0"/>
          </a:endParaRPr>
        </a:p>
      </dsp:txBody>
      <dsp:txXfrm>
        <a:off x="219881" y="438563"/>
        <a:ext cx="1252976" cy="299277"/>
      </dsp:txXfrm>
    </dsp:sp>
    <dsp:sp modelId="{8E354CD4-AB99-4463-A72F-1E519D99836F}">
      <dsp:nvSpPr>
        <dsp:cNvPr id="0" name=""/>
        <dsp:cNvSpPr/>
      </dsp:nvSpPr>
      <dsp:spPr>
        <a:xfrm rot="5400000">
          <a:off x="818553" y="774968"/>
          <a:ext cx="55632" cy="55632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F55A3-103A-4D93-A7B7-2B7E53E44E2B}">
      <dsp:nvSpPr>
        <dsp:cNvPr id="0" name=""/>
        <dsp:cNvSpPr/>
      </dsp:nvSpPr>
      <dsp:spPr>
        <a:xfrm>
          <a:off x="210570" y="858416"/>
          <a:ext cx="1271598" cy="317899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>
              <a:latin typeface="Book Antiqua" panose="02040602050305030304" pitchFamily="18" charset="0"/>
            </a:rPr>
            <a:t>Simple</a:t>
          </a:r>
          <a:endParaRPr lang="en-GB" sz="1200" kern="1200">
            <a:latin typeface="Book Antiqua" panose="02040602050305030304" pitchFamily="18" charset="0"/>
          </a:endParaRPr>
        </a:p>
      </dsp:txBody>
      <dsp:txXfrm>
        <a:off x="219881" y="867727"/>
        <a:ext cx="1252976" cy="299277"/>
      </dsp:txXfrm>
    </dsp:sp>
    <dsp:sp modelId="{6ED4EABB-7974-40DE-A083-581E6B42FA38}">
      <dsp:nvSpPr>
        <dsp:cNvPr id="0" name=""/>
        <dsp:cNvSpPr/>
      </dsp:nvSpPr>
      <dsp:spPr>
        <a:xfrm rot="5400000">
          <a:off x="818553" y="1204132"/>
          <a:ext cx="55632" cy="55632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63627-5B40-4827-B475-2C7B160339F3}">
      <dsp:nvSpPr>
        <dsp:cNvPr id="0" name=""/>
        <dsp:cNvSpPr/>
      </dsp:nvSpPr>
      <dsp:spPr>
        <a:xfrm>
          <a:off x="210570" y="1287581"/>
          <a:ext cx="1271598" cy="317899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>
              <a:latin typeface="Book Antiqua" panose="02040602050305030304" pitchFamily="18" charset="0"/>
            </a:rPr>
            <a:t>Implementable</a:t>
          </a:r>
          <a:endParaRPr lang="en-GB" sz="1200" kern="1200" dirty="0">
            <a:latin typeface="Book Antiqua" panose="02040602050305030304" pitchFamily="18" charset="0"/>
          </a:endParaRPr>
        </a:p>
      </dsp:txBody>
      <dsp:txXfrm>
        <a:off x="219881" y="1296892"/>
        <a:ext cx="1252976" cy="29927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CB3DB-AF20-4B31-977E-A6BD773D84BC}">
      <dsp:nvSpPr>
        <dsp:cNvPr id="0" name=""/>
        <dsp:cNvSpPr/>
      </dsp:nvSpPr>
      <dsp:spPr>
        <a:xfrm>
          <a:off x="76641" y="0"/>
          <a:ext cx="789991" cy="762261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r>
                  <a:rPr lang="en-US" sz="12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𝑅𝑀𝑆𝐸</m:t>
                </m:r>
                <m:r>
                  <a:rPr lang="en-US" sz="12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∗</m:t>
                </m:r>
              </m:oMath>
            </m:oMathPara>
          </a14:m>
          <a:endParaRPr lang="en-GB" sz="1200" b="0" i="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192333" y="111631"/>
        <a:ext cx="558607" cy="53899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8364D-E01B-4492-BFB8-4CCC5E2EF12D}">
      <dsp:nvSpPr>
        <dsp:cNvPr id="0" name=""/>
        <dsp:cNvSpPr/>
      </dsp:nvSpPr>
      <dsp:spPr>
        <a:xfrm>
          <a:off x="0" y="0"/>
          <a:ext cx="5734231" cy="5466257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0876" rIns="195580" bIns="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>
              <a:solidFill>
                <a:schemeClr val="tx1"/>
              </a:solidFill>
              <a:latin typeface="Book Antiqua" panose="02040602050305030304" pitchFamily="18" charset="0"/>
            </a:rPr>
            <a:t>Data Issues</a:t>
          </a:r>
        </a:p>
      </dsp:txBody>
      <dsp:txXfrm rot="16200000">
        <a:off x="-1667742" y="1667742"/>
        <a:ext cx="4482330" cy="1146846"/>
      </dsp:txXfrm>
    </dsp:sp>
    <dsp:sp modelId="{8B79EC03-AE93-41ED-8FC1-2D0E47767B64}">
      <dsp:nvSpPr>
        <dsp:cNvPr id="0" name=""/>
        <dsp:cNvSpPr/>
      </dsp:nvSpPr>
      <dsp:spPr>
        <a:xfrm>
          <a:off x="1146846" y="0"/>
          <a:ext cx="4272002" cy="54662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tx1"/>
              </a:solidFill>
              <a:latin typeface="Book Antiqua" panose="02040602050305030304" pitchFamily="18" charset="0"/>
            </a:rPr>
            <a:t>Accuracy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bg1"/>
              </a:solidFill>
              <a:latin typeface="Book Antiqua" panose="02040602050305030304" pitchFamily="18" charset="0"/>
            </a:rPr>
            <a:t>EHR data entry is focused on efficiency not quality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1"/>
              </a:solidFill>
              <a:highlight>
                <a:srgbClr val="FFFF00"/>
              </a:highlight>
              <a:latin typeface="Book Antiqua" panose="02040602050305030304" pitchFamily="18" charset="0"/>
            </a:rPr>
            <a:t>Clean and Transform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tx1"/>
              </a:solidFill>
              <a:latin typeface="Book Antiqua" panose="02040602050305030304" pitchFamily="18" charset="0"/>
            </a:rPr>
            <a:t>Completeness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bg1"/>
              </a:solidFill>
              <a:latin typeface="Book Antiqua" panose="02040602050305030304" pitchFamily="18" charset="0"/>
            </a:rPr>
            <a:t>Missing patient information (age, sex, race)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1"/>
              </a:solidFill>
              <a:highlight>
                <a:srgbClr val="FFFF00"/>
              </a:highlight>
              <a:latin typeface="Book Antiqua" panose="02040602050305030304" pitchFamily="18" charset="0"/>
            </a:rPr>
            <a:t>Accept, Delete or Impute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tx1"/>
              </a:solidFill>
              <a:latin typeface="Book Antiqua" panose="02040602050305030304" pitchFamily="18" charset="0"/>
            </a:rPr>
            <a:t>Availability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bg1"/>
              </a:solidFill>
              <a:latin typeface="Book Antiqua" panose="02040602050305030304" pitchFamily="18" charset="0"/>
            </a:rPr>
            <a:t>Required variable may not be part of routine data collected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>
              <a:solidFill>
                <a:srgbClr val="C00000"/>
              </a:solidFill>
              <a:highlight>
                <a:srgbClr val="FFFF00"/>
              </a:highlight>
              <a:latin typeface="Book Antiqua" panose="02040602050305030304" pitchFamily="18" charset="0"/>
            </a:rPr>
            <a:t>Not Fit for Use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tx1"/>
              </a:solidFill>
              <a:latin typeface="Book Antiqua" panose="02040602050305030304" pitchFamily="18" charset="0"/>
            </a:rPr>
            <a:t>Bias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1"/>
              </a:solidFill>
              <a:latin typeface="Book Antiqua" panose="02040602050305030304" pitchFamily="18" charset="0"/>
            </a:rPr>
            <a:t>Changes in the definition of the attributes captured in the data</a:t>
          </a:r>
          <a:endParaRPr lang="en-GB" sz="1800" kern="1200" dirty="0">
            <a:solidFill>
              <a:schemeClr val="bg1"/>
            </a:solidFill>
            <a:latin typeface="Book Antiqua" panose="02040602050305030304" pitchFamily="18" charset="0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1"/>
              </a:solidFill>
              <a:highlight>
                <a:srgbClr val="FFFF00"/>
              </a:highlight>
              <a:latin typeface="Book Antiqua" panose="02040602050305030304" pitchFamily="18" charset="0"/>
            </a:rPr>
            <a:t>Transform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1"/>
              </a:solidFill>
              <a:latin typeface="Book Antiqua" panose="02040602050305030304" pitchFamily="18" charset="0"/>
            </a:rPr>
            <a:t>Labelling variables –(race)</a:t>
          </a:r>
          <a:endParaRPr lang="en-GB" sz="1800" kern="1200" dirty="0">
            <a:solidFill>
              <a:schemeClr val="bg1"/>
            </a:solidFill>
            <a:latin typeface="Book Antiqua" panose="02040602050305030304" pitchFamily="18" charset="0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1"/>
              </a:solidFill>
              <a:highlight>
                <a:srgbClr val="FFFF00"/>
              </a:highlight>
              <a:latin typeface="Book Antiqua" panose="02040602050305030304" pitchFamily="18" charset="0"/>
            </a:rPr>
            <a:t>Accept or Delete</a:t>
          </a:r>
        </a:p>
      </dsp:txBody>
      <dsp:txXfrm>
        <a:off x="1146846" y="0"/>
        <a:ext cx="4272002" cy="54662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60E0D-4366-4E77-8A15-15B21094E997}">
      <dsp:nvSpPr>
        <dsp:cNvPr id="0" name=""/>
        <dsp:cNvSpPr/>
      </dsp:nvSpPr>
      <dsp:spPr>
        <a:xfrm rot="5400000">
          <a:off x="2800472" y="-556643"/>
          <a:ext cx="1953333" cy="355495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latin typeface="Book Antiqua" panose="02040602050305030304" pitchFamily="18" charset="0"/>
            </a:rPr>
            <a:t>More Representative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>
              <a:latin typeface="Book Antiqua" panose="02040602050305030304" pitchFamily="18" charset="0"/>
            </a:rPr>
            <a:t>Comprehensive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latin typeface="Book Antiqua" panose="02040602050305030304" pitchFamily="18" charset="0"/>
            </a:rPr>
            <a:t>Readily available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latin typeface="Book Antiqua" panose="02040602050305030304" pitchFamily="18" charset="0"/>
            </a:rPr>
            <a:t>Less expensive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latin typeface="Book Antiqua" panose="02040602050305030304" pitchFamily="18" charset="0"/>
            </a:rPr>
            <a:t>Lesser time involvement</a:t>
          </a:r>
        </a:p>
      </dsp:txBody>
      <dsp:txXfrm rot="-5400000">
        <a:off x="1999662" y="339521"/>
        <a:ext cx="3459600" cy="1762625"/>
      </dsp:txXfrm>
    </dsp:sp>
    <dsp:sp modelId="{E8A6A1E4-CC40-4082-B6BE-37588FFFB582}">
      <dsp:nvSpPr>
        <dsp:cNvPr id="0" name=""/>
        <dsp:cNvSpPr/>
      </dsp:nvSpPr>
      <dsp:spPr>
        <a:xfrm>
          <a:off x="0" y="0"/>
          <a:ext cx="1999662" cy="2441667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>
              <a:solidFill>
                <a:schemeClr val="tx1"/>
              </a:solidFill>
              <a:latin typeface="Book Antiqua" panose="02040602050305030304" pitchFamily="18" charset="0"/>
            </a:rPr>
            <a:t>Pros of EHR Data</a:t>
          </a:r>
          <a:endParaRPr lang="en-GB" sz="380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97615" y="97615"/>
        <a:ext cx="1804432" cy="224643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60E0D-4366-4E77-8A15-15B21094E997}">
      <dsp:nvSpPr>
        <dsp:cNvPr id="0" name=""/>
        <dsp:cNvSpPr/>
      </dsp:nvSpPr>
      <dsp:spPr>
        <a:xfrm rot="5400000">
          <a:off x="2800472" y="-556643"/>
          <a:ext cx="1953333" cy="355495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>
              <a:latin typeface="Book Antiqua" panose="02040602050305030304" pitchFamily="18" charset="0"/>
            </a:rPr>
            <a:t>May not be fit for use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>
              <a:latin typeface="Book Antiqua" panose="02040602050305030304" pitchFamily="18" charset="0"/>
            </a:rPr>
            <a:t>May lack structure and standard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>
              <a:latin typeface="Book Antiqua" panose="02040602050305030304" pitchFamily="18" charset="0"/>
            </a:rPr>
            <a:t>Patient privacy violation and consent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>
              <a:latin typeface="Book Antiqua" panose="02040602050305030304" pitchFamily="18" charset="0"/>
            </a:rPr>
            <a:t>Disruption to workflow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>
              <a:latin typeface="Book Antiqua" panose="02040602050305030304" pitchFamily="18" charset="0"/>
            </a:rPr>
            <a:t>Interoperability</a:t>
          </a:r>
        </a:p>
      </dsp:txBody>
      <dsp:txXfrm rot="-5400000">
        <a:off x="1999662" y="339521"/>
        <a:ext cx="3459600" cy="1762625"/>
      </dsp:txXfrm>
    </dsp:sp>
    <dsp:sp modelId="{E8A6A1E4-CC40-4082-B6BE-37588FFFB582}">
      <dsp:nvSpPr>
        <dsp:cNvPr id="0" name=""/>
        <dsp:cNvSpPr/>
      </dsp:nvSpPr>
      <dsp:spPr>
        <a:xfrm>
          <a:off x="0" y="0"/>
          <a:ext cx="1999662" cy="244166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>
              <a:latin typeface="Book Antiqua" panose="02040602050305030304" pitchFamily="18" charset="0"/>
            </a:rPr>
            <a:t>Cons of EHR Data</a:t>
          </a:r>
          <a:endParaRPr lang="en-GB" sz="3700" kern="1200" dirty="0">
            <a:latin typeface="Book Antiqua" panose="02040602050305030304" pitchFamily="18" charset="0"/>
          </a:endParaRPr>
        </a:p>
      </dsp:txBody>
      <dsp:txXfrm>
        <a:off x="97615" y="97615"/>
        <a:ext cx="1804432" cy="2246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601DF-DF54-4A6E-AC1E-FB24F4229985}">
      <dsp:nvSpPr>
        <dsp:cNvPr id="0" name=""/>
        <dsp:cNvSpPr/>
      </dsp:nvSpPr>
      <dsp:spPr>
        <a:xfrm>
          <a:off x="199927" y="912"/>
          <a:ext cx="787500" cy="2220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1" kern="1200" dirty="0">
              <a:solidFill>
                <a:schemeClr val="tx1"/>
              </a:solidFill>
              <a:latin typeface="Book Antiqua" panose="02040602050305030304" pitchFamily="18" charset="0"/>
            </a:rPr>
            <a:t>Extract</a:t>
          </a:r>
          <a:endParaRPr lang="en-GB" sz="1800" b="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199927" y="912"/>
        <a:ext cx="787500" cy="222049"/>
      </dsp:txXfrm>
    </dsp:sp>
    <dsp:sp modelId="{BF9DE7D9-8EB2-46CA-9FD5-801748DA226A}">
      <dsp:nvSpPr>
        <dsp:cNvPr id="0" name=""/>
        <dsp:cNvSpPr/>
      </dsp:nvSpPr>
      <dsp:spPr>
        <a:xfrm>
          <a:off x="211177" y="234064"/>
          <a:ext cx="765000" cy="222049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1" kern="1200" dirty="0">
              <a:solidFill>
                <a:schemeClr val="tx1"/>
              </a:solidFill>
              <a:latin typeface="Book Antiqua" panose="02040602050305030304" pitchFamily="18" charset="0"/>
            </a:rPr>
            <a:t>Review</a:t>
          </a:r>
        </a:p>
      </dsp:txBody>
      <dsp:txXfrm>
        <a:off x="211177" y="234064"/>
        <a:ext cx="765000" cy="222049"/>
      </dsp:txXfrm>
    </dsp:sp>
    <dsp:sp modelId="{A86D94FA-E67B-446E-80C1-B3A7BFADDD6B}">
      <dsp:nvSpPr>
        <dsp:cNvPr id="0" name=""/>
        <dsp:cNvSpPr/>
      </dsp:nvSpPr>
      <dsp:spPr>
        <a:xfrm>
          <a:off x="233677" y="467216"/>
          <a:ext cx="720000" cy="222049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1" kern="1200" dirty="0">
              <a:solidFill>
                <a:schemeClr val="tx1"/>
              </a:solidFill>
              <a:latin typeface="Book Antiqua" panose="02040602050305030304" pitchFamily="18" charset="0"/>
            </a:rPr>
            <a:t>Clean</a:t>
          </a:r>
          <a:endParaRPr lang="en-GB" sz="1800" b="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233677" y="467216"/>
        <a:ext cx="720000" cy="222049"/>
      </dsp:txXfrm>
    </dsp:sp>
    <dsp:sp modelId="{EF5417C9-3DD0-4604-8255-57F3578EE638}">
      <dsp:nvSpPr>
        <dsp:cNvPr id="0" name=""/>
        <dsp:cNvSpPr/>
      </dsp:nvSpPr>
      <dsp:spPr>
        <a:xfrm>
          <a:off x="53677" y="700368"/>
          <a:ext cx="1080000" cy="222049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1" kern="1200">
              <a:solidFill>
                <a:schemeClr val="tx1"/>
              </a:solidFill>
              <a:latin typeface="Book Antiqua" panose="02040602050305030304" pitchFamily="18" charset="0"/>
            </a:rPr>
            <a:t>Transform</a:t>
          </a:r>
          <a:endParaRPr lang="en-GB" sz="1800" b="0" kern="120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53677" y="700368"/>
        <a:ext cx="1080000" cy="2220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601DF-DF54-4A6E-AC1E-FB24F4229985}">
      <dsp:nvSpPr>
        <dsp:cNvPr id="0" name=""/>
        <dsp:cNvSpPr/>
      </dsp:nvSpPr>
      <dsp:spPr>
        <a:xfrm>
          <a:off x="104876" y="901"/>
          <a:ext cx="1548534" cy="2972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1" kern="1200" dirty="0">
              <a:solidFill>
                <a:schemeClr val="tx1"/>
              </a:solidFill>
              <a:latin typeface="Book Antiqua" panose="02040602050305030304" pitchFamily="18" charset="0"/>
            </a:rPr>
            <a:t>Summary Stats</a:t>
          </a:r>
        </a:p>
      </dsp:txBody>
      <dsp:txXfrm>
        <a:off x="104876" y="901"/>
        <a:ext cx="1548534" cy="297266"/>
      </dsp:txXfrm>
    </dsp:sp>
    <dsp:sp modelId="{A212AC05-BF9F-486F-82EB-018BA634C5B1}">
      <dsp:nvSpPr>
        <dsp:cNvPr id="0" name=""/>
        <dsp:cNvSpPr/>
      </dsp:nvSpPr>
      <dsp:spPr>
        <a:xfrm>
          <a:off x="406643" y="313031"/>
          <a:ext cx="945000" cy="29726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1" kern="1200" dirty="0">
              <a:solidFill>
                <a:schemeClr val="tx1"/>
              </a:solidFill>
              <a:latin typeface="Book Antiqua" panose="02040602050305030304" pitchFamily="18" charset="0"/>
            </a:rPr>
            <a:t>Data Viz</a:t>
          </a:r>
        </a:p>
      </dsp:txBody>
      <dsp:txXfrm>
        <a:off x="406643" y="313031"/>
        <a:ext cx="945000" cy="297266"/>
      </dsp:txXfrm>
    </dsp:sp>
    <dsp:sp modelId="{B65157F4-C59E-4399-8A7A-1DF0BB8AD36B}">
      <dsp:nvSpPr>
        <dsp:cNvPr id="0" name=""/>
        <dsp:cNvSpPr/>
      </dsp:nvSpPr>
      <dsp:spPr>
        <a:xfrm>
          <a:off x="204143" y="625161"/>
          <a:ext cx="1350000" cy="29726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1" kern="1200">
              <a:solidFill>
                <a:schemeClr val="tx1"/>
              </a:solidFill>
              <a:latin typeface="Book Antiqua" panose="02040602050305030304" pitchFamily="18" charset="0"/>
            </a:rPr>
            <a:t>Relationships</a:t>
          </a:r>
          <a:endParaRPr lang="en-GB" sz="1800" b="0" i="1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204143" y="625161"/>
        <a:ext cx="1350000" cy="2972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601DF-DF54-4A6E-AC1E-FB24F4229985}">
      <dsp:nvSpPr>
        <dsp:cNvPr id="0" name=""/>
        <dsp:cNvSpPr/>
      </dsp:nvSpPr>
      <dsp:spPr>
        <a:xfrm>
          <a:off x="406318" y="11"/>
          <a:ext cx="900000" cy="4503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1" kern="1200" dirty="0">
              <a:solidFill>
                <a:schemeClr val="tx1"/>
              </a:solidFill>
              <a:latin typeface="Book Antiqua" panose="02040602050305030304" pitchFamily="18" charset="0"/>
            </a:rPr>
            <a:t>Features</a:t>
          </a:r>
        </a:p>
      </dsp:txBody>
      <dsp:txXfrm>
        <a:off x="406318" y="11"/>
        <a:ext cx="900000" cy="450393"/>
      </dsp:txXfrm>
    </dsp:sp>
    <dsp:sp modelId="{A86D94FA-E67B-446E-80C1-B3A7BFADDD6B}">
      <dsp:nvSpPr>
        <dsp:cNvPr id="0" name=""/>
        <dsp:cNvSpPr/>
      </dsp:nvSpPr>
      <dsp:spPr>
        <a:xfrm>
          <a:off x="327568" y="472924"/>
          <a:ext cx="1057500" cy="450393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1" kern="1200" dirty="0">
              <a:solidFill>
                <a:schemeClr val="tx1"/>
              </a:solidFill>
              <a:latin typeface="Book Antiqua" panose="02040602050305030304" pitchFamily="18" charset="0"/>
            </a:rPr>
            <a:t>Algorithm</a:t>
          </a:r>
        </a:p>
      </dsp:txBody>
      <dsp:txXfrm>
        <a:off x="327568" y="472924"/>
        <a:ext cx="1057500" cy="4503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48E26-6DA7-43E9-8023-DA7C17EA41A4}">
      <dsp:nvSpPr>
        <dsp:cNvPr id="0" name=""/>
        <dsp:cNvSpPr/>
      </dsp:nvSpPr>
      <dsp:spPr>
        <a:xfrm>
          <a:off x="994" y="0"/>
          <a:ext cx="2034827" cy="819149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1" kern="1200" dirty="0">
              <a:latin typeface="Book Antiqua" panose="02040602050305030304" pitchFamily="18" charset="0"/>
            </a:rPr>
            <a:t>What Features?</a:t>
          </a:r>
        </a:p>
      </dsp:txBody>
      <dsp:txXfrm>
        <a:off x="994" y="0"/>
        <a:ext cx="2034827" cy="245744"/>
      </dsp:txXfrm>
    </dsp:sp>
    <dsp:sp modelId="{25212496-ACE3-4679-B6AC-FAAA36CFE65E}">
      <dsp:nvSpPr>
        <dsp:cNvPr id="0" name=""/>
        <dsp:cNvSpPr/>
      </dsp:nvSpPr>
      <dsp:spPr>
        <a:xfrm>
          <a:off x="204477" y="245984"/>
          <a:ext cx="1627862" cy="2469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latin typeface="Book Antiqua" panose="02040602050305030304" pitchFamily="18" charset="0"/>
            </a:rPr>
            <a:t>Data-Driven</a:t>
          </a:r>
        </a:p>
      </dsp:txBody>
      <dsp:txXfrm>
        <a:off x="211711" y="253218"/>
        <a:ext cx="1613394" cy="232516"/>
      </dsp:txXfrm>
    </dsp:sp>
    <dsp:sp modelId="{2046D3C2-C701-458C-A08B-DCBBAF1CB129}">
      <dsp:nvSpPr>
        <dsp:cNvPr id="0" name=""/>
        <dsp:cNvSpPr/>
      </dsp:nvSpPr>
      <dsp:spPr>
        <a:xfrm>
          <a:off x="204477" y="530966"/>
          <a:ext cx="1627862" cy="2469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latin typeface="Book Antiqua" panose="02040602050305030304" pitchFamily="18" charset="0"/>
            </a:rPr>
            <a:t>Knowledge-Based</a:t>
          </a:r>
        </a:p>
      </dsp:txBody>
      <dsp:txXfrm>
        <a:off x="211711" y="538200"/>
        <a:ext cx="1613394" cy="2325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8E195-9A4C-46C7-A24C-CB71A7020D63}">
      <dsp:nvSpPr>
        <dsp:cNvPr id="0" name=""/>
        <dsp:cNvSpPr/>
      </dsp:nvSpPr>
      <dsp:spPr>
        <a:xfrm>
          <a:off x="0" y="111936"/>
          <a:ext cx="2072346" cy="305109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1" kern="1200" dirty="0">
              <a:latin typeface="Book Antiqua" panose="02040602050305030304" pitchFamily="18" charset="0"/>
            </a:rPr>
            <a:t>Train-</a:t>
          </a:r>
          <a:r>
            <a:rPr lang="en-GB" sz="1800" b="1" i="1" kern="1200" dirty="0">
              <a:solidFill>
                <a:srgbClr val="C00000"/>
              </a:solidFill>
              <a:latin typeface="Book Antiqua" panose="02040602050305030304" pitchFamily="18" charset="0"/>
            </a:rPr>
            <a:t>Validate</a:t>
          </a:r>
          <a:r>
            <a:rPr lang="en-GB" sz="1800" b="0" i="1" kern="1200" dirty="0">
              <a:latin typeface="Book Antiqua" panose="02040602050305030304" pitchFamily="18" charset="0"/>
            </a:rPr>
            <a:t>-Test</a:t>
          </a:r>
        </a:p>
      </dsp:txBody>
      <dsp:txXfrm>
        <a:off x="0" y="111936"/>
        <a:ext cx="2072346" cy="3051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C5543-BCE8-43E2-9797-D555BC9F6D34}">
      <dsp:nvSpPr>
        <dsp:cNvPr id="0" name=""/>
        <dsp:cNvSpPr/>
      </dsp:nvSpPr>
      <dsp:spPr>
        <a:xfrm>
          <a:off x="134797" y="0"/>
          <a:ext cx="900000" cy="6463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i="1" kern="1200" dirty="0">
              <a:latin typeface="Book Antiqua" panose="02040602050305030304" pitchFamily="18" charset="0"/>
            </a:rPr>
            <a:t>Compare Algorithms</a:t>
          </a:r>
        </a:p>
      </dsp:txBody>
      <dsp:txXfrm>
        <a:off x="134797" y="0"/>
        <a:ext cx="900000" cy="6463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48E26-6DA7-43E9-8023-DA7C17EA41A4}">
      <dsp:nvSpPr>
        <dsp:cNvPr id="0" name=""/>
        <dsp:cNvSpPr/>
      </dsp:nvSpPr>
      <dsp:spPr>
        <a:xfrm>
          <a:off x="1989" y="0"/>
          <a:ext cx="2034827" cy="1200329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1" kern="1200" dirty="0">
              <a:latin typeface="Book Antiqua" panose="02040602050305030304" pitchFamily="18" charset="0"/>
            </a:rPr>
            <a:t>What Algorithm?</a:t>
          </a:r>
        </a:p>
      </dsp:txBody>
      <dsp:txXfrm>
        <a:off x="1989" y="0"/>
        <a:ext cx="2034827" cy="360098"/>
      </dsp:txXfrm>
    </dsp:sp>
    <dsp:sp modelId="{25212496-ACE3-4679-B6AC-FAAA36CFE65E}">
      <dsp:nvSpPr>
        <dsp:cNvPr id="0" name=""/>
        <dsp:cNvSpPr/>
      </dsp:nvSpPr>
      <dsp:spPr>
        <a:xfrm>
          <a:off x="204477" y="360128"/>
          <a:ext cx="1627862" cy="1748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latin typeface="Book Antiqua" panose="02040602050305030304" pitchFamily="18" charset="0"/>
            </a:rPr>
            <a:t>Logistic Regression</a:t>
          </a:r>
        </a:p>
      </dsp:txBody>
      <dsp:txXfrm>
        <a:off x="209599" y="365250"/>
        <a:ext cx="1617618" cy="164618"/>
      </dsp:txXfrm>
    </dsp:sp>
    <dsp:sp modelId="{2046D3C2-C701-458C-A08B-DCBBAF1CB129}">
      <dsp:nvSpPr>
        <dsp:cNvPr id="0" name=""/>
        <dsp:cNvSpPr/>
      </dsp:nvSpPr>
      <dsp:spPr>
        <a:xfrm>
          <a:off x="204477" y="561892"/>
          <a:ext cx="1627862" cy="1748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latin typeface="Book Antiqua" panose="02040602050305030304" pitchFamily="18" charset="0"/>
            </a:rPr>
            <a:t>Random Forest</a:t>
          </a:r>
        </a:p>
      </dsp:txBody>
      <dsp:txXfrm>
        <a:off x="209599" y="567014"/>
        <a:ext cx="1617618" cy="164618"/>
      </dsp:txXfrm>
    </dsp:sp>
    <dsp:sp modelId="{ED879D59-8A38-46E2-8050-BB6D5E7B5799}">
      <dsp:nvSpPr>
        <dsp:cNvPr id="0" name=""/>
        <dsp:cNvSpPr/>
      </dsp:nvSpPr>
      <dsp:spPr>
        <a:xfrm>
          <a:off x="204477" y="763656"/>
          <a:ext cx="1627862" cy="1748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latin typeface="Book Antiqua" panose="02040602050305030304" pitchFamily="18" charset="0"/>
            </a:rPr>
            <a:t>Gradient Boosted Model</a:t>
          </a:r>
        </a:p>
      </dsp:txBody>
      <dsp:txXfrm>
        <a:off x="209599" y="768778"/>
        <a:ext cx="1617618" cy="164618"/>
      </dsp:txXfrm>
    </dsp:sp>
    <dsp:sp modelId="{A1B08EA5-C0AD-4CAC-BC39-1FE8FD3F2FB1}">
      <dsp:nvSpPr>
        <dsp:cNvPr id="0" name=""/>
        <dsp:cNvSpPr/>
      </dsp:nvSpPr>
      <dsp:spPr>
        <a:xfrm>
          <a:off x="204477" y="965420"/>
          <a:ext cx="1627862" cy="1748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latin typeface="Book Antiqua" panose="02040602050305030304" pitchFamily="18" charset="0"/>
            </a:rPr>
            <a:t>Decision Tree</a:t>
          </a:r>
        </a:p>
      </dsp:txBody>
      <dsp:txXfrm>
        <a:off x="209599" y="970542"/>
        <a:ext cx="1617618" cy="1646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601DF-DF54-4A6E-AC1E-FB24F4229985}">
      <dsp:nvSpPr>
        <dsp:cNvPr id="0" name=""/>
        <dsp:cNvSpPr/>
      </dsp:nvSpPr>
      <dsp:spPr>
        <a:xfrm>
          <a:off x="84855" y="0"/>
          <a:ext cx="1102500" cy="923330"/>
        </a:xfrm>
        <a:prstGeom prst="ellipse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>
              <a:solidFill>
                <a:schemeClr val="tx1"/>
              </a:solidFill>
              <a:latin typeface="Book Antiqua" panose="02040602050305030304" pitchFamily="18" charset="0"/>
            </a:rPr>
            <a:t>Confusion </a:t>
          </a:r>
          <a:r>
            <a:rPr lang="en-GB" sz="1400" b="0" i="0" kern="1200" dirty="0">
              <a:solidFill>
                <a:schemeClr val="tx1"/>
              </a:solidFill>
              <a:latin typeface="Book Antiqua" panose="02040602050305030304" pitchFamily="18" charset="0"/>
            </a:rPr>
            <a:t>Matrix Stats</a:t>
          </a:r>
        </a:p>
      </dsp:txBody>
      <dsp:txXfrm>
        <a:off x="246312" y="135219"/>
        <a:ext cx="779586" cy="652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A399A-BF5E-421D-973E-D04482C96128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C5C49-BBF8-4C05-860C-34389BD62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64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DF95-A25E-C3C4-99D6-F728F05FD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A5004-9C1A-65C4-3630-441AD367C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0F9C8-77C3-B6CB-3280-9099B73B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E0E7-8255-450A-B135-84F5C1887D15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BA1C2-49F4-63DE-754D-34EFF5D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B990C-21A0-F4C6-B8F5-248F5EAC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AEE7-F609-452E-809C-68F696E76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86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B5EF-F426-2186-E8AF-FFA1835B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8E1A9-4A84-AB00-BC2A-A248FCDAE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E309-F2B3-AC0C-C9DC-17B02100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8A0C-8A96-417A-9652-CB703C1A973E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24AB2-7337-D046-D0E8-D164262F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863B6-2530-AB68-0B2C-62A40E78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AEE7-F609-452E-809C-68F696E76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66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B5C84-5CD1-C611-DD85-67C961CEC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71D05-BC5F-4D46-4427-2D8F91C10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B44EC-6591-0FBE-3F20-846ECC26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67C2-3F0D-4316-BC89-AC76761CAE3A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F7A5B-A0D2-A74F-829F-8B312FD4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4CB46-B73B-9435-77EB-5EED55E3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AEE7-F609-452E-809C-68F696E76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48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34B7-B83B-39C7-3602-DDF126AF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AF615-92A1-0BA3-74EC-43483D408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1CBEE-31C7-4899-299D-F1BD5669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5201-161B-4C41-A1DD-394227C83E8A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F831-70AD-0339-E721-27CFE92D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18D23-5FFC-C4C3-DCAE-57E26832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AEE7-F609-452E-809C-68F696E76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8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A192-A64A-6FD7-BF60-A9277E8D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B577D-CE22-BE2A-BDEF-346032BAB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1E2CB-18F0-25DD-63A7-198B4B6F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AAD3-8B50-486E-9B8A-DFE806414D45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A8FBB-703D-987C-CFDE-7E16DDFF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A9372-B20B-AD62-0ECE-4B3F569E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AEE7-F609-452E-809C-68F696E76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9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E0A7-42DE-B6E7-5079-B69DAF80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70C9E-39BF-C881-FCA8-E21DFEB41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BA798-4B6E-312B-A15C-7C3A59A98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2152B-4E81-750C-CE00-82523046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AB1B-59BF-40A6-BC58-BC39368DFA94}" type="datetime1">
              <a:rPr lang="en-GB" smtClean="0"/>
              <a:t>11/01/2025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2F176-54CF-2D9E-E424-01AB4BCD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D8CA8-1F8D-11E9-D8C0-292DB9D9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AEE7-F609-452E-809C-68F696E76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06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96C0-962B-DC63-26EE-F0BABF5C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9235B-53C0-6D4D-0CF3-79B9F7FED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E8679-78F5-06BC-A021-6159042E3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32EB1-BB27-0216-86A5-B07A4F643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6B5B53-B3BD-AE29-3265-1C7E52348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D1B0A-0B15-5052-3457-8E30DC30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1B63-15C7-4D32-BA78-C20D05E1DF9E}" type="datetime1">
              <a:rPr lang="en-GB" smtClean="0"/>
              <a:t>11/01/2025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20F41-F34D-ACFE-062E-120663A4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BC3AA-82D3-A641-9968-BAD4565F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AEE7-F609-452E-809C-68F696E76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2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6BD6-3C4B-FA3E-C94C-B511BC73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F2CB7-7936-7DCB-8E80-C6B97105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C8D1-EF06-4C23-8CE8-FF48803FB62A}" type="datetime1">
              <a:rPr lang="en-GB" smtClean="0"/>
              <a:t>11/01/2025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DE202-3DB7-A113-6B0B-C5759735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075A6-C891-8177-6B19-F65B5B1F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AEE7-F609-452E-809C-68F696E76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01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E540B-4EE1-C67D-A91C-20E815C9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0FE2-BD9B-446A-876C-8086535EB9F9}" type="datetime1">
              <a:rPr lang="en-GB" smtClean="0"/>
              <a:t>11/01/2025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29D7E-1024-4312-ED05-3F7B28BD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0CBB8-7A08-8025-996B-F5B1BCFE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AEE7-F609-452E-809C-68F696E76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92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50E1-D248-57D4-93FE-07A17D6C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9BF14-EEE1-458E-DDDC-1890126D8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6ECF2-BA39-8BF8-77EA-105BB242B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5BE47-374D-A1FB-FD96-20A20842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4155-C770-41CB-B467-E27921F18A88}" type="datetime1">
              <a:rPr lang="en-GB" smtClean="0"/>
              <a:t>11/01/2025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6CA3F-B92D-E6F5-8479-BC9F389C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D954E-0629-02F1-0BB2-4A1792CF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AEE7-F609-452E-809C-68F696E76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71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30CC-A01B-C79C-648F-0F677BE8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7D193-64E7-B12D-8525-75EAA69B6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2AA1A-A441-69F6-DC9E-D6AB4AB65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B7026-08E0-9B1A-2ADE-62ABA1D0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8DC2-5E07-41B5-9FE2-5C7CA8C52B1D}" type="datetime1">
              <a:rPr lang="en-GB" smtClean="0"/>
              <a:t>11/01/2025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6D80B-1DA7-0967-1591-AF1EC93B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FDCD6-D2E5-AA3C-125D-73B41EC4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AEE7-F609-452E-809C-68F696E76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44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56194-D63E-16DE-758E-550589A1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D4CCE-49B6-CD67-5014-DC45252F2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00425-33BF-6409-6BC2-0BFA7FC85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00AD-937D-4740-825F-1AC9AF954207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C137A-D877-2D88-734D-975892DED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EZE-EMIRI CN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F5672-4176-BD86-E900-BD1ABB111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6AEE7-F609-452E-809C-68F696E76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62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microsoft.com/office/2007/relationships/diagramDrawing" Target="../diagrams/drawing5.xml"/><Relationship Id="rId21" Type="http://schemas.microsoft.com/office/2007/relationships/diagramDrawing" Target="../diagrams/drawing4.xml"/><Relationship Id="rId42" Type="http://schemas.openxmlformats.org/officeDocument/2006/relationships/diagramData" Target="../diagrams/data9.xml"/><Relationship Id="rId47" Type="http://schemas.openxmlformats.org/officeDocument/2006/relationships/diagramData" Target="../diagrams/data10.xml"/><Relationship Id="rId63" Type="http://schemas.openxmlformats.org/officeDocument/2006/relationships/diagramLayout" Target="../diagrams/layout12.xml"/><Relationship Id="rId68" Type="http://schemas.openxmlformats.org/officeDocument/2006/relationships/diagramLayout" Target="../diagrams/layout13.xml"/><Relationship Id="rId84" Type="http://schemas.openxmlformats.org/officeDocument/2006/relationships/diagramQuickStyle" Target="../diagrams/quickStyle15.xml"/><Relationship Id="rId16" Type="http://schemas.microsoft.com/office/2007/relationships/diagramDrawing" Target="../diagrams/drawing3.xml"/><Relationship Id="rId11" Type="http://schemas.microsoft.com/office/2007/relationships/diagramDrawing" Target="../diagrams/drawing2.xml"/><Relationship Id="rId32" Type="http://schemas.openxmlformats.org/officeDocument/2006/relationships/diagramData" Target="../diagrams/data7.xml"/><Relationship Id="rId37" Type="http://schemas.openxmlformats.org/officeDocument/2006/relationships/diagramData" Target="../diagrams/data8.xml"/><Relationship Id="rId53" Type="http://schemas.openxmlformats.org/officeDocument/2006/relationships/diagramData" Target="../diagrams/data11.xml"/><Relationship Id="rId58" Type="http://schemas.openxmlformats.org/officeDocument/2006/relationships/diagramData" Target="../diagrams/data12.xml"/><Relationship Id="rId74" Type="http://schemas.openxmlformats.org/officeDocument/2006/relationships/diagramQuickStyle" Target="../diagrams/quickStyle14.xml"/><Relationship Id="rId79" Type="http://schemas.openxmlformats.org/officeDocument/2006/relationships/diagramQuickStyle" Target="../diagrams/quickStyle15.xml"/><Relationship Id="rId5" Type="http://schemas.openxmlformats.org/officeDocument/2006/relationships/diagramColors" Target="../diagrams/colors1.xml"/><Relationship Id="rId1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43" Type="http://schemas.openxmlformats.org/officeDocument/2006/relationships/diagramLayout" Target="../diagrams/layout9.xml"/><Relationship Id="rId48" Type="http://schemas.openxmlformats.org/officeDocument/2006/relationships/diagramLayout" Target="../diagrams/layout10.xml"/><Relationship Id="rId56" Type="http://schemas.openxmlformats.org/officeDocument/2006/relationships/diagramColors" Target="../diagrams/colors11.xml"/><Relationship Id="rId64" Type="http://schemas.openxmlformats.org/officeDocument/2006/relationships/diagramQuickStyle" Target="../diagrams/quickStyle12.xml"/><Relationship Id="rId69" Type="http://schemas.openxmlformats.org/officeDocument/2006/relationships/diagramQuickStyle" Target="../diagrams/quickStyle13.xml"/><Relationship Id="rId77" Type="http://schemas.openxmlformats.org/officeDocument/2006/relationships/diagramData" Target="../diagrams/data16.xml"/><Relationship Id="rId8" Type="http://schemas.openxmlformats.org/officeDocument/2006/relationships/diagramLayout" Target="../diagrams/layout2.xml"/><Relationship Id="rId51" Type="http://schemas.microsoft.com/office/2007/relationships/diagramDrawing" Target="../diagrams/drawing10.xml"/><Relationship Id="rId72" Type="http://schemas.openxmlformats.org/officeDocument/2006/relationships/diagramData" Target="../diagrams/data15.xml"/><Relationship Id="rId80" Type="http://schemas.openxmlformats.org/officeDocument/2006/relationships/diagramColors" Target="../diagrams/colors15.xml"/><Relationship Id="rId85" Type="http://schemas.openxmlformats.org/officeDocument/2006/relationships/diagramColors" Target="../diagrams/colors15.xml"/><Relationship Id="rId3" Type="http://schemas.openxmlformats.org/officeDocument/2006/relationships/diagramLayout" Target="../diagrams/layout1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38" Type="http://schemas.openxmlformats.org/officeDocument/2006/relationships/diagramLayout" Target="../diagrams/layout8.xml"/><Relationship Id="rId46" Type="http://schemas.microsoft.com/office/2007/relationships/diagramDrawing" Target="../diagrams/drawing9.xml"/><Relationship Id="rId59" Type="http://schemas.openxmlformats.org/officeDocument/2006/relationships/diagramLayout" Target="../diagrams/layout11.xml"/><Relationship Id="rId67" Type="http://schemas.openxmlformats.org/officeDocument/2006/relationships/diagramData" Target="../diagrams/data14.xml"/><Relationship Id="rId20" Type="http://schemas.openxmlformats.org/officeDocument/2006/relationships/diagramColors" Target="../diagrams/colors4.xml"/><Relationship Id="rId41" Type="http://schemas.microsoft.com/office/2007/relationships/diagramDrawing" Target="../diagrams/drawing8.xml"/><Relationship Id="rId54" Type="http://schemas.openxmlformats.org/officeDocument/2006/relationships/diagramLayout" Target="../diagrams/layout11.xml"/><Relationship Id="rId62" Type="http://schemas.openxmlformats.org/officeDocument/2006/relationships/diagramData" Target="../diagrams/data13.xml"/><Relationship Id="rId70" Type="http://schemas.openxmlformats.org/officeDocument/2006/relationships/diagramColors" Target="../diagrams/colors13.xml"/><Relationship Id="rId75" Type="http://schemas.openxmlformats.org/officeDocument/2006/relationships/diagramColors" Target="../diagrams/colors14.xml"/><Relationship Id="rId83" Type="http://schemas.openxmlformats.org/officeDocument/2006/relationships/diagramLayout" Target="../diagrams/layout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49" Type="http://schemas.openxmlformats.org/officeDocument/2006/relationships/diagramQuickStyle" Target="../diagrams/quickStyle10.xml"/><Relationship Id="rId57" Type="http://schemas.microsoft.com/office/2007/relationships/diagramDrawing" Target="../diagrams/drawing11.xml"/><Relationship Id="rId10" Type="http://schemas.openxmlformats.org/officeDocument/2006/relationships/diagramColors" Target="../diagrams/colors2.xml"/><Relationship Id="rId31" Type="http://schemas.microsoft.com/office/2007/relationships/diagramDrawing" Target="../diagrams/drawing6.xml"/><Relationship Id="rId44" Type="http://schemas.openxmlformats.org/officeDocument/2006/relationships/diagramQuickStyle" Target="../diagrams/quickStyle9.xml"/><Relationship Id="rId52" Type="http://schemas.openxmlformats.org/officeDocument/2006/relationships/image" Target="../media/image1.png"/><Relationship Id="rId60" Type="http://schemas.openxmlformats.org/officeDocument/2006/relationships/diagramQuickStyle" Target="../diagrams/quickStyle11.xml"/><Relationship Id="rId65" Type="http://schemas.openxmlformats.org/officeDocument/2006/relationships/diagramColors" Target="../diagrams/colors12.xml"/><Relationship Id="rId73" Type="http://schemas.openxmlformats.org/officeDocument/2006/relationships/diagramLayout" Target="../diagrams/layout14.xml"/><Relationship Id="rId78" Type="http://schemas.openxmlformats.org/officeDocument/2006/relationships/diagramLayout" Target="../diagrams/layout15.xml"/><Relationship Id="rId81" Type="http://schemas.microsoft.com/office/2007/relationships/diagramDrawing" Target="../diagrams/drawing15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9" Type="http://schemas.openxmlformats.org/officeDocument/2006/relationships/diagramQuickStyle" Target="../diagrams/quickStyle8.xml"/><Relationship Id="rId34" Type="http://schemas.openxmlformats.org/officeDocument/2006/relationships/diagramQuickStyle" Target="../diagrams/quickStyle7.xml"/><Relationship Id="rId50" Type="http://schemas.openxmlformats.org/officeDocument/2006/relationships/diagramColors" Target="../diagrams/colors10.xml"/><Relationship Id="rId55" Type="http://schemas.openxmlformats.org/officeDocument/2006/relationships/diagramQuickStyle" Target="../diagrams/quickStyle11.xml"/><Relationship Id="rId76" Type="http://schemas.microsoft.com/office/2007/relationships/diagramDrawing" Target="../diagrams/drawing14.xml"/><Relationship Id="rId7" Type="http://schemas.openxmlformats.org/officeDocument/2006/relationships/diagramData" Target="../diagrams/data2.xml"/><Relationship Id="rId71" Type="http://schemas.microsoft.com/office/2007/relationships/diagramDrawing" Target="../diagrams/drawing13.xml"/><Relationship Id="rId2" Type="http://schemas.openxmlformats.org/officeDocument/2006/relationships/diagramData" Target="../diagrams/data1.xml"/><Relationship Id="rId29" Type="http://schemas.openxmlformats.org/officeDocument/2006/relationships/diagramQuickStyle" Target="../diagrams/quickStyle6.xml"/><Relationship Id="rId24" Type="http://schemas.openxmlformats.org/officeDocument/2006/relationships/diagramQuickStyle" Target="../diagrams/quickStyle5.xml"/><Relationship Id="rId40" Type="http://schemas.openxmlformats.org/officeDocument/2006/relationships/diagramColors" Target="../diagrams/colors8.xml"/><Relationship Id="rId45" Type="http://schemas.openxmlformats.org/officeDocument/2006/relationships/diagramColors" Target="../diagrams/colors9.xml"/><Relationship Id="rId66" Type="http://schemas.microsoft.com/office/2007/relationships/diagramDrawing" Target="../diagrams/drawing12.xml"/><Relationship Id="rId61" Type="http://schemas.openxmlformats.org/officeDocument/2006/relationships/diagramColors" Target="../diagrams/colors11.xml"/><Relationship Id="rId82" Type="http://schemas.openxmlformats.org/officeDocument/2006/relationships/diagramData" Target="../diagrams/data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13" Type="http://schemas.openxmlformats.org/officeDocument/2006/relationships/diagramLayout" Target="../diagrams/layout18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9.xml"/><Relationship Id="rId12" Type="http://schemas.openxmlformats.org/officeDocument/2006/relationships/diagramData" Target="../diagrams/data20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5" Type="http://schemas.openxmlformats.org/officeDocument/2006/relationships/diagramColors" Target="../diagrams/colors18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Relationship Id="rId14" Type="http://schemas.openxmlformats.org/officeDocument/2006/relationships/diagramQuickStyle" Target="../diagrams/quickStyl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6B93-AC2C-29DD-F75B-C2962596E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 panose="02040602050305030304" pitchFamily="18" charset="0"/>
                <a:ea typeface="+mj-ea"/>
                <a:cs typeface="+mj-cs"/>
              </a:rPr>
              <a:t>Developing and Validating A Prediction Model For Opioid Dependence In New Users</a:t>
            </a:r>
            <a:endParaRPr lang="en-GB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990F5-9525-22CB-6C2E-B6A8FB71A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7257"/>
            <a:ext cx="9144000" cy="1065496"/>
          </a:xfrm>
          <a:ln w="25400">
            <a:solidFill>
              <a:schemeClr val="bg1"/>
            </a:solidFill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>
                <a:latin typeface="Book Antiqua" panose="02040602050305030304" pitchFamily="18" charset="0"/>
              </a:rPr>
              <a:t>Presentation By: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600" b="1" dirty="0">
                <a:latin typeface="Book Antiqua" panose="02040602050305030304" pitchFamily="18" charset="0"/>
              </a:rPr>
              <a:t>EZE-EMIRI Chidinma Nneka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>
                <a:latin typeface="Book Antiqua" panose="02040602050305030304" pitchFamily="18" charset="0"/>
              </a:rPr>
              <a:t>May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B5A1E-95FE-CB2E-E1D4-22025887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204010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2139-5901-1957-76FA-1B29E0AFD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000"/>
            <a:ext cx="12192000" cy="699400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Book Antiqua" panose="02040602050305030304" pitchFamily="18" charset="0"/>
              </a:rPr>
              <a:t>Designing A Prediction Model For Opioid Dependence In New Users</a:t>
            </a:r>
            <a:endParaRPr lang="en-GB" sz="2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F5B524D-E17C-2F9E-B7EC-44F738714B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544892"/>
              </p:ext>
            </p:extLst>
          </p:nvPr>
        </p:nvGraphicFramePr>
        <p:xfrm>
          <a:off x="88710" y="914400"/>
          <a:ext cx="12014579" cy="1569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37EC070-348E-9BF8-FCEA-5341AFD996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228972"/>
              </p:ext>
            </p:extLst>
          </p:nvPr>
        </p:nvGraphicFramePr>
        <p:xfrm>
          <a:off x="2006220" y="2259962"/>
          <a:ext cx="1187356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46F2D1B-2340-52CD-582B-DEFBC55E3D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1899794"/>
              </p:ext>
            </p:extLst>
          </p:nvPr>
        </p:nvGraphicFramePr>
        <p:xfrm>
          <a:off x="3482452" y="2254396"/>
          <a:ext cx="1758287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033DC50-7C0A-A266-7794-EC2DF6AD6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2216182"/>
              </p:ext>
            </p:extLst>
          </p:nvPr>
        </p:nvGraphicFramePr>
        <p:xfrm>
          <a:off x="5240739" y="2241797"/>
          <a:ext cx="1712637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FE829D14-B2F5-1AFD-7D1B-A07FF9A37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6868692"/>
              </p:ext>
            </p:extLst>
          </p:nvPr>
        </p:nvGraphicFramePr>
        <p:xfrm>
          <a:off x="3343186" y="4156915"/>
          <a:ext cx="2036817" cy="819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A34AF8B0-9190-EA0C-24E0-8AFC02A0C9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7702495"/>
              </p:ext>
            </p:extLst>
          </p:nvPr>
        </p:nvGraphicFramePr>
        <p:xfrm>
          <a:off x="8695739" y="2184478"/>
          <a:ext cx="2072346" cy="517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F11DAA20-BE83-F237-E149-E9596A3B21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1820365"/>
              </p:ext>
            </p:extLst>
          </p:nvPr>
        </p:nvGraphicFramePr>
        <p:xfrm>
          <a:off x="7295495" y="2249382"/>
          <a:ext cx="1034798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C7297318-8664-2BC9-2275-550CD2B7BA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2684615"/>
              </p:ext>
            </p:extLst>
          </p:nvPr>
        </p:nvGraphicFramePr>
        <p:xfrm>
          <a:off x="2115507" y="5143295"/>
          <a:ext cx="2036817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A5EDB764-5E07-D01B-F5CD-39A7B6BCDB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0984763"/>
              </p:ext>
            </p:extLst>
          </p:nvPr>
        </p:nvGraphicFramePr>
        <p:xfrm>
          <a:off x="8695739" y="2934354"/>
          <a:ext cx="1187356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graphicFrame>
        <p:nvGraphicFramePr>
          <p:cNvPr id="53" name="Diagram 52">
            <a:extLst>
              <a:ext uri="{FF2B5EF4-FFF2-40B4-BE49-F238E27FC236}">
                <a16:creationId xmlns:a16="http://schemas.microsoft.com/office/drawing/2014/main" id="{ED2B839D-D811-2951-518F-8A72436103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2423923"/>
              </p:ext>
            </p:extLst>
          </p:nvPr>
        </p:nvGraphicFramePr>
        <p:xfrm>
          <a:off x="9901453" y="2934353"/>
          <a:ext cx="866632" cy="745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7" r:lo="rId48" r:qs="rId49" r:cs="rId50"/>
          </a:graphicData>
        </a:graphic>
      </p:graphicFrame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DA9C28B-20F8-791D-E1BA-77AE684E6C3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9289417" y="2609850"/>
            <a:ext cx="0" cy="32450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98AD287-9F04-0642-C88E-970BA3D7F1FE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10334769" y="2609850"/>
            <a:ext cx="0" cy="324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2" name="Table 4">
                <a:extLst>
                  <a:ext uri="{FF2B5EF4-FFF2-40B4-BE49-F238E27FC236}">
                    <a16:creationId xmlns:a16="http://schemas.microsoft.com/office/drawing/2014/main" id="{4B2076E3-02E2-A3D0-9D4D-AA7E03DBE77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2966480"/>
                  </p:ext>
                </p:extLst>
              </p:nvPr>
            </p:nvGraphicFramePr>
            <p:xfrm>
              <a:off x="7137749" y="4379406"/>
              <a:ext cx="4857579" cy="19642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695">
                      <a:extLst>
                        <a:ext uri="{9D8B030D-6E8A-4147-A177-3AD203B41FA5}">
                          <a16:colId xmlns:a16="http://schemas.microsoft.com/office/drawing/2014/main" val="692543649"/>
                        </a:ext>
                      </a:extLst>
                    </a:gridCol>
                    <a:gridCol w="995104">
                      <a:extLst>
                        <a:ext uri="{9D8B030D-6E8A-4147-A177-3AD203B41FA5}">
                          <a16:colId xmlns:a16="http://schemas.microsoft.com/office/drawing/2014/main" val="1846130040"/>
                        </a:ext>
                      </a:extLst>
                    </a:gridCol>
                    <a:gridCol w="940526">
                      <a:extLst>
                        <a:ext uri="{9D8B030D-6E8A-4147-A177-3AD203B41FA5}">
                          <a16:colId xmlns:a16="http://schemas.microsoft.com/office/drawing/2014/main" val="2936857490"/>
                        </a:ext>
                      </a:extLst>
                    </a:gridCol>
                    <a:gridCol w="953589">
                      <a:extLst>
                        <a:ext uri="{9D8B030D-6E8A-4147-A177-3AD203B41FA5}">
                          <a16:colId xmlns:a16="http://schemas.microsoft.com/office/drawing/2014/main" val="722521053"/>
                        </a:ext>
                      </a:extLst>
                    </a:gridCol>
                    <a:gridCol w="1466665">
                      <a:extLst>
                        <a:ext uri="{9D8B030D-6E8A-4147-A177-3AD203B41FA5}">
                          <a16:colId xmlns:a16="http://schemas.microsoft.com/office/drawing/2014/main" val="2552833031"/>
                        </a:ext>
                      </a:extLst>
                    </a:gridCol>
                  </a:tblGrid>
                  <a:tr h="256290">
                    <a:tc gridSpan="2">
                      <a:txBody>
                        <a:bodyPr/>
                        <a:lstStyle/>
                        <a:p>
                          <a:endParaRPr lang="en-GB" sz="800" dirty="0">
                            <a:latin typeface="Book Antiqua" panose="020406020503050303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sz="1100" dirty="0">
                            <a:latin typeface="Book Antiqua" panose="020406020503050303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Predicted Condition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800" dirty="0">
                            <a:latin typeface="Book Antiqua" panose="020406020503050303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51579774"/>
                      </a:ext>
                    </a:extLst>
                  </a:tr>
                  <a:tr h="458169">
                    <a:tc>
                      <a:txBody>
                        <a:bodyPr/>
                        <a:lstStyle/>
                        <a:p>
                          <a:endParaRPr lang="en-GB" sz="800" dirty="0">
                            <a:latin typeface="Book Antiqua" panose="020406020503050303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Total Population</a:t>
                          </a:r>
                        </a:p>
                        <a:p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(P +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Positive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</a:t>
                          </a:r>
                          <a:r>
                            <a:rPr lang="en-GB" sz="800" dirty="0" err="1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pP</a:t>
                          </a:r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Negative 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</a:t>
                          </a:r>
                          <a:r>
                            <a:rPr lang="en-GB" sz="800" dirty="0" err="1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pN</a:t>
                          </a:r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)</a:t>
                          </a:r>
                        </a:p>
                        <a:p>
                          <a:endParaRPr lang="en-GB" sz="800" dirty="0">
                            <a:latin typeface="Book Antiqua" panose="020406020503050303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F1 Score</a:t>
                          </a:r>
                        </a:p>
                        <a:p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f>
                                <m:fPr>
                                  <m:ctrlPr>
                                    <a:rPr lang="en-GB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𝑷𝒓𝒆𝒄𝒊𝒔𝒊𝒐𝒏</m:t>
                                  </m:r>
                                  <m: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×</m:t>
                                  </m:r>
                                  <m: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𝑹𝒆𝒄𝒂𝒍𝒍</m:t>
                                  </m:r>
                                </m:num>
                                <m:den>
                                  <m: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𝑷𝒓𝒆𝒄𝒊𝒔𝒊𝒐𝒏</m:t>
                                  </m:r>
                                  <m: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𝑹𝒆𝒄𝒂𝒍𝒍</m:t>
                                  </m:r>
                                </m:den>
                              </m:f>
                            </m:oMath>
                          </a14:m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552915"/>
                      </a:ext>
                    </a:extLst>
                  </a:tr>
                  <a:tr h="389126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Actual Condition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Positive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(P)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True Positive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(TP)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False Negative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(FN)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Recall / Sensitivity</a:t>
                          </a:r>
                        </a:p>
                        <a:p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𝑻𝑷</m:t>
                                  </m:r>
                                </m:num>
                                <m:den>
                                  <m:r>
                                    <a:rPr lang="en-US" sz="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</m:t>
                                  </m:r>
                                </m:den>
                              </m:f>
                            </m:oMath>
                          </a14:m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)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643515"/>
                      </a:ext>
                    </a:extLst>
                  </a:tr>
                  <a:tr h="389126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Negative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False Positive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(FP)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True Negative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(TN)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Specificity</a:t>
                          </a:r>
                        </a:p>
                        <a:p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  <m:r>
                                    <a:rPr lang="en-US" sz="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</m:num>
                                <m:den>
                                  <m:r>
                                    <a:rPr lang="en-US" sz="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</m:den>
                              </m:f>
                            </m:oMath>
                          </a14:m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057305"/>
                      </a:ext>
                    </a:extLst>
                  </a:tr>
                  <a:tr h="471507">
                    <a:tc>
                      <a:txBody>
                        <a:bodyPr/>
                        <a:lstStyle/>
                        <a:p>
                          <a:endParaRPr lang="en-GB" sz="800" dirty="0">
                            <a:latin typeface="Book Antiqua" panose="020406020503050303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Prevalence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8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8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GB" sz="8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oMath>
                          </a14:m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Precision / PPV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𝑻𝑷</m:t>
                                  </m:r>
                                </m:num>
                                <m:den>
                                  <m:r>
                                    <a:rPr lang="en-US" sz="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𝒑𝑷</m:t>
                                  </m:r>
                                </m:den>
                              </m:f>
                            </m:oMath>
                          </a14:m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NPV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8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8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𝑝𝑁</m:t>
                                  </m:r>
                                </m:den>
                              </m:f>
                            </m:oMath>
                          </a14:m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Accuracy</a:t>
                          </a:r>
                        </a:p>
                        <a:p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GB" sz="800" b="1" i="1" dirty="0" smtClean="0">
                                      <a:latin typeface="Book Antiqua" panose="02040602050305030304" pitchFamily="18" charset="0"/>
                                      <a:ea typeface="Cambria Math" panose="02040503050406030204" pitchFamily="18" charset="0"/>
                                    </a:rPr>
                                    <m:t>TP</m:t>
                                  </m:r>
                                  <m:r>
                                    <m:rPr>
                                      <m:nor/>
                                    </m:rPr>
                                    <a:rPr lang="en-GB" sz="800" b="1" i="1" dirty="0" smtClean="0">
                                      <a:latin typeface="Book Antiqua" panose="020406020503050303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en-GB" sz="800" b="1" i="1" dirty="0" smtClean="0">
                                      <a:latin typeface="Book Antiqua" panose="02040602050305030304" pitchFamily="18" charset="0"/>
                                      <a:ea typeface="Cambria Math" panose="02040503050406030204" pitchFamily="18" charset="0"/>
                                    </a:rPr>
                                    <m:t>TN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GB" sz="800" b="1" i="1" dirty="0" smtClean="0">
                                      <a:latin typeface="Book Antiqua" panose="020406020503050303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800" b="1" i="1" dirty="0" smtClean="0">
                                      <a:latin typeface="Book Antiqua" panose="020406020503050303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800" b="1" i="1" dirty="0" smtClean="0">
                                      <a:latin typeface="Book Antiqua" panose="02040602050305030304" pitchFamily="18" charset="0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</m:den>
                              </m:f>
                            </m:oMath>
                          </a14:m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)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5636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2" name="Table 4">
                <a:extLst>
                  <a:ext uri="{FF2B5EF4-FFF2-40B4-BE49-F238E27FC236}">
                    <a16:creationId xmlns:a16="http://schemas.microsoft.com/office/drawing/2014/main" id="{4B2076E3-02E2-A3D0-9D4D-AA7E03DBE77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2966480"/>
                  </p:ext>
                </p:extLst>
              </p:nvPr>
            </p:nvGraphicFramePr>
            <p:xfrm>
              <a:off x="7137749" y="4379406"/>
              <a:ext cx="4857579" cy="19642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695">
                      <a:extLst>
                        <a:ext uri="{9D8B030D-6E8A-4147-A177-3AD203B41FA5}">
                          <a16:colId xmlns:a16="http://schemas.microsoft.com/office/drawing/2014/main" val="692543649"/>
                        </a:ext>
                      </a:extLst>
                    </a:gridCol>
                    <a:gridCol w="995104">
                      <a:extLst>
                        <a:ext uri="{9D8B030D-6E8A-4147-A177-3AD203B41FA5}">
                          <a16:colId xmlns:a16="http://schemas.microsoft.com/office/drawing/2014/main" val="1846130040"/>
                        </a:ext>
                      </a:extLst>
                    </a:gridCol>
                    <a:gridCol w="940526">
                      <a:extLst>
                        <a:ext uri="{9D8B030D-6E8A-4147-A177-3AD203B41FA5}">
                          <a16:colId xmlns:a16="http://schemas.microsoft.com/office/drawing/2014/main" val="2936857490"/>
                        </a:ext>
                      </a:extLst>
                    </a:gridCol>
                    <a:gridCol w="953589">
                      <a:extLst>
                        <a:ext uri="{9D8B030D-6E8A-4147-A177-3AD203B41FA5}">
                          <a16:colId xmlns:a16="http://schemas.microsoft.com/office/drawing/2014/main" val="722521053"/>
                        </a:ext>
                      </a:extLst>
                    </a:gridCol>
                    <a:gridCol w="1466665">
                      <a:extLst>
                        <a:ext uri="{9D8B030D-6E8A-4147-A177-3AD203B41FA5}">
                          <a16:colId xmlns:a16="http://schemas.microsoft.com/office/drawing/2014/main" val="2552833031"/>
                        </a:ext>
                      </a:extLst>
                    </a:gridCol>
                  </a:tblGrid>
                  <a:tr h="256290">
                    <a:tc gridSpan="2">
                      <a:txBody>
                        <a:bodyPr/>
                        <a:lstStyle/>
                        <a:p>
                          <a:endParaRPr lang="en-GB" sz="800" dirty="0">
                            <a:latin typeface="Book Antiqua" panose="020406020503050303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sz="1100" dirty="0">
                            <a:latin typeface="Book Antiqua" panose="020406020503050303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Predicted Condition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800" dirty="0">
                            <a:latin typeface="Book Antiqua" panose="020406020503050303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51579774"/>
                      </a:ext>
                    </a:extLst>
                  </a:tr>
                  <a:tr h="458169">
                    <a:tc>
                      <a:txBody>
                        <a:bodyPr/>
                        <a:lstStyle/>
                        <a:p>
                          <a:endParaRPr lang="en-GB" sz="800" dirty="0">
                            <a:latin typeface="Book Antiqua" panose="020406020503050303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Total Population</a:t>
                          </a:r>
                        </a:p>
                        <a:p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(P +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Positive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</a:t>
                          </a:r>
                          <a:r>
                            <a:rPr lang="en-GB" sz="800" dirty="0" err="1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pP</a:t>
                          </a:r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Negative 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</a:t>
                          </a:r>
                          <a:r>
                            <a:rPr lang="en-GB" sz="800" dirty="0" err="1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pN</a:t>
                          </a:r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)</a:t>
                          </a:r>
                        </a:p>
                        <a:p>
                          <a:endParaRPr lang="en-GB" sz="800" dirty="0">
                            <a:latin typeface="Book Antiqua" panose="020406020503050303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2"/>
                          <a:stretch>
                            <a:fillRect l="-231535" t="-57333" r="-830" b="-27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552915"/>
                      </a:ext>
                    </a:extLst>
                  </a:tr>
                  <a:tr h="389126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Actual Condition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Positive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(P)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True Positive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(TP)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False Negative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(FN)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2"/>
                          <a:stretch>
                            <a:fillRect l="-231535" t="-184375" r="-83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643515"/>
                      </a:ext>
                    </a:extLst>
                  </a:tr>
                  <a:tr h="389126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Negative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False Positive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(FP)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True Negative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(TN)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2"/>
                          <a:stretch>
                            <a:fillRect l="-231535" t="-284375" r="-83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9057305"/>
                      </a:ext>
                    </a:extLst>
                  </a:tr>
                  <a:tr h="471507">
                    <a:tc>
                      <a:txBody>
                        <a:bodyPr/>
                        <a:lstStyle/>
                        <a:p>
                          <a:endParaRPr lang="en-GB" sz="800" dirty="0">
                            <a:latin typeface="Book Antiqua" panose="020406020503050303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2"/>
                          <a:stretch>
                            <a:fillRect l="-50610" t="-315385" r="-337805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2"/>
                          <a:stretch>
                            <a:fillRect l="-160390" t="-315385" r="-259740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2"/>
                          <a:stretch>
                            <a:fillRect l="-255414" t="-315385" r="-154777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2"/>
                          <a:stretch>
                            <a:fillRect l="-231535" t="-315385" r="-830" b="-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5636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Diagram 63">
                <a:extLst>
                  <a:ext uri="{FF2B5EF4-FFF2-40B4-BE49-F238E27FC236}">
                    <a16:creationId xmlns:a16="http://schemas.microsoft.com/office/drawing/2014/main" id="{3C1E3312-E6AC-28BE-9B10-20F4AE10083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58196205"/>
                  </p:ext>
                </p:extLst>
              </p:nvPr>
            </p:nvGraphicFramePr>
            <p:xfrm>
              <a:off x="11074102" y="2345886"/>
              <a:ext cx="637218" cy="54605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53" r:lo="rId54" r:qs="rId55" r:cs="rId56"/>
              </a:graphicData>
            </a:graphic>
          </p:graphicFrame>
        </mc:Choice>
        <mc:Fallback xmlns="">
          <p:graphicFrame>
            <p:nvGraphicFramePr>
              <p:cNvPr id="64" name="Diagram 63">
                <a:extLst>
                  <a:ext uri="{FF2B5EF4-FFF2-40B4-BE49-F238E27FC236}">
                    <a16:creationId xmlns:a16="http://schemas.microsoft.com/office/drawing/2014/main" id="{3C1E3312-E6AC-28BE-9B10-20F4AE10083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58196205"/>
                  </p:ext>
                </p:extLst>
              </p:nvPr>
            </p:nvGraphicFramePr>
            <p:xfrm>
              <a:off x="11074102" y="2345886"/>
              <a:ext cx="637218" cy="54605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58" r:lo="rId59" r:qs="rId60" r:cs="rId61"/>
              </a:graphicData>
            </a:graphic>
          </p:graphicFrame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4D9FC5E-56B0-3787-6336-39193E2067B2}"/>
              </a:ext>
            </a:extLst>
          </p:cNvPr>
          <p:cNvCxnSpPr>
            <a:cxnSpLocks/>
          </p:cNvCxnSpPr>
          <p:nvPr/>
        </p:nvCxnSpPr>
        <p:spPr>
          <a:xfrm flipH="1" flipV="1">
            <a:off x="10780676" y="2430575"/>
            <a:ext cx="293426" cy="188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4" name="Diagram 73">
            <a:extLst>
              <a:ext uri="{FF2B5EF4-FFF2-40B4-BE49-F238E27FC236}">
                <a16:creationId xmlns:a16="http://schemas.microsoft.com/office/drawing/2014/main" id="{ADB50A77-F160-4C44-ED13-A95F4BA848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650888"/>
              </p:ext>
            </p:extLst>
          </p:nvPr>
        </p:nvGraphicFramePr>
        <p:xfrm>
          <a:off x="7260319" y="2984247"/>
          <a:ext cx="1034798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2" r:lo="rId63" r:qs="rId64" r:cs="rId65"/>
          </a:graphicData>
        </a:graphic>
      </p:graphicFrame>
      <p:graphicFrame>
        <p:nvGraphicFramePr>
          <p:cNvPr id="78" name="Diagram 77">
            <a:extLst>
              <a:ext uri="{FF2B5EF4-FFF2-40B4-BE49-F238E27FC236}">
                <a16:creationId xmlns:a16="http://schemas.microsoft.com/office/drawing/2014/main" id="{0711EBF6-8483-21C0-2A53-F877B0FC61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0657508"/>
              </p:ext>
            </p:extLst>
          </p:nvPr>
        </p:nvGraphicFramePr>
        <p:xfrm>
          <a:off x="4316171" y="5143296"/>
          <a:ext cx="2503314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7" r:lo="rId68" r:qs="rId69" r:cs="rId70"/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B87C425B-BAF3-A76C-9A7F-1C8DDB912DC4}"/>
              </a:ext>
            </a:extLst>
          </p:cNvPr>
          <p:cNvSpPr txBox="1"/>
          <p:nvPr/>
        </p:nvSpPr>
        <p:spPr>
          <a:xfrm>
            <a:off x="-39189" y="6492239"/>
            <a:ext cx="1223118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Book Antiqua" panose="02040602050305030304" pitchFamily="18" charset="0"/>
              </a:rPr>
              <a:t>All models are wrong, but some are useful -George Box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D9487EB-E7A6-A480-4DB7-576C509B339E}"/>
              </a:ext>
            </a:extLst>
          </p:cNvPr>
          <p:cNvGrpSpPr/>
          <p:nvPr/>
        </p:nvGrpSpPr>
        <p:grpSpPr>
          <a:xfrm>
            <a:off x="196672" y="4430278"/>
            <a:ext cx="1692740" cy="1913346"/>
            <a:chOff x="53370" y="2530323"/>
            <a:chExt cx="1858535" cy="1772240"/>
          </a:xfrm>
        </p:grpSpPr>
        <p:graphicFrame>
          <p:nvGraphicFramePr>
            <p:cNvPr id="90" name="Diagram 89">
              <a:extLst>
                <a:ext uri="{FF2B5EF4-FFF2-40B4-BE49-F238E27FC236}">
                  <a16:creationId xmlns:a16="http://schemas.microsoft.com/office/drawing/2014/main" id="{FB31C4D0-6CBA-7F81-2414-61E4BAA4F7E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90489010"/>
                </p:ext>
              </p:extLst>
            </p:nvPr>
          </p:nvGraphicFramePr>
          <p:xfrm>
            <a:off x="53370" y="2815402"/>
            <a:ext cx="1858535" cy="148716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2" r:lo="rId73" r:qs="rId74" r:cs="rId75"/>
            </a:graphicData>
          </a:graphic>
        </p:graphicFrame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7C3B945-334A-6AC7-00EA-7C3BF383BCE4}"/>
                </a:ext>
              </a:extLst>
            </p:cNvPr>
            <p:cNvSpPr txBox="1"/>
            <p:nvPr/>
          </p:nvSpPr>
          <p:spPr>
            <a:xfrm>
              <a:off x="53370" y="2530323"/>
              <a:ext cx="1858535" cy="28507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GOAL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A584FC06-1B22-AC34-8662-BC33EA8700F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74346339"/>
                  </p:ext>
                </p:extLst>
              </p:nvPr>
            </p:nvGraphicFramePr>
            <p:xfrm>
              <a:off x="10795755" y="2975154"/>
              <a:ext cx="866633" cy="76226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7" r:lo="rId78" r:qs="rId79" r:cs="rId80"/>
              </a:graphicData>
            </a:graphic>
          </p:graphicFrame>
        </mc:Choice>
        <mc:Fallback xmlns="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A584FC06-1B22-AC34-8662-BC33EA8700F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74346339"/>
                  </p:ext>
                </p:extLst>
              </p:nvPr>
            </p:nvGraphicFramePr>
            <p:xfrm>
              <a:off x="10795755" y="2975154"/>
              <a:ext cx="866633" cy="76226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2" r:lo="rId83" r:qs="rId84" r:cs="rId85"/>
              </a:graphicData>
            </a:graphic>
          </p:graphicFrame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E3B11F-8F14-545A-1F72-7AD39B76ECFA}"/>
              </a:ext>
            </a:extLst>
          </p:cNvPr>
          <p:cNvCxnSpPr>
            <a:cxnSpLocks/>
          </p:cNvCxnSpPr>
          <p:nvPr/>
        </p:nvCxnSpPr>
        <p:spPr>
          <a:xfrm>
            <a:off x="10768085" y="2609850"/>
            <a:ext cx="252034" cy="437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AC62E1-C789-4AA3-36B0-27DAB8E54E2A}"/>
              </a:ext>
            </a:extLst>
          </p:cNvPr>
          <p:cNvSpPr txBox="1"/>
          <p:nvPr/>
        </p:nvSpPr>
        <p:spPr>
          <a:xfrm>
            <a:off x="8979089" y="918313"/>
            <a:ext cx="178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Cross-validation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FB2A31-04C4-0CDC-4318-D1BF517B49DB}"/>
              </a:ext>
            </a:extLst>
          </p:cNvPr>
          <p:cNvSpPr txBox="1"/>
          <p:nvPr/>
        </p:nvSpPr>
        <p:spPr>
          <a:xfrm>
            <a:off x="194314" y="3131049"/>
            <a:ext cx="675906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Overfitting – when a model fits too closely or even exactly to its training data, resulting in a model that can’t make accurate predictions or conclusions from any data other than the training data</a:t>
            </a:r>
            <a:endParaRPr lang="en-GB" sz="2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1D4D1-DA24-4284-A69F-7C3E6EA4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57441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709C359-E670-F27E-295B-9AE64533FA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7643778"/>
              </p:ext>
            </p:extLst>
          </p:nvPr>
        </p:nvGraphicFramePr>
        <p:xfrm>
          <a:off x="145869" y="1176743"/>
          <a:ext cx="5734231" cy="5466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67FE5439-C719-11C4-C902-FF8C77B8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63" y="215000"/>
            <a:ext cx="12205063" cy="699400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Book Antiqua" panose="02040602050305030304" pitchFamily="18" charset="0"/>
              </a:rPr>
              <a:t>Data Challenges</a:t>
            </a:r>
            <a:endParaRPr lang="en-GB" sz="2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FDBFF6F-C4A4-5DD9-4884-D580C1F36A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9356463"/>
              </p:ext>
            </p:extLst>
          </p:nvPr>
        </p:nvGraphicFramePr>
        <p:xfrm>
          <a:off x="6215016" y="1468204"/>
          <a:ext cx="5554617" cy="2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8E3701B-5C62-A823-07F3-75520FA43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643045"/>
              </p:ext>
            </p:extLst>
          </p:nvPr>
        </p:nvGraphicFramePr>
        <p:xfrm>
          <a:off x="6215016" y="4029710"/>
          <a:ext cx="5554617" cy="2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A049BC-F100-447A-8207-8D0ED7A7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350994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6A26-DC27-8C98-AF86-76195CE89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377441"/>
            <a:ext cx="12191999" cy="210311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4800" dirty="0"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en-GB" sz="4800" dirty="0">
                <a:latin typeface="Book Antiqua" panose="02040602050305030304" pitchFamily="18" charset="0"/>
              </a:rPr>
              <a:t>THE END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736A06-7346-79B5-CC2B-BEEF645A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385931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357</Words>
  <Application>Microsoft Office PowerPoint</Application>
  <PresentationFormat>Widescreen</PresentationFormat>
  <Paragraphs>118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Arial</vt:lpstr>
      <vt:lpstr>Book Antiqua</vt:lpstr>
      <vt:lpstr>Calibri</vt:lpstr>
      <vt:lpstr>Calibri Light</vt:lpstr>
      <vt:lpstr>Cambria Math</vt:lpstr>
      <vt:lpstr>Office Theme</vt:lpstr>
      <vt:lpstr>Developing and Validating A Prediction Model For Opioid Dependence In New Users</vt:lpstr>
      <vt:lpstr>Designing A Prediction Model For Opioid Dependence In New Users</vt:lpstr>
      <vt:lpstr>Data 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Chiya Eze-Emiri</dc:creator>
  <cp:lastModifiedBy>C E</cp:lastModifiedBy>
  <cp:revision>8</cp:revision>
  <dcterms:created xsi:type="dcterms:W3CDTF">2023-05-18T21:49:33Z</dcterms:created>
  <dcterms:modified xsi:type="dcterms:W3CDTF">2025-01-11T19:30:21Z</dcterms:modified>
</cp:coreProperties>
</file>