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5" r:id="rId9"/>
    <p:sldId id="264" r:id="rId10"/>
    <p:sldId id="269" r:id="rId11"/>
    <p:sldId id="270" r:id="rId12"/>
    <p:sldId id="271" r:id="rId13"/>
    <p:sldId id="272" r:id="rId14"/>
    <p:sldId id="267" r:id="rId15"/>
    <p:sldId id="273" r:id="rId16"/>
    <p:sldId id="275" r:id="rId17"/>
    <p:sldId id="274" r:id="rId18"/>
    <p:sldId id="278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FEB"/>
    <a:srgbClr val="660033"/>
    <a:srgbClr val="660066"/>
    <a:srgbClr val="663300"/>
    <a:srgbClr val="CC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504" autoAdjust="0"/>
  </p:normalViewPr>
  <p:slideViewPr>
    <p:cSldViewPr snapToGrid="0">
      <p:cViewPr varScale="1">
        <p:scale>
          <a:sx n="63" d="100"/>
          <a:sy n="63" d="100"/>
        </p:scale>
        <p:origin x="80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27FFF-02A9-4844-9E30-0E5CFB3872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D1F9FB-A36D-41C9-963A-5DA634DC76D6}">
      <dgm:prSet custT="1"/>
      <dgm:spPr>
        <a:solidFill>
          <a:srgbClr val="7030A0"/>
        </a:solidFill>
      </dgm:spPr>
      <dgm:t>
        <a:bodyPr/>
        <a:lstStyle/>
        <a:p>
          <a:r>
            <a:rPr lang="en-US" sz="2400" b="1" dirty="0"/>
            <a:t>1. Research</a:t>
          </a:r>
          <a:endParaRPr lang="en-GB" sz="2400" dirty="0"/>
        </a:p>
      </dgm:t>
    </dgm:pt>
    <dgm:pt modelId="{03134AAA-443C-46EC-B233-E324244B7372}" type="parTrans" cxnId="{D1C8339E-D071-4AA5-BDB9-BF2CD130B9DF}">
      <dgm:prSet/>
      <dgm:spPr/>
      <dgm:t>
        <a:bodyPr/>
        <a:lstStyle/>
        <a:p>
          <a:endParaRPr lang="en-GB"/>
        </a:p>
      </dgm:t>
    </dgm:pt>
    <dgm:pt modelId="{2481BA01-6815-4DC0-B751-F9E013D6DCC7}" type="sibTrans" cxnId="{D1C8339E-D071-4AA5-BDB9-BF2CD130B9DF}">
      <dgm:prSet/>
      <dgm:spPr/>
      <dgm:t>
        <a:bodyPr/>
        <a:lstStyle/>
        <a:p>
          <a:endParaRPr lang="en-GB"/>
        </a:p>
      </dgm:t>
    </dgm:pt>
    <dgm:pt modelId="{53B95CE7-75A9-41C6-A303-5B365328A806}">
      <dgm:prSet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Definition | Types | Purpose</a:t>
          </a:r>
          <a:endParaRPr lang="en-GB" dirty="0">
            <a:solidFill>
              <a:srgbClr val="7030A0"/>
            </a:solidFill>
          </a:endParaRPr>
        </a:p>
      </dgm:t>
    </dgm:pt>
    <dgm:pt modelId="{AF7F83BD-5036-40FB-B179-F4F15EA1F080}" type="parTrans" cxnId="{5D9565CE-F581-4634-9D9B-55AE82F61225}">
      <dgm:prSet/>
      <dgm:spPr/>
      <dgm:t>
        <a:bodyPr/>
        <a:lstStyle/>
        <a:p>
          <a:endParaRPr lang="en-GB"/>
        </a:p>
      </dgm:t>
    </dgm:pt>
    <dgm:pt modelId="{7D0ACD98-6631-464A-83B4-CD12DFA85007}" type="sibTrans" cxnId="{5D9565CE-F581-4634-9D9B-55AE82F61225}">
      <dgm:prSet/>
      <dgm:spPr/>
      <dgm:t>
        <a:bodyPr/>
        <a:lstStyle/>
        <a:p>
          <a:endParaRPr lang="en-GB"/>
        </a:p>
      </dgm:t>
    </dgm:pt>
    <dgm:pt modelId="{E125ACDB-AB27-40DD-9A04-B7CD8449C52D}">
      <dgm:prSet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Conducting a research</a:t>
          </a:r>
          <a:endParaRPr lang="en-GB" dirty="0">
            <a:solidFill>
              <a:srgbClr val="7030A0"/>
            </a:solidFill>
          </a:endParaRPr>
        </a:p>
      </dgm:t>
    </dgm:pt>
    <dgm:pt modelId="{1930CF79-90B3-4E08-84C4-228C48E06AC2}" type="parTrans" cxnId="{AD69A2C5-2A24-4EF4-8CE7-EC5FEF868CA5}">
      <dgm:prSet/>
      <dgm:spPr/>
      <dgm:t>
        <a:bodyPr/>
        <a:lstStyle/>
        <a:p>
          <a:endParaRPr lang="en-GB"/>
        </a:p>
      </dgm:t>
    </dgm:pt>
    <dgm:pt modelId="{26A85EB7-EDEE-44E4-B501-6916ED013343}" type="sibTrans" cxnId="{AD69A2C5-2A24-4EF4-8CE7-EC5FEF868CA5}">
      <dgm:prSet/>
      <dgm:spPr/>
      <dgm:t>
        <a:bodyPr/>
        <a:lstStyle/>
        <a:p>
          <a:endParaRPr lang="en-GB"/>
        </a:p>
      </dgm:t>
    </dgm:pt>
    <dgm:pt modelId="{58A8B8D6-8AC4-4BFC-A539-B6AA832C2816}">
      <dgm:prSet custT="1"/>
      <dgm:spPr>
        <a:solidFill>
          <a:srgbClr val="7030A0"/>
        </a:solidFill>
      </dgm:spPr>
      <dgm:t>
        <a:bodyPr/>
        <a:lstStyle/>
        <a:p>
          <a:r>
            <a:rPr lang="en-US" sz="2400" b="1" dirty="0"/>
            <a:t>3. Report Writing</a:t>
          </a:r>
          <a:endParaRPr lang="en-GB" sz="2400" dirty="0"/>
        </a:p>
      </dgm:t>
    </dgm:pt>
    <dgm:pt modelId="{D7FAD788-A226-4A5A-BAF4-EF13B9BA3D14}" type="parTrans" cxnId="{35559320-90FB-4066-9EC1-F4F4410E4EFF}">
      <dgm:prSet/>
      <dgm:spPr/>
      <dgm:t>
        <a:bodyPr/>
        <a:lstStyle/>
        <a:p>
          <a:endParaRPr lang="en-GB"/>
        </a:p>
      </dgm:t>
    </dgm:pt>
    <dgm:pt modelId="{10CE9DD5-11ED-49D0-BFC3-F29021C4A4C5}" type="sibTrans" cxnId="{35559320-90FB-4066-9EC1-F4F4410E4EFF}">
      <dgm:prSet/>
      <dgm:spPr/>
      <dgm:t>
        <a:bodyPr/>
        <a:lstStyle/>
        <a:p>
          <a:endParaRPr lang="en-GB"/>
        </a:p>
      </dgm:t>
    </dgm:pt>
    <dgm:pt modelId="{18AC90D9-E6D4-4577-8093-AE1103BE9A92}">
      <dgm:prSet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Writing your research paper</a:t>
          </a:r>
          <a:endParaRPr lang="en-GB" dirty="0">
            <a:solidFill>
              <a:srgbClr val="7030A0"/>
            </a:solidFill>
          </a:endParaRPr>
        </a:p>
      </dgm:t>
    </dgm:pt>
    <dgm:pt modelId="{9EFD526A-703D-4C7B-9190-3FB5C479E6BA}" type="parTrans" cxnId="{51DCE717-C4EB-4BB0-A814-26FBE5C42002}">
      <dgm:prSet/>
      <dgm:spPr/>
      <dgm:t>
        <a:bodyPr/>
        <a:lstStyle/>
        <a:p>
          <a:endParaRPr lang="en-GB"/>
        </a:p>
      </dgm:t>
    </dgm:pt>
    <dgm:pt modelId="{F4AAD2AF-0467-4395-BFC5-70E05616F532}" type="sibTrans" cxnId="{51DCE717-C4EB-4BB0-A814-26FBE5C42002}">
      <dgm:prSet/>
      <dgm:spPr/>
      <dgm:t>
        <a:bodyPr/>
        <a:lstStyle/>
        <a:p>
          <a:endParaRPr lang="en-GB"/>
        </a:p>
      </dgm:t>
    </dgm:pt>
    <dgm:pt modelId="{0B12C7C0-1B6E-4C69-9249-C867ECAD7B2B}">
      <dgm:prSet custT="1"/>
      <dgm:spPr>
        <a:solidFill>
          <a:srgbClr val="7030A0"/>
        </a:solidFill>
      </dgm:spPr>
      <dgm:t>
        <a:bodyPr/>
        <a:lstStyle/>
        <a:p>
          <a:r>
            <a:rPr lang="en-US" sz="2400" b="1" dirty="0"/>
            <a:t>4. Research Skills</a:t>
          </a:r>
          <a:endParaRPr lang="en-GB" sz="2400" dirty="0"/>
        </a:p>
      </dgm:t>
    </dgm:pt>
    <dgm:pt modelId="{7BEE83E8-CE44-40CD-BA85-DCEC71CB691F}" type="parTrans" cxnId="{517F4C70-B815-46E5-AFB7-5D901E35B489}">
      <dgm:prSet/>
      <dgm:spPr/>
      <dgm:t>
        <a:bodyPr/>
        <a:lstStyle/>
        <a:p>
          <a:endParaRPr lang="en-GB"/>
        </a:p>
      </dgm:t>
    </dgm:pt>
    <dgm:pt modelId="{B4003342-E30F-4342-B376-255AC2CD7657}" type="sibTrans" cxnId="{517F4C70-B815-46E5-AFB7-5D901E35B489}">
      <dgm:prSet/>
      <dgm:spPr/>
      <dgm:t>
        <a:bodyPr/>
        <a:lstStyle/>
        <a:p>
          <a:endParaRPr lang="en-GB"/>
        </a:p>
      </dgm:t>
    </dgm:pt>
    <dgm:pt modelId="{01FD3AEE-DCE6-47CB-ACA2-90A1F5CD8888}">
      <dgm:prSet/>
      <dgm:spPr/>
      <dgm:t>
        <a:bodyPr/>
        <a:lstStyle/>
        <a:p>
          <a:r>
            <a:rPr lang="en-US" dirty="0">
              <a:solidFill>
                <a:srgbClr val="7030A0"/>
              </a:solidFill>
            </a:rPr>
            <a:t>Necessary Skills for Research</a:t>
          </a:r>
          <a:endParaRPr lang="en-GB" dirty="0">
            <a:solidFill>
              <a:srgbClr val="7030A0"/>
            </a:solidFill>
          </a:endParaRPr>
        </a:p>
      </dgm:t>
    </dgm:pt>
    <dgm:pt modelId="{D8446BE0-7C9E-4A88-9D08-9C02A7C5E6AB}" type="parTrans" cxnId="{302947F2-94F8-439C-BD2E-A9F13FB83539}">
      <dgm:prSet/>
      <dgm:spPr/>
      <dgm:t>
        <a:bodyPr/>
        <a:lstStyle/>
        <a:p>
          <a:endParaRPr lang="en-GB"/>
        </a:p>
      </dgm:t>
    </dgm:pt>
    <dgm:pt modelId="{346EEA20-3F12-4087-9D58-E6B796815B51}" type="sibTrans" cxnId="{302947F2-94F8-439C-BD2E-A9F13FB83539}">
      <dgm:prSet/>
      <dgm:spPr/>
      <dgm:t>
        <a:bodyPr/>
        <a:lstStyle/>
        <a:p>
          <a:endParaRPr lang="en-GB"/>
        </a:p>
      </dgm:t>
    </dgm:pt>
    <dgm:pt modelId="{3F4A5EBA-CDB2-4F15-84A6-55710DB03F45}">
      <dgm:prSet custT="1"/>
      <dgm:spPr>
        <a:solidFill>
          <a:srgbClr val="7030A0"/>
        </a:solidFill>
      </dgm:spPr>
      <dgm:t>
        <a:bodyPr/>
        <a:lstStyle/>
        <a:p>
          <a:r>
            <a:rPr lang="en-US" sz="2400" b="1" dirty="0"/>
            <a:t>5. Conclusion</a:t>
          </a:r>
          <a:endParaRPr lang="en-GB" sz="2400" dirty="0"/>
        </a:p>
      </dgm:t>
    </dgm:pt>
    <dgm:pt modelId="{FA9079B8-E7A1-4B5F-AFA4-D7D6A5D0B6E0}" type="parTrans" cxnId="{9A3C8319-90D5-44A4-8304-454155258FDA}">
      <dgm:prSet/>
      <dgm:spPr/>
      <dgm:t>
        <a:bodyPr/>
        <a:lstStyle/>
        <a:p>
          <a:endParaRPr lang="en-GB"/>
        </a:p>
      </dgm:t>
    </dgm:pt>
    <dgm:pt modelId="{2FE5D604-EC5D-4DCB-8163-53AB0CE2BD93}" type="sibTrans" cxnId="{9A3C8319-90D5-44A4-8304-454155258FDA}">
      <dgm:prSet/>
      <dgm:spPr/>
      <dgm:t>
        <a:bodyPr/>
        <a:lstStyle/>
        <a:p>
          <a:endParaRPr lang="en-GB"/>
        </a:p>
      </dgm:t>
    </dgm:pt>
    <dgm:pt modelId="{E3862708-5412-4E17-8B85-C5FD11BED342}">
      <dgm:prSet custT="1"/>
      <dgm:spPr>
        <a:solidFill>
          <a:srgbClr val="7030A0"/>
        </a:solidFill>
      </dgm:spPr>
      <dgm:t>
        <a:bodyPr/>
        <a:lstStyle/>
        <a:p>
          <a:r>
            <a:rPr lang="en-US" sz="2400" b="1" dirty="0"/>
            <a:t>2. Research Process</a:t>
          </a:r>
          <a:endParaRPr lang="en-GB" sz="2400" dirty="0"/>
        </a:p>
      </dgm:t>
    </dgm:pt>
    <dgm:pt modelId="{8F6E2998-D675-4424-A368-0EBC24035864}" type="sibTrans" cxnId="{86A024E3-71B0-4D71-ABF5-948CDCC8B8B0}">
      <dgm:prSet/>
      <dgm:spPr/>
      <dgm:t>
        <a:bodyPr/>
        <a:lstStyle/>
        <a:p>
          <a:endParaRPr lang="en-GB"/>
        </a:p>
      </dgm:t>
    </dgm:pt>
    <dgm:pt modelId="{33F33D34-1A24-430E-A176-A1ABC5F7F244}" type="parTrans" cxnId="{86A024E3-71B0-4D71-ABF5-948CDCC8B8B0}">
      <dgm:prSet/>
      <dgm:spPr/>
      <dgm:t>
        <a:bodyPr/>
        <a:lstStyle/>
        <a:p>
          <a:endParaRPr lang="en-GB"/>
        </a:p>
      </dgm:t>
    </dgm:pt>
    <dgm:pt modelId="{2C490CC3-6866-4504-9E69-CDEE61E362F7}" type="pres">
      <dgm:prSet presAssocID="{EE627FFF-02A9-4844-9E30-0E5CFB38721D}" presName="linear" presStyleCnt="0">
        <dgm:presLayoutVars>
          <dgm:animLvl val="lvl"/>
          <dgm:resizeHandles val="exact"/>
        </dgm:presLayoutVars>
      </dgm:prSet>
      <dgm:spPr/>
    </dgm:pt>
    <dgm:pt modelId="{0CAAC984-BB3D-4522-9B60-D37A99E95C17}" type="pres">
      <dgm:prSet presAssocID="{0ED1F9FB-A36D-41C9-963A-5DA634DC76D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8B4D94-09B8-4DED-8533-A0E571C581BC}" type="pres">
      <dgm:prSet presAssocID="{0ED1F9FB-A36D-41C9-963A-5DA634DC76D6}" presName="childText" presStyleLbl="revTx" presStyleIdx="0" presStyleCnt="4">
        <dgm:presLayoutVars>
          <dgm:bulletEnabled val="1"/>
        </dgm:presLayoutVars>
      </dgm:prSet>
      <dgm:spPr/>
    </dgm:pt>
    <dgm:pt modelId="{903483B7-9847-4AC6-A065-FF56C7F31AA9}" type="pres">
      <dgm:prSet presAssocID="{E3862708-5412-4E17-8B85-C5FD11BED3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3E354EA-7C56-4173-B549-D6394BD28427}" type="pres">
      <dgm:prSet presAssocID="{E3862708-5412-4E17-8B85-C5FD11BED342}" presName="childText" presStyleLbl="revTx" presStyleIdx="1" presStyleCnt="4">
        <dgm:presLayoutVars>
          <dgm:bulletEnabled val="1"/>
        </dgm:presLayoutVars>
      </dgm:prSet>
      <dgm:spPr/>
    </dgm:pt>
    <dgm:pt modelId="{CEC6BCD4-F467-4D6E-9882-E908CA6DA223}" type="pres">
      <dgm:prSet presAssocID="{58A8B8D6-8AC4-4BFC-A539-B6AA832C281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F4B166-A8FC-4471-8A87-3EF7B0949791}" type="pres">
      <dgm:prSet presAssocID="{58A8B8D6-8AC4-4BFC-A539-B6AA832C2816}" presName="childText" presStyleLbl="revTx" presStyleIdx="2" presStyleCnt="4">
        <dgm:presLayoutVars>
          <dgm:bulletEnabled val="1"/>
        </dgm:presLayoutVars>
      </dgm:prSet>
      <dgm:spPr/>
    </dgm:pt>
    <dgm:pt modelId="{042E026B-F97E-4891-A665-79F953BFBBC5}" type="pres">
      <dgm:prSet presAssocID="{0B12C7C0-1B6E-4C69-9249-C867ECAD7B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FE1B1BF-6A59-496E-B1FB-F4BB73E2BF8C}" type="pres">
      <dgm:prSet presAssocID="{0B12C7C0-1B6E-4C69-9249-C867ECAD7B2B}" presName="childText" presStyleLbl="revTx" presStyleIdx="3" presStyleCnt="4">
        <dgm:presLayoutVars>
          <dgm:bulletEnabled val="1"/>
        </dgm:presLayoutVars>
      </dgm:prSet>
      <dgm:spPr/>
    </dgm:pt>
    <dgm:pt modelId="{9AB58863-18C0-43B6-A4F6-A69E494F6AD8}" type="pres">
      <dgm:prSet presAssocID="{3F4A5EBA-CDB2-4F15-84A6-55710DB03F4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B7D9603-4883-449F-B657-10A96B1E131C}" type="presOf" srcId="{18AC90D9-E6D4-4577-8093-AE1103BE9A92}" destId="{4EF4B166-A8FC-4471-8A87-3EF7B0949791}" srcOrd="0" destOrd="0" presId="urn:microsoft.com/office/officeart/2005/8/layout/vList2"/>
    <dgm:cxn modelId="{79F6AD0D-CA8F-43E1-A699-B6636B837CA8}" type="presOf" srcId="{01FD3AEE-DCE6-47CB-ACA2-90A1F5CD8888}" destId="{3FE1B1BF-6A59-496E-B1FB-F4BB73E2BF8C}" srcOrd="0" destOrd="0" presId="urn:microsoft.com/office/officeart/2005/8/layout/vList2"/>
    <dgm:cxn modelId="{51DCE717-C4EB-4BB0-A814-26FBE5C42002}" srcId="{58A8B8D6-8AC4-4BFC-A539-B6AA832C2816}" destId="{18AC90D9-E6D4-4577-8093-AE1103BE9A92}" srcOrd="0" destOrd="0" parTransId="{9EFD526A-703D-4C7B-9190-3FB5C479E6BA}" sibTransId="{F4AAD2AF-0467-4395-BFC5-70E05616F532}"/>
    <dgm:cxn modelId="{9A3C8319-90D5-44A4-8304-454155258FDA}" srcId="{EE627FFF-02A9-4844-9E30-0E5CFB38721D}" destId="{3F4A5EBA-CDB2-4F15-84A6-55710DB03F45}" srcOrd="4" destOrd="0" parTransId="{FA9079B8-E7A1-4B5F-AFA4-D7D6A5D0B6E0}" sibTransId="{2FE5D604-EC5D-4DCB-8163-53AB0CE2BD93}"/>
    <dgm:cxn modelId="{35559320-90FB-4066-9EC1-F4F4410E4EFF}" srcId="{EE627FFF-02A9-4844-9E30-0E5CFB38721D}" destId="{58A8B8D6-8AC4-4BFC-A539-B6AA832C2816}" srcOrd="2" destOrd="0" parTransId="{D7FAD788-A226-4A5A-BAF4-EF13B9BA3D14}" sibTransId="{10CE9DD5-11ED-49D0-BFC3-F29021C4A4C5}"/>
    <dgm:cxn modelId="{A99B5928-FDD9-4EC4-B533-E036AA7A4F4A}" type="presOf" srcId="{0B12C7C0-1B6E-4C69-9249-C867ECAD7B2B}" destId="{042E026B-F97E-4891-A665-79F953BFBBC5}" srcOrd="0" destOrd="0" presId="urn:microsoft.com/office/officeart/2005/8/layout/vList2"/>
    <dgm:cxn modelId="{6878D739-D0C6-42BF-A09B-0BA46F19D530}" type="presOf" srcId="{0ED1F9FB-A36D-41C9-963A-5DA634DC76D6}" destId="{0CAAC984-BB3D-4522-9B60-D37A99E95C17}" srcOrd="0" destOrd="0" presId="urn:microsoft.com/office/officeart/2005/8/layout/vList2"/>
    <dgm:cxn modelId="{CB08D065-FCC8-4C56-97D6-9917ACD88F6D}" type="presOf" srcId="{58A8B8D6-8AC4-4BFC-A539-B6AA832C2816}" destId="{CEC6BCD4-F467-4D6E-9882-E908CA6DA223}" srcOrd="0" destOrd="0" presId="urn:microsoft.com/office/officeart/2005/8/layout/vList2"/>
    <dgm:cxn modelId="{517F4C70-B815-46E5-AFB7-5D901E35B489}" srcId="{EE627FFF-02A9-4844-9E30-0E5CFB38721D}" destId="{0B12C7C0-1B6E-4C69-9249-C867ECAD7B2B}" srcOrd="3" destOrd="0" parTransId="{7BEE83E8-CE44-40CD-BA85-DCEC71CB691F}" sibTransId="{B4003342-E30F-4342-B376-255AC2CD7657}"/>
    <dgm:cxn modelId="{09C8D873-0B12-4BD4-AB1D-557E6D486DD6}" type="presOf" srcId="{3F4A5EBA-CDB2-4F15-84A6-55710DB03F45}" destId="{9AB58863-18C0-43B6-A4F6-A69E494F6AD8}" srcOrd="0" destOrd="0" presId="urn:microsoft.com/office/officeart/2005/8/layout/vList2"/>
    <dgm:cxn modelId="{2CAD5179-255A-44C3-A326-4DBF8EE179CD}" type="presOf" srcId="{E125ACDB-AB27-40DD-9A04-B7CD8449C52D}" destId="{43E354EA-7C56-4173-B549-D6394BD28427}" srcOrd="0" destOrd="0" presId="urn:microsoft.com/office/officeart/2005/8/layout/vList2"/>
    <dgm:cxn modelId="{A2C4DE89-B40C-4C87-A85A-03B1086C562A}" type="presOf" srcId="{EE627FFF-02A9-4844-9E30-0E5CFB38721D}" destId="{2C490CC3-6866-4504-9E69-CDEE61E362F7}" srcOrd="0" destOrd="0" presId="urn:microsoft.com/office/officeart/2005/8/layout/vList2"/>
    <dgm:cxn modelId="{DA33749C-CD63-4F8C-ACA5-5C601632DC86}" type="presOf" srcId="{E3862708-5412-4E17-8B85-C5FD11BED342}" destId="{903483B7-9847-4AC6-A065-FF56C7F31AA9}" srcOrd="0" destOrd="0" presId="urn:microsoft.com/office/officeart/2005/8/layout/vList2"/>
    <dgm:cxn modelId="{D1C8339E-D071-4AA5-BDB9-BF2CD130B9DF}" srcId="{EE627FFF-02A9-4844-9E30-0E5CFB38721D}" destId="{0ED1F9FB-A36D-41C9-963A-5DA634DC76D6}" srcOrd="0" destOrd="0" parTransId="{03134AAA-443C-46EC-B233-E324244B7372}" sibTransId="{2481BA01-6815-4DC0-B751-F9E013D6DCC7}"/>
    <dgm:cxn modelId="{AD69A2C5-2A24-4EF4-8CE7-EC5FEF868CA5}" srcId="{E3862708-5412-4E17-8B85-C5FD11BED342}" destId="{E125ACDB-AB27-40DD-9A04-B7CD8449C52D}" srcOrd="0" destOrd="0" parTransId="{1930CF79-90B3-4E08-84C4-228C48E06AC2}" sibTransId="{26A85EB7-EDEE-44E4-B501-6916ED013343}"/>
    <dgm:cxn modelId="{5D9565CE-F581-4634-9D9B-55AE82F61225}" srcId="{0ED1F9FB-A36D-41C9-963A-5DA634DC76D6}" destId="{53B95CE7-75A9-41C6-A303-5B365328A806}" srcOrd="0" destOrd="0" parTransId="{AF7F83BD-5036-40FB-B179-F4F15EA1F080}" sibTransId="{7D0ACD98-6631-464A-83B4-CD12DFA85007}"/>
    <dgm:cxn modelId="{86A024E3-71B0-4D71-ABF5-948CDCC8B8B0}" srcId="{EE627FFF-02A9-4844-9E30-0E5CFB38721D}" destId="{E3862708-5412-4E17-8B85-C5FD11BED342}" srcOrd="1" destOrd="0" parTransId="{33F33D34-1A24-430E-A176-A1ABC5F7F244}" sibTransId="{8F6E2998-D675-4424-A368-0EBC24035864}"/>
    <dgm:cxn modelId="{302947F2-94F8-439C-BD2E-A9F13FB83539}" srcId="{0B12C7C0-1B6E-4C69-9249-C867ECAD7B2B}" destId="{01FD3AEE-DCE6-47CB-ACA2-90A1F5CD8888}" srcOrd="0" destOrd="0" parTransId="{D8446BE0-7C9E-4A88-9D08-9C02A7C5E6AB}" sibTransId="{346EEA20-3F12-4087-9D58-E6B796815B51}"/>
    <dgm:cxn modelId="{C8AD41FD-9359-4853-AC1F-8351BBFEEB13}" type="presOf" srcId="{53B95CE7-75A9-41C6-A303-5B365328A806}" destId="{E98B4D94-09B8-4DED-8533-A0E571C581BC}" srcOrd="0" destOrd="0" presId="urn:microsoft.com/office/officeart/2005/8/layout/vList2"/>
    <dgm:cxn modelId="{68743DBB-F18E-42B3-A1A4-DEDA71CCE644}" type="presParOf" srcId="{2C490CC3-6866-4504-9E69-CDEE61E362F7}" destId="{0CAAC984-BB3D-4522-9B60-D37A99E95C17}" srcOrd="0" destOrd="0" presId="urn:microsoft.com/office/officeart/2005/8/layout/vList2"/>
    <dgm:cxn modelId="{63843C42-99B9-4D50-8872-EDB8B2031769}" type="presParOf" srcId="{2C490CC3-6866-4504-9E69-CDEE61E362F7}" destId="{E98B4D94-09B8-4DED-8533-A0E571C581BC}" srcOrd="1" destOrd="0" presId="urn:microsoft.com/office/officeart/2005/8/layout/vList2"/>
    <dgm:cxn modelId="{F385D818-4C51-4186-A2A4-B05521B78E95}" type="presParOf" srcId="{2C490CC3-6866-4504-9E69-CDEE61E362F7}" destId="{903483B7-9847-4AC6-A065-FF56C7F31AA9}" srcOrd="2" destOrd="0" presId="urn:microsoft.com/office/officeart/2005/8/layout/vList2"/>
    <dgm:cxn modelId="{5215D6DB-BA79-484B-9B32-78DEE6875572}" type="presParOf" srcId="{2C490CC3-6866-4504-9E69-CDEE61E362F7}" destId="{43E354EA-7C56-4173-B549-D6394BD28427}" srcOrd="3" destOrd="0" presId="urn:microsoft.com/office/officeart/2005/8/layout/vList2"/>
    <dgm:cxn modelId="{F66EB412-C256-42C6-A37F-ACE4477863EE}" type="presParOf" srcId="{2C490CC3-6866-4504-9E69-CDEE61E362F7}" destId="{CEC6BCD4-F467-4D6E-9882-E908CA6DA223}" srcOrd="4" destOrd="0" presId="urn:microsoft.com/office/officeart/2005/8/layout/vList2"/>
    <dgm:cxn modelId="{BC6523ED-BDE3-4803-A0F7-1AF8D4D1E26D}" type="presParOf" srcId="{2C490CC3-6866-4504-9E69-CDEE61E362F7}" destId="{4EF4B166-A8FC-4471-8A87-3EF7B0949791}" srcOrd="5" destOrd="0" presId="urn:microsoft.com/office/officeart/2005/8/layout/vList2"/>
    <dgm:cxn modelId="{C520EF7C-8C2F-46BE-A18E-ED035A6CCDC7}" type="presParOf" srcId="{2C490CC3-6866-4504-9E69-CDEE61E362F7}" destId="{042E026B-F97E-4891-A665-79F953BFBBC5}" srcOrd="6" destOrd="0" presId="urn:microsoft.com/office/officeart/2005/8/layout/vList2"/>
    <dgm:cxn modelId="{D5ED692F-D53A-4A56-96C4-C48E950939B7}" type="presParOf" srcId="{2C490CC3-6866-4504-9E69-CDEE61E362F7}" destId="{3FE1B1BF-6A59-496E-B1FB-F4BB73E2BF8C}" srcOrd="7" destOrd="0" presId="urn:microsoft.com/office/officeart/2005/8/layout/vList2"/>
    <dgm:cxn modelId="{6A5B72FD-6A20-4351-8EF8-3C4F5117964D}" type="presParOf" srcId="{2C490CC3-6866-4504-9E69-CDEE61E362F7}" destId="{9AB58863-18C0-43B6-A4F6-A69E494F6A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7CFD27-CE75-49CE-AB3F-7AD6FA47157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077131-C346-4A43-85BA-8754FC61DF42}">
      <dgm:prSet custT="1"/>
      <dgm:spPr>
        <a:solidFill>
          <a:srgbClr val="7030A0"/>
        </a:solidFill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Sampling Methods</a:t>
          </a:r>
          <a:endParaRPr lang="en-GB" sz="2000" b="1" dirty="0">
            <a:solidFill>
              <a:schemeClr val="bg1"/>
            </a:solidFill>
          </a:endParaRPr>
        </a:p>
      </dgm:t>
    </dgm:pt>
    <dgm:pt modelId="{527D432C-62EC-4F06-B2A1-36209BBF2898}" type="parTrans" cxnId="{3EF4C47D-0846-4D12-ACCD-26839C3DF54C}">
      <dgm:prSet/>
      <dgm:spPr/>
      <dgm:t>
        <a:bodyPr/>
        <a:lstStyle/>
        <a:p>
          <a:endParaRPr lang="en-GB"/>
        </a:p>
      </dgm:t>
    </dgm:pt>
    <dgm:pt modelId="{49FDC229-5BB8-4DF2-AA58-A66B41E320C1}" type="sibTrans" cxnId="{3EF4C47D-0846-4D12-ACCD-26839C3DF54C}">
      <dgm:prSet/>
      <dgm:spPr>
        <a:solidFill>
          <a:srgbClr val="7030A0"/>
        </a:solidFill>
      </dgm:spPr>
      <dgm:t>
        <a:bodyPr/>
        <a:lstStyle/>
        <a:p>
          <a:endParaRPr lang="en-GB"/>
        </a:p>
      </dgm:t>
    </dgm:pt>
    <dgm:pt modelId="{1301489C-24A6-4168-95A1-19F88B030A95}">
      <dgm:prSet custT="1"/>
      <dgm:spPr>
        <a:solidFill>
          <a:srgbClr val="EACFEB"/>
        </a:solidFill>
      </dgm:spPr>
      <dgm:t>
        <a:bodyPr/>
        <a:lstStyle/>
        <a:p>
          <a:r>
            <a:rPr lang="en-US" sz="1600" b="1" dirty="0">
              <a:solidFill>
                <a:srgbClr val="7030A0"/>
              </a:solidFill>
            </a:rPr>
            <a:t>Probability</a:t>
          </a:r>
          <a:endParaRPr lang="en-GB" sz="1600" b="1" dirty="0">
            <a:solidFill>
              <a:srgbClr val="7030A0"/>
            </a:solidFill>
          </a:endParaRPr>
        </a:p>
      </dgm:t>
    </dgm:pt>
    <dgm:pt modelId="{B7612F29-77D0-4490-9169-017E99AB553B}" type="parTrans" cxnId="{502E0475-A5A6-4BC1-9B9C-A32DD98853DE}">
      <dgm:prSet/>
      <dgm:spPr/>
      <dgm:t>
        <a:bodyPr/>
        <a:lstStyle/>
        <a:p>
          <a:endParaRPr lang="en-GB"/>
        </a:p>
      </dgm:t>
    </dgm:pt>
    <dgm:pt modelId="{390F46F7-A26F-4776-A7EF-79B40C9BDC0A}" type="sibTrans" cxnId="{502E0475-A5A6-4BC1-9B9C-A32DD98853DE}">
      <dgm:prSet/>
      <dgm:spPr>
        <a:solidFill>
          <a:schemeClr val="bg1"/>
        </a:solidFill>
      </dgm:spPr>
      <dgm:t>
        <a:bodyPr/>
        <a:lstStyle/>
        <a:p>
          <a:endParaRPr lang="en-GB"/>
        </a:p>
      </dgm:t>
    </dgm:pt>
    <dgm:pt modelId="{71DBEFEA-3BF6-4C9A-99E7-B62D39BCE902}">
      <dgm:prSet custT="1"/>
      <dgm:spPr>
        <a:solidFill>
          <a:srgbClr val="EACFEB"/>
        </a:solidFill>
      </dgm:spPr>
      <dgm:t>
        <a:bodyPr/>
        <a:lstStyle/>
        <a:p>
          <a:r>
            <a:rPr lang="en-US" sz="1200" b="1" dirty="0">
              <a:solidFill>
                <a:srgbClr val="7030A0"/>
              </a:solidFill>
            </a:rPr>
            <a:t>Simple Random</a:t>
          </a:r>
          <a:endParaRPr lang="en-GB" sz="1200" b="1" dirty="0">
            <a:solidFill>
              <a:srgbClr val="7030A0"/>
            </a:solidFill>
          </a:endParaRPr>
        </a:p>
      </dgm:t>
    </dgm:pt>
    <dgm:pt modelId="{5A335498-FD88-46DD-8A36-339B8AB1269B}" type="parTrans" cxnId="{B4743E3A-61AA-4A9D-8505-9BADB74CA790}">
      <dgm:prSet/>
      <dgm:spPr/>
      <dgm:t>
        <a:bodyPr/>
        <a:lstStyle/>
        <a:p>
          <a:endParaRPr lang="en-GB"/>
        </a:p>
      </dgm:t>
    </dgm:pt>
    <dgm:pt modelId="{8EB821B5-C780-483B-9624-0268F142BAF9}" type="sibTrans" cxnId="{B4743E3A-61AA-4A9D-8505-9BADB74CA790}">
      <dgm:prSet/>
      <dgm:spPr/>
      <dgm:t>
        <a:bodyPr/>
        <a:lstStyle/>
        <a:p>
          <a:endParaRPr lang="en-GB"/>
        </a:p>
      </dgm:t>
    </dgm:pt>
    <dgm:pt modelId="{61B2D276-3057-4CCA-BA24-EEA2DEA54702}">
      <dgm:prSet custT="1"/>
      <dgm:spPr>
        <a:solidFill>
          <a:srgbClr val="EACFEB"/>
        </a:solidFill>
      </dgm:spPr>
      <dgm:t>
        <a:bodyPr/>
        <a:lstStyle/>
        <a:p>
          <a:r>
            <a:rPr lang="en-GB" sz="1200" b="1" dirty="0">
              <a:solidFill>
                <a:srgbClr val="7030A0"/>
              </a:solidFill>
            </a:rPr>
            <a:t>Stratified</a:t>
          </a:r>
        </a:p>
      </dgm:t>
    </dgm:pt>
    <dgm:pt modelId="{1E6F61B4-438E-4A61-A440-67F96EFA1F9F}" type="parTrans" cxnId="{BAB6F1CE-6BB9-482B-9D71-D40EB60BB440}">
      <dgm:prSet/>
      <dgm:spPr/>
      <dgm:t>
        <a:bodyPr/>
        <a:lstStyle/>
        <a:p>
          <a:endParaRPr lang="en-GB"/>
        </a:p>
      </dgm:t>
    </dgm:pt>
    <dgm:pt modelId="{703EBE14-B5CC-494B-A82A-95FFCC9105F9}" type="sibTrans" cxnId="{BAB6F1CE-6BB9-482B-9D71-D40EB60BB440}">
      <dgm:prSet/>
      <dgm:spPr/>
      <dgm:t>
        <a:bodyPr/>
        <a:lstStyle/>
        <a:p>
          <a:endParaRPr lang="en-GB"/>
        </a:p>
      </dgm:t>
    </dgm:pt>
    <dgm:pt modelId="{A7DE176D-B958-43E3-BDF3-A269BB68DB06}">
      <dgm:prSet custT="1"/>
      <dgm:spPr>
        <a:solidFill>
          <a:srgbClr val="EACFEB"/>
        </a:solidFill>
      </dgm:spPr>
      <dgm:t>
        <a:bodyPr/>
        <a:lstStyle/>
        <a:p>
          <a:r>
            <a:rPr lang="en-GB" sz="1200" b="1" dirty="0">
              <a:solidFill>
                <a:srgbClr val="7030A0"/>
              </a:solidFill>
            </a:rPr>
            <a:t>Systematic</a:t>
          </a:r>
        </a:p>
      </dgm:t>
    </dgm:pt>
    <dgm:pt modelId="{2FBD5CCF-45C7-4D2D-8BC7-2BB75A7A737B}" type="parTrans" cxnId="{67002622-BA67-43E0-8696-8D70E7302754}">
      <dgm:prSet/>
      <dgm:spPr/>
      <dgm:t>
        <a:bodyPr/>
        <a:lstStyle/>
        <a:p>
          <a:endParaRPr lang="en-GB"/>
        </a:p>
      </dgm:t>
    </dgm:pt>
    <dgm:pt modelId="{8D08593C-D4B0-43F1-AAD6-2459F7A7D2A7}" type="sibTrans" cxnId="{67002622-BA67-43E0-8696-8D70E7302754}">
      <dgm:prSet/>
      <dgm:spPr/>
      <dgm:t>
        <a:bodyPr/>
        <a:lstStyle/>
        <a:p>
          <a:endParaRPr lang="en-GB"/>
        </a:p>
      </dgm:t>
    </dgm:pt>
    <dgm:pt modelId="{D54741BE-1357-4DFB-8E39-18D88BB9A82D}">
      <dgm:prSet custT="1"/>
      <dgm:spPr>
        <a:solidFill>
          <a:srgbClr val="EACFEB"/>
        </a:solidFill>
      </dgm:spPr>
      <dgm:t>
        <a:bodyPr/>
        <a:lstStyle/>
        <a:p>
          <a:r>
            <a:rPr lang="en-GB" sz="1200" b="1" dirty="0">
              <a:solidFill>
                <a:srgbClr val="7030A0"/>
              </a:solidFill>
            </a:rPr>
            <a:t>Cluster</a:t>
          </a:r>
        </a:p>
      </dgm:t>
    </dgm:pt>
    <dgm:pt modelId="{31FB95FE-AE4E-4F71-985B-FE559AC938A1}" type="parTrans" cxnId="{45347CFA-5AA0-43C7-A974-313A0F08911A}">
      <dgm:prSet/>
      <dgm:spPr/>
      <dgm:t>
        <a:bodyPr/>
        <a:lstStyle/>
        <a:p>
          <a:endParaRPr lang="en-GB"/>
        </a:p>
      </dgm:t>
    </dgm:pt>
    <dgm:pt modelId="{A59222CB-2346-4A26-A755-397339353D76}" type="sibTrans" cxnId="{45347CFA-5AA0-43C7-A974-313A0F08911A}">
      <dgm:prSet/>
      <dgm:spPr/>
      <dgm:t>
        <a:bodyPr/>
        <a:lstStyle/>
        <a:p>
          <a:endParaRPr lang="en-GB"/>
        </a:p>
      </dgm:t>
    </dgm:pt>
    <dgm:pt modelId="{148C5192-8568-45CD-87A1-24F66B35020E}">
      <dgm:prSet custT="1"/>
      <dgm:spPr>
        <a:solidFill>
          <a:srgbClr val="EACFEB"/>
        </a:solidFill>
      </dgm:spPr>
      <dgm:t>
        <a:bodyPr/>
        <a:lstStyle/>
        <a:p>
          <a:r>
            <a:rPr lang="en-GB" sz="1600" b="1" dirty="0">
              <a:solidFill>
                <a:srgbClr val="7030A0"/>
              </a:solidFill>
            </a:rPr>
            <a:t>Non Probability</a:t>
          </a:r>
        </a:p>
      </dgm:t>
    </dgm:pt>
    <dgm:pt modelId="{A74FA461-4492-405F-88B2-F8CB2E09B5CC}" type="parTrans" cxnId="{448A60C5-7B40-45C8-A55F-C3045CF5BABF}">
      <dgm:prSet/>
      <dgm:spPr/>
      <dgm:t>
        <a:bodyPr/>
        <a:lstStyle/>
        <a:p>
          <a:endParaRPr lang="en-GB"/>
        </a:p>
      </dgm:t>
    </dgm:pt>
    <dgm:pt modelId="{D3AD9105-C855-43E1-9543-F804FE3BBAF9}" type="sibTrans" cxnId="{448A60C5-7B40-45C8-A55F-C3045CF5BABF}">
      <dgm:prSet/>
      <dgm:spPr>
        <a:solidFill>
          <a:srgbClr val="7030A0"/>
        </a:solidFill>
      </dgm:spPr>
      <dgm:t>
        <a:bodyPr/>
        <a:lstStyle/>
        <a:p>
          <a:endParaRPr lang="en-GB"/>
        </a:p>
      </dgm:t>
    </dgm:pt>
    <dgm:pt modelId="{3EFA140D-17EC-42A5-BEA8-3304038EF5BB}">
      <dgm:prSet custT="1"/>
      <dgm:spPr>
        <a:solidFill>
          <a:srgbClr val="EACFEB"/>
        </a:solidFill>
      </dgm:spPr>
      <dgm:t>
        <a:bodyPr/>
        <a:lstStyle/>
        <a:p>
          <a:r>
            <a:rPr lang="en-GB" sz="1200" b="1" dirty="0">
              <a:solidFill>
                <a:srgbClr val="7030A0"/>
              </a:solidFill>
            </a:rPr>
            <a:t>Convenience</a:t>
          </a:r>
        </a:p>
      </dgm:t>
    </dgm:pt>
    <dgm:pt modelId="{8094152B-22A0-49D8-BBAF-B43751082D9D}" type="parTrans" cxnId="{8B83EB51-BA05-42FE-AF81-AC7B6FA741C1}">
      <dgm:prSet/>
      <dgm:spPr/>
      <dgm:t>
        <a:bodyPr/>
        <a:lstStyle/>
        <a:p>
          <a:endParaRPr lang="en-GB"/>
        </a:p>
      </dgm:t>
    </dgm:pt>
    <dgm:pt modelId="{38A01709-8DFD-40CC-B688-81756FF92871}" type="sibTrans" cxnId="{8B83EB51-BA05-42FE-AF81-AC7B6FA741C1}">
      <dgm:prSet/>
      <dgm:spPr/>
      <dgm:t>
        <a:bodyPr/>
        <a:lstStyle/>
        <a:p>
          <a:endParaRPr lang="en-GB"/>
        </a:p>
      </dgm:t>
    </dgm:pt>
    <dgm:pt modelId="{47CB8F02-CE37-4405-B618-A6CAB7AFE32B}">
      <dgm:prSet custT="1"/>
      <dgm:spPr>
        <a:solidFill>
          <a:srgbClr val="EACFEB"/>
        </a:solidFill>
      </dgm:spPr>
      <dgm:t>
        <a:bodyPr/>
        <a:lstStyle/>
        <a:p>
          <a:r>
            <a:rPr lang="en-GB" sz="1200" b="1" dirty="0">
              <a:solidFill>
                <a:srgbClr val="7030A0"/>
              </a:solidFill>
            </a:rPr>
            <a:t>Snowball</a:t>
          </a:r>
        </a:p>
      </dgm:t>
    </dgm:pt>
    <dgm:pt modelId="{32863D5D-F017-40E4-B800-6F8BC33F3F17}" type="parTrans" cxnId="{877CA7FC-C040-4AC7-9C4C-5FA4734B7790}">
      <dgm:prSet/>
      <dgm:spPr/>
      <dgm:t>
        <a:bodyPr/>
        <a:lstStyle/>
        <a:p>
          <a:endParaRPr lang="en-GB"/>
        </a:p>
      </dgm:t>
    </dgm:pt>
    <dgm:pt modelId="{7F4FC614-0997-4D3B-80CD-C6EE464E6BC8}" type="sibTrans" cxnId="{877CA7FC-C040-4AC7-9C4C-5FA4734B7790}">
      <dgm:prSet/>
      <dgm:spPr/>
      <dgm:t>
        <a:bodyPr/>
        <a:lstStyle/>
        <a:p>
          <a:endParaRPr lang="en-GB"/>
        </a:p>
      </dgm:t>
    </dgm:pt>
    <dgm:pt modelId="{DC85A94E-0F96-4C08-B81A-76953ECCD11A}">
      <dgm:prSet custT="1"/>
      <dgm:spPr>
        <a:solidFill>
          <a:srgbClr val="EACFEB"/>
        </a:solidFill>
      </dgm:spPr>
      <dgm:t>
        <a:bodyPr/>
        <a:lstStyle/>
        <a:p>
          <a:r>
            <a:rPr lang="en-GB" sz="1200" b="1" dirty="0">
              <a:solidFill>
                <a:srgbClr val="7030A0"/>
              </a:solidFill>
            </a:rPr>
            <a:t>Purposive</a:t>
          </a:r>
        </a:p>
      </dgm:t>
    </dgm:pt>
    <dgm:pt modelId="{D9353A2D-8D0A-4688-A5EE-B87212563CB1}" type="parTrans" cxnId="{C5E28242-A223-4491-BD9D-56F5308211F9}">
      <dgm:prSet/>
      <dgm:spPr/>
      <dgm:t>
        <a:bodyPr/>
        <a:lstStyle/>
        <a:p>
          <a:endParaRPr lang="en-GB"/>
        </a:p>
      </dgm:t>
    </dgm:pt>
    <dgm:pt modelId="{CCF16035-96B1-4CAD-92D4-85FD34384955}" type="sibTrans" cxnId="{C5E28242-A223-4491-BD9D-56F5308211F9}">
      <dgm:prSet/>
      <dgm:spPr/>
      <dgm:t>
        <a:bodyPr/>
        <a:lstStyle/>
        <a:p>
          <a:endParaRPr lang="en-GB"/>
        </a:p>
      </dgm:t>
    </dgm:pt>
    <dgm:pt modelId="{15A3152C-C556-4899-B38F-8FE7F20A64F0}">
      <dgm:prSet custT="1"/>
      <dgm:spPr>
        <a:solidFill>
          <a:srgbClr val="EACFEB"/>
        </a:solidFill>
      </dgm:spPr>
      <dgm:t>
        <a:bodyPr/>
        <a:lstStyle/>
        <a:p>
          <a:r>
            <a:rPr lang="en-GB" sz="1200" b="1" dirty="0">
              <a:solidFill>
                <a:srgbClr val="7030A0"/>
              </a:solidFill>
            </a:rPr>
            <a:t>Quota</a:t>
          </a:r>
          <a:endParaRPr lang="en-GB" sz="900" b="1" dirty="0">
            <a:solidFill>
              <a:srgbClr val="7030A0"/>
            </a:solidFill>
          </a:endParaRPr>
        </a:p>
      </dgm:t>
    </dgm:pt>
    <dgm:pt modelId="{9168C064-B16D-4738-B0BC-460D12639532}" type="parTrans" cxnId="{8C43D042-682D-4972-A395-ED6A8DCF72EB}">
      <dgm:prSet/>
      <dgm:spPr/>
      <dgm:t>
        <a:bodyPr/>
        <a:lstStyle/>
        <a:p>
          <a:endParaRPr lang="en-GB"/>
        </a:p>
      </dgm:t>
    </dgm:pt>
    <dgm:pt modelId="{610DC98B-3953-4850-8865-04DB1751F402}" type="sibTrans" cxnId="{8C43D042-682D-4972-A395-ED6A8DCF72EB}">
      <dgm:prSet/>
      <dgm:spPr/>
      <dgm:t>
        <a:bodyPr/>
        <a:lstStyle/>
        <a:p>
          <a:endParaRPr lang="en-GB"/>
        </a:p>
      </dgm:t>
    </dgm:pt>
    <dgm:pt modelId="{68EDEBA6-A29D-424E-9B4F-AC5BAAEBC57A}" type="pres">
      <dgm:prSet presAssocID="{F67CFD27-CE75-49CE-AB3F-7AD6FA47157F}" presName="cycle" presStyleCnt="0">
        <dgm:presLayoutVars>
          <dgm:dir/>
          <dgm:resizeHandles val="exact"/>
        </dgm:presLayoutVars>
      </dgm:prSet>
      <dgm:spPr/>
    </dgm:pt>
    <dgm:pt modelId="{7AB8EB77-2FD1-4843-B77A-7F164140B3C0}" type="pres">
      <dgm:prSet presAssocID="{63077131-C346-4A43-85BA-8754FC61DF42}" presName="node" presStyleLbl="node1" presStyleIdx="0" presStyleCnt="3">
        <dgm:presLayoutVars>
          <dgm:bulletEnabled val="1"/>
        </dgm:presLayoutVars>
      </dgm:prSet>
      <dgm:spPr/>
    </dgm:pt>
    <dgm:pt modelId="{72898A86-371B-475F-A4E5-BACEFEC76B16}" type="pres">
      <dgm:prSet presAssocID="{49FDC229-5BB8-4DF2-AA58-A66B41E320C1}" presName="sibTrans" presStyleLbl="sibTrans2D1" presStyleIdx="0" presStyleCnt="3"/>
      <dgm:spPr/>
    </dgm:pt>
    <dgm:pt modelId="{F07E8207-34D6-4CEF-808B-D914B0333FC4}" type="pres">
      <dgm:prSet presAssocID="{49FDC229-5BB8-4DF2-AA58-A66B41E320C1}" presName="connectorText" presStyleLbl="sibTrans2D1" presStyleIdx="0" presStyleCnt="3"/>
      <dgm:spPr/>
    </dgm:pt>
    <dgm:pt modelId="{F2D153FD-66E9-4F37-B9C6-0DF97B9CB886}" type="pres">
      <dgm:prSet presAssocID="{1301489C-24A6-4168-95A1-19F88B030A95}" presName="node" presStyleLbl="node1" presStyleIdx="1" presStyleCnt="3" custScaleX="112615" custScaleY="114362">
        <dgm:presLayoutVars>
          <dgm:bulletEnabled val="1"/>
        </dgm:presLayoutVars>
      </dgm:prSet>
      <dgm:spPr/>
    </dgm:pt>
    <dgm:pt modelId="{B8B3AB10-390A-445B-9510-57CC42B3E99F}" type="pres">
      <dgm:prSet presAssocID="{390F46F7-A26F-4776-A7EF-79B40C9BDC0A}" presName="sibTrans" presStyleLbl="sibTrans2D1" presStyleIdx="1" presStyleCnt="3" custFlipVert="0" custFlipHor="0" custScaleX="43563" custScaleY="68786" custLinFactY="100000" custLinFactNeighborX="-42088" custLinFactNeighborY="183138"/>
      <dgm:spPr/>
    </dgm:pt>
    <dgm:pt modelId="{C35C04F0-132D-4084-A897-992963F746A3}" type="pres">
      <dgm:prSet presAssocID="{390F46F7-A26F-4776-A7EF-79B40C9BDC0A}" presName="connectorText" presStyleLbl="sibTrans2D1" presStyleIdx="1" presStyleCnt="3"/>
      <dgm:spPr/>
    </dgm:pt>
    <dgm:pt modelId="{E839B073-D22D-40F6-BB58-F552FB5E378B}" type="pres">
      <dgm:prSet presAssocID="{148C5192-8568-45CD-87A1-24F66B35020E}" presName="node" presStyleLbl="node1" presStyleIdx="2" presStyleCnt="3" custScaleX="108784" custScaleY="113365">
        <dgm:presLayoutVars>
          <dgm:bulletEnabled val="1"/>
        </dgm:presLayoutVars>
      </dgm:prSet>
      <dgm:spPr/>
    </dgm:pt>
    <dgm:pt modelId="{98189C30-F226-4B72-846E-A8ED3AC36AEA}" type="pres">
      <dgm:prSet presAssocID="{D3AD9105-C855-43E1-9543-F804FE3BBAF9}" presName="sibTrans" presStyleLbl="sibTrans2D1" presStyleIdx="2" presStyleCnt="3" custAng="10696633"/>
      <dgm:spPr/>
    </dgm:pt>
    <dgm:pt modelId="{D45C0590-720F-4BFA-BE39-B59B0DAA6A3C}" type="pres">
      <dgm:prSet presAssocID="{D3AD9105-C855-43E1-9543-F804FE3BBAF9}" presName="connectorText" presStyleLbl="sibTrans2D1" presStyleIdx="2" presStyleCnt="3"/>
      <dgm:spPr/>
    </dgm:pt>
  </dgm:ptLst>
  <dgm:cxnLst>
    <dgm:cxn modelId="{DF031D03-68EC-4C25-9A4B-3AA6C5FA93E7}" type="presOf" srcId="{D3AD9105-C855-43E1-9543-F804FE3BBAF9}" destId="{98189C30-F226-4B72-846E-A8ED3AC36AEA}" srcOrd="0" destOrd="0" presId="urn:microsoft.com/office/officeart/2005/8/layout/cycle2"/>
    <dgm:cxn modelId="{483E5B15-DF2B-4191-A751-3F1711B9B528}" type="presOf" srcId="{3EFA140D-17EC-42A5-BEA8-3304038EF5BB}" destId="{E839B073-D22D-40F6-BB58-F552FB5E378B}" srcOrd="0" destOrd="1" presId="urn:microsoft.com/office/officeart/2005/8/layout/cycle2"/>
    <dgm:cxn modelId="{67002622-BA67-43E0-8696-8D70E7302754}" srcId="{1301489C-24A6-4168-95A1-19F88B030A95}" destId="{A7DE176D-B958-43E3-BDF3-A269BB68DB06}" srcOrd="2" destOrd="0" parTransId="{2FBD5CCF-45C7-4D2D-8BC7-2BB75A7A737B}" sibTransId="{8D08593C-D4B0-43F1-AAD6-2459F7A7D2A7}"/>
    <dgm:cxn modelId="{4A64ED26-1320-4B14-858B-31322453EC85}" type="presOf" srcId="{390F46F7-A26F-4776-A7EF-79B40C9BDC0A}" destId="{C35C04F0-132D-4084-A897-992963F746A3}" srcOrd="1" destOrd="0" presId="urn:microsoft.com/office/officeart/2005/8/layout/cycle2"/>
    <dgm:cxn modelId="{B4743E3A-61AA-4A9D-8505-9BADB74CA790}" srcId="{1301489C-24A6-4168-95A1-19F88B030A95}" destId="{71DBEFEA-3BF6-4C9A-99E7-B62D39BCE902}" srcOrd="0" destOrd="0" parTransId="{5A335498-FD88-46DD-8A36-339B8AB1269B}" sibTransId="{8EB821B5-C780-483B-9624-0268F142BAF9}"/>
    <dgm:cxn modelId="{48FC713C-2A80-4EF9-902D-9EDD984B1B1A}" type="presOf" srcId="{390F46F7-A26F-4776-A7EF-79B40C9BDC0A}" destId="{B8B3AB10-390A-445B-9510-57CC42B3E99F}" srcOrd="0" destOrd="0" presId="urn:microsoft.com/office/officeart/2005/8/layout/cycle2"/>
    <dgm:cxn modelId="{C5E28242-A223-4491-BD9D-56F5308211F9}" srcId="{148C5192-8568-45CD-87A1-24F66B35020E}" destId="{DC85A94E-0F96-4C08-B81A-76953ECCD11A}" srcOrd="2" destOrd="0" parTransId="{D9353A2D-8D0A-4688-A5EE-B87212563CB1}" sibTransId="{CCF16035-96B1-4CAD-92D4-85FD34384955}"/>
    <dgm:cxn modelId="{8C43D042-682D-4972-A395-ED6A8DCF72EB}" srcId="{148C5192-8568-45CD-87A1-24F66B35020E}" destId="{15A3152C-C556-4899-B38F-8FE7F20A64F0}" srcOrd="3" destOrd="0" parTransId="{9168C064-B16D-4738-B0BC-460D12639532}" sibTransId="{610DC98B-3953-4850-8865-04DB1751F402}"/>
    <dgm:cxn modelId="{D7FA154F-C1E9-4186-A184-A657367CB524}" type="presOf" srcId="{D3AD9105-C855-43E1-9543-F804FE3BBAF9}" destId="{D45C0590-720F-4BFA-BE39-B59B0DAA6A3C}" srcOrd="1" destOrd="0" presId="urn:microsoft.com/office/officeart/2005/8/layout/cycle2"/>
    <dgm:cxn modelId="{ABC92B4F-379C-45B9-AF6D-A5FBFFF59C38}" type="presOf" srcId="{49FDC229-5BB8-4DF2-AA58-A66B41E320C1}" destId="{72898A86-371B-475F-A4E5-BACEFEC76B16}" srcOrd="0" destOrd="0" presId="urn:microsoft.com/office/officeart/2005/8/layout/cycle2"/>
    <dgm:cxn modelId="{8B83EB51-BA05-42FE-AF81-AC7B6FA741C1}" srcId="{148C5192-8568-45CD-87A1-24F66B35020E}" destId="{3EFA140D-17EC-42A5-BEA8-3304038EF5BB}" srcOrd="0" destOrd="0" parTransId="{8094152B-22A0-49D8-BBAF-B43751082D9D}" sibTransId="{38A01709-8DFD-40CC-B688-81756FF92871}"/>
    <dgm:cxn modelId="{D9A4DA53-2612-424C-9E5D-9FC7F509023C}" type="presOf" srcId="{F67CFD27-CE75-49CE-AB3F-7AD6FA47157F}" destId="{68EDEBA6-A29D-424E-9B4F-AC5BAAEBC57A}" srcOrd="0" destOrd="0" presId="urn:microsoft.com/office/officeart/2005/8/layout/cycle2"/>
    <dgm:cxn modelId="{502E0475-A5A6-4BC1-9B9C-A32DD98853DE}" srcId="{F67CFD27-CE75-49CE-AB3F-7AD6FA47157F}" destId="{1301489C-24A6-4168-95A1-19F88B030A95}" srcOrd="1" destOrd="0" parTransId="{B7612F29-77D0-4490-9169-017E99AB553B}" sibTransId="{390F46F7-A26F-4776-A7EF-79B40C9BDC0A}"/>
    <dgm:cxn modelId="{0639BC7D-8F90-4C7B-83A3-336F77EF6827}" type="presOf" srcId="{1301489C-24A6-4168-95A1-19F88B030A95}" destId="{F2D153FD-66E9-4F37-B9C6-0DF97B9CB886}" srcOrd="0" destOrd="0" presId="urn:microsoft.com/office/officeart/2005/8/layout/cycle2"/>
    <dgm:cxn modelId="{3EF4C47D-0846-4D12-ACCD-26839C3DF54C}" srcId="{F67CFD27-CE75-49CE-AB3F-7AD6FA47157F}" destId="{63077131-C346-4A43-85BA-8754FC61DF42}" srcOrd="0" destOrd="0" parTransId="{527D432C-62EC-4F06-B2A1-36209BBF2898}" sibTransId="{49FDC229-5BB8-4DF2-AA58-A66B41E320C1}"/>
    <dgm:cxn modelId="{C188508F-B1AA-4F9C-9A0B-16E135A23809}" type="presOf" srcId="{61B2D276-3057-4CCA-BA24-EEA2DEA54702}" destId="{F2D153FD-66E9-4F37-B9C6-0DF97B9CB886}" srcOrd="0" destOrd="2" presId="urn:microsoft.com/office/officeart/2005/8/layout/cycle2"/>
    <dgm:cxn modelId="{361770A2-4D9C-458F-B46F-E6BB107070C8}" type="presOf" srcId="{DC85A94E-0F96-4C08-B81A-76953ECCD11A}" destId="{E839B073-D22D-40F6-BB58-F552FB5E378B}" srcOrd="0" destOrd="3" presId="urn:microsoft.com/office/officeart/2005/8/layout/cycle2"/>
    <dgm:cxn modelId="{B22399A5-5F07-4061-808B-4B396D2713B0}" type="presOf" srcId="{148C5192-8568-45CD-87A1-24F66B35020E}" destId="{E839B073-D22D-40F6-BB58-F552FB5E378B}" srcOrd="0" destOrd="0" presId="urn:microsoft.com/office/officeart/2005/8/layout/cycle2"/>
    <dgm:cxn modelId="{B83AB7AE-B871-4248-84F5-31F6BB9A8528}" type="presOf" srcId="{D54741BE-1357-4DFB-8E39-18D88BB9A82D}" destId="{F2D153FD-66E9-4F37-B9C6-0DF97B9CB886}" srcOrd="0" destOrd="4" presId="urn:microsoft.com/office/officeart/2005/8/layout/cycle2"/>
    <dgm:cxn modelId="{4563ACBE-7005-4E3A-8206-CDEAF8483B66}" type="presOf" srcId="{71DBEFEA-3BF6-4C9A-99E7-B62D39BCE902}" destId="{F2D153FD-66E9-4F37-B9C6-0DF97B9CB886}" srcOrd="0" destOrd="1" presId="urn:microsoft.com/office/officeart/2005/8/layout/cycle2"/>
    <dgm:cxn modelId="{448A60C5-7B40-45C8-A55F-C3045CF5BABF}" srcId="{F67CFD27-CE75-49CE-AB3F-7AD6FA47157F}" destId="{148C5192-8568-45CD-87A1-24F66B35020E}" srcOrd="2" destOrd="0" parTransId="{A74FA461-4492-405F-88B2-F8CB2E09B5CC}" sibTransId="{D3AD9105-C855-43E1-9543-F804FE3BBAF9}"/>
    <dgm:cxn modelId="{76CE3DC7-C135-4DBE-8DF5-2A23D85BA49D}" type="presOf" srcId="{49FDC229-5BB8-4DF2-AA58-A66B41E320C1}" destId="{F07E8207-34D6-4CEF-808B-D914B0333FC4}" srcOrd="1" destOrd="0" presId="urn:microsoft.com/office/officeart/2005/8/layout/cycle2"/>
    <dgm:cxn modelId="{BAB6F1CE-6BB9-482B-9D71-D40EB60BB440}" srcId="{1301489C-24A6-4168-95A1-19F88B030A95}" destId="{61B2D276-3057-4CCA-BA24-EEA2DEA54702}" srcOrd="1" destOrd="0" parTransId="{1E6F61B4-438E-4A61-A440-67F96EFA1F9F}" sibTransId="{703EBE14-B5CC-494B-A82A-95FFCC9105F9}"/>
    <dgm:cxn modelId="{A7C05ED0-D568-4EF3-B671-A4CDD29D40A1}" type="presOf" srcId="{15A3152C-C556-4899-B38F-8FE7F20A64F0}" destId="{E839B073-D22D-40F6-BB58-F552FB5E378B}" srcOrd="0" destOrd="4" presId="urn:microsoft.com/office/officeart/2005/8/layout/cycle2"/>
    <dgm:cxn modelId="{969C4CD6-7B60-49AE-B7E4-E42BA9790233}" type="presOf" srcId="{63077131-C346-4A43-85BA-8754FC61DF42}" destId="{7AB8EB77-2FD1-4843-B77A-7F164140B3C0}" srcOrd="0" destOrd="0" presId="urn:microsoft.com/office/officeart/2005/8/layout/cycle2"/>
    <dgm:cxn modelId="{45347CFA-5AA0-43C7-A974-313A0F08911A}" srcId="{1301489C-24A6-4168-95A1-19F88B030A95}" destId="{D54741BE-1357-4DFB-8E39-18D88BB9A82D}" srcOrd="3" destOrd="0" parTransId="{31FB95FE-AE4E-4F71-985B-FE559AC938A1}" sibTransId="{A59222CB-2346-4A26-A755-397339353D76}"/>
    <dgm:cxn modelId="{877CA7FC-C040-4AC7-9C4C-5FA4734B7790}" srcId="{148C5192-8568-45CD-87A1-24F66B35020E}" destId="{47CB8F02-CE37-4405-B618-A6CAB7AFE32B}" srcOrd="1" destOrd="0" parTransId="{32863D5D-F017-40E4-B800-6F8BC33F3F17}" sibTransId="{7F4FC614-0997-4D3B-80CD-C6EE464E6BC8}"/>
    <dgm:cxn modelId="{5325A9FC-DBDF-41F6-A025-BE11E5EBCCF3}" type="presOf" srcId="{47CB8F02-CE37-4405-B618-A6CAB7AFE32B}" destId="{E839B073-D22D-40F6-BB58-F552FB5E378B}" srcOrd="0" destOrd="2" presId="urn:microsoft.com/office/officeart/2005/8/layout/cycle2"/>
    <dgm:cxn modelId="{61656AFE-4BE0-4418-9AEC-A7603EF35C0C}" type="presOf" srcId="{A7DE176D-B958-43E3-BDF3-A269BB68DB06}" destId="{F2D153FD-66E9-4F37-B9C6-0DF97B9CB886}" srcOrd="0" destOrd="3" presId="urn:microsoft.com/office/officeart/2005/8/layout/cycle2"/>
    <dgm:cxn modelId="{65BF9D78-D8B4-4957-B7BB-D0F9A5731F0B}" type="presParOf" srcId="{68EDEBA6-A29D-424E-9B4F-AC5BAAEBC57A}" destId="{7AB8EB77-2FD1-4843-B77A-7F164140B3C0}" srcOrd="0" destOrd="0" presId="urn:microsoft.com/office/officeart/2005/8/layout/cycle2"/>
    <dgm:cxn modelId="{3B24DFE2-85DB-4896-89C8-598B4826A457}" type="presParOf" srcId="{68EDEBA6-A29D-424E-9B4F-AC5BAAEBC57A}" destId="{72898A86-371B-475F-A4E5-BACEFEC76B16}" srcOrd="1" destOrd="0" presId="urn:microsoft.com/office/officeart/2005/8/layout/cycle2"/>
    <dgm:cxn modelId="{FFBE5010-5ED2-4505-B0EE-B63161547031}" type="presParOf" srcId="{72898A86-371B-475F-A4E5-BACEFEC76B16}" destId="{F07E8207-34D6-4CEF-808B-D914B0333FC4}" srcOrd="0" destOrd="0" presId="urn:microsoft.com/office/officeart/2005/8/layout/cycle2"/>
    <dgm:cxn modelId="{D2E3ABC1-082D-4B6C-891D-B5F8EF1E0F5C}" type="presParOf" srcId="{68EDEBA6-A29D-424E-9B4F-AC5BAAEBC57A}" destId="{F2D153FD-66E9-4F37-B9C6-0DF97B9CB886}" srcOrd="2" destOrd="0" presId="urn:microsoft.com/office/officeart/2005/8/layout/cycle2"/>
    <dgm:cxn modelId="{EF723BB5-A0C8-484F-95DE-B013322D4FA0}" type="presParOf" srcId="{68EDEBA6-A29D-424E-9B4F-AC5BAAEBC57A}" destId="{B8B3AB10-390A-445B-9510-57CC42B3E99F}" srcOrd="3" destOrd="0" presId="urn:microsoft.com/office/officeart/2005/8/layout/cycle2"/>
    <dgm:cxn modelId="{8925620E-8D0F-467B-8874-A29599CDF3E1}" type="presParOf" srcId="{B8B3AB10-390A-445B-9510-57CC42B3E99F}" destId="{C35C04F0-132D-4084-A897-992963F746A3}" srcOrd="0" destOrd="0" presId="urn:microsoft.com/office/officeart/2005/8/layout/cycle2"/>
    <dgm:cxn modelId="{4B450F8D-8B39-4EA9-9FC9-AD8F989D60C8}" type="presParOf" srcId="{68EDEBA6-A29D-424E-9B4F-AC5BAAEBC57A}" destId="{E839B073-D22D-40F6-BB58-F552FB5E378B}" srcOrd="4" destOrd="0" presId="urn:microsoft.com/office/officeart/2005/8/layout/cycle2"/>
    <dgm:cxn modelId="{F62ED848-DAA6-4088-AA3E-9AA86757F99B}" type="presParOf" srcId="{68EDEBA6-A29D-424E-9B4F-AC5BAAEBC57A}" destId="{98189C30-F226-4B72-846E-A8ED3AC36AEA}" srcOrd="5" destOrd="0" presId="urn:microsoft.com/office/officeart/2005/8/layout/cycle2"/>
    <dgm:cxn modelId="{FD85FE52-C69D-4E6C-A7B4-EF4DE49A034C}" type="presParOf" srcId="{98189C30-F226-4B72-846E-A8ED3AC36AEA}" destId="{D45C0590-720F-4BFA-BE39-B59B0DAA6A3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0333D3-7062-4D9B-9E19-D897B3A72CA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9FB591A-DA7F-499A-B9FA-9609B85F91BA}">
      <dgm:prSet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800" b="1" dirty="0"/>
            <a:t>Study setting</a:t>
          </a:r>
          <a:endParaRPr lang="en-GB" sz="2800" b="1" dirty="0"/>
        </a:p>
      </dgm:t>
    </dgm:pt>
    <dgm:pt modelId="{324D20DE-DDF1-4D39-84DD-C623765F4384}" type="parTrans" cxnId="{BBFA3EEF-F515-430F-9AEB-00635E35E31A}">
      <dgm:prSet/>
      <dgm:spPr/>
      <dgm:t>
        <a:bodyPr/>
        <a:lstStyle/>
        <a:p>
          <a:pPr algn="l"/>
          <a:endParaRPr lang="en-GB"/>
        </a:p>
      </dgm:t>
    </dgm:pt>
    <dgm:pt modelId="{5872CFB2-EF7B-4193-AC23-6212319A4598}" type="sibTrans" cxnId="{BBFA3EEF-F515-430F-9AEB-00635E35E31A}">
      <dgm:prSet/>
      <dgm:spPr/>
      <dgm:t>
        <a:bodyPr/>
        <a:lstStyle/>
        <a:p>
          <a:pPr algn="l"/>
          <a:endParaRPr lang="en-GB"/>
        </a:p>
      </dgm:t>
    </dgm:pt>
    <dgm:pt modelId="{152A2B52-69DC-4EAD-8F3E-3E11CB03BD4F}">
      <dgm:prSet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800" b="1"/>
            <a:t>Study population</a:t>
          </a:r>
          <a:endParaRPr lang="en-GB" sz="2800" b="1"/>
        </a:p>
      </dgm:t>
    </dgm:pt>
    <dgm:pt modelId="{218510A3-429B-41BC-93D7-B2C59066461F}" type="parTrans" cxnId="{F46955F3-D30C-4F92-9E5D-82E0E9A71390}">
      <dgm:prSet/>
      <dgm:spPr/>
      <dgm:t>
        <a:bodyPr/>
        <a:lstStyle/>
        <a:p>
          <a:pPr algn="l"/>
          <a:endParaRPr lang="en-GB"/>
        </a:p>
      </dgm:t>
    </dgm:pt>
    <dgm:pt modelId="{C130FC9B-510B-4F0B-A1D3-BEB03990EB7B}" type="sibTrans" cxnId="{F46955F3-D30C-4F92-9E5D-82E0E9A71390}">
      <dgm:prSet/>
      <dgm:spPr/>
      <dgm:t>
        <a:bodyPr/>
        <a:lstStyle/>
        <a:p>
          <a:pPr algn="l"/>
          <a:endParaRPr lang="en-GB"/>
        </a:p>
      </dgm:t>
    </dgm:pt>
    <dgm:pt modelId="{A9C4D047-7005-473D-A419-9CB873A3F071}">
      <dgm:prSet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800" b="1" dirty="0"/>
            <a:t>Sample size</a:t>
          </a:r>
          <a:endParaRPr lang="en-GB" sz="2800" b="1" dirty="0"/>
        </a:p>
      </dgm:t>
    </dgm:pt>
    <dgm:pt modelId="{C175884B-3AA9-49F9-BD02-3CB68D807694}" type="parTrans" cxnId="{A0BB5C26-6498-4B47-BA07-763877990044}">
      <dgm:prSet/>
      <dgm:spPr/>
      <dgm:t>
        <a:bodyPr/>
        <a:lstStyle/>
        <a:p>
          <a:pPr algn="l"/>
          <a:endParaRPr lang="en-GB"/>
        </a:p>
      </dgm:t>
    </dgm:pt>
    <dgm:pt modelId="{5F3BFA3B-D21A-4D44-825D-EA778D0D9318}" type="sibTrans" cxnId="{A0BB5C26-6498-4B47-BA07-763877990044}">
      <dgm:prSet/>
      <dgm:spPr/>
      <dgm:t>
        <a:bodyPr/>
        <a:lstStyle/>
        <a:p>
          <a:pPr algn="l"/>
          <a:endParaRPr lang="en-GB"/>
        </a:p>
      </dgm:t>
    </dgm:pt>
    <dgm:pt modelId="{01A1AE03-AE6D-40F9-B368-11BBEB108512}">
      <dgm:prSet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800" b="1"/>
            <a:t>Sampling methods</a:t>
          </a:r>
          <a:endParaRPr lang="en-GB" sz="2800" b="1"/>
        </a:p>
      </dgm:t>
    </dgm:pt>
    <dgm:pt modelId="{107634DC-1DE2-4706-9DC8-AF7594725150}" type="parTrans" cxnId="{E5DD86CE-732A-4429-81E6-3FBBF425F2F9}">
      <dgm:prSet/>
      <dgm:spPr/>
      <dgm:t>
        <a:bodyPr/>
        <a:lstStyle/>
        <a:p>
          <a:pPr algn="l"/>
          <a:endParaRPr lang="en-GB"/>
        </a:p>
      </dgm:t>
    </dgm:pt>
    <dgm:pt modelId="{72E3DA76-B013-42C6-BDF6-8FB6F1FC15C0}" type="sibTrans" cxnId="{E5DD86CE-732A-4429-81E6-3FBBF425F2F9}">
      <dgm:prSet/>
      <dgm:spPr/>
      <dgm:t>
        <a:bodyPr/>
        <a:lstStyle/>
        <a:p>
          <a:pPr algn="l"/>
          <a:endParaRPr lang="en-GB"/>
        </a:p>
      </dgm:t>
    </dgm:pt>
    <dgm:pt modelId="{F78FA9E7-93DB-48E0-8B64-14ABABB5DF6A}">
      <dgm:prSet custT="1"/>
      <dgm:spPr>
        <a:solidFill>
          <a:srgbClr val="7030A0"/>
        </a:solidFill>
      </dgm:spPr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2800" b="1" dirty="0"/>
            <a:t>Study tools (data collection tools)</a:t>
          </a:r>
          <a:endParaRPr lang="en-GB" sz="2800" b="1" dirty="0"/>
        </a:p>
      </dgm:t>
    </dgm:pt>
    <dgm:pt modelId="{78CBAC6E-E2CF-4676-97D2-DFA6678F458C}" type="parTrans" cxnId="{35115409-80FD-44B2-8914-E9C3E97AD4DF}">
      <dgm:prSet/>
      <dgm:spPr/>
      <dgm:t>
        <a:bodyPr/>
        <a:lstStyle/>
        <a:p>
          <a:pPr algn="l"/>
          <a:endParaRPr lang="en-GB"/>
        </a:p>
      </dgm:t>
    </dgm:pt>
    <dgm:pt modelId="{D4C3C585-2910-4BC0-BC9A-4F46FB4B835E}" type="sibTrans" cxnId="{35115409-80FD-44B2-8914-E9C3E97AD4DF}">
      <dgm:prSet/>
      <dgm:spPr/>
      <dgm:t>
        <a:bodyPr/>
        <a:lstStyle/>
        <a:p>
          <a:pPr algn="l"/>
          <a:endParaRPr lang="en-GB"/>
        </a:p>
      </dgm:t>
    </dgm:pt>
    <dgm:pt modelId="{8E51193E-2635-4F4C-91C2-C5C606DCE386}">
      <dgm:prSet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800" b="1"/>
            <a:t>Ethics</a:t>
          </a:r>
          <a:endParaRPr lang="en-GB" sz="2800" b="1"/>
        </a:p>
      </dgm:t>
    </dgm:pt>
    <dgm:pt modelId="{F73A7EE4-4FD9-43AE-BFC2-786C9B28CD85}" type="parTrans" cxnId="{09DFF02A-939C-46A1-A058-357F56163504}">
      <dgm:prSet/>
      <dgm:spPr/>
      <dgm:t>
        <a:bodyPr/>
        <a:lstStyle/>
        <a:p>
          <a:pPr algn="l"/>
          <a:endParaRPr lang="en-GB"/>
        </a:p>
      </dgm:t>
    </dgm:pt>
    <dgm:pt modelId="{E19449DD-4E0F-40D8-AA61-65A3D8F0F526}" type="sibTrans" cxnId="{09DFF02A-939C-46A1-A058-357F56163504}">
      <dgm:prSet/>
      <dgm:spPr/>
      <dgm:t>
        <a:bodyPr/>
        <a:lstStyle/>
        <a:p>
          <a:pPr algn="l"/>
          <a:endParaRPr lang="en-GB"/>
        </a:p>
      </dgm:t>
    </dgm:pt>
    <dgm:pt modelId="{1AD5C449-C7F6-41CE-8A4D-47108212DC4D}" type="pres">
      <dgm:prSet presAssocID="{2D0333D3-7062-4D9B-9E19-D897B3A72CAB}" presName="Name0" presStyleCnt="0">
        <dgm:presLayoutVars>
          <dgm:dir/>
          <dgm:animLvl val="lvl"/>
          <dgm:resizeHandles val="exact"/>
        </dgm:presLayoutVars>
      </dgm:prSet>
      <dgm:spPr/>
    </dgm:pt>
    <dgm:pt modelId="{5A5B2C72-46F5-4F96-A04C-472A4C454C63}" type="pres">
      <dgm:prSet presAssocID="{09FB591A-DA7F-499A-B9FA-9609B85F91BA}" presName="linNode" presStyleCnt="0"/>
      <dgm:spPr/>
    </dgm:pt>
    <dgm:pt modelId="{AB577341-D70A-4F9E-8966-08E80E522EB6}" type="pres">
      <dgm:prSet presAssocID="{09FB591A-DA7F-499A-B9FA-9609B85F91BA}" presName="parentText" presStyleLbl="node1" presStyleIdx="0" presStyleCnt="6" custScaleX="151740">
        <dgm:presLayoutVars>
          <dgm:chMax val="1"/>
          <dgm:bulletEnabled val="1"/>
        </dgm:presLayoutVars>
      </dgm:prSet>
      <dgm:spPr/>
    </dgm:pt>
    <dgm:pt modelId="{FD6F8923-0C14-4680-B1C8-5CEBECAAC524}" type="pres">
      <dgm:prSet presAssocID="{5872CFB2-EF7B-4193-AC23-6212319A4598}" presName="sp" presStyleCnt="0"/>
      <dgm:spPr/>
    </dgm:pt>
    <dgm:pt modelId="{7039E8BD-746C-42B3-9AA6-5436D2257B6E}" type="pres">
      <dgm:prSet presAssocID="{152A2B52-69DC-4EAD-8F3E-3E11CB03BD4F}" presName="linNode" presStyleCnt="0"/>
      <dgm:spPr/>
    </dgm:pt>
    <dgm:pt modelId="{B10EE70B-E0AC-419E-ADB5-419BFD50BB94}" type="pres">
      <dgm:prSet presAssocID="{152A2B52-69DC-4EAD-8F3E-3E11CB03BD4F}" presName="parentText" presStyleLbl="node1" presStyleIdx="1" presStyleCnt="6" custScaleX="151740">
        <dgm:presLayoutVars>
          <dgm:chMax val="1"/>
          <dgm:bulletEnabled val="1"/>
        </dgm:presLayoutVars>
      </dgm:prSet>
      <dgm:spPr/>
    </dgm:pt>
    <dgm:pt modelId="{85F443A4-A1FA-46B5-A270-4DC63218E32C}" type="pres">
      <dgm:prSet presAssocID="{C130FC9B-510B-4F0B-A1D3-BEB03990EB7B}" presName="sp" presStyleCnt="0"/>
      <dgm:spPr/>
    </dgm:pt>
    <dgm:pt modelId="{2783BA2E-A0A6-4CF8-BA4D-D2E56D606FF7}" type="pres">
      <dgm:prSet presAssocID="{A9C4D047-7005-473D-A419-9CB873A3F071}" presName="linNode" presStyleCnt="0"/>
      <dgm:spPr/>
    </dgm:pt>
    <dgm:pt modelId="{5B78290F-8448-497B-998D-04A786132633}" type="pres">
      <dgm:prSet presAssocID="{A9C4D047-7005-473D-A419-9CB873A3F071}" presName="parentText" presStyleLbl="node1" presStyleIdx="2" presStyleCnt="6" custScaleX="151740">
        <dgm:presLayoutVars>
          <dgm:chMax val="1"/>
          <dgm:bulletEnabled val="1"/>
        </dgm:presLayoutVars>
      </dgm:prSet>
      <dgm:spPr/>
    </dgm:pt>
    <dgm:pt modelId="{2E8356DA-F19D-4359-96DC-E4ACAEFB33D4}" type="pres">
      <dgm:prSet presAssocID="{5F3BFA3B-D21A-4D44-825D-EA778D0D9318}" presName="sp" presStyleCnt="0"/>
      <dgm:spPr/>
    </dgm:pt>
    <dgm:pt modelId="{14C78CE5-EE18-4759-BFD7-F3D4820A475E}" type="pres">
      <dgm:prSet presAssocID="{01A1AE03-AE6D-40F9-B368-11BBEB108512}" presName="linNode" presStyleCnt="0"/>
      <dgm:spPr/>
    </dgm:pt>
    <dgm:pt modelId="{6EC82659-9CD0-4021-AAD0-81A0F66A2C30}" type="pres">
      <dgm:prSet presAssocID="{01A1AE03-AE6D-40F9-B368-11BBEB108512}" presName="parentText" presStyleLbl="node1" presStyleIdx="3" presStyleCnt="6" custScaleX="151740">
        <dgm:presLayoutVars>
          <dgm:chMax val="1"/>
          <dgm:bulletEnabled val="1"/>
        </dgm:presLayoutVars>
      </dgm:prSet>
      <dgm:spPr/>
    </dgm:pt>
    <dgm:pt modelId="{7EC30837-DFDE-4377-9B32-7523448B16FA}" type="pres">
      <dgm:prSet presAssocID="{72E3DA76-B013-42C6-BDF6-8FB6F1FC15C0}" presName="sp" presStyleCnt="0"/>
      <dgm:spPr/>
    </dgm:pt>
    <dgm:pt modelId="{289BF8F5-E666-4C9D-A321-37F4CC0C78D0}" type="pres">
      <dgm:prSet presAssocID="{F78FA9E7-93DB-48E0-8B64-14ABABB5DF6A}" presName="linNode" presStyleCnt="0"/>
      <dgm:spPr/>
    </dgm:pt>
    <dgm:pt modelId="{DD24EAB5-CF38-4525-B7A7-29832F33A0B0}" type="pres">
      <dgm:prSet presAssocID="{F78FA9E7-93DB-48E0-8B64-14ABABB5DF6A}" presName="parentText" presStyleLbl="node1" presStyleIdx="4" presStyleCnt="6" custScaleX="151740">
        <dgm:presLayoutVars>
          <dgm:chMax val="1"/>
          <dgm:bulletEnabled val="1"/>
        </dgm:presLayoutVars>
      </dgm:prSet>
      <dgm:spPr/>
    </dgm:pt>
    <dgm:pt modelId="{C49F851C-B02F-4B90-BA02-AF4793E7C322}" type="pres">
      <dgm:prSet presAssocID="{D4C3C585-2910-4BC0-BC9A-4F46FB4B835E}" presName="sp" presStyleCnt="0"/>
      <dgm:spPr/>
    </dgm:pt>
    <dgm:pt modelId="{75D38BC7-731D-499B-BB47-778CFF823BC5}" type="pres">
      <dgm:prSet presAssocID="{8E51193E-2635-4F4C-91C2-C5C606DCE386}" presName="linNode" presStyleCnt="0"/>
      <dgm:spPr/>
    </dgm:pt>
    <dgm:pt modelId="{2306AD5E-19C6-467E-9DF1-7A6372AB6570}" type="pres">
      <dgm:prSet presAssocID="{8E51193E-2635-4F4C-91C2-C5C606DCE386}" presName="parentText" presStyleLbl="node1" presStyleIdx="5" presStyleCnt="6" custScaleX="151740">
        <dgm:presLayoutVars>
          <dgm:chMax val="1"/>
          <dgm:bulletEnabled val="1"/>
        </dgm:presLayoutVars>
      </dgm:prSet>
      <dgm:spPr/>
    </dgm:pt>
  </dgm:ptLst>
  <dgm:cxnLst>
    <dgm:cxn modelId="{35115409-80FD-44B2-8914-E9C3E97AD4DF}" srcId="{2D0333D3-7062-4D9B-9E19-D897B3A72CAB}" destId="{F78FA9E7-93DB-48E0-8B64-14ABABB5DF6A}" srcOrd="4" destOrd="0" parTransId="{78CBAC6E-E2CF-4676-97D2-DFA6678F458C}" sibTransId="{D4C3C585-2910-4BC0-BC9A-4F46FB4B835E}"/>
    <dgm:cxn modelId="{A0BB5C26-6498-4B47-BA07-763877990044}" srcId="{2D0333D3-7062-4D9B-9E19-D897B3A72CAB}" destId="{A9C4D047-7005-473D-A419-9CB873A3F071}" srcOrd="2" destOrd="0" parTransId="{C175884B-3AA9-49F9-BD02-3CB68D807694}" sibTransId="{5F3BFA3B-D21A-4D44-825D-EA778D0D9318}"/>
    <dgm:cxn modelId="{09DFF02A-939C-46A1-A058-357F56163504}" srcId="{2D0333D3-7062-4D9B-9E19-D897B3A72CAB}" destId="{8E51193E-2635-4F4C-91C2-C5C606DCE386}" srcOrd="5" destOrd="0" parTransId="{F73A7EE4-4FD9-43AE-BFC2-786C9B28CD85}" sibTransId="{E19449DD-4E0F-40D8-AA61-65A3D8F0F526}"/>
    <dgm:cxn modelId="{BEC2BA36-B507-4BDD-8D53-2EF99734B4F1}" type="presOf" srcId="{152A2B52-69DC-4EAD-8F3E-3E11CB03BD4F}" destId="{B10EE70B-E0AC-419E-ADB5-419BFD50BB94}" srcOrd="0" destOrd="0" presId="urn:microsoft.com/office/officeart/2005/8/layout/vList5"/>
    <dgm:cxn modelId="{47EAA065-250D-46F1-B674-6005F70ABADE}" type="presOf" srcId="{F78FA9E7-93DB-48E0-8B64-14ABABB5DF6A}" destId="{DD24EAB5-CF38-4525-B7A7-29832F33A0B0}" srcOrd="0" destOrd="0" presId="urn:microsoft.com/office/officeart/2005/8/layout/vList5"/>
    <dgm:cxn modelId="{CAE7C867-EE60-4EBA-8D5E-6AFF78C582C7}" type="presOf" srcId="{2D0333D3-7062-4D9B-9E19-D897B3A72CAB}" destId="{1AD5C449-C7F6-41CE-8A4D-47108212DC4D}" srcOrd="0" destOrd="0" presId="urn:microsoft.com/office/officeart/2005/8/layout/vList5"/>
    <dgm:cxn modelId="{56CEAD56-ADD2-4324-932F-0457C8567A8C}" type="presOf" srcId="{09FB591A-DA7F-499A-B9FA-9609B85F91BA}" destId="{AB577341-D70A-4F9E-8966-08E80E522EB6}" srcOrd="0" destOrd="0" presId="urn:microsoft.com/office/officeart/2005/8/layout/vList5"/>
    <dgm:cxn modelId="{3527B58D-0BEF-4769-A677-6F81B4AEAE9D}" type="presOf" srcId="{01A1AE03-AE6D-40F9-B368-11BBEB108512}" destId="{6EC82659-9CD0-4021-AAD0-81A0F66A2C30}" srcOrd="0" destOrd="0" presId="urn:microsoft.com/office/officeart/2005/8/layout/vList5"/>
    <dgm:cxn modelId="{231B1EB7-F236-48E3-84BB-D8236F00DC40}" type="presOf" srcId="{A9C4D047-7005-473D-A419-9CB873A3F071}" destId="{5B78290F-8448-497B-998D-04A786132633}" srcOrd="0" destOrd="0" presId="urn:microsoft.com/office/officeart/2005/8/layout/vList5"/>
    <dgm:cxn modelId="{E5DD86CE-732A-4429-81E6-3FBBF425F2F9}" srcId="{2D0333D3-7062-4D9B-9E19-D897B3A72CAB}" destId="{01A1AE03-AE6D-40F9-B368-11BBEB108512}" srcOrd="3" destOrd="0" parTransId="{107634DC-1DE2-4706-9DC8-AF7594725150}" sibTransId="{72E3DA76-B013-42C6-BDF6-8FB6F1FC15C0}"/>
    <dgm:cxn modelId="{5EF932DC-6342-4AFE-9F5D-B3D0963053FE}" type="presOf" srcId="{8E51193E-2635-4F4C-91C2-C5C606DCE386}" destId="{2306AD5E-19C6-467E-9DF1-7A6372AB6570}" srcOrd="0" destOrd="0" presId="urn:microsoft.com/office/officeart/2005/8/layout/vList5"/>
    <dgm:cxn modelId="{BBFA3EEF-F515-430F-9AEB-00635E35E31A}" srcId="{2D0333D3-7062-4D9B-9E19-D897B3A72CAB}" destId="{09FB591A-DA7F-499A-B9FA-9609B85F91BA}" srcOrd="0" destOrd="0" parTransId="{324D20DE-DDF1-4D39-84DD-C623765F4384}" sibTransId="{5872CFB2-EF7B-4193-AC23-6212319A4598}"/>
    <dgm:cxn modelId="{F46955F3-D30C-4F92-9E5D-82E0E9A71390}" srcId="{2D0333D3-7062-4D9B-9E19-D897B3A72CAB}" destId="{152A2B52-69DC-4EAD-8F3E-3E11CB03BD4F}" srcOrd="1" destOrd="0" parTransId="{218510A3-429B-41BC-93D7-B2C59066461F}" sibTransId="{C130FC9B-510B-4F0B-A1D3-BEB03990EB7B}"/>
    <dgm:cxn modelId="{6DEFB99E-3B40-409A-BB55-15E0A4F66062}" type="presParOf" srcId="{1AD5C449-C7F6-41CE-8A4D-47108212DC4D}" destId="{5A5B2C72-46F5-4F96-A04C-472A4C454C63}" srcOrd="0" destOrd="0" presId="urn:microsoft.com/office/officeart/2005/8/layout/vList5"/>
    <dgm:cxn modelId="{29798C3E-3E78-42B5-A1DD-C453F9139597}" type="presParOf" srcId="{5A5B2C72-46F5-4F96-A04C-472A4C454C63}" destId="{AB577341-D70A-4F9E-8966-08E80E522EB6}" srcOrd="0" destOrd="0" presId="urn:microsoft.com/office/officeart/2005/8/layout/vList5"/>
    <dgm:cxn modelId="{9BFBF6B4-C93B-4F11-B708-ED3B2976D034}" type="presParOf" srcId="{1AD5C449-C7F6-41CE-8A4D-47108212DC4D}" destId="{FD6F8923-0C14-4680-B1C8-5CEBECAAC524}" srcOrd="1" destOrd="0" presId="urn:microsoft.com/office/officeart/2005/8/layout/vList5"/>
    <dgm:cxn modelId="{9CB7723F-899E-4CBB-AF20-7A0B4A578543}" type="presParOf" srcId="{1AD5C449-C7F6-41CE-8A4D-47108212DC4D}" destId="{7039E8BD-746C-42B3-9AA6-5436D2257B6E}" srcOrd="2" destOrd="0" presId="urn:microsoft.com/office/officeart/2005/8/layout/vList5"/>
    <dgm:cxn modelId="{875EC991-D964-40AD-B39D-FF6828E5EA64}" type="presParOf" srcId="{7039E8BD-746C-42B3-9AA6-5436D2257B6E}" destId="{B10EE70B-E0AC-419E-ADB5-419BFD50BB94}" srcOrd="0" destOrd="0" presId="urn:microsoft.com/office/officeart/2005/8/layout/vList5"/>
    <dgm:cxn modelId="{35B92D10-37A3-404B-BCB6-BFA40A83340C}" type="presParOf" srcId="{1AD5C449-C7F6-41CE-8A4D-47108212DC4D}" destId="{85F443A4-A1FA-46B5-A270-4DC63218E32C}" srcOrd="3" destOrd="0" presId="urn:microsoft.com/office/officeart/2005/8/layout/vList5"/>
    <dgm:cxn modelId="{C9980A84-9DD0-49AC-BD4C-5A3F553A8FF6}" type="presParOf" srcId="{1AD5C449-C7F6-41CE-8A4D-47108212DC4D}" destId="{2783BA2E-A0A6-4CF8-BA4D-D2E56D606FF7}" srcOrd="4" destOrd="0" presId="urn:microsoft.com/office/officeart/2005/8/layout/vList5"/>
    <dgm:cxn modelId="{6B70C199-3B3B-48C1-9DD2-014054874D16}" type="presParOf" srcId="{2783BA2E-A0A6-4CF8-BA4D-D2E56D606FF7}" destId="{5B78290F-8448-497B-998D-04A786132633}" srcOrd="0" destOrd="0" presId="urn:microsoft.com/office/officeart/2005/8/layout/vList5"/>
    <dgm:cxn modelId="{1E98D259-7C70-4350-93DB-23258D46E8B8}" type="presParOf" srcId="{1AD5C449-C7F6-41CE-8A4D-47108212DC4D}" destId="{2E8356DA-F19D-4359-96DC-E4ACAEFB33D4}" srcOrd="5" destOrd="0" presId="urn:microsoft.com/office/officeart/2005/8/layout/vList5"/>
    <dgm:cxn modelId="{EAE01B88-5337-4E80-92BF-4BC340279EBB}" type="presParOf" srcId="{1AD5C449-C7F6-41CE-8A4D-47108212DC4D}" destId="{14C78CE5-EE18-4759-BFD7-F3D4820A475E}" srcOrd="6" destOrd="0" presId="urn:microsoft.com/office/officeart/2005/8/layout/vList5"/>
    <dgm:cxn modelId="{2431E7D9-4CDC-4037-92F3-C487F7B553A8}" type="presParOf" srcId="{14C78CE5-EE18-4759-BFD7-F3D4820A475E}" destId="{6EC82659-9CD0-4021-AAD0-81A0F66A2C30}" srcOrd="0" destOrd="0" presId="urn:microsoft.com/office/officeart/2005/8/layout/vList5"/>
    <dgm:cxn modelId="{433A4556-2BD2-4C76-8678-1DA115AE84AC}" type="presParOf" srcId="{1AD5C449-C7F6-41CE-8A4D-47108212DC4D}" destId="{7EC30837-DFDE-4377-9B32-7523448B16FA}" srcOrd="7" destOrd="0" presId="urn:microsoft.com/office/officeart/2005/8/layout/vList5"/>
    <dgm:cxn modelId="{7D5F9699-9858-4792-A56B-16B81F20EBC6}" type="presParOf" srcId="{1AD5C449-C7F6-41CE-8A4D-47108212DC4D}" destId="{289BF8F5-E666-4C9D-A321-37F4CC0C78D0}" srcOrd="8" destOrd="0" presId="urn:microsoft.com/office/officeart/2005/8/layout/vList5"/>
    <dgm:cxn modelId="{F5991A13-1145-4951-951C-A4966D528914}" type="presParOf" srcId="{289BF8F5-E666-4C9D-A321-37F4CC0C78D0}" destId="{DD24EAB5-CF38-4525-B7A7-29832F33A0B0}" srcOrd="0" destOrd="0" presId="urn:microsoft.com/office/officeart/2005/8/layout/vList5"/>
    <dgm:cxn modelId="{96BF2E68-D7F2-4CA6-9FC2-A740D94A98F2}" type="presParOf" srcId="{1AD5C449-C7F6-41CE-8A4D-47108212DC4D}" destId="{C49F851C-B02F-4B90-BA02-AF4793E7C322}" srcOrd="9" destOrd="0" presId="urn:microsoft.com/office/officeart/2005/8/layout/vList5"/>
    <dgm:cxn modelId="{CCD21236-A188-4438-8DA5-F44CB42D103F}" type="presParOf" srcId="{1AD5C449-C7F6-41CE-8A4D-47108212DC4D}" destId="{75D38BC7-731D-499B-BB47-778CFF823BC5}" srcOrd="10" destOrd="0" presId="urn:microsoft.com/office/officeart/2005/8/layout/vList5"/>
    <dgm:cxn modelId="{5E8E1EDB-6D87-4A40-8443-C78D74F55338}" type="presParOf" srcId="{75D38BC7-731D-499B-BB47-778CFF823BC5}" destId="{2306AD5E-19C6-467E-9DF1-7A6372AB657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4E8837-3F14-44A0-AAA9-59FC234C4EB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D0D6340-D2DA-42DA-B3F6-941EC64653AB}">
      <dgm:prSet custT="1"/>
      <dgm:spPr>
        <a:solidFill>
          <a:srgbClr val="EACFEB"/>
        </a:solidFill>
      </dgm:spPr>
      <dgm:t>
        <a:bodyPr/>
        <a:lstStyle/>
        <a:p>
          <a:r>
            <a:rPr lang="en-US" sz="2000" b="1" dirty="0">
              <a:solidFill>
                <a:srgbClr val="7030A0"/>
              </a:solidFill>
            </a:rPr>
            <a:t>Data Collection Tools</a:t>
          </a:r>
          <a:endParaRPr lang="en-GB" sz="2000" b="1" dirty="0">
            <a:solidFill>
              <a:srgbClr val="7030A0"/>
            </a:solidFill>
          </a:endParaRPr>
        </a:p>
      </dgm:t>
    </dgm:pt>
    <dgm:pt modelId="{2C9B8B2F-344E-471B-B72E-A56A8B5EFD14}" type="parTrans" cxnId="{F86E6025-0CB7-4FC4-B8AF-CAB0F4CADB5D}">
      <dgm:prSet/>
      <dgm:spPr/>
      <dgm:t>
        <a:bodyPr/>
        <a:lstStyle/>
        <a:p>
          <a:endParaRPr lang="en-GB"/>
        </a:p>
      </dgm:t>
    </dgm:pt>
    <dgm:pt modelId="{C2F65C53-47FA-438E-B7FD-17F3E1835461}" type="sibTrans" cxnId="{F86E6025-0CB7-4FC4-B8AF-CAB0F4CADB5D}">
      <dgm:prSet/>
      <dgm:spPr/>
      <dgm:t>
        <a:bodyPr/>
        <a:lstStyle/>
        <a:p>
          <a:endParaRPr lang="en-GB"/>
        </a:p>
      </dgm:t>
    </dgm:pt>
    <dgm:pt modelId="{306EDCE1-14BD-4B86-BD1C-EA4F57F8F423}">
      <dgm:prSet custT="1"/>
      <dgm:spPr>
        <a:solidFill>
          <a:srgbClr val="7030A0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Questionnaires</a:t>
          </a:r>
          <a:endParaRPr lang="en-GB" sz="1800" b="1" dirty="0">
            <a:solidFill>
              <a:schemeClr val="bg1"/>
            </a:solidFill>
          </a:endParaRPr>
        </a:p>
      </dgm:t>
    </dgm:pt>
    <dgm:pt modelId="{90B38DED-66DF-4282-8786-8EF495F01E37}" type="parTrans" cxnId="{BBF59DC0-950C-4EB5-B2CA-5A2A98C49EED}">
      <dgm:prSet/>
      <dgm:spPr>
        <a:ln>
          <a:solidFill>
            <a:srgbClr val="EACFEB"/>
          </a:solidFill>
        </a:ln>
      </dgm:spPr>
      <dgm:t>
        <a:bodyPr/>
        <a:lstStyle/>
        <a:p>
          <a:endParaRPr lang="en-GB"/>
        </a:p>
      </dgm:t>
    </dgm:pt>
    <dgm:pt modelId="{D553D047-B675-4BDA-8AE5-73EC66A90DF4}" type="sibTrans" cxnId="{BBF59DC0-950C-4EB5-B2CA-5A2A98C49EED}">
      <dgm:prSet/>
      <dgm:spPr/>
      <dgm:t>
        <a:bodyPr/>
        <a:lstStyle/>
        <a:p>
          <a:endParaRPr lang="en-GB"/>
        </a:p>
      </dgm:t>
    </dgm:pt>
    <dgm:pt modelId="{C2C70C7B-76CA-4980-9EE8-95FC74795EFA}">
      <dgm:prSet custT="1"/>
      <dgm:spPr>
        <a:solidFill>
          <a:srgbClr val="7030A0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Checklists</a:t>
          </a:r>
          <a:endParaRPr lang="en-GB" sz="1800" b="1" dirty="0">
            <a:solidFill>
              <a:schemeClr val="bg1"/>
            </a:solidFill>
          </a:endParaRPr>
        </a:p>
      </dgm:t>
    </dgm:pt>
    <dgm:pt modelId="{47360718-11AA-4C9A-8D10-0FFF676A1AEC}" type="parTrans" cxnId="{C04590E3-30E0-4540-8273-4584A73E6F29}">
      <dgm:prSet/>
      <dgm:spPr>
        <a:ln>
          <a:solidFill>
            <a:srgbClr val="EACFEB"/>
          </a:solidFill>
        </a:ln>
      </dgm:spPr>
      <dgm:t>
        <a:bodyPr/>
        <a:lstStyle/>
        <a:p>
          <a:endParaRPr lang="en-GB"/>
        </a:p>
      </dgm:t>
    </dgm:pt>
    <dgm:pt modelId="{CAC24850-6C99-4AD1-A865-DAD414721900}" type="sibTrans" cxnId="{C04590E3-30E0-4540-8273-4584A73E6F29}">
      <dgm:prSet/>
      <dgm:spPr/>
      <dgm:t>
        <a:bodyPr/>
        <a:lstStyle/>
        <a:p>
          <a:endParaRPr lang="en-GB"/>
        </a:p>
      </dgm:t>
    </dgm:pt>
    <dgm:pt modelId="{AB7BD56E-AB76-44CC-8BE3-CBD192B6F9FB}">
      <dgm:prSet custT="1"/>
      <dgm:spPr>
        <a:solidFill>
          <a:srgbClr val="7030A0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Record Sheets</a:t>
          </a:r>
          <a:endParaRPr lang="en-GB" sz="2000" b="1" dirty="0">
            <a:solidFill>
              <a:schemeClr val="bg1"/>
            </a:solidFill>
          </a:endParaRPr>
        </a:p>
      </dgm:t>
    </dgm:pt>
    <dgm:pt modelId="{3F17741A-7EFC-4F93-AC20-C5B9FF8012DF}" type="parTrans" cxnId="{9FDF429E-DB85-43DB-9DBF-E75D01DDB819}">
      <dgm:prSet/>
      <dgm:spPr>
        <a:ln>
          <a:solidFill>
            <a:srgbClr val="EACFEB"/>
          </a:solidFill>
        </a:ln>
      </dgm:spPr>
      <dgm:t>
        <a:bodyPr/>
        <a:lstStyle/>
        <a:p>
          <a:endParaRPr lang="en-GB"/>
        </a:p>
      </dgm:t>
    </dgm:pt>
    <dgm:pt modelId="{88C9F03C-F8CD-4A4C-A30A-B851CA68F1E9}" type="sibTrans" cxnId="{9FDF429E-DB85-43DB-9DBF-E75D01DDB819}">
      <dgm:prSet/>
      <dgm:spPr/>
      <dgm:t>
        <a:bodyPr/>
        <a:lstStyle/>
        <a:p>
          <a:endParaRPr lang="en-GB"/>
        </a:p>
      </dgm:t>
    </dgm:pt>
    <dgm:pt modelId="{17AEF34A-F65A-4B56-8FB8-B423C0C55AF7}" type="pres">
      <dgm:prSet presAssocID="{8F4E8837-3F14-44A0-AAA9-59FC234C4EB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E3ECF1-4F87-4CCE-9612-3CF27B9185FD}" type="pres">
      <dgm:prSet presAssocID="{6D0D6340-D2DA-42DA-B3F6-941EC64653AB}" presName="root" presStyleCnt="0"/>
      <dgm:spPr/>
    </dgm:pt>
    <dgm:pt modelId="{94892732-F509-4D49-A4EF-CF862376BDB0}" type="pres">
      <dgm:prSet presAssocID="{6D0D6340-D2DA-42DA-B3F6-941EC64653AB}" presName="rootComposite" presStyleCnt="0"/>
      <dgm:spPr/>
    </dgm:pt>
    <dgm:pt modelId="{DEA68E5C-47B0-4092-981F-E32D32909F08}" type="pres">
      <dgm:prSet presAssocID="{6D0D6340-D2DA-42DA-B3F6-941EC64653AB}" presName="rootText" presStyleLbl="node1" presStyleIdx="0" presStyleCnt="1" custScaleX="133246"/>
      <dgm:spPr/>
    </dgm:pt>
    <dgm:pt modelId="{182FD0FA-4E10-4620-A0EA-7B71E3E8B038}" type="pres">
      <dgm:prSet presAssocID="{6D0D6340-D2DA-42DA-B3F6-941EC64653AB}" presName="rootConnector" presStyleLbl="node1" presStyleIdx="0" presStyleCnt="1"/>
      <dgm:spPr/>
    </dgm:pt>
    <dgm:pt modelId="{079DF559-D7CA-46D1-A761-BE38AA58807E}" type="pres">
      <dgm:prSet presAssocID="{6D0D6340-D2DA-42DA-B3F6-941EC64653AB}" presName="childShape" presStyleCnt="0"/>
      <dgm:spPr/>
    </dgm:pt>
    <dgm:pt modelId="{7FDDA78B-946A-4597-A725-66B652D6D6E2}" type="pres">
      <dgm:prSet presAssocID="{90B38DED-66DF-4282-8786-8EF495F01E37}" presName="Name13" presStyleLbl="parChTrans1D2" presStyleIdx="0" presStyleCnt="3"/>
      <dgm:spPr/>
    </dgm:pt>
    <dgm:pt modelId="{66F707B5-FBDF-45BC-9313-6FAB6432B8C7}" type="pres">
      <dgm:prSet presAssocID="{306EDCE1-14BD-4B86-BD1C-EA4F57F8F423}" presName="childText" presStyleLbl="bgAcc1" presStyleIdx="0" presStyleCnt="3" custScaleX="129372">
        <dgm:presLayoutVars>
          <dgm:bulletEnabled val="1"/>
        </dgm:presLayoutVars>
      </dgm:prSet>
      <dgm:spPr/>
    </dgm:pt>
    <dgm:pt modelId="{535A577A-F8CF-47CE-A5ED-A2FB660428CB}" type="pres">
      <dgm:prSet presAssocID="{47360718-11AA-4C9A-8D10-0FFF676A1AEC}" presName="Name13" presStyleLbl="parChTrans1D2" presStyleIdx="1" presStyleCnt="3"/>
      <dgm:spPr/>
    </dgm:pt>
    <dgm:pt modelId="{54F9C5DF-AFB6-4C7D-BC07-B3202C3119CB}" type="pres">
      <dgm:prSet presAssocID="{C2C70C7B-76CA-4980-9EE8-95FC74795EFA}" presName="childText" presStyleLbl="bgAcc1" presStyleIdx="1" presStyleCnt="3" custScaleX="131309">
        <dgm:presLayoutVars>
          <dgm:bulletEnabled val="1"/>
        </dgm:presLayoutVars>
      </dgm:prSet>
      <dgm:spPr/>
    </dgm:pt>
    <dgm:pt modelId="{3ED1AE6A-B7B9-45D3-A537-FC395CB6355C}" type="pres">
      <dgm:prSet presAssocID="{3F17741A-7EFC-4F93-AC20-C5B9FF8012DF}" presName="Name13" presStyleLbl="parChTrans1D2" presStyleIdx="2" presStyleCnt="3"/>
      <dgm:spPr/>
    </dgm:pt>
    <dgm:pt modelId="{2F4E0322-47AC-4847-9A30-7901CDC296F0}" type="pres">
      <dgm:prSet presAssocID="{AB7BD56E-AB76-44CC-8BE3-CBD192B6F9FB}" presName="childText" presStyleLbl="bgAcc1" presStyleIdx="2" presStyleCnt="3" custScaleX="131309">
        <dgm:presLayoutVars>
          <dgm:bulletEnabled val="1"/>
        </dgm:presLayoutVars>
      </dgm:prSet>
      <dgm:spPr/>
    </dgm:pt>
  </dgm:ptLst>
  <dgm:cxnLst>
    <dgm:cxn modelId="{F86E6025-0CB7-4FC4-B8AF-CAB0F4CADB5D}" srcId="{8F4E8837-3F14-44A0-AAA9-59FC234C4EB3}" destId="{6D0D6340-D2DA-42DA-B3F6-941EC64653AB}" srcOrd="0" destOrd="0" parTransId="{2C9B8B2F-344E-471B-B72E-A56A8B5EFD14}" sibTransId="{C2F65C53-47FA-438E-B7FD-17F3E1835461}"/>
    <dgm:cxn modelId="{5F62B542-A71F-452E-9AA3-3DDB3C40DAE4}" type="presOf" srcId="{47360718-11AA-4C9A-8D10-0FFF676A1AEC}" destId="{535A577A-F8CF-47CE-A5ED-A2FB660428CB}" srcOrd="0" destOrd="0" presId="urn:microsoft.com/office/officeart/2005/8/layout/hierarchy3"/>
    <dgm:cxn modelId="{A45E3664-1D6F-4B29-9B63-8AE6DEC3B349}" type="presOf" srcId="{90B38DED-66DF-4282-8786-8EF495F01E37}" destId="{7FDDA78B-946A-4597-A725-66B652D6D6E2}" srcOrd="0" destOrd="0" presId="urn:microsoft.com/office/officeart/2005/8/layout/hierarchy3"/>
    <dgm:cxn modelId="{BEEA1745-9B66-4533-BCF5-89EF56C970D4}" type="presOf" srcId="{8F4E8837-3F14-44A0-AAA9-59FC234C4EB3}" destId="{17AEF34A-F65A-4B56-8FB8-B423C0C55AF7}" srcOrd="0" destOrd="0" presId="urn:microsoft.com/office/officeart/2005/8/layout/hierarchy3"/>
    <dgm:cxn modelId="{85E0CB7A-2887-4A95-A437-E3642CED904E}" type="presOf" srcId="{AB7BD56E-AB76-44CC-8BE3-CBD192B6F9FB}" destId="{2F4E0322-47AC-4847-9A30-7901CDC296F0}" srcOrd="0" destOrd="0" presId="urn:microsoft.com/office/officeart/2005/8/layout/hierarchy3"/>
    <dgm:cxn modelId="{E83BC495-0219-4678-B6BE-6417B3993377}" type="presOf" srcId="{6D0D6340-D2DA-42DA-B3F6-941EC64653AB}" destId="{DEA68E5C-47B0-4092-981F-E32D32909F08}" srcOrd="0" destOrd="0" presId="urn:microsoft.com/office/officeart/2005/8/layout/hierarchy3"/>
    <dgm:cxn modelId="{9FDF429E-DB85-43DB-9DBF-E75D01DDB819}" srcId="{6D0D6340-D2DA-42DA-B3F6-941EC64653AB}" destId="{AB7BD56E-AB76-44CC-8BE3-CBD192B6F9FB}" srcOrd="2" destOrd="0" parTransId="{3F17741A-7EFC-4F93-AC20-C5B9FF8012DF}" sibTransId="{88C9F03C-F8CD-4A4C-A30A-B851CA68F1E9}"/>
    <dgm:cxn modelId="{6A9977A2-870E-4B49-B106-1F42B852912F}" type="presOf" srcId="{306EDCE1-14BD-4B86-BD1C-EA4F57F8F423}" destId="{66F707B5-FBDF-45BC-9313-6FAB6432B8C7}" srcOrd="0" destOrd="0" presId="urn:microsoft.com/office/officeart/2005/8/layout/hierarchy3"/>
    <dgm:cxn modelId="{BB3673AE-A528-4A19-93AD-C1E9A79A3A2E}" type="presOf" srcId="{3F17741A-7EFC-4F93-AC20-C5B9FF8012DF}" destId="{3ED1AE6A-B7B9-45D3-A537-FC395CB6355C}" srcOrd="0" destOrd="0" presId="urn:microsoft.com/office/officeart/2005/8/layout/hierarchy3"/>
    <dgm:cxn modelId="{79B8EBAF-6DC4-4DE8-BB25-4B2BF29F42E8}" type="presOf" srcId="{C2C70C7B-76CA-4980-9EE8-95FC74795EFA}" destId="{54F9C5DF-AFB6-4C7D-BC07-B3202C3119CB}" srcOrd="0" destOrd="0" presId="urn:microsoft.com/office/officeart/2005/8/layout/hierarchy3"/>
    <dgm:cxn modelId="{BBF59DC0-950C-4EB5-B2CA-5A2A98C49EED}" srcId="{6D0D6340-D2DA-42DA-B3F6-941EC64653AB}" destId="{306EDCE1-14BD-4B86-BD1C-EA4F57F8F423}" srcOrd="0" destOrd="0" parTransId="{90B38DED-66DF-4282-8786-8EF495F01E37}" sibTransId="{D553D047-B675-4BDA-8AE5-73EC66A90DF4}"/>
    <dgm:cxn modelId="{C04590E3-30E0-4540-8273-4584A73E6F29}" srcId="{6D0D6340-D2DA-42DA-B3F6-941EC64653AB}" destId="{C2C70C7B-76CA-4980-9EE8-95FC74795EFA}" srcOrd="1" destOrd="0" parTransId="{47360718-11AA-4C9A-8D10-0FFF676A1AEC}" sibTransId="{CAC24850-6C99-4AD1-A865-DAD414721900}"/>
    <dgm:cxn modelId="{D9AF4EF3-C520-433D-A783-2D6E0BB03C18}" type="presOf" srcId="{6D0D6340-D2DA-42DA-B3F6-941EC64653AB}" destId="{182FD0FA-4E10-4620-A0EA-7B71E3E8B038}" srcOrd="1" destOrd="0" presId="urn:microsoft.com/office/officeart/2005/8/layout/hierarchy3"/>
    <dgm:cxn modelId="{61F42A57-B9DB-439F-ADC1-D6AD848CBE94}" type="presParOf" srcId="{17AEF34A-F65A-4B56-8FB8-B423C0C55AF7}" destId="{E8E3ECF1-4F87-4CCE-9612-3CF27B9185FD}" srcOrd="0" destOrd="0" presId="urn:microsoft.com/office/officeart/2005/8/layout/hierarchy3"/>
    <dgm:cxn modelId="{3664F3A7-A5DA-407A-A6C5-C9115F0E73AE}" type="presParOf" srcId="{E8E3ECF1-4F87-4CCE-9612-3CF27B9185FD}" destId="{94892732-F509-4D49-A4EF-CF862376BDB0}" srcOrd="0" destOrd="0" presId="urn:microsoft.com/office/officeart/2005/8/layout/hierarchy3"/>
    <dgm:cxn modelId="{F95A4A5A-7F14-4AFC-B0BD-1495A3D282B1}" type="presParOf" srcId="{94892732-F509-4D49-A4EF-CF862376BDB0}" destId="{DEA68E5C-47B0-4092-981F-E32D32909F08}" srcOrd="0" destOrd="0" presId="urn:microsoft.com/office/officeart/2005/8/layout/hierarchy3"/>
    <dgm:cxn modelId="{7012BF31-9A6F-4657-BDFF-8983DC2D1947}" type="presParOf" srcId="{94892732-F509-4D49-A4EF-CF862376BDB0}" destId="{182FD0FA-4E10-4620-A0EA-7B71E3E8B038}" srcOrd="1" destOrd="0" presId="urn:microsoft.com/office/officeart/2005/8/layout/hierarchy3"/>
    <dgm:cxn modelId="{5698EC12-DA10-428E-9347-28C96A1305E5}" type="presParOf" srcId="{E8E3ECF1-4F87-4CCE-9612-3CF27B9185FD}" destId="{079DF559-D7CA-46D1-A761-BE38AA58807E}" srcOrd="1" destOrd="0" presId="urn:microsoft.com/office/officeart/2005/8/layout/hierarchy3"/>
    <dgm:cxn modelId="{F5D57BF6-759C-4E8D-91AF-E343DE59C5E0}" type="presParOf" srcId="{079DF559-D7CA-46D1-A761-BE38AA58807E}" destId="{7FDDA78B-946A-4597-A725-66B652D6D6E2}" srcOrd="0" destOrd="0" presId="urn:microsoft.com/office/officeart/2005/8/layout/hierarchy3"/>
    <dgm:cxn modelId="{18D6D8C9-884D-47AA-A441-906FC6C44AE0}" type="presParOf" srcId="{079DF559-D7CA-46D1-A761-BE38AA58807E}" destId="{66F707B5-FBDF-45BC-9313-6FAB6432B8C7}" srcOrd="1" destOrd="0" presId="urn:microsoft.com/office/officeart/2005/8/layout/hierarchy3"/>
    <dgm:cxn modelId="{2791CE4D-CA4C-4B81-A657-FA0D79B6560F}" type="presParOf" srcId="{079DF559-D7CA-46D1-A761-BE38AA58807E}" destId="{535A577A-F8CF-47CE-A5ED-A2FB660428CB}" srcOrd="2" destOrd="0" presId="urn:microsoft.com/office/officeart/2005/8/layout/hierarchy3"/>
    <dgm:cxn modelId="{7F5AA7B9-C83F-4735-962B-9037CBEAAE23}" type="presParOf" srcId="{079DF559-D7CA-46D1-A761-BE38AA58807E}" destId="{54F9C5DF-AFB6-4C7D-BC07-B3202C3119CB}" srcOrd="3" destOrd="0" presId="urn:microsoft.com/office/officeart/2005/8/layout/hierarchy3"/>
    <dgm:cxn modelId="{E74A4FF3-4592-4BB1-AA4E-2F101DB122E9}" type="presParOf" srcId="{079DF559-D7CA-46D1-A761-BE38AA58807E}" destId="{3ED1AE6A-B7B9-45D3-A537-FC395CB6355C}" srcOrd="4" destOrd="0" presId="urn:microsoft.com/office/officeart/2005/8/layout/hierarchy3"/>
    <dgm:cxn modelId="{C422B1B3-49DC-4215-9466-083B1A51B899}" type="presParOf" srcId="{079DF559-D7CA-46D1-A761-BE38AA58807E}" destId="{2F4E0322-47AC-4847-9A30-7901CDC296F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F15C22-CA01-4573-BFE9-FD56666B278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183ED53-3217-496A-BE7F-0D1440D98F75}">
      <dgm:prSet/>
      <dgm:spPr>
        <a:solidFill>
          <a:srgbClr val="EACFEB"/>
        </a:solidFill>
      </dgm:spPr>
      <dgm:t>
        <a:bodyPr/>
        <a:lstStyle/>
        <a:p>
          <a:r>
            <a:rPr lang="en-US" b="1" dirty="0">
              <a:solidFill>
                <a:srgbClr val="7030A0"/>
              </a:solidFill>
            </a:rPr>
            <a:t>Ethics</a:t>
          </a:r>
          <a:endParaRPr lang="en-GB" b="1" dirty="0">
            <a:solidFill>
              <a:srgbClr val="7030A0"/>
            </a:solidFill>
          </a:endParaRPr>
        </a:p>
      </dgm:t>
    </dgm:pt>
    <dgm:pt modelId="{76701C19-8B96-4F62-8603-6FC7CECCC012}" type="parTrans" cxnId="{C8CC05B1-A951-4FB1-9552-E64F9299C6B4}">
      <dgm:prSet/>
      <dgm:spPr/>
      <dgm:t>
        <a:bodyPr/>
        <a:lstStyle/>
        <a:p>
          <a:endParaRPr lang="en-GB"/>
        </a:p>
      </dgm:t>
    </dgm:pt>
    <dgm:pt modelId="{3572EC53-9A45-4710-834D-C3214B885670}" type="sibTrans" cxnId="{C8CC05B1-A951-4FB1-9552-E64F9299C6B4}">
      <dgm:prSet/>
      <dgm:spPr/>
      <dgm:t>
        <a:bodyPr/>
        <a:lstStyle/>
        <a:p>
          <a:endParaRPr lang="en-GB"/>
        </a:p>
      </dgm:t>
    </dgm:pt>
    <dgm:pt modelId="{6CBB15DA-0A04-49FA-8FDA-AC714FCDC447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Permissions</a:t>
          </a:r>
          <a:endParaRPr lang="en-GB" sz="1800" b="1" dirty="0">
            <a:solidFill>
              <a:srgbClr val="7030A0"/>
            </a:solidFill>
          </a:endParaRPr>
        </a:p>
      </dgm:t>
    </dgm:pt>
    <dgm:pt modelId="{7BF164C6-9744-48CF-A391-C9FD51AC5A9D}" type="parTrans" cxnId="{1839CE04-60BD-451B-A395-8FFC4CE718D2}">
      <dgm:prSet/>
      <dgm:spPr/>
      <dgm:t>
        <a:bodyPr/>
        <a:lstStyle/>
        <a:p>
          <a:endParaRPr lang="en-GB"/>
        </a:p>
      </dgm:t>
    </dgm:pt>
    <dgm:pt modelId="{E3F95EB6-80C8-433D-A9DF-B026A5367D4E}" type="sibTrans" cxnId="{1839CE04-60BD-451B-A395-8FFC4CE718D2}">
      <dgm:prSet/>
      <dgm:spPr/>
      <dgm:t>
        <a:bodyPr/>
        <a:lstStyle/>
        <a:p>
          <a:endParaRPr lang="en-GB"/>
        </a:p>
      </dgm:t>
    </dgm:pt>
    <dgm:pt modelId="{F43C63BF-B288-4D51-8882-443C7D3B2398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Ethics Approvals</a:t>
          </a:r>
          <a:endParaRPr lang="en-GB" sz="1800" b="1" dirty="0">
            <a:solidFill>
              <a:srgbClr val="7030A0"/>
            </a:solidFill>
          </a:endParaRPr>
        </a:p>
      </dgm:t>
    </dgm:pt>
    <dgm:pt modelId="{01C81DBC-F278-40FD-91B7-13A4F4E2E725}" type="parTrans" cxnId="{B806BF5C-2CB0-40E1-83DF-0C35EA3B5E61}">
      <dgm:prSet/>
      <dgm:spPr/>
      <dgm:t>
        <a:bodyPr/>
        <a:lstStyle/>
        <a:p>
          <a:endParaRPr lang="en-GB"/>
        </a:p>
      </dgm:t>
    </dgm:pt>
    <dgm:pt modelId="{9EEE9B0E-248B-4A9C-83F0-ECA7F0324AEC}" type="sibTrans" cxnId="{B806BF5C-2CB0-40E1-83DF-0C35EA3B5E61}">
      <dgm:prSet/>
      <dgm:spPr/>
      <dgm:t>
        <a:bodyPr/>
        <a:lstStyle/>
        <a:p>
          <a:endParaRPr lang="en-GB"/>
        </a:p>
      </dgm:t>
    </dgm:pt>
    <dgm:pt modelId="{1844F297-DB08-4A82-8A75-602B7D1D2569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GB" sz="1800" b="1" dirty="0">
              <a:solidFill>
                <a:srgbClr val="7030A0"/>
              </a:solidFill>
            </a:rPr>
            <a:t>Informed Consent</a:t>
          </a:r>
        </a:p>
      </dgm:t>
    </dgm:pt>
    <dgm:pt modelId="{A790E26E-C20E-4A9F-B6DA-C1E339658E63}" type="parTrans" cxnId="{86F262FD-D9B9-4B47-8BE6-69CEE0420881}">
      <dgm:prSet/>
      <dgm:spPr/>
      <dgm:t>
        <a:bodyPr/>
        <a:lstStyle/>
        <a:p>
          <a:endParaRPr lang="en-GB"/>
        </a:p>
      </dgm:t>
    </dgm:pt>
    <dgm:pt modelId="{EDFBBDC7-4DE1-444C-95FF-A79D8C7B6A9B}" type="sibTrans" cxnId="{86F262FD-D9B9-4B47-8BE6-69CEE0420881}">
      <dgm:prSet/>
      <dgm:spPr/>
      <dgm:t>
        <a:bodyPr/>
        <a:lstStyle/>
        <a:p>
          <a:endParaRPr lang="en-GB"/>
        </a:p>
      </dgm:t>
    </dgm:pt>
    <dgm:pt modelId="{876338D7-92E8-439A-9DB0-A6D03FEAFA5F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GB" sz="1800" b="1" dirty="0">
              <a:solidFill>
                <a:srgbClr val="7030A0"/>
              </a:solidFill>
            </a:rPr>
            <a:t>Confidentialit</a:t>
          </a:r>
          <a:r>
            <a:rPr lang="en-GB" sz="1700" dirty="0"/>
            <a:t>y</a:t>
          </a:r>
        </a:p>
      </dgm:t>
    </dgm:pt>
    <dgm:pt modelId="{BC20A487-46E0-4F14-902E-34BA37573C37}" type="parTrans" cxnId="{4B2C6726-C697-4C5E-B565-E9DD5F01AE90}">
      <dgm:prSet/>
      <dgm:spPr/>
      <dgm:t>
        <a:bodyPr/>
        <a:lstStyle/>
        <a:p>
          <a:endParaRPr lang="en-GB"/>
        </a:p>
      </dgm:t>
    </dgm:pt>
    <dgm:pt modelId="{6C92D152-BB2E-4DCE-A2C9-E553B727656A}" type="sibTrans" cxnId="{4B2C6726-C697-4C5E-B565-E9DD5F01AE90}">
      <dgm:prSet/>
      <dgm:spPr/>
      <dgm:t>
        <a:bodyPr/>
        <a:lstStyle/>
        <a:p>
          <a:endParaRPr lang="en-GB"/>
        </a:p>
      </dgm:t>
    </dgm:pt>
    <dgm:pt modelId="{02DB87FF-BB78-43B0-AB91-25126A77EFEB}" type="pres">
      <dgm:prSet presAssocID="{94F15C22-CA01-4573-BFE9-FD56666B2788}" presName="Name0" presStyleCnt="0">
        <dgm:presLayoutVars>
          <dgm:dir/>
          <dgm:animLvl val="lvl"/>
          <dgm:resizeHandles val="exact"/>
        </dgm:presLayoutVars>
      </dgm:prSet>
      <dgm:spPr/>
    </dgm:pt>
    <dgm:pt modelId="{72DC9B13-3366-469E-97AE-A3310D07D3E8}" type="pres">
      <dgm:prSet presAssocID="{7183ED53-3217-496A-BE7F-0D1440D98F75}" presName="Name8" presStyleCnt="0"/>
      <dgm:spPr/>
    </dgm:pt>
    <dgm:pt modelId="{CA0B2B11-2F73-40F3-91AA-8B1D0F2AC9FF}" type="pres">
      <dgm:prSet presAssocID="{7183ED53-3217-496A-BE7F-0D1440D98F75}" presName="acctBkgd" presStyleLbl="alignAcc1" presStyleIdx="0" presStyleCnt="1" custScaleX="151515" custLinFactNeighborX="-31367"/>
      <dgm:spPr/>
    </dgm:pt>
    <dgm:pt modelId="{9E04B668-8DD4-4D96-8311-A1F94F79DE83}" type="pres">
      <dgm:prSet presAssocID="{7183ED53-3217-496A-BE7F-0D1440D98F75}" presName="acctTx" presStyleLbl="alignAcc1" presStyleIdx="0" presStyleCnt="1">
        <dgm:presLayoutVars>
          <dgm:bulletEnabled val="1"/>
        </dgm:presLayoutVars>
      </dgm:prSet>
      <dgm:spPr/>
    </dgm:pt>
    <dgm:pt modelId="{300F09C3-3397-4BC8-8E95-A034E5EE54F4}" type="pres">
      <dgm:prSet presAssocID="{7183ED53-3217-496A-BE7F-0D1440D98F75}" presName="level" presStyleLbl="node1" presStyleIdx="0" presStyleCnt="1">
        <dgm:presLayoutVars>
          <dgm:chMax val="1"/>
          <dgm:bulletEnabled val="1"/>
        </dgm:presLayoutVars>
      </dgm:prSet>
      <dgm:spPr/>
    </dgm:pt>
    <dgm:pt modelId="{A56DE978-9A65-47DF-B707-53AD610F818A}" type="pres">
      <dgm:prSet presAssocID="{7183ED53-3217-496A-BE7F-0D1440D98F7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839CE04-60BD-451B-A395-8FFC4CE718D2}" srcId="{7183ED53-3217-496A-BE7F-0D1440D98F75}" destId="{6CBB15DA-0A04-49FA-8FDA-AC714FCDC447}" srcOrd="0" destOrd="0" parTransId="{7BF164C6-9744-48CF-A391-C9FD51AC5A9D}" sibTransId="{E3F95EB6-80C8-433D-A9DF-B026A5367D4E}"/>
    <dgm:cxn modelId="{4B2C6726-C697-4C5E-B565-E9DD5F01AE90}" srcId="{7183ED53-3217-496A-BE7F-0D1440D98F75}" destId="{876338D7-92E8-439A-9DB0-A6D03FEAFA5F}" srcOrd="3" destOrd="0" parTransId="{BC20A487-46E0-4F14-902E-34BA37573C37}" sibTransId="{6C92D152-BB2E-4DCE-A2C9-E553B727656A}"/>
    <dgm:cxn modelId="{003A8F29-34DA-41DA-86CC-410C458A45A8}" type="presOf" srcId="{7183ED53-3217-496A-BE7F-0D1440D98F75}" destId="{A56DE978-9A65-47DF-B707-53AD610F818A}" srcOrd="1" destOrd="0" presId="urn:microsoft.com/office/officeart/2005/8/layout/pyramid1"/>
    <dgm:cxn modelId="{A0680A5B-53A7-41FD-8BAE-5517CCE9D42E}" type="presOf" srcId="{94F15C22-CA01-4573-BFE9-FD56666B2788}" destId="{02DB87FF-BB78-43B0-AB91-25126A77EFEB}" srcOrd="0" destOrd="0" presId="urn:microsoft.com/office/officeart/2005/8/layout/pyramid1"/>
    <dgm:cxn modelId="{B806BF5C-2CB0-40E1-83DF-0C35EA3B5E61}" srcId="{7183ED53-3217-496A-BE7F-0D1440D98F75}" destId="{F43C63BF-B288-4D51-8882-443C7D3B2398}" srcOrd="1" destOrd="0" parTransId="{01C81DBC-F278-40FD-91B7-13A4F4E2E725}" sibTransId="{9EEE9B0E-248B-4A9C-83F0-ECA7F0324AEC}"/>
    <dgm:cxn modelId="{C483EE5D-0086-4975-8CCC-75BA3EDB5A32}" type="presOf" srcId="{876338D7-92E8-439A-9DB0-A6D03FEAFA5F}" destId="{9E04B668-8DD4-4D96-8311-A1F94F79DE83}" srcOrd="1" destOrd="3" presId="urn:microsoft.com/office/officeart/2005/8/layout/pyramid1"/>
    <dgm:cxn modelId="{9C3C8B71-27A9-4204-A630-AF3CF0AD7FA6}" type="presOf" srcId="{876338D7-92E8-439A-9DB0-A6D03FEAFA5F}" destId="{CA0B2B11-2F73-40F3-91AA-8B1D0F2AC9FF}" srcOrd="0" destOrd="3" presId="urn:microsoft.com/office/officeart/2005/8/layout/pyramid1"/>
    <dgm:cxn modelId="{7ABE8C76-9966-4B72-B32A-ADACA6010511}" type="presOf" srcId="{1844F297-DB08-4A82-8A75-602B7D1D2569}" destId="{CA0B2B11-2F73-40F3-91AA-8B1D0F2AC9FF}" srcOrd="0" destOrd="2" presId="urn:microsoft.com/office/officeart/2005/8/layout/pyramid1"/>
    <dgm:cxn modelId="{94FCEE7C-E520-4AFE-B7C5-6E26B93DA04C}" type="presOf" srcId="{6CBB15DA-0A04-49FA-8FDA-AC714FCDC447}" destId="{9E04B668-8DD4-4D96-8311-A1F94F79DE83}" srcOrd="1" destOrd="0" presId="urn:microsoft.com/office/officeart/2005/8/layout/pyramid1"/>
    <dgm:cxn modelId="{7750998C-AC07-4CC2-938A-88A8FF6B0D9C}" type="presOf" srcId="{6CBB15DA-0A04-49FA-8FDA-AC714FCDC447}" destId="{CA0B2B11-2F73-40F3-91AA-8B1D0F2AC9FF}" srcOrd="0" destOrd="0" presId="urn:microsoft.com/office/officeart/2005/8/layout/pyramid1"/>
    <dgm:cxn modelId="{C8CC05B1-A951-4FB1-9552-E64F9299C6B4}" srcId="{94F15C22-CA01-4573-BFE9-FD56666B2788}" destId="{7183ED53-3217-496A-BE7F-0D1440D98F75}" srcOrd="0" destOrd="0" parTransId="{76701C19-8B96-4F62-8603-6FC7CECCC012}" sibTransId="{3572EC53-9A45-4710-834D-C3214B885670}"/>
    <dgm:cxn modelId="{17B845E6-372A-44AB-9D79-2A808DA22E92}" type="presOf" srcId="{F43C63BF-B288-4D51-8882-443C7D3B2398}" destId="{9E04B668-8DD4-4D96-8311-A1F94F79DE83}" srcOrd="1" destOrd="1" presId="urn:microsoft.com/office/officeart/2005/8/layout/pyramid1"/>
    <dgm:cxn modelId="{5FBFDCF0-55D0-46F0-B29C-FEFA30561E1C}" type="presOf" srcId="{7183ED53-3217-496A-BE7F-0D1440D98F75}" destId="{300F09C3-3397-4BC8-8E95-A034E5EE54F4}" srcOrd="0" destOrd="0" presId="urn:microsoft.com/office/officeart/2005/8/layout/pyramid1"/>
    <dgm:cxn modelId="{E6BBF5F6-8083-4969-BBDD-D9E1181B4171}" type="presOf" srcId="{F43C63BF-B288-4D51-8882-443C7D3B2398}" destId="{CA0B2B11-2F73-40F3-91AA-8B1D0F2AC9FF}" srcOrd="0" destOrd="1" presId="urn:microsoft.com/office/officeart/2005/8/layout/pyramid1"/>
    <dgm:cxn modelId="{DBA496FA-DC3C-4ED3-824A-4218062167EF}" type="presOf" srcId="{1844F297-DB08-4A82-8A75-602B7D1D2569}" destId="{9E04B668-8DD4-4D96-8311-A1F94F79DE83}" srcOrd="1" destOrd="2" presId="urn:microsoft.com/office/officeart/2005/8/layout/pyramid1"/>
    <dgm:cxn modelId="{86F262FD-D9B9-4B47-8BE6-69CEE0420881}" srcId="{7183ED53-3217-496A-BE7F-0D1440D98F75}" destId="{1844F297-DB08-4A82-8A75-602B7D1D2569}" srcOrd="2" destOrd="0" parTransId="{A790E26E-C20E-4A9F-B6DA-C1E339658E63}" sibTransId="{EDFBBDC7-4DE1-444C-95FF-A79D8C7B6A9B}"/>
    <dgm:cxn modelId="{9BE98F38-A396-4A49-9BC8-2C7D10F10214}" type="presParOf" srcId="{02DB87FF-BB78-43B0-AB91-25126A77EFEB}" destId="{72DC9B13-3366-469E-97AE-A3310D07D3E8}" srcOrd="0" destOrd="0" presId="urn:microsoft.com/office/officeart/2005/8/layout/pyramid1"/>
    <dgm:cxn modelId="{F2F7308C-3A53-44B7-8047-9177D1BF8DFF}" type="presParOf" srcId="{72DC9B13-3366-469E-97AE-A3310D07D3E8}" destId="{CA0B2B11-2F73-40F3-91AA-8B1D0F2AC9FF}" srcOrd="0" destOrd="0" presId="urn:microsoft.com/office/officeart/2005/8/layout/pyramid1"/>
    <dgm:cxn modelId="{43349C6A-65C7-49F0-8BFE-A4C0F2A8DE45}" type="presParOf" srcId="{72DC9B13-3366-469E-97AE-A3310D07D3E8}" destId="{9E04B668-8DD4-4D96-8311-A1F94F79DE83}" srcOrd="1" destOrd="0" presId="urn:microsoft.com/office/officeart/2005/8/layout/pyramid1"/>
    <dgm:cxn modelId="{3E6D8D05-D9CE-4704-B6DE-049BCE6DEBE5}" type="presParOf" srcId="{72DC9B13-3366-469E-97AE-A3310D07D3E8}" destId="{300F09C3-3397-4BC8-8E95-A034E5EE54F4}" srcOrd="2" destOrd="0" presId="urn:microsoft.com/office/officeart/2005/8/layout/pyramid1"/>
    <dgm:cxn modelId="{F8A46F07-BB53-430F-B7BE-3291A97F2D58}" type="presParOf" srcId="{72DC9B13-3366-469E-97AE-A3310D07D3E8}" destId="{A56DE978-9A65-47DF-B707-53AD610F818A}" srcOrd="3" destOrd="0" presId="urn:microsoft.com/office/officeart/2005/8/layout/pyramid1"/>
  </dgm:cxnLst>
  <dgm:bg/>
  <dgm:whole>
    <a:ln>
      <a:solidFill>
        <a:srgbClr val="7030A0"/>
      </a:solidFill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C84DBA2-71CC-498D-99A8-44C564C16163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EFB851D-D578-44F0-9343-1A726956E8D9}">
      <dgm:prSet custT="1"/>
      <dgm:spPr/>
      <dgm:t>
        <a:bodyPr/>
        <a:lstStyle/>
        <a:p>
          <a:r>
            <a:rPr lang="en-US" sz="2000" b="1" dirty="0">
              <a:solidFill>
                <a:srgbClr val="7030A0"/>
              </a:solidFill>
            </a:rPr>
            <a:t>Summary Statistics</a:t>
          </a:r>
          <a:endParaRPr lang="en-GB" sz="2000" b="1" dirty="0">
            <a:solidFill>
              <a:srgbClr val="7030A0"/>
            </a:solidFill>
          </a:endParaRPr>
        </a:p>
      </dgm:t>
    </dgm:pt>
    <dgm:pt modelId="{7F84743C-D02E-4FAE-9C6C-D69013128C23}" type="parTrans" cxnId="{D1EC15EE-9958-4C1D-98DF-A32E27CDF20A}">
      <dgm:prSet/>
      <dgm:spPr/>
      <dgm:t>
        <a:bodyPr/>
        <a:lstStyle/>
        <a:p>
          <a:endParaRPr lang="en-GB"/>
        </a:p>
      </dgm:t>
    </dgm:pt>
    <dgm:pt modelId="{A41997BF-13A5-4C2C-8A30-D7D96BB7D608}" type="sibTrans" cxnId="{D1EC15EE-9958-4C1D-98DF-A32E27CDF20A}">
      <dgm:prSet/>
      <dgm:spPr/>
      <dgm:t>
        <a:bodyPr/>
        <a:lstStyle/>
        <a:p>
          <a:endParaRPr lang="en-GB"/>
        </a:p>
      </dgm:t>
    </dgm:pt>
    <dgm:pt modelId="{F4E5717F-2731-4548-97EE-DD3404A7F447}">
      <dgm:prSet custT="1"/>
      <dgm:spPr/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Means </a:t>
          </a:r>
          <a:endParaRPr lang="en-GB" sz="1800" b="1" dirty="0">
            <a:solidFill>
              <a:srgbClr val="7030A0"/>
            </a:solidFill>
          </a:endParaRPr>
        </a:p>
      </dgm:t>
    </dgm:pt>
    <dgm:pt modelId="{05215FEA-0C4F-4C26-A9E5-D9063575072F}" type="parTrans" cxnId="{E4A02671-4939-4C3E-98AD-F872F0F205A5}">
      <dgm:prSet/>
      <dgm:spPr/>
      <dgm:t>
        <a:bodyPr/>
        <a:lstStyle/>
        <a:p>
          <a:endParaRPr lang="en-GB"/>
        </a:p>
      </dgm:t>
    </dgm:pt>
    <dgm:pt modelId="{EB855E06-2BA7-4194-B7E0-E6E10A0C4B33}" type="sibTrans" cxnId="{E4A02671-4939-4C3E-98AD-F872F0F205A5}">
      <dgm:prSet/>
      <dgm:spPr/>
      <dgm:t>
        <a:bodyPr/>
        <a:lstStyle/>
        <a:p>
          <a:endParaRPr lang="en-GB"/>
        </a:p>
      </dgm:t>
    </dgm:pt>
    <dgm:pt modelId="{DD8B3CA0-6F5E-42D2-9481-338D3466A7E7}">
      <dgm:prSet custT="1"/>
      <dgm:spPr/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Proportions</a:t>
          </a:r>
          <a:endParaRPr lang="en-GB" sz="1800" b="1" dirty="0">
            <a:solidFill>
              <a:srgbClr val="7030A0"/>
            </a:solidFill>
          </a:endParaRPr>
        </a:p>
      </dgm:t>
    </dgm:pt>
    <dgm:pt modelId="{C3DB8DB2-D5B0-4F3D-9A67-73B7B436F5F7}" type="parTrans" cxnId="{43021AA1-B685-4695-9046-C0BF02A17E40}">
      <dgm:prSet/>
      <dgm:spPr/>
      <dgm:t>
        <a:bodyPr/>
        <a:lstStyle/>
        <a:p>
          <a:endParaRPr lang="en-GB"/>
        </a:p>
      </dgm:t>
    </dgm:pt>
    <dgm:pt modelId="{C72F52E7-94B5-4614-A9B2-393F7F04EB4F}" type="sibTrans" cxnId="{43021AA1-B685-4695-9046-C0BF02A17E40}">
      <dgm:prSet/>
      <dgm:spPr/>
      <dgm:t>
        <a:bodyPr/>
        <a:lstStyle/>
        <a:p>
          <a:endParaRPr lang="en-GB"/>
        </a:p>
      </dgm:t>
    </dgm:pt>
    <dgm:pt modelId="{D6318E38-4F56-4526-9644-66674D2C848D}">
      <dgm:prSet custT="1"/>
      <dgm:spPr/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Ratios</a:t>
          </a:r>
          <a:endParaRPr lang="en-GB" sz="1800" b="1" dirty="0">
            <a:solidFill>
              <a:srgbClr val="7030A0"/>
            </a:solidFill>
          </a:endParaRPr>
        </a:p>
      </dgm:t>
    </dgm:pt>
    <dgm:pt modelId="{4A8388AA-37FB-4C6C-B667-5C13C202D73B}" type="parTrans" cxnId="{7E6E00EA-B07E-4B87-BDC1-D940348C24D3}">
      <dgm:prSet/>
      <dgm:spPr/>
      <dgm:t>
        <a:bodyPr/>
        <a:lstStyle/>
        <a:p>
          <a:endParaRPr lang="en-GB"/>
        </a:p>
      </dgm:t>
    </dgm:pt>
    <dgm:pt modelId="{0B9372E8-E8CC-48AF-815C-21152536D016}" type="sibTrans" cxnId="{7E6E00EA-B07E-4B87-BDC1-D940348C24D3}">
      <dgm:prSet/>
      <dgm:spPr/>
      <dgm:t>
        <a:bodyPr/>
        <a:lstStyle/>
        <a:p>
          <a:endParaRPr lang="en-GB"/>
        </a:p>
      </dgm:t>
    </dgm:pt>
    <dgm:pt modelId="{E35A2AD6-D622-4CB0-9D56-FBF70744B379}">
      <dgm:prSet custT="1"/>
      <dgm:spPr/>
      <dgm:t>
        <a:bodyPr/>
        <a:lstStyle/>
        <a:p>
          <a:r>
            <a:rPr lang="en-GB" sz="2400" b="1" dirty="0">
              <a:solidFill>
                <a:srgbClr val="7030A0"/>
              </a:solidFill>
            </a:rPr>
            <a:t>95%</a:t>
          </a:r>
          <a:r>
            <a:rPr lang="en-GB" sz="2400" b="1" dirty="0"/>
            <a:t> </a:t>
          </a:r>
          <a:r>
            <a:rPr lang="en-GB" sz="2400" b="1" dirty="0">
              <a:solidFill>
                <a:srgbClr val="7030A0"/>
              </a:solidFill>
            </a:rPr>
            <a:t>CI</a:t>
          </a:r>
        </a:p>
      </dgm:t>
    </dgm:pt>
    <dgm:pt modelId="{418C189B-B9C8-411C-B743-23C30A6693DA}" type="parTrans" cxnId="{398F95C7-2EA4-4258-A969-ABBE46AF54A8}">
      <dgm:prSet/>
      <dgm:spPr/>
      <dgm:t>
        <a:bodyPr/>
        <a:lstStyle/>
        <a:p>
          <a:endParaRPr lang="en-GB"/>
        </a:p>
      </dgm:t>
    </dgm:pt>
    <dgm:pt modelId="{44287E33-5A98-4BD6-94D3-C16193B1F5BF}" type="sibTrans" cxnId="{398F95C7-2EA4-4258-A969-ABBE46AF54A8}">
      <dgm:prSet/>
      <dgm:spPr/>
      <dgm:t>
        <a:bodyPr/>
        <a:lstStyle/>
        <a:p>
          <a:endParaRPr lang="en-GB"/>
        </a:p>
      </dgm:t>
    </dgm:pt>
    <dgm:pt modelId="{07732127-B67D-450B-AF8F-46104B24018E}">
      <dgm:prSet custT="1"/>
      <dgm:spPr/>
      <dgm:t>
        <a:bodyPr/>
        <a:lstStyle/>
        <a:p>
          <a:r>
            <a:rPr lang="en-GB" sz="2000" b="1" dirty="0">
              <a:solidFill>
                <a:srgbClr val="7030A0"/>
              </a:solidFill>
            </a:rPr>
            <a:t>Significant testing </a:t>
          </a:r>
        </a:p>
      </dgm:t>
    </dgm:pt>
    <dgm:pt modelId="{86290862-6082-494A-950E-84CFCABF81C9}" type="parTrans" cxnId="{08D8D065-1A18-4569-B474-D726FFE237C6}">
      <dgm:prSet/>
      <dgm:spPr/>
      <dgm:t>
        <a:bodyPr/>
        <a:lstStyle/>
        <a:p>
          <a:endParaRPr lang="en-GB"/>
        </a:p>
      </dgm:t>
    </dgm:pt>
    <dgm:pt modelId="{C5CE45E4-A644-4877-B2E9-1BEB270B2CEE}" type="sibTrans" cxnId="{08D8D065-1A18-4569-B474-D726FFE237C6}">
      <dgm:prSet/>
      <dgm:spPr/>
      <dgm:t>
        <a:bodyPr/>
        <a:lstStyle/>
        <a:p>
          <a:endParaRPr lang="en-GB"/>
        </a:p>
      </dgm:t>
    </dgm:pt>
    <dgm:pt modelId="{2AA61B0D-4E3F-4BDC-AC3B-6FA7F4FF7C38}">
      <dgm:prSet custT="1"/>
      <dgm:spPr/>
      <dgm:t>
        <a:bodyPr/>
        <a:lstStyle/>
        <a:p>
          <a:r>
            <a:rPr lang="en-GB" sz="2000" b="1" dirty="0">
              <a:solidFill>
                <a:srgbClr val="7030A0"/>
              </a:solidFill>
            </a:rPr>
            <a:t>Z-test</a:t>
          </a:r>
        </a:p>
      </dgm:t>
    </dgm:pt>
    <dgm:pt modelId="{B00FCDF2-2A33-45BD-84E7-AEB22DC46757}" type="parTrans" cxnId="{30F38E03-7EB8-4A1F-94E3-F8383483D831}">
      <dgm:prSet/>
      <dgm:spPr/>
      <dgm:t>
        <a:bodyPr/>
        <a:lstStyle/>
        <a:p>
          <a:endParaRPr lang="en-GB"/>
        </a:p>
      </dgm:t>
    </dgm:pt>
    <dgm:pt modelId="{BE659A35-A232-42D7-A3DC-E9BBD3692B92}" type="sibTrans" cxnId="{30F38E03-7EB8-4A1F-94E3-F8383483D831}">
      <dgm:prSet/>
      <dgm:spPr/>
      <dgm:t>
        <a:bodyPr/>
        <a:lstStyle/>
        <a:p>
          <a:endParaRPr lang="en-GB"/>
        </a:p>
      </dgm:t>
    </dgm:pt>
    <dgm:pt modelId="{2CFAC7EB-2940-4710-A7E0-5DE73E39789F}">
      <dgm:prSet custT="1"/>
      <dgm:spPr/>
      <dgm:t>
        <a:bodyPr/>
        <a:lstStyle/>
        <a:p>
          <a:r>
            <a:rPr lang="en-GB" sz="2000" b="1">
              <a:solidFill>
                <a:srgbClr val="7030A0"/>
              </a:solidFill>
            </a:rPr>
            <a:t>t-test</a:t>
          </a:r>
        </a:p>
      </dgm:t>
    </dgm:pt>
    <dgm:pt modelId="{18A8AD74-8700-45AB-911A-DBF7FD935E9A}" type="parTrans" cxnId="{C1C874EC-E1FE-476D-BFFB-ECC544E9AB78}">
      <dgm:prSet/>
      <dgm:spPr/>
      <dgm:t>
        <a:bodyPr/>
        <a:lstStyle/>
        <a:p>
          <a:endParaRPr lang="en-GB"/>
        </a:p>
      </dgm:t>
    </dgm:pt>
    <dgm:pt modelId="{5C0B6D45-1799-40B2-BB0B-2CB2BB726D7A}" type="sibTrans" cxnId="{C1C874EC-E1FE-476D-BFFB-ECC544E9AB78}">
      <dgm:prSet/>
      <dgm:spPr/>
      <dgm:t>
        <a:bodyPr/>
        <a:lstStyle/>
        <a:p>
          <a:endParaRPr lang="en-GB"/>
        </a:p>
      </dgm:t>
    </dgm:pt>
    <dgm:pt modelId="{6492947B-5334-4CC6-BFDE-F596734B0CA7}">
      <dgm:prSet custT="1"/>
      <dgm:spPr/>
      <dgm:t>
        <a:bodyPr/>
        <a:lstStyle/>
        <a:p>
          <a:r>
            <a:rPr lang="en-GB" sz="1800" b="1" dirty="0">
              <a:solidFill>
                <a:srgbClr val="7030A0"/>
              </a:solidFill>
            </a:rPr>
            <a:t>ANOVA</a:t>
          </a:r>
          <a:endParaRPr lang="en-GB" sz="2000" b="1" dirty="0">
            <a:solidFill>
              <a:srgbClr val="7030A0"/>
            </a:solidFill>
          </a:endParaRPr>
        </a:p>
      </dgm:t>
    </dgm:pt>
    <dgm:pt modelId="{BD4A3C2A-1730-4E6A-BEEB-2C7689CECA40}" type="parTrans" cxnId="{76A3417F-95EE-4278-9204-5CEEB1081513}">
      <dgm:prSet/>
      <dgm:spPr/>
      <dgm:t>
        <a:bodyPr/>
        <a:lstStyle/>
        <a:p>
          <a:endParaRPr lang="en-GB"/>
        </a:p>
      </dgm:t>
    </dgm:pt>
    <dgm:pt modelId="{4A1CA3D8-E543-4FF8-A551-111078DDEAAD}" type="sibTrans" cxnId="{76A3417F-95EE-4278-9204-5CEEB1081513}">
      <dgm:prSet/>
      <dgm:spPr/>
      <dgm:t>
        <a:bodyPr/>
        <a:lstStyle/>
        <a:p>
          <a:endParaRPr lang="en-GB"/>
        </a:p>
      </dgm:t>
    </dgm:pt>
    <dgm:pt modelId="{93B39587-9EC0-4070-9427-01B24759491B}">
      <dgm:prSet custT="1"/>
      <dgm:spPr/>
      <dgm:t>
        <a:bodyPr/>
        <a:lstStyle/>
        <a:p>
          <a:r>
            <a:rPr lang="en-GB" sz="2000" b="1" dirty="0">
              <a:solidFill>
                <a:srgbClr val="7030A0"/>
              </a:solidFill>
            </a:rPr>
            <a:t>Test of association</a:t>
          </a:r>
        </a:p>
      </dgm:t>
    </dgm:pt>
    <dgm:pt modelId="{A3E8217B-F478-4E18-A204-F97236BEC335}" type="parTrans" cxnId="{2098557E-4E7F-4AB4-940F-67BE62C96467}">
      <dgm:prSet/>
      <dgm:spPr/>
      <dgm:t>
        <a:bodyPr/>
        <a:lstStyle/>
        <a:p>
          <a:endParaRPr lang="en-GB"/>
        </a:p>
      </dgm:t>
    </dgm:pt>
    <dgm:pt modelId="{FBB423BB-A957-4BF6-9B70-060A811EF5DF}" type="sibTrans" cxnId="{2098557E-4E7F-4AB4-940F-67BE62C96467}">
      <dgm:prSet/>
      <dgm:spPr/>
      <dgm:t>
        <a:bodyPr/>
        <a:lstStyle/>
        <a:p>
          <a:endParaRPr lang="en-GB"/>
        </a:p>
      </dgm:t>
    </dgm:pt>
    <dgm:pt modelId="{03054A83-1E4B-4F8B-A314-9DCC6EBADE87}">
      <dgm:prSet custT="1"/>
      <dgm:spPr/>
      <dgm:t>
        <a:bodyPr/>
        <a:lstStyle/>
        <a:p>
          <a:r>
            <a:rPr lang="en-GB" sz="1800" b="1" dirty="0">
              <a:solidFill>
                <a:srgbClr val="7030A0"/>
              </a:solidFill>
            </a:rPr>
            <a:t>Chi-square</a:t>
          </a:r>
        </a:p>
      </dgm:t>
    </dgm:pt>
    <dgm:pt modelId="{E1EED3F1-E38B-400B-97FB-B60C8DF2D2E0}" type="parTrans" cxnId="{CCE0FED6-5CA3-4536-8220-97B26C8CE286}">
      <dgm:prSet/>
      <dgm:spPr/>
      <dgm:t>
        <a:bodyPr/>
        <a:lstStyle/>
        <a:p>
          <a:endParaRPr lang="en-GB"/>
        </a:p>
      </dgm:t>
    </dgm:pt>
    <dgm:pt modelId="{50D7A864-049B-4AC3-9A77-D68A4927D3B4}" type="sibTrans" cxnId="{CCE0FED6-5CA3-4536-8220-97B26C8CE286}">
      <dgm:prSet/>
      <dgm:spPr/>
      <dgm:t>
        <a:bodyPr/>
        <a:lstStyle/>
        <a:p>
          <a:endParaRPr lang="en-GB"/>
        </a:p>
      </dgm:t>
    </dgm:pt>
    <dgm:pt modelId="{4E67BD7C-9BA0-44E7-ABB4-7E063C067AE1}">
      <dgm:prSet custT="1"/>
      <dgm:spPr/>
      <dgm:t>
        <a:bodyPr/>
        <a:lstStyle/>
        <a:p>
          <a:r>
            <a:rPr lang="en-GB" sz="1800" b="1">
              <a:solidFill>
                <a:srgbClr val="7030A0"/>
              </a:solidFill>
            </a:rPr>
            <a:t>Correlation</a:t>
          </a:r>
        </a:p>
      </dgm:t>
    </dgm:pt>
    <dgm:pt modelId="{8D6917CF-5431-4A4F-B36D-7090D39C0E57}" type="parTrans" cxnId="{A8DFBB5B-7232-4F21-BDA0-1707332758DC}">
      <dgm:prSet/>
      <dgm:spPr/>
      <dgm:t>
        <a:bodyPr/>
        <a:lstStyle/>
        <a:p>
          <a:endParaRPr lang="en-GB"/>
        </a:p>
      </dgm:t>
    </dgm:pt>
    <dgm:pt modelId="{F8051151-FB45-475B-9DDA-6F75CC7F7D5F}" type="sibTrans" cxnId="{A8DFBB5B-7232-4F21-BDA0-1707332758DC}">
      <dgm:prSet/>
      <dgm:spPr/>
      <dgm:t>
        <a:bodyPr/>
        <a:lstStyle/>
        <a:p>
          <a:endParaRPr lang="en-GB"/>
        </a:p>
      </dgm:t>
    </dgm:pt>
    <dgm:pt modelId="{FF2A18F9-E3B8-4145-8455-4726195BF9D4}">
      <dgm:prSet custT="1"/>
      <dgm:spPr/>
      <dgm:t>
        <a:bodyPr/>
        <a:lstStyle/>
        <a:p>
          <a:r>
            <a:rPr lang="en-GB" sz="1800" b="1" dirty="0">
              <a:solidFill>
                <a:srgbClr val="7030A0"/>
              </a:solidFill>
            </a:rPr>
            <a:t>Regression</a:t>
          </a:r>
          <a:endParaRPr lang="en-GB" sz="1500" b="1" dirty="0">
            <a:solidFill>
              <a:srgbClr val="7030A0"/>
            </a:solidFill>
          </a:endParaRPr>
        </a:p>
      </dgm:t>
    </dgm:pt>
    <dgm:pt modelId="{710F0CD1-60D0-4BD2-97C1-D0DCC81B7F8E}" type="parTrans" cxnId="{77F927A3-EE03-4ACC-94F2-8994032AA39B}">
      <dgm:prSet/>
      <dgm:spPr/>
      <dgm:t>
        <a:bodyPr/>
        <a:lstStyle/>
        <a:p>
          <a:endParaRPr lang="en-GB"/>
        </a:p>
      </dgm:t>
    </dgm:pt>
    <dgm:pt modelId="{25632E32-E7FA-4773-81D8-FE9DF756234B}" type="sibTrans" cxnId="{77F927A3-EE03-4ACC-94F2-8994032AA39B}">
      <dgm:prSet/>
      <dgm:spPr/>
      <dgm:t>
        <a:bodyPr/>
        <a:lstStyle/>
        <a:p>
          <a:endParaRPr lang="en-GB"/>
        </a:p>
      </dgm:t>
    </dgm:pt>
    <dgm:pt modelId="{6806C6C0-B898-4D81-A64A-6AFB0A61DD70}" type="pres">
      <dgm:prSet presAssocID="{BC84DBA2-71CC-498D-99A8-44C564C1616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D05E493-4C3A-44C8-B9D4-3FC4A08865B0}" type="pres">
      <dgm:prSet presAssocID="{5EFB851D-D578-44F0-9343-1A726956E8D9}" presName="Accent1" presStyleCnt="0"/>
      <dgm:spPr/>
    </dgm:pt>
    <dgm:pt modelId="{023B64AC-E498-4AA0-AFEB-C25EC76EF569}" type="pres">
      <dgm:prSet presAssocID="{5EFB851D-D578-44F0-9343-1A726956E8D9}" presName="Accent" presStyleLbl="node1" presStyleIdx="0" presStyleCnt="4"/>
      <dgm:spPr>
        <a:solidFill>
          <a:srgbClr val="EACFEB"/>
        </a:solidFill>
      </dgm:spPr>
    </dgm:pt>
    <dgm:pt modelId="{9C322B7E-6456-4148-A8E5-91429C36A559}" type="pres">
      <dgm:prSet presAssocID="{5EFB851D-D578-44F0-9343-1A726956E8D9}" presName="Child1" presStyleLbl="revTx" presStyleIdx="0" presStyleCnt="7" custScaleX="172533" custLinFactNeighborX="36387" custLinFactNeighborY="-587">
        <dgm:presLayoutVars>
          <dgm:chMax val="0"/>
          <dgm:chPref val="0"/>
          <dgm:bulletEnabled val="1"/>
        </dgm:presLayoutVars>
      </dgm:prSet>
      <dgm:spPr/>
    </dgm:pt>
    <dgm:pt modelId="{AA270B8D-2AC2-4A17-A057-02C262C92478}" type="pres">
      <dgm:prSet presAssocID="{5EFB851D-D578-44F0-9343-1A726956E8D9}" presName="Parent1" presStyleLbl="revTx" presStyleIdx="1" presStyleCnt="7">
        <dgm:presLayoutVars>
          <dgm:chMax val="1"/>
          <dgm:chPref val="1"/>
          <dgm:bulletEnabled val="1"/>
        </dgm:presLayoutVars>
      </dgm:prSet>
      <dgm:spPr/>
    </dgm:pt>
    <dgm:pt modelId="{C9082CFC-F4F2-45C4-BD90-8631FE54B679}" type="pres">
      <dgm:prSet presAssocID="{E35A2AD6-D622-4CB0-9D56-FBF70744B379}" presName="Accent2" presStyleCnt="0"/>
      <dgm:spPr/>
    </dgm:pt>
    <dgm:pt modelId="{396B4058-5BF3-4E44-9C1B-6B4286D8ABC9}" type="pres">
      <dgm:prSet presAssocID="{E35A2AD6-D622-4CB0-9D56-FBF70744B379}" presName="Accent" presStyleLbl="node1" presStyleIdx="1" presStyleCnt="4"/>
      <dgm:spPr>
        <a:solidFill>
          <a:srgbClr val="EACFEB"/>
        </a:solidFill>
      </dgm:spPr>
    </dgm:pt>
    <dgm:pt modelId="{F37C3A04-34D6-4970-9F75-9279A0E94273}" type="pres">
      <dgm:prSet presAssocID="{E35A2AD6-D622-4CB0-9D56-FBF70744B379}" presName="Parent2" presStyleLbl="revTx" presStyleIdx="2" presStyleCnt="7">
        <dgm:presLayoutVars>
          <dgm:chMax val="1"/>
          <dgm:chPref val="1"/>
          <dgm:bulletEnabled val="1"/>
        </dgm:presLayoutVars>
      </dgm:prSet>
      <dgm:spPr/>
    </dgm:pt>
    <dgm:pt modelId="{35ABD2CA-2133-4D49-9D76-9700C87ED66F}" type="pres">
      <dgm:prSet presAssocID="{07732127-B67D-450B-AF8F-46104B24018E}" presName="Accent3" presStyleCnt="0"/>
      <dgm:spPr/>
    </dgm:pt>
    <dgm:pt modelId="{85CF2A2B-C61F-4B36-82CC-55ACB962118B}" type="pres">
      <dgm:prSet presAssocID="{07732127-B67D-450B-AF8F-46104B24018E}" presName="Accent" presStyleLbl="node1" presStyleIdx="2" presStyleCnt="4"/>
      <dgm:spPr>
        <a:solidFill>
          <a:srgbClr val="EACFEB"/>
        </a:solidFill>
      </dgm:spPr>
    </dgm:pt>
    <dgm:pt modelId="{8F43CA05-392F-4106-AC88-9CF83B17C66E}" type="pres">
      <dgm:prSet presAssocID="{07732127-B67D-450B-AF8F-46104B24018E}" presName="Child3" presStyleLbl="revTx" presStyleIdx="3" presStyleCnt="7" custScaleX="175819" custScaleY="91496" custLinFactNeighborX="35566" custLinFactNeighborY="-1744">
        <dgm:presLayoutVars>
          <dgm:chMax val="0"/>
          <dgm:chPref val="0"/>
          <dgm:bulletEnabled val="1"/>
        </dgm:presLayoutVars>
      </dgm:prSet>
      <dgm:spPr/>
    </dgm:pt>
    <dgm:pt modelId="{0AA5EAF5-D15F-4DC3-A057-0DD935464C9D}" type="pres">
      <dgm:prSet presAssocID="{07732127-B67D-450B-AF8F-46104B24018E}" presName="Parent3" presStyleLbl="revTx" presStyleIdx="4" presStyleCnt="7" custScaleX="115419">
        <dgm:presLayoutVars>
          <dgm:chMax val="1"/>
          <dgm:chPref val="1"/>
          <dgm:bulletEnabled val="1"/>
        </dgm:presLayoutVars>
      </dgm:prSet>
      <dgm:spPr/>
    </dgm:pt>
    <dgm:pt modelId="{7C7DE20A-D14D-4251-B771-9F3C737DDEE4}" type="pres">
      <dgm:prSet presAssocID="{93B39587-9EC0-4070-9427-01B24759491B}" presName="Accent4" presStyleCnt="0"/>
      <dgm:spPr/>
    </dgm:pt>
    <dgm:pt modelId="{27513FB3-7166-4976-9EA1-1596550495D3}" type="pres">
      <dgm:prSet presAssocID="{93B39587-9EC0-4070-9427-01B24759491B}" presName="Accent" presStyleLbl="node1" presStyleIdx="3" presStyleCnt="4"/>
      <dgm:spPr>
        <a:solidFill>
          <a:srgbClr val="EACFEB"/>
        </a:solidFill>
      </dgm:spPr>
    </dgm:pt>
    <dgm:pt modelId="{EA1EFE6A-27AF-4BAA-AC32-FACC469F86CB}" type="pres">
      <dgm:prSet presAssocID="{93B39587-9EC0-4070-9427-01B24759491B}" presName="Child4" presStyleLbl="revTx" presStyleIdx="5" presStyleCnt="7" custScaleX="191306" custLinFactNeighborX="73379" custLinFactNeighborY="9479">
        <dgm:presLayoutVars>
          <dgm:chMax val="0"/>
          <dgm:chPref val="0"/>
          <dgm:bulletEnabled val="1"/>
        </dgm:presLayoutVars>
      </dgm:prSet>
      <dgm:spPr/>
    </dgm:pt>
    <dgm:pt modelId="{F305B6AD-49F0-497A-880F-83020FFD720D}" type="pres">
      <dgm:prSet presAssocID="{93B39587-9EC0-4070-9427-01B24759491B}" presName="Parent4" presStyleLbl="revTx" presStyleIdx="6" presStyleCnt="7" custScaleX="124190">
        <dgm:presLayoutVars>
          <dgm:chMax val="1"/>
          <dgm:chPref val="1"/>
          <dgm:bulletEnabled val="1"/>
        </dgm:presLayoutVars>
      </dgm:prSet>
      <dgm:spPr/>
    </dgm:pt>
  </dgm:ptLst>
  <dgm:cxnLst>
    <dgm:cxn modelId="{30F38E03-7EB8-4A1F-94E3-F8383483D831}" srcId="{07732127-B67D-450B-AF8F-46104B24018E}" destId="{2AA61B0D-4E3F-4BDC-AC3B-6FA7F4FF7C38}" srcOrd="0" destOrd="0" parTransId="{B00FCDF2-2A33-45BD-84E7-AEB22DC46757}" sibTransId="{BE659A35-A232-42D7-A3DC-E9BBD3692B92}"/>
    <dgm:cxn modelId="{002EDF0D-E67C-4BAA-AC7C-2EE565966DF1}" type="presOf" srcId="{E35A2AD6-D622-4CB0-9D56-FBF70744B379}" destId="{F37C3A04-34D6-4970-9F75-9279A0E94273}" srcOrd="0" destOrd="0" presId="urn:microsoft.com/office/officeart/2009/layout/CircleArrowProcess"/>
    <dgm:cxn modelId="{5E692411-2E60-483E-BE24-CCA1F40C9773}" type="presOf" srcId="{5EFB851D-D578-44F0-9343-1A726956E8D9}" destId="{AA270B8D-2AC2-4A17-A057-02C262C92478}" srcOrd="0" destOrd="0" presId="urn:microsoft.com/office/officeart/2009/layout/CircleArrowProcess"/>
    <dgm:cxn modelId="{9682D618-0985-4D3C-9BC9-B0E42355441B}" type="presOf" srcId="{6492947B-5334-4CC6-BFDE-F596734B0CA7}" destId="{8F43CA05-392F-4106-AC88-9CF83B17C66E}" srcOrd="0" destOrd="2" presId="urn:microsoft.com/office/officeart/2009/layout/CircleArrowProcess"/>
    <dgm:cxn modelId="{02725C1D-C3CC-4D0A-B3DB-C36153642798}" type="presOf" srcId="{2AA61B0D-4E3F-4BDC-AC3B-6FA7F4FF7C38}" destId="{8F43CA05-392F-4106-AC88-9CF83B17C66E}" srcOrd="0" destOrd="0" presId="urn:microsoft.com/office/officeart/2009/layout/CircleArrowProcess"/>
    <dgm:cxn modelId="{A8DFBB5B-7232-4F21-BDA0-1707332758DC}" srcId="{93B39587-9EC0-4070-9427-01B24759491B}" destId="{4E67BD7C-9BA0-44E7-ABB4-7E063C067AE1}" srcOrd="1" destOrd="0" parTransId="{8D6917CF-5431-4A4F-B36D-7090D39C0E57}" sibTransId="{F8051151-FB45-475B-9DDA-6F75CC7F7D5F}"/>
    <dgm:cxn modelId="{CAD1665F-F3DA-4707-9ED4-BF4B6BBEEF33}" type="presOf" srcId="{F4E5717F-2731-4548-97EE-DD3404A7F447}" destId="{9C322B7E-6456-4148-A8E5-91429C36A559}" srcOrd="0" destOrd="0" presId="urn:microsoft.com/office/officeart/2009/layout/CircleArrowProcess"/>
    <dgm:cxn modelId="{7AB13F60-23A3-4ABE-9283-DAA22132CF82}" type="presOf" srcId="{D6318E38-4F56-4526-9644-66674D2C848D}" destId="{9C322B7E-6456-4148-A8E5-91429C36A559}" srcOrd="0" destOrd="2" presId="urn:microsoft.com/office/officeart/2009/layout/CircleArrowProcess"/>
    <dgm:cxn modelId="{D2B33943-FDC8-423E-B17B-5E7AB267B6C2}" type="presOf" srcId="{DD8B3CA0-6F5E-42D2-9481-338D3466A7E7}" destId="{9C322B7E-6456-4148-A8E5-91429C36A559}" srcOrd="0" destOrd="1" presId="urn:microsoft.com/office/officeart/2009/layout/CircleArrowProcess"/>
    <dgm:cxn modelId="{08D8D065-1A18-4569-B474-D726FFE237C6}" srcId="{BC84DBA2-71CC-498D-99A8-44C564C16163}" destId="{07732127-B67D-450B-AF8F-46104B24018E}" srcOrd="2" destOrd="0" parTransId="{86290862-6082-494A-950E-84CFCABF81C9}" sibTransId="{C5CE45E4-A644-4877-B2E9-1BEB270B2CEE}"/>
    <dgm:cxn modelId="{A715484F-A159-4BA1-B76A-89BC549A62D6}" type="presOf" srcId="{2CFAC7EB-2940-4710-A7E0-5DE73E39789F}" destId="{8F43CA05-392F-4106-AC88-9CF83B17C66E}" srcOrd="0" destOrd="1" presId="urn:microsoft.com/office/officeart/2009/layout/CircleArrowProcess"/>
    <dgm:cxn modelId="{E4A02671-4939-4C3E-98AD-F872F0F205A5}" srcId="{5EFB851D-D578-44F0-9343-1A726956E8D9}" destId="{F4E5717F-2731-4548-97EE-DD3404A7F447}" srcOrd="0" destOrd="0" parTransId="{05215FEA-0C4F-4C26-A9E5-D9063575072F}" sibTransId="{EB855E06-2BA7-4194-B7E0-E6E10A0C4B33}"/>
    <dgm:cxn modelId="{62551155-9005-4DC6-AE47-02397E4CBDF1}" type="presOf" srcId="{FF2A18F9-E3B8-4145-8455-4726195BF9D4}" destId="{EA1EFE6A-27AF-4BAA-AC32-FACC469F86CB}" srcOrd="0" destOrd="2" presId="urn:microsoft.com/office/officeart/2009/layout/CircleArrowProcess"/>
    <dgm:cxn modelId="{96AEA77A-D823-437E-9633-B24D3500CFF4}" type="presOf" srcId="{93B39587-9EC0-4070-9427-01B24759491B}" destId="{F305B6AD-49F0-497A-880F-83020FFD720D}" srcOrd="0" destOrd="0" presId="urn:microsoft.com/office/officeart/2009/layout/CircleArrowProcess"/>
    <dgm:cxn modelId="{2098557E-4E7F-4AB4-940F-67BE62C96467}" srcId="{BC84DBA2-71CC-498D-99A8-44C564C16163}" destId="{93B39587-9EC0-4070-9427-01B24759491B}" srcOrd="3" destOrd="0" parTransId="{A3E8217B-F478-4E18-A204-F97236BEC335}" sibTransId="{FBB423BB-A957-4BF6-9B70-060A811EF5DF}"/>
    <dgm:cxn modelId="{76A3417F-95EE-4278-9204-5CEEB1081513}" srcId="{07732127-B67D-450B-AF8F-46104B24018E}" destId="{6492947B-5334-4CC6-BFDE-F596734B0CA7}" srcOrd="2" destOrd="0" parTransId="{BD4A3C2A-1730-4E6A-BEEB-2C7689CECA40}" sibTransId="{4A1CA3D8-E543-4FF8-A551-111078DDEAAD}"/>
    <dgm:cxn modelId="{E0891385-4F2E-464C-B4A9-4508B8FD83DA}" type="presOf" srcId="{07732127-B67D-450B-AF8F-46104B24018E}" destId="{0AA5EAF5-D15F-4DC3-A057-0DD935464C9D}" srcOrd="0" destOrd="0" presId="urn:microsoft.com/office/officeart/2009/layout/CircleArrowProcess"/>
    <dgm:cxn modelId="{43021AA1-B685-4695-9046-C0BF02A17E40}" srcId="{5EFB851D-D578-44F0-9343-1A726956E8D9}" destId="{DD8B3CA0-6F5E-42D2-9481-338D3466A7E7}" srcOrd="1" destOrd="0" parTransId="{C3DB8DB2-D5B0-4F3D-9A67-73B7B436F5F7}" sibTransId="{C72F52E7-94B5-4614-A9B2-393F7F04EB4F}"/>
    <dgm:cxn modelId="{77F927A3-EE03-4ACC-94F2-8994032AA39B}" srcId="{93B39587-9EC0-4070-9427-01B24759491B}" destId="{FF2A18F9-E3B8-4145-8455-4726195BF9D4}" srcOrd="2" destOrd="0" parTransId="{710F0CD1-60D0-4BD2-97C1-D0DCC81B7F8E}" sibTransId="{25632E32-E7FA-4773-81D8-FE9DF756234B}"/>
    <dgm:cxn modelId="{398F95C7-2EA4-4258-A969-ABBE46AF54A8}" srcId="{BC84DBA2-71CC-498D-99A8-44C564C16163}" destId="{E35A2AD6-D622-4CB0-9D56-FBF70744B379}" srcOrd="1" destOrd="0" parTransId="{418C189B-B9C8-411C-B743-23C30A6693DA}" sibTransId="{44287E33-5A98-4BD6-94D3-C16193B1F5BF}"/>
    <dgm:cxn modelId="{760495CC-4521-469D-A8C2-5749406A72EE}" type="presOf" srcId="{03054A83-1E4B-4F8B-A314-9DCC6EBADE87}" destId="{EA1EFE6A-27AF-4BAA-AC32-FACC469F86CB}" srcOrd="0" destOrd="0" presId="urn:microsoft.com/office/officeart/2009/layout/CircleArrowProcess"/>
    <dgm:cxn modelId="{5C67F6D2-6BA1-43DF-859E-7383E8B7542F}" type="presOf" srcId="{4E67BD7C-9BA0-44E7-ABB4-7E063C067AE1}" destId="{EA1EFE6A-27AF-4BAA-AC32-FACC469F86CB}" srcOrd="0" destOrd="1" presId="urn:microsoft.com/office/officeart/2009/layout/CircleArrowProcess"/>
    <dgm:cxn modelId="{CCE0FED6-5CA3-4536-8220-97B26C8CE286}" srcId="{93B39587-9EC0-4070-9427-01B24759491B}" destId="{03054A83-1E4B-4F8B-A314-9DCC6EBADE87}" srcOrd="0" destOrd="0" parTransId="{E1EED3F1-E38B-400B-97FB-B60C8DF2D2E0}" sibTransId="{50D7A864-049B-4AC3-9A77-D68A4927D3B4}"/>
    <dgm:cxn modelId="{7E6E00EA-B07E-4B87-BDC1-D940348C24D3}" srcId="{5EFB851D-D578-44F0-9343-1A726956E8D9}" destId="{D6318E38-4F56-4526-9644-66674D2C848D}" srcOrd="2" destOrd="0" parTransId="{4A8388AA-37FB-4C6C-B667-5C13C202D73B}" sibTransId="{0B9372E8-E8CC-48AF-815C-21152536D016}"/>
    <dgm:cxn modelId="{6419F2EA-B9CC-488D-B268-B83CB2408CBB}" type="presOf" srcId="{BC84DBA2-71CC-498D-99A8-44C564C16163}" destId="{6806C6C0-B898-4D81-A64A-6AFB0A61DD70}" srcOrd="0" destOrd="0" presId="urn:microsoft.com/office/officeart/2009/layout/CircleArrowProcess"/>
    <dgm:cxn modelId="{C1C874EC-E1FE-476D-BFFB-ECC544E9AB78}" srcId="{07732127-B67D-450B-AF8F-46104B24018E}" destId="{2CFAC7EB-2940-4710-A7E0-5DE73E39789F}" srcOrd="1" destOrd="0" parTransId="{18A8AD74-8700-45AB-911A-DBF7FD935E9A}" sibTransId="{5C0B6D45-1799-40B2-BB0B-2CB2BB726D7A}"/>
    <dgm:cxn modelId="{D1EC15EE-9958-4C1D-98DF-A32E27CDF20A}" srcId="{BC84DBA2-71CC-498D-99A8-44C564C16163}" destId="{5EFB851D-D578-44F0-9343-1A726956E8D9}" srcOrd="0" destOrd="0" parTransId="{7F84743C-D02E-4FAE-9C6C-D69013128C23}" sibTransId="{A41997BF-13A5-4C2C-8A30-D7D96BB7D608}"/>
    <dgm:cxn modelId="{3A056BFB-478B-4F86-99BB-A98DEB0A8417}" type="presParOf" srcId="{6806C6C0-B898-4D81-A64A-6AFB0A61DD70}" destId="{AD05E493-4C3A-44C8-B9D4-3FC4A08865B0}" srcOrd="0" destOrd="0" presId="urn:microsoft.com/office/officeart/2009/layout/CircleArrowProcess"/>
    <dgm:cxn modelId="{6C8E2724-D2AE-4153-BC5F-4DBD103B3694}" type="presParOf" srcId="{AD05E493-4C3A-44C8-B9D4-3FC4A08865B0}" destId="{023B64AC-E498-4AA0-AFEB-C25EC76EF569}" srcOrd="0" destOrd="0" presId="urn:microsoft.com/office/officeart/2009/layout/CircleArrowProcess"/>
    <dgm:cxn modelId="{29153460-92C2-4241-80C5-024048C5E011}" type="presParOf" srcId="{6806C6C0-B898-4D81-A64A-6AFB0A61DD70}" destId="{9C322B7E-6456-4148-A8E5-91429C36A559}" srcOrd="1" destOrd="0" presId="urn:microsoft.com/office/officeart/2009/layout/CircleArrowProcess"/>
    <dgm:cxn modelId="{809ED245-65BD-4CD3-A1DE-AC4B0C66E7D1}" type="presParOf" srcId="{6806C6C0-B898-4D81-A64A-6AFB0A61DD70}" destId="{AA270B8D-2AC2-4A17-A057-02C262C92478}" srcOrd="2" destOrd="0" presId="urn:microsoft.com/office/officeart/2009/layout/CircleArrowProcess"/>
    <dgm:cxn modelId="{9FC8E642-651B-4D60-A867-3F285F8B7172}" type="presParOf" srcId="{6806C6C0-B898-4D81-A64A-6AFB0A61DD70}" destId="{C9082CFC-F4F2-45C4-BD90-8631FE54B679}" srcOrd="3" destOrd="0" presId="urn:microsoft.com/office/officeart/2009/layout/CircleArrowProcess"/>
    <dgm:cxn modelId="{CA954FFC-901C-4C1B-99B0-A7962D8ED7E8}" type="presParOf" srcId="{C9082CFC-F4F2-45C4-BD90-8631FE54B679}" destId="{396B4058-5BF3-4E44-9C1B-6B4286D8ABC9}" srcOrd="0" destOrd="0" presId="urn:microsoft.com/office/officeart/2009/layout/CircleArrowProcess"/>
    <dgm:cxn modelId="{C4F6EBE3-298E-4156-8333-53B5B26579F8}" type="presParOf" srcId="{6806C6C0-B898-4D81-A64A-6AFB0A61DD70}" destId="{F37C3A04-34D6-4970-9F75-9279A0E94273}" srcOrd="4" destOrd="0" presId="urn:microsoft.com/office/officeart/2009/layout/CircleArrowProcess"/>
    <dgm:cxn modelId="{7934FAAA-9232-4FFE-87AE-89616EB1E011}" type="presParOf" srcId="{6806C6C0-B898-4D81-A64A-6AFB0A61DD70}" destId="{35ABD2CA-2133-4D49-9D76-9700C87ED66F}" srcOrd="5" destOrd="0" presId="urn:microsoft.com/office/officeart/2009/layout/CircleArrowProcess"/>
    <dgm:cxn modelId="{200B1865-ECD9-4FD2-9ED9-98BA6D7ABED9}" type="presParOf" srcId="{35ABD2CA-2133-4D49-9D76-9700C87ED66F}" destId="{85CF2A2B-C61F-4B36-82CC-55ACB962118B}" srcOrd="0" destOrd="0" presId="urn:microsoft.com/office/officeart/2009/layout/CircleArrowProcess"/>
    <dgm:cxn modelId="{FB642215-D355-4F6F-BC17-5E83437CE7D3}" type="presParOf" srcId="{6806C6C0-B898-4D81-A64A-6AFB0A61DD70}" destId="{8F43CA05-392F-4106-AC88-9CF83B17C66E}" srcOrd="6" destOrd="0" presId="urn:microsoft.com/office/officeart/2009/layout/CircleArrowProcess"/>
    <dgm:cxn modelId="{7CF50112-63D7-43C8-A9E5-9312E858739D}" type="presParOf" srcId="{6806C6C0-B898-4D81-A64A-6AFB0A61DD70}" destId="{0AA5EAF5-D15F-4DC3-A057-0DD935464C9D}" srcOrd="7" destOrd="0" presId="urn:microsoft.com/office/officeart/2009/layout/CircleArrowProcess"/>
    <dgm:cxn modelId="{C923848D-D48B-46F2-B187-8C97FD99D443}" type="presParOf" srcId="{6806C6C0-B898-4D81-A64A-6AFB0A61DD70}" destId="{7C7DE20A-D14D-4251-B771-9F3C737DDEE4}" srcOrd="8" destOrd="0" presId="urn:microsoft.com/office/officeart/2009/layout/CircleArrowProcess"/>
    <dgm:cxn modelId="{0132D4D0-4B31-4DB4-9339-C9CA76525D69}" type="presParOf" srcId="{7C7DE20A-D14D-4251-B771-9F3C737DDEE4}" destId="{27513FB3-7166-4976-9EA1-1596550495D3}" srcOrd="0" destOrd="0" presId="urn:microsoft.com/office/officeart/2009/layout/CircleArrowProcess"/>
    <dgm:cxn modelId="{554FEB25-450B-4707-9488-D84894EE063C}" type="presParOf" srcId="{6806C6C0-B898-4D81-A64A-6AFB0A61DD70}" destId="{EA1EFE6A-27AF-4BAA-AC32-FACC469F86CB}" srcOrd="9" destOrd="0" presId="urn:microsoft.com/office/officeart/2009/layout/CircleArrowProcess"/>
    <dgm:cxn modelId="{347D19EE-06A3-42AF-9895-EE85936CA624}" type="presParOf" srcId="{6806C6C0-B898-4D81-A64A-6AFB0A61DD70}" destId="{F305B6AD-49F0-497A-880F-83020FFD720D}" srcOrd="10" destOrd="0" presId="urn:microsoft.com/office/officeart/2009/layout/CircleArrow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DD7704B-F7D2-4073-B094-F7EF0B0088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6943F2-9E0C-48B8-BB27-BD484E37CA0C}">
      <dgm:prSet/>
      <dgm:spPr>
        <a:solidFill>
          <a:srgbClr val="7030A0"/>
        </a:solidFill>
      </dgm:spPr>
      <dgm:t>
        <a:bodyPr/>
        <a:lstStyle/>
        <a:p>
          <a:r>
            <a:rPr lang="en-US" b="0" i="0" baseline="0"/>
            <a:t>Data Processing </a:t>
          </a:r>
          <a:endParaRPr lang="en-GB"/>
        </a:p>
      </dgm:t>
    </dgm:pt>
    <dgm:pt modelId="{46B39E9F-6779-4409-8A25-03DEF2E39C8A}" type="parTrans" cxnId="{E852A5A1-3867-4CC9-8E03-BC32C3D8D58E}">
      <dgm:prSet/>
      <dgm:spPr/>
      <dgm:t>
        <a:bodyPr/>
        <a:lstStyle/>
        <a:p>
          <a:endParaRPr lang="en-GB"/>
        </a:p>
      </dgm:t>
    </dgm:pt>
    <dgm:pt modelId="{8B68F701-EA1B-427D-BB73-6535CA6359E3}" type="sibTrans" cxnId="{E852A5A1-3867-4CC9-8E03-BC32C3D8D58E}">
      <dgm:prSet/>
      <dgm:spPr/>
      <dgm:t>
        <a:bodyPr/>
        <a:lstStyle/>
        <a:p>
          <a:endParaRPr lang="en-GB"/>
        </a:p>
      </dgm:t>
    </dgm:pt>
    <dgm:pt modelId="{5F587C76-6BC2-4C40-8153-33C96B61CFD3}">
      <dgm:prSet/>
      <dgm:spPr>
        <a:solidFill>
          <a:srgbClr val="7030A0"/>
        </a:solidFill>
      </dgm:spPr>
      <dgm:t>
        <a:bodyPr/>
        <a:lstStyle/>
        <a:p>
          <a:r>
            <a:rPr lang="en-US" b="0" i="0" baseline="0"/>
            <a:t>Entry</a:t>
          </a:r>
          <a:endParaRPr lang="en-GB"/>
        </a:p>
      </dgm:t>
    </dgm:pt>
    <dgm:pt modelId="{8ADD37E0-DA06-4E42-9DE9-9F71B8017ECE}" type="parTrans" cxnId="{AC398EA0-87EF-4E08-B489-F25F8277B41C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3ABED53A-CB92-4359-991B-BDA9E1E45F5D}" type="sibTrans" cxnId="{AC398EA0-87EF-4E08-B489-F25F8277B41C}">
      <dgm:prSet/>
      <dgm:spPr/>
      <dgm:t>
        <a:bodyPr/>
        <a:lstStyle/>
        <a:p>
          <a:endParaRPr lang="en-GB"/>
        </a:p>
      </dgm:t>
    </dgm:pt>
    <dgm:pt modelId="{28150EC3-D3C5-4255-9534-C10BAD2DF1D9}">
      <dgm:prSet/>
      <dgm:spPr>
        <a:solidFill>
          <a:srgbClr val="7030A0"/>
        </a:solidFill>
      </dgm:spPr>
      <dgm:t>
        <a:bodyPr/>
        <a:lstStyle/>
        <a:p>
          <a:r>
            <a:rPr lang="en-US" b="0" i="0" baseline="0"/>
            <a:t>Validation</a:t>
          </a:r>
          <a:endParaRPr lang="en-GB"/>
        </a:p>
      </dgm:t>
    </dgm:pt>
    <dgm:pt modelId="{42430C0E-E505-4C63-BA9C-97D0B359A4EA}" type="parTrans" cxnId="{81B2EAF2-EFAE-4043-B253-78B22E16A41D}">
      <dgm:prSet/>
      <dgm:spPr/>
      <dgm:t>
        <a:bodyPr/>
        <a:lstStyle/>
        <a:p>
          <a:endParaRPr lang="en-GB"/>
        </a:p>
      </dgm:t>
    </dgm:pt>
    <dgm:pt modelId="{5615AE09-4A65-4832-936C-25F38E000322}" type="sibTrans" cxnId="{81B2EAF2-EFAE-4043-B253-78B22E16A41D}">
      <dgm:prSet/>
      <dgm:spPr/>
      <dgm:t>
        <a:bodyPr/>
        <a:lstStyle/>
        <a:p>
          <a:endParaRPr lang="en-GB"/>
        </a:p>
      </dgm:t>
    </dgm:pt>
    <dgm:pt modelId="{CC89F665-863D-4967-8945-2C1025142B14}">
      <dgm:prSet/>
      <dgm:spPr>
        <a:solidFill>
          <a:srgbClr val="7030A0"/>
        </a:solidFill>
      </dgm:spPr>
      <dgm:t>
        <a:bodyPr/>
        <a:lstStyle/>
        <a:p>
          <a:r>
            <a:rPr lang="en-US" b="0" i="0" baseline="0"/>
            <a:t>Cleaning</a:t>
          </a:r>
          <a:endParaRPr lang="en-GB"/>
        </a:p>
      </dgm:t>
    </dgm:pt>
    <dgm:pt modelId="{834D4BD7-E78C-424C-B738-9C84E49771ED}" type="parTrans" cxnId="{8F4A2814-8585-4F3A-BEF8-D8AF10F10B9E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281BA7FF-1ACB-48C3-B350-03425152C6AE}" type="sibTrans" cxnId="{8F4A2814-8585-4F3A-BEF8-D8AF10F10B9E}">
      <dgm:prSet/>
      <dgm:spPr/>
      <dgm:t>
        <a:bodyPr/>
        <a:lstStyle/>
        <a:p>
          <a:endParaRPr lang="en-GB"/>
        </a:p>
      </dgm:t>
    </dgm:pt>
    <dgm:pt modelId="{0141C918-D4E9-4BD5-AE2E-507BA88DA4A7}" type="pres">
      <dgm:prSet presAssocID="{9DD7704B-F7D2-4073-B094-F7EF0B0088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F4DBC7-EC49-4140-95E1-751763424B23}" type="pres">
      <dgm:prSet presAssocID="{EB6943F2-9E0C-48B8-BB27-BD484E37CA0C}" presName="hierRoot1" presStyleCnt="0">
        <dgm:presLayoutVars>
          <dgm:hierBranch val="init"/>
        </dgm:presLayoutVars>
      </dgm:prSet>
      <dgm:spPr/>
    </dgm:pt>
    <dgm:pt modelId="{836A3A50-4575-4FA1-863B-547A8A30AE83}" type="pres">
      <dgm:prSet presAssocID="{EB6943F2-9E0C-48B8-BB27-BD484E37CA0C}" presName="rootComposite1" presStyleCnt="0"/>
      <dgm:spPr/>
    </dgm:pt>
    <dgm:pt modelId="{EAC7C798-D2B3-4E8E-8A85-A772E0A5F444}" type="pres">
      <dgm:prSet presAssocID="{EB6943F2-9E0C-48B8-BB27-BD484E37CA0C}" presName="rootText1" presStyleLbl="node0" presStyleIdx="0" presStyleCnt="1">
        <dgm:presLayoutVars>
          <dgm:chPref val="3"/>
        </dgm:presLayoutVars>
      </dgm:prSet>
      <dgm:spPr/>
    </dgm:pt>
    <dgm:pt modelId="{D9FE53A8-2914-406F-BAC0-9D06BD1CE187}" type="pres">
      <dgm:prSet presAssocID="{EB6943F2-9E0C-48B8-BB27-BD484E37CA0C}" presName="rootConnector1" presStyleLbl="node1" presStyleIdx="0" presStyleCnt="0"/>
      <dgm:spPr/>
    </dgm:pt>
    <dgm:pt modelId="{EEA77761-1B30-4C0B-BC05-252512DF756F}" type="pres">
      <dgm:prSet presAssocID="{EB6943F2-9E0C-48B8-BB27-BD484E37CA0C}" presName="hierChild2" presStyleCnt="0"/>
      <dgm:spPr/>
    </dgm:pt>
    <dgm:pt modelId="{68C1E0D0-1A1B-4DE3-8FA0-A44D77CB0769}" type="pres">
      <dgm:prSet presAssocID="{8ADD37E0-DA06-4E42-9DE9-9F71B8017ECE}" presName="Name37" presStyleLbl="parChTrans1D2" presStyleIdx="0" presStyleCnt="3"/>
      <dgm:spPr/>
    </dgm:pt>
    <dgm:pt modelId="{FE99E004-897E-4EBC-80F1-B9CAA058DDC6}" type="pres">
      <dgm:prSet presAssocID="{5F587C76-6BC2-4C40-8153-33C96B61CFD3}" presName="hierRoot2" presStyleCnt="0">
        <dgm:presLayoutVars>
          <dgm:hierBranch val="init"/>
        </dgm:presLayoutVars>
      </dgm:prSet>
      <dgm:spPr/>
    </dgm:pt>
    <dgm:pt modelId="{EE4F24EE-D20B-4802-84B8-3F30E11D45FB}" type="pres">
      <dgm:prSet presAssocID="{5F587C76-6BC2-4C40-8153-33C96B61CFD3}" presName="rootComposite" presStyleCnt="0"/>
      <dgm:spPr/>
    </dgm:pt>
    <dgm:pt modelId="{738C3836-787B-42BB-BA1C-B451EE559F82}" type="pres">
      <dgm:prSet presAssocID="{5F587C76-6BC2-4C40-8153-33C96B61CFD3}" presName="rootText" presStyleLbl="node2" presStyleIdx="0" presStyleCnt="3">
        <dgm:presLayoutVars>
          <dgm:chPref val="3"/>
        </dgm:presLayoutVars>
      </dgm:prSet>
      <dgm:spPr/>
    </dgm:pt>
    <dgm:pt modelId="{E8C0FB07-FB65-4DA2-BF40-0B4FCF4C85C3}" type="pres">
      <dgm:prSet presAssocID="{5F587C76-6BC2-4C40-8153-33C96B61CFD3}" presName="rootConnector" presStyleLbl="node2" presStyleIdx="0" presStyleCnt="3"/>
      <dgm:spPr/>
    </dgm:pt>
    <dgm:pt modelId="{16255295-E07D-43E2-8946-69C55D3424BE}" type="pres">
      <dgm:prSet presAssocID="{5F587C76-6BC2-4C40-8153-33C96B61CFD3}" presName="hierChild4" presStyleCnt="0"/>
      <dgm:spPr/>
    </dgm:pt>
    <dgm:pt modelId="{D1CF5B5D-491B-41BF-9A61-5AA16F5C6C92}" type="pres">
      <dgm:prSet presAssocID="{5F587C76-6BC2-4C40-8153-33C96B61CFD3}" presName="hierChild5" presStyleCnt="0"/>
      <dgm:spPr/>
    </dgm:pt>
    <dgm:pt modelId="{80E7FAA2-E3E1-4240-9F5B-8D8680329E24}" type="pres">
      <dgm:prSet presAssocID="{42430C0E-E505-4C63-BA9C-97D0B359A4EA}" presName="Name37" presStyleLbl="parChTrans1D2" presStyleIdx="1" presStyleCnt="3"/>
      <dgm:spPr/>
    </dgm:pt>
    <dgm:pt modelId="{0C202E3C-CEE8-43FC-9F78-D5C357F2A59A}" type="pres">
      <dgm:prSet presAssocID="{28150EC3-D3C5-4255-9534-C10BAD2DF1D9}" presName="hierRoot2" presStyleCnt="0">
        <dgm:presLayoutVars>
          <dgm:hierBranch val="init"/>
        </dgm:presLayoutVars>
      </dgm:prSet>
      <dgm:spPr/>
    </dgm:pt>
    <dgm:pt modelId="{C69B059F-7DE1-4D0B-A8C8-A4AC2962EFBB}" type="pres">
      <dgm:prSet presAssocID="{28150EC3-D3C5-4255-9534-C10BAD2DF1D9}" presName="rootComposite" presStyleCnt="0"/>
      <dgm:spPr/>
    </dgm:pt>
    <dgm:pt modelId="{18910C06-4F44-4253-B568-15AFB71137B6}" type="pres">
      <dgm:prSet presAssocID="{28150EC3-D3C5-4255-9534-C10BAD2DF1D9}" presName="rootText" presStyleLbl="node2" presStyleIdx="1" presStyleCnt="3">
        <dgm:presLayoutVars>
          <dgm:chPref val="3"/>
        </dgm:presLayoutVars>
      </dgm:prSet>
      <dgm:spPr/>
    </dgm:pt>
    <dgm:pt modelId="{E73929C3-6DDB-464E-83ED-522AD390E25D}" type="pres">
      <dgm:prSet presAssocID="{28150EC3-D3C5-4255-9534-C10BAD2DF1D9}" presName="rootConnector" presStyleLbl="node2" presStyleIdx="1" presStyleCnt="3"/>
      <dgm:spPr/>
    </dgm:pt>
    <dgm:pt modelId="{EBF4B397-31FC-4FD3-9880-1EA73E34E82D}" type="pres">
      <dgm:prSet presAssocID="{28150EC3-D3C5-4255-9534-C10BAD2DF1D9}" presName="hierChild4" presStyleCnt="0"/>
      <dgm:spPr/>
    </dgm:pt>
    <dgm:pt modelId="{CE5DAB29-4FCD-4AE1-B059-5F8BDEE55FB8}" type="pres">
      <dgm:prSet presAssocID="{28150EC3-D3C5-4255-9534-C10BAD2DF1D9}" presName="hierChild5" presStyleCnt="0"/>
      <dgm:spPr/>
    </dgm:pt>
    <dgm:pt modelId="{C540D466-B6DF-4920-AF5D-C2A9EB830249}" type="pres">
      <dgm:prSet presAssocID="{834D4BD7-E78C-424C-B738-9C84E49771ED}" presName="Name37" presStyleLbl="parChTrans1D2" presStyleIdx="2" presStyleCnt="3"/>
      <dgm:spPr/>
    </dgm:pt>
    <dgm:pt modelId="{8A879C0A-252E-4DCF-9E1B-CE381775585F}" type="pres">
      <dgm:prSet presAssocID="{CC89F665-863D-4967-8945-2C1025142B14}" presName="hierRoot2" presStyleCnt="0">
        <dgm:presLayoutVars>
          <dgm:hierBranch val="init"/>
        </dgm:presLayoutVars>
      </dgm:prSet>
      <dgm:spPr/>
    </dgm:pt>
    <dgm:pt modelId="{1E69D0FC-D9F1-40CA-B75D-E51234BC9E60}" type="pres">
      <dgm:prSet presAssocID="{CC89F665-863D-4967-8945-2C1025142B14}" presName="rootComposite" presStyleCnt="0"/>
      <dgm:spPr/>
    </dgm:pt>
    <dgm:pt modelId="{37C087B5-D61B-477F-9F79-A37663B98893}" type="pres">
      <dgm:prSet presAssocID="{CC89F665-863D-4967-8945-2C1025142B14}" presName="rootText" presStyleLbl="node2" presStyleIdx="2" presStyleCnt="3">
        <dgm:presLayoutVars>
          <dgm:chPref val="3"/>
        </dgm:presLayoutVars>
      </dgm:prSet>
      <dgm:spPr/>
    </dgm:pt>
    <dgm:pt modelId="{30069B77-481B-439D-AE7A-02EE19C17787}" type="pres">
      <dgm:prSet presAssocID="{CC89F665-863D-4967-8945-2C1025142B14}" presName="rootConnector" presStyleLbl="node2" presStyleIdx="2" presStyleCnt="3"/>
      <dgm:spPr/>
    </dgm:pt>
    <dgm:pt modelId="{040D74E8-373C-4BDF-BCA1-FC74EBB7DF3F}" type="pres">
      <dgm:prSet presAssocID="{CC89F665-863D-4967-8945-2C1025142B14}" presName="hierChild4" presStyleCnt="0"/>
      <dgm:spPr/>
    </dgm:pt>
    <dgm:pt modelId="{E4519BEC-3CFB-45FF-BF4F-E582EB994421}" type="pres">
      <dgm:prSet presAssocID="{CC89F665-863D-4967-8945-2C1025142B14}" presName="hierChild5" presStyleCnt="0"/>
      <dgm:spPr/>
    </dgm:pt>
    <dgm:pt modelId="{1525CD70-8C62-4383-B253-9A2539C9669F}" type="pres">
      <dgm:prSet presAssocID="{EB6943F2-9E0C-48B8-BB27-BD484E37CA0C}" presName="hierChild3" presStyleCnt="0"/>
      <dgm:spPr/>
    </dgm:pt>
  </dgm:ptLst>
  <dgm:cxnLst>
    <dgm:cxn modelId="{D90DE50B-060B-41B2-BED5-88BBB6787FC5}" type="presOf" srcId="{EB6943F2-9E0C-48B8-BB27-BD484E37CA0C}" destId="{D9FE53A8-2914-406F-BAC0-9D06BD1CE187}" srcOrd="1" destOrd="0" presId="urn:microsoft.com/office/officeart/2005/8/layout/orgChart1"/>
    <dgm:cxn modelId="{8F4A2814-8585-4F3A-BEF8-D8AF10F10B9E}" srcId="{EB6943F2-9E0C-48B8-BB27-BD484E37CA0C}" destId="{CC89F665-863D-4967-8945-2C1025142B14}" srcOrd="2" destOrd="0" parTransId="{834D4BD7-E78C-424C-B738-9C84E49771ED}" sibTransId="{281BA7FF-1ACB-48C3-B350-03425152C6AE}"/>
    <dgm:cxn modelId="{7259A61C-AD65-429B-8F59-71CC1F3AB7AD}" type="presOf" srcId="{CC89F665-863D-4967-8945-2C1025142B14}" destId="{37C087B5-D61B-477F-9F79-A37663B98893}" srcOrd="0" destOrd="0" presId="urn:microsoft.com/office/officeart/2005/8/layout/orgChart1"/>
    <dgm:cxn modelId="{E84CCE2C-4905-4D3F-AAF1-EDB38583E927}" type="presOf" srcId="{28150EC3-D3C5-4255-9534-C10BAD2DF1D9}" destId="{18910C06-4F44-4253-B568-15AFB71137B6}" srcOrd="0" destOrd="0" presId="urn:microsoft.com/office/officeart/2005/8/layout/orgChart1"/>
    <dgm:cxn modelId="{BE952D40-9D64-49D8-9329-40E19FC03C83}" type="presOf" srcId="{8ADD37E0-DA06-4E42-9DE9-9F71B8017ECE}" destId="{68C1E0D0-1A1B-4DE3-8FA0-A44D77CB0769}" srcOrd="0" destOrd="0" presId="urn:microsoft.com/office/officeart/2005/8/layout/orgChart1"/>
    <dgm:cxn modelId="{ED15105B-5CE2-4739-9EBB-E18B6267D6B5}" type="presOf" srcId="{28150EC3-D3C5-4255-9534-C10BAD2DF1D9}" destId="{E73929C3-6DDB-464E-83ED-522AD390E25D}" srcOrd="1" destOrd="0" presId="urn:microsoft.com/office/officeart/2005/8/layout/orgChart1"/>
    <dgm:cxn modelId="{67CDE661-0829-4D85-BFFB-A6A31DB45A9B}" type="presOf" srcId="{834D4BD7-E78C-424C-B738-9C84E49771ED}" destId="{C540D466-B6DF-4920-AF5D-C2A9EB830249}" srcOrd="0" destOrd="0" presId="urn:microsoft.com/office/officeart/2005/8/layout/orgChart1"/>
    <dgm:cxn modelId="{B1EE5056-BFD2-468D-AC5F-11BBCEAF9E96}" type="presOf" srcId="{5F587C76-6BC2-4C40-8153-33C96B61CFD3}" destId="{738C3836-787B-42BB-BA1C-B451EE559F82}" srcOrd="0" destOrd="0" presId="urn:microsoft.com/office/officeart/2005/8/layout/orgChart1"/>
    <dgm:cxn modelId="{F2B22C96-6EFF-4F3C-AFA3-729C8469233C}" type="presOf" srcId="{5F587C76-6BC2-4C40-8153-33C96B61CFD3}" destId="{E8C0FB07-FB65-4DA2-BF40-0B4FCF4C85C3}" srcOrd="1" destOrd="0" presId="urn:microsoft.com/office/officeart/2005/8/layout/orgChart1"/>
    <dgm:cxn modelId="{AC398EA0-87EF-4E08-B489-F25F8277B41C}" srcId="{EB6943F2-9E0C-48B8-BB27-BD484E37CA0C}" destId="{5F587C76-6BC2-4C40-8153-33C96B61CFD3}" srcOrd="0" destOrd="0" parTransId="{8ADD37E0-DA06-4E42-9DE9-9F71B8017ECE}" sibTransId="{3ABED53A-CB92-4359-991B-BDA9E1E45F5D}"/>
    <dgm:cxn modelId="{E852A5A1-3867-4CC9-8E03-BC32C3D8D58E}" srcId="{9DD7704B-F7D2-4073-B094-F7EF0B0088C9}" destId="{EB6943F2-9E0C-48B8-BB27-BD484E37CA0C}" srcOrd="0" destOrd="0" parTransId="{46B39E9F-6779-4409-8A25-03DEF2E39C8A}" sibTransId="{8B68F701-EA1B-427D-BB73-6535CA6359E3}"/>
    <dgm:cxn modelId="{AE73E0AB-3DC7-4F0D-969A-A5B372AAE327}" type="presOf" srcId="{42430C0E-E505-4C63-BA9C-97D0B359A4EA}" destId="{80E7FAA2-E3E1-4240-9F5B-8D8680329E24}" srcOrd="0" destOrd="0" presId="urn:microsoft.com/office/officeart/2005/8/layout/orgChart1"/>
    <dgm:cxn modelId="{90B47FD4-FA60-41FB-BE38-61FF12FECBFC}" type="presOf" srcId="{9DD7704B-F7D2-4073-B094-F7EF0B0088C9}" destId="{0141C918-D4E9-4BD5-AE2E-507BA88DA4A7}" srcOrd="0" destOrd="0" presId="urn:microsoft.com/office/officeart/2005/8/layout/orgChart1"/>
    <dgm:cxn modelId="{FCD011EB-9186-4813-BE95-76C50BC1311B}" type="presOf" srcId="{CC89F665-863D-4967-8945-2C1025142B14}" destId="{30069B77-481B-439D-AE7A-02EE19C17787}" srcOrd="1" destOrd="0" presId="urn:microsoft.com/office/officeart/2005/8/layout/orgChart1"/>
    <dgm:cxn modelId="{81B2EAF2-EFAE-4043-B253-78B22E16A41D}" srcId="{EB6943F2-9E0C-48B8-BB27-BD484E37CA0C}" destId="{28150EC3-D3C5-4255-9534-C10BAD2DF1D9}" srcOrd="1" destOrd="0" parTransId="{42430C0E-E505-4C63-BA9C-97D0B359A4EA}" sibTransId="{5615AE09-4A65-4832-936C-25F38E000322}"/>
    <dgm:cxn modelId="{89049EF6-0467-456F-AFCA-97EC81DCCE2D}" type="presOf" srcId="{EB6943F2-9E0C-48B8-BB27-BD484E37CA0C}" destId="{EAC7C798-D2B3-4E8E-8A85-A772E0A5F444}" srcOrd="0" destOrd="0" presId="urn:microsoft.com/office/officeart/2005/8/layout/orgChart1"/>
    <dgm:cxn modelId="{2D76DDE6-D486-44EA-AFE8-3EFE0C6611D7}" type="presParOf" srcId="{0141C918-D4E9-4BD5-AE2E-507BA88DA4A7}" destId="{36F4DBC7-EC49-4140-95E1-751763424B23}" srcOrd="0" destOrd="0" presId="urn:microsoft.com/office/officeart/2005/8/layout/orgChart1"/>
    <dgm:cxn modelId="{ADE4BC95-E34C-4730-AE53-E4F9BB714147}" type="presParOf" srcId="{36F4DBC7-EC49-4140-95E1-751763424B23}" destId="{836A3A50-4575-4FA1-863B-547A8A30AE83}" srcOrd="0" destOrd="0" presId="urn:microsoft.com/office/officeart/2005/8/layout/orgChart1"/>
    <dgm:cxn modelId="{1DF080F6-81CB-4C09-BD24-44FC18FBB28F}" type="presParOf" srcId="{836A3A50-4575-4FA1-863B-547A8A30AE83}" destId="{EAC7C798-D2B3-4E8E-8A85-A772E0A5F444}" srcOrd="0" destOrd="0" presId="urn:microsoft.com/office/officeart/2005/8/layout/orgChart1"/>
    <dgm:cxn modelId="{D4BCFE59-6686-43F5-BBD8-E41563E2101C}" type="presParOf" srcId="{836A3A50-4575-4FA1-863B-547A8A30AE83}" destId="{D9FE53A8-2914-406F-BAC0-9D06BD1CE187}" srcOrd="1" destOrd="0" presId="urn:microsoft.com/office/officeart/2005/8/layout/orgChart1"/>
    <dgm:cxn modelId="{DCCE8D15-8861-41FA-92BD-1B8EB982C088}" type="presParOf" srcId="{36F4DBC7-EC49-4140-95E1-751763424B23}" destId="{EEA77761-1B30-4C0B-BC05-252512DF756F}" srcOrd="1" destOrd="0" presId="urn:microsoft.com/office/officeart/2005/8/layout/orgChart1"/>
    <dgm:cxn modelId="{67C2B046-D3DD-47ED-8C62-B808F1012ED8}" type="presParOf" srcId="{EEA77761-1B30-4C0B-BC05-252512DF756F}" destId="{68C1E0D0-1A1B-4DE3-8FA0-A44D77CB0769}" srcOrd="0" destOrd="0" presId="urn:microsoft.com/office/officeart/2005/8/layout/orgChart1"/>
    <dgm:cxn modelId="{565665CB-FE7E-4F27-8370-5A3713A65C8E}" type="presParOf" srcId="{EEA77761-1B30-4C0B-BC05-252512DF756F}" destId="{FE99E004-897E-4EBC-80F1-B9CAA058DDC6}" srcOrd="1" destOrd="0" presId="urn:microsoft.com/office/officeart/2005/8/layout/orgChart1"/>
    <dgm:cxn modelId="{09AE6CD3-3C95-4749-B424-EC294FD10B03}" type="presParOf" srcId="{FE99E004-897E-4EBC-80F1-B9CAA058DDC6}" destId="{EE4F24EE-D20B-4802-84B8-3F30E11D45FB}" srcOrd="0" destOrd="0" presId="urn:microsoft.com/office/officeart/2005/8/layout/orgChart1"/>
    <dgm:cxn modelId="{4F8D27F9-4122-427F-857B-483AE1F2B8FA}" type="presParOf" srcId="{EE4F24EE-D20B-4802-84B8-3F30E11D45FB}" destId="{738C3836-787B-42BB-BA1C-B451EE559F82}" srcOrd="0" destOrd="0" presId="urn:microsoft.com/office/officeart/2005/8/layout/orgChart1"/>
    <dgm:cxn modelId="{ED0A90C6-7FCB-4D45-B540-EFAC480D5223}" type="presParOf" srcId="{EE4F24EE-D20B-4802-84B8-3F30E11D45FB}" destId="{E8C0FB07-FB65-4DA2-BF40-0B4FCF4C85C3}" srcOrd="1" destOrd="0" presId="urn:microsoft.com/office/officeart/2005/8/layout/orgChart1"/>
    <dgm:cxn modelId="{11B7C821-92FA-4DFB-9736-9BDDCDBE018D}" type="presParOf" srcId="{FE99E004-897E-4EBC-80F1-B9CAA058DDC6}" destId="{16255295-E07D-43E2-8946-69C55D3424BE}" srcOrd="1" destOrd="0" presId="urn:microsoft.com/office/officeart/2005/8/layout/orgChart1"/>
    <dgm:cxn modelId="{8ADB6440-2E38-4FDF-9D4B-8EEE00939D0D}" type="presParOf" srcId="{FE99E004-897E-4EBC-80F1-B9CAA058DDC6}" destId="{D1CF5B5D-491B-41BF-9A61-5AA16F5C6C92}" srcOrd="2" destOrd="0" presId="urn:microsoft.com/office/officeart/2005/8/layout/orgChart1"/>
    <dgm:cxn modelId="{C78A668C-8EC1-417E-AC5B-AB2C8F68D99F}" type="presParOf" srcId="{EEA77761-1B30-4C0B-BC05-252512DF756F}" destId="{80E7FAA2-E3E1-4240-9F5B-8D8680329E24}" srcOrd="2" destOrd="0" presId="urn:microsoft.com/office/officeart/2005/8/layout/orgChart1"/>
    <dgm:cxn modelId="{0450A880-312D-4D64-8DE6-AD569E62C9ED}" type="presParOf" srcId="{EEA77761-1B30-4C0B-BC05-252512DF756F}" destId="{0C202E3C-CEE8-43FC-9F78-D5C357F2A59A}" srcOrd="3" destOrd="0" presId="urn:microsoft.com/office/officeart/2005/8/layout/orgChart1"/>
    <dgm:cxn modelId="{73EA8097-B7EE-4E62-8AE3-E8A1FE5751D2}" type="presParOf" srcId="{0C202E3C-CEE8-43FC-9F78-D5C357F2A59A}" destId="{C69B059F-7DE1-4D0B-A8C8-A4AC2962EFBB}" srcOrd="0" destOrd="0" presId="urn:microsoft.com/office/officeart/2005/8/layout/orgChart1"/>
    <dgm:cxn modelId="{76D9CD82-2D68-4D22-B426-18D344A6DF85}" type="presParOf" srcId="{C69B059F-7DE1-4D0B-A8C8-A4AC2962EFBB}" destId="{18910C06-4F44-4253-B568-15AFB71137B6}" srcOrd="0" destOrd="0" presId="urn:microsoft.com/office/officeart/2005/8/layout/orgChart1"/>
    <dgm:cxn modelId="{04B99017-E5A9-4D91-BDD6-ED2189D62C04}" type="presParOf" srcId="{C69B059F-7DE1-4D0B-A8C8-A4AC2962EFBB}" destId="{E73929C3-6DDB-464E-83ED-522AD390E25D}" srcOrd="1" destOrd="0" presId="urn:microsoft.com/office/officeart/2005/8/layout/orgChart1"/>
    <dgm:cxn modelId="{FF96D566-FAB1-4EBC-9635-3C232C25220E}" type="presParOf" srcId="{0C202E3C-CEE8-43FC-9F78-D5C357F2A59A}" destId="{EBF4B397-31FC-4FD3-9880-1EA73E34E82D}" srcOrd="1" destOrd="0" presId="urn:microsoft.com/office/officeart/2005/8/layout/orgChart1"/>
    <dgm:cxn modelId="{2508A827-95A5-418D-91E9-4599417CE760}" type="presParOf" srcId="{0C202E3C-CEE8-43FC-9F78-D5C357F2A59A}" destId="{CE5DAB29-4FCD-4AE1-B059-5F8BDEE55FB8}" srcOrd="2" destOrd="0" presId="urn:microsoft.com/office/officeart/2005/8/layout/orgChart1"/>
    <dgm:cxn modelId="{D3447A5A-1000-498B-A77B-339E291DC86C}" type="presParOf" srcId="{EEA77761-1B30-4C0B-BC05-252512DF756F}" destId="{C540D466-B6DF-4920-AF5D-C2A9EB830249}" srcOrd="4" destOrd="0" presId="urn:microsoft.com/office/officeart/2005/8/layout/orgChart1"/>
    <dgm:cxn modelId="{8F80BD0A-DFD2-4DCC-8D7D-820DB820D9F2}" type="presParOf" srcId="{EEA77761-1B30-4C0B-BC05-252512DF756F}" destId="{8A879C0A-252E-4DCF-9E1B-CE381775585F}" srcOrd="5" destOrd="0" presId="urn:microsoft.com/office/officeart/2005/8/layout/orgChart1"/>
    <dgm:cxn modelId="{61DBD3E8-89DD-4516-A18D-03C009AF423C}" type="presParOf" srcId="{8A879C0A-252E-4DCF-9E1B-CE381775585F}" destId="{1E69D0FC-D9F1-40CA-B75D-E51234BC9E60}" srcOrd="0" destOrd="0" presId="urn:microsoft.com/office/officeart/2005/8/layout/orgChart1"/>
    <dgm:cxn modelId="{883195BE-B1BB-4718-B396-348B4E9F8613}" type="presParOf" srcId="{1E69D0FC-D9F1-40CA-B75D-E51234BC9E60}" destId="{37C087B5-D61B-477F-9F79-A37663B98893}" srcOrd="0" destOrd="0" presId="urn:microsoft.com/office/officeart/2005/8/layout/orgChart1"/>
    <dgm:cxn modelId="{C89116E9-1916-4516-A2B3-BE994F15D330}" type="presParOf" srcId="{1E69D0FC-D9F1-40CA-B75D-E51234BC9E60}" destId="{30069B77-481B-439D-AE7A-02EE19C17787}" srcOrd="1" destOrd="0" presId="urn:microsoft.com/office/officeart/2005/8/layout/orgChart1"/>
    <dgm:cxn modelId="{BE755850-EBF7-4ABD-BE76-E8D45880038C}" type="presParOf" srcId="{8A879C0A-252E-4DCF-9E1B-CE381775585F}" destId="{040D74E8-373C-4BDF-BCA1-FC74EBB7DF3F}" srcOrd="1" destOrd="0" presId="urn:microsoft.com/office/officeart/2005/8/layout/orgChart1"/>
    <dgm:cxn modelId="{4A2D1758-F06E-4DCA-A178-85CDA6D21F0F}" type="presParOf" srcId="{8A879C0A-252E-4DCF-9E1B-CE381775585F}" destId="{E4519BEC-3CFB-45FF-BF4F-E582EB994421}" srcOrd="2" destOrd="0" presId="urn:microsoft.com/office/officeart/2005/8/layout/orgChart1"/>
    <dgm:cxn modelId="{CC2BE4F7-06FF-4EF0-929F-466415709EE1}" type="presParOf" srcId="{36F4DBC7-EC49-4140-95E1-751763424B23}" destId="{1525CD70-8C62-4383-B253-9A2539C966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58AF0B0-95E3-46B0-A34F-8374D0A225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ED766D-C1E2-482A-8B31-53FD10AEE55D}">
      <dgm:prSet custT="1"/>
      <dgm:spPr>
        <a:solidFill>
          <a:srgbClr val="EACFEB"/>
        </a:solidFill>
      </dgm:spPr>
      <dgm:t>
        <a:bodyPr/>
        <a:lstStyle/>
        <a:p>
          <a:r>
            <a:rPr lang="en-US" sz="2400" b="1" i="0" baseline="0" dirty="0">
              <a:solidFill>
                <a:srgbClr val="7030A0"/>
              </a:solidFill>
            </a:rPr>
            <a:t>Data Analysis</a:t>
          </a:r>
          <a:endParaRPr lang="en-GB" sz="2400" b="1" dirty="0">
            <a:solidFill>
              <a:srgbClr val="7030A0"/>
            </a:solidFill>
          </a:endParaRPr>
        </a:p>
      </dgm:t>
    </dgm:pt>
    <dgm:pt modelId="{A9DD1D51-D63A-4002-93E3-A45C532419EC}" type="parTrans" cxnId="{918C3C4C-879B-449D-86F1-CB5AFFE85390}">
      <dgm:prSet/>
      <dgm:spPr/>
      <dgm:t>
        <a:bodyPr/>
        <a:lstStyle/>
        <a:p>
          <a:endParaRPr lang="en-GB"/>
        </a:p>
      </dgm:t>
    </dgm:pt>
    <dgm:pt modelId="{0624E886-96D6-445B-8B9F-EBD5E3C658F1}" type="sibTrans" cxnId="{918C3C4C-879B-449D-86F1-CB5AFFE85390}">
      <dgm:prSet/>
      <dgm:spPr/>
      <dgm:t>
        <a:bodyPr/>
        <a:lstStyle/>
        <a:p>
          <a:endParaRPr lang="en-GB"/>
        </a:p>
      </dgm:t>
    </dgm:pt>
    <dgm:pt modelId="{0039A4ED-D941-4814-B8F0-719836EA60A4}">
      <dgm:prSet custT="1"/>
      <dgm:spPr/>
      <dgm:t>
        <a:bodyPr/>
        <a:lstStyle/>
        <a:p>
          <a:r>
            <a:rPr lang="en-US" sz="2000" b="1" i="0" baseline="0" dirty="0">
              <a:solidFill>
                <a:schemeClr val="bg1"/>
              </a:solidFill>
            </a:rPr>
            <a:t>Descriptive</a:t>
          </a:r>
          <a:endParaRPr lang="en-GB" sz="2000" b="1" dirty="0">
            <a:solidFill>
              <a:schemeClr val="bg1"/>
            </a:solidFill>
          </a:endParaRPr>
        </a:p>
      </dgm:t>
    </dgm:pt>
    <dgm:pt modelId="{ACEF056E-461C-4300-9976-52BA503F4D32}" type="parTrans" cxnId="{D1A38A64-BA60-43D1-B0A7-E46AB8E6B310}">
      <dgm:prSet/>
      <dgm:spPr/>
      <dgm:t>
        <a:bodyPr/>
        <a:lstStyle/>
        <a:p>
          <a:endParaRPr lang="en-GB"/>
        </a:p>
      </dgm:t>
    </dgm:pt>
    <dgm:pt modelId="{4D9B5ECF-9758-4D46-859C-5A8BB2E82F3C}" type="sibTrans" cxnId="{D1A38A64-BA60-43D1-B0A7-E46AB8E6B310}">
      <dgm:prSet/>
      <dgm:spPr/>
      <dgm:t>
        <a:bodyPr/>
        <a:lstStyle/>
        <a:p>
          <a:endParaRPr lang="en-GB"/>
        </a:p>
      </dgm:t>
    </dgm:pt>
    <dgm:pt modelId="{61D7CDA8-FF03-49FC-9A16-43EB95B0F66B}">
      <dgm:prSet custT="1"/>
      <dgm:spPr/>
      <dgm:t>
        <a:bodyPr/>
        <a:lstStyle/>
        <a:p>
          <a:r>
            <a:rPr lang="en-US" sz="2000" b="1" i="0" baseline="0" dirty="0">
              <a:solidFill>
                <a:schemeClr val="bg1"/>
              </a:solidFill>
            </a:rPr>
            <a:t>Inferential</a:t>
          </a:r>
          <a:endParaRPr lang="en-GB" sz="2000" b="1" dirty="0">
            <a:solidFill>
              <a:schemeClr val="bg1"/>
            </a:solidFill>
          </a:endParaRPr>
        </a:p>
      </dgm:t>
    </dgm:pt>
    <dgm:pt modelId="{1E189A93-ED0B-4D16-81C8-DFD7BCB0F66E}" type="parTrans" cxnId="{87B54489-5E47-40AC-A515-7B0A41E6BC2A}">
      <dgm:prSet/>
      <dgm:spPr/>
      <dgm:t>
        <a:bodyPr/>
        <a:lstStyle/>
        <a:p>
          <a:endParaRPr lang="en-GB"/>
        </a:p>
      </dgm:t>
    </dgm:pt>
    <dgm:pt modelId="{32D3A24D-17FB-4E7E-BADE-9E1315EE6A54}" type="sibTrans" cxnId="{87B54489-5E47-40AC-A515-7B0A41E6BC2A}">
      <dgm:prSet/>
      <dgm:spPr/>
      <dgm:t>
        <a:bodyPr/>
        <a:lstStyle/>
        <a:p>
          <a:endParaRPr lang="en-GB"/>
        </a:p>
      </dgm:t>
    </dgm:pt>
    <dgm:pt modelId="{9E047998-0EFA-4749-808A-050311742DD2}" type="pres">
      <dgm:prSet presAssocID="{658AF0B0-95E3-46B0-A34F-8374D0A225A2}" presName="linear" presStyleCnt="0">
        <dgm:presLayoutVars>
          <dgm:animLvl val="lvl"/>
          <dgm:resizeHandles val="exact"/>
        </dgm:presLayoutVars>
      </dgm:prSet>
      <dgm:spPr/>
    </dgm:pt>
    <dgm:pt modelId="{9BC90767-D1E0-4314-B628-464E89E2F9F2}" type="pres">
      <dgm:prSet presAssocID="{C1ED766D-C1E2-482A-8B31-53FD10AEE55D}" presName="parentText" presStyleLbl="node1" presStyleIdx="0" presStyleCnt="1" custLinFactNeighborX="4442" custLinFactNeighborY="-1589">
        <dgm:presLayoutVars>
          <dgm:chMax val="0"/>
          <dgm:bulletEnabled val="1"/>
        </dgm:presLayoutVars>
      </dgm:prSet>
      <dgm:spPr/>
    </dgm:pt>
    <dgm:pt modelId="{C9952EEB-7BB9-4D57-BE5F-53D2892190E8}" type="pres">
      <dgm:prSet presAssocID="{C1ED766D-C1E2-482A-8B31-53FD10AEE55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1A38A64-BA60-43D1-B0A7-E46AB8E6B310}" srcId="{C1ED766D-C1E2-482A-8B31-53FD10AEE55D}" destId="{0039A4ED-D941-4814-B8F0-719836EA60A4}" srcOrd="0" destOrd="0" parTransId="{ACEF056E-461C-4300-9976-52BA503F4D32}" sibTransId="{4D9B5ECF-9758-4D46-859C-5A8BB2E82F3C}"/>
    <dgm:cxn modelId="{918C3C4C-879B-449D-86F1-CB5AFFE85390}" srcId="{658AF0B0-95E3-46B0-A34F-8374D0A225A2}" destId="{C1ED766D-C1E2-482A-8B31-53FD10AEE55D}" srcOrd="0" destOrd="0" parTransId="{A9DD1D51-D63A-4002-93E3-A45C532419EC}" sibTransId="{0624E886-96D6-445B-8B9F-EBD5E3C658F1}"/>
    <dgm:cxn modelId="{87B54489-5E47-40AC-A515-7B0A41E6BC2A}" srcId="{C1ED766D-C1E2-482A-8B31-53FD10AEE55D}" destId="{61D7CDA8-FF03-49FC-9A16-43EB95B0F66B}" srcOrd="1" destOrd="0" parTransId="{1E189A93-ED0B-4D16-81C8-DFD7BCB0F66E}" sibTransId="{32D3A24D-17FB-4E7E-BADE-9E1315EE6A54}"/>
    <dgm:cxn modelId="{E99A5E90-3F77-46B4-AE0A-FBEAA51AF915}" type="presOf" srcId="{61D7CDA8-FF03-49FC-9A16-43EB95B0F66B}" destId="{C9952EEB-7BB9-4D57-BE5F-53D2892190E8}" srcOrd="0" destOrd="1" presId="urn:microsoft.com/office/officeart/2005/8/layout/vList2"/>
    <dgm:cxn modelId="{FE533BB5-500F-48DE-9D43-7A3ECD0F2E12}" type="presOf" srcId="{0039A4ED-D941-4814-B8F0-719836EA60A4}" destId="{C9952EEB-7BB9-4D57-BE5F-53D2892190E8}" srcOrd="0" destOrd="0" presId="urn:microsoft.com/office/officeart/2005/8/layout/vList2"/>
    <dgm:cxn modelId="{78E19FC7-C405-435A-8719-C04B6C092F74}" type="presOf" srcId="{658AF0B0-95E3-46B0-A34F-8374D0A225A2}" destId="{9E047998-0EFA-4749-808A-050311742DD2}" srcOrd="0" destOrd="0" presId="urn:microsoft.com/office/officeart/2005/8/layout/vList2"/>
    <dgm:cxn modelId="{38F639E2-93C9-4B29-BCFC-43FD0196E8A1}" type="presOf" srcId="{C1ED766D-C1E2-482A-8B31-53FD10AEE55D}" destId="{9BC90767-D1E0-4314-B628-464E89E2F9F2}" srcOrd="0" destOrd="0" presId="urn:microsoft.com/office/officeart/2005/8/layout/vList2"/>
    <dgm:cxn modelId="{EE50CF23-2751-4DE6-98DF-581DC11BE047}" type="presParOf" srcId="{9E047998-0EFA-4749-808A-050311742DD2}" destId="{9BC90767-D1E0-4314-B628-464E89E2F9F2}" srcOrd="0" destOrd="0" presId="urn:microsoft.com/office/officeart/2005/8/layout/vList2"/>
    <dgm:cxn modelId="{3A97877E-0E6D-47C0-88D8-4650836BC1AA}" type="presParOf" srcId="{9E047998-0EFA-4749-808A-050311742DD2}" destId="{C9952EEB-7BB9-4D57-BE5F-53D2892190E8}" srcOrd="1" destOrd="0" presId="urn:microsoft.com/office/officeart/2005/8/layout/vList2"/>
  </dgm:cxnLst>
  <dgm:bg>
    <a:solidFill>
      <a:srgbClr val="7030A0"/>
    </a:solidFill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874FED2-A18F-4207-A722-2AB991529F9C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7502D6-17B6-4EA6-B14D-3B999FBAB6A7}">
      <dgm:prSet custT="1"/>
      <dgm:spPr/>
      <dgm:t>
        <a:bodyPr/>
        <a:lstStyle/>
        <a:p>
          <a:r>
            <a:rPr lang="en-US" sz="4800" b="1" i="0" baseline="0" dirty="0">
              <a:solidFill>
                <a:srgbClr val="7030A0"/>
              </a:solidFill>
            </a:rPr>
            <a:t>Pilot Study</a:t>
          </a:r>
          <a:r>
            <a:rPr lang="en-US" sz="2600" b="1" i="0" baseline="0" dirty="0"/>
            <a:t>	</a:t>
          </a:r>
          <a:endParaRPr lang="en-GB" sz="2600" dirty="0"/>
        </a:p>
      </dgm:t>
    </dgm:pt>
    <dgm:pt modelId="{B2B21F7E-F185-4CBF-B40B-9B5738B0D28C}" type="parTrans" cxnId="{5FB5112D-9254-4891-BCE7-F114C2AB72BA}">
      <dgm:prSet/>
      <dgm:spPr/>
      <dgm:t>
        <a:bodyPr/>
        <a:lstStyle/>
        <a:p>
          <a:endParaRPr lang="en-GB"/>
        </a:p>
      </dgm:t>
    </dgm:pt>
    <dgm:pt modelId="{A628B9CC-C980-4395-A5EE-6BE8D86A2FDB}" type="sibTrans" cxnId="{5FB5112D-9254-4891-BCE7-F114C2AB72BA}">
      <dgm:prSet/>
      <dgm:spPr/>
      <dgm:t>
        <a:bodyPr/>
        <a:lstStyle/>
        <a:p>
          <a:endParaRPr lang="en-GB"/>
        </a:p>
      </dgm:t>
    </dgm:pt>
    <dgm:pt modelId="{D3F91C14-BE50-4824-A1AC-F57C4CFBF488}">
      <dgm:prSet/>
      <dgm:spPr>
        <a:solidFill>
          <a:srgbClr val="EACFEB"/>
        </a:solidFill>
      </dgm:spPr>
      <dgm:t>
        <a:bodyPr/>
        <a:lstStyle/>
        <a:p>
          <a:r>
            <a:rPr lang="en-US">
              <a:solidFill>
                <a:srgbClr val="7030A0"/>
              </a:solidFill>
            </a:rPr>
            <a:t>Testing your instruments</a:t>
          </a:r>
          <a:r>
            <a:rPr lang="en-GB">
              <a:solidFill>
                <a:srgbClr val="7030A0"/>
              </a:solidFill>
            </a:rPr>
            <a:t> and tools</a:t>
          </a:r>
        </a:p>
      </dgm:t>
    </dgm:pt>
    <dgm:pt modelId="{17692B69-7CF9-4582-BCA2-C2B302E14990}" type="parTrans" cxnId="{E2D614B8-7621-47F7-AC02-76D4F6867E59}">
      <dgm:prSet/>
      <dgm:spPr/>
      <dgm:t>
        <a:bodyPr/>
        <a:lstStyle/>
        <a:p>
          <a:endParaRPr lang="en-GB"/>
        </a:p>
      </dgm:t>
    </dgm:pt>
    <dgm:pt modelId="{D299FAB0-5AD4-4C51-8336-178DEABACA41}" type="sibTrans" cxnId="{E2D614B8-7621-47F7-AC02-76D4F6867E59}">
      <dgm:prSet/>
      <dgm:spPr/>
      <dgm:t>
        <a:bodyPr/>
        <a:lstStyle/>
        <a:p>
          <a:endParaRPr lang="en-GB"/>
        </a:p>
      </dgm:t>
    </dgm:pt>
    <dgm:pt modelId="{F7A7D2A9-E445-4345-85A4-01CC8320BF3D}" type="pres">
      <dgm:prSet presAssocID="{1874FED2-A18F-4207-A722-2AB991529F9C}" presName="linearFlow" presStyleCnt="0">
        <dgm:presLayoutVars>
          <dgm:dir/>
          <dgm:animLvl val="lvl"/>
          <dgm:resizeHandles/>
        </dgm:presLayoutVars>
      </dgm:prSet>
      <dgm:spPr/>
    </dgm:pt>
    <dgm:pt modelId="{F16F09B1-B246-4842-B33C-97F6EA1126A4}" type="pres">
      <dgm:prSet presAssocID="{E57502D6-17B6-4EA6-B14D-3B999FBAB6A7}" presName="compositeNode" presStyleCnt="0">
        <dgm:presLayoutVars>
          <dgm:bulletEnabled val="1"/>
        </dgm:presLayoutVars>
      </dgm:prSet>
      <dgm:spPr/>
    </dgm:pt>
    <dgm:pt modelId="{506FA6C2-282D-4B64-9AAF-BAD4225C9069}" type="pres">
      <dgm:prSet presAssocID="{E57502D6-17B6-4EA6-B14D-3B999FBAB6A7}" presName="image" presStyleLbl="fgImgPlace1" presStyleIdx="0" presStyleCnt="1"/>
      <dgm:spPr>
        <a:solidFill>
          <a:srgbClr val="7030A0"/>
        </a:solidFill>
      </dgm:spPr>
    </dgm:pt>
    <dgm:pt modelId="{DD796A35-A7A5-4745-BBC2-61AE101B78D0}" type="pres">
      <dgm:prSet presAssocID="{E57502D6-17B6-4EA6-B14D-3B999FBAB6A7}" presName="childNode" presStyleLbl="node1" presStyleIdx="0" presStyleCnt="1">
        <dgm:presLayoutVars>
          <dgm:bulletEnabled val="1"/>
        </dgm:presLayoutVars>
      </dgm:prSet>
      <dgm:spPr/>
    </dgm:pt>
    <dgm:pt modelId="{637B5328-E90A-49E0-8CE8-BD1EEE047140}" type="pres">
      <dgm:prSet presAssocID="{E57502D6-17B6-4EA6-B14D-3B999FBAB6A7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5FB5112D-9254-4891-BCE7-F114C2AB72BA}" srcId="{1874FED2-A18F-4207-A722-2AB991529F9C}" destId="{E57502D6-17B6-4EA6-B14D-3B999FBAB6A7}" srcOrd="0" destOrd="0" parTransId="{B2B21F7E-F185-4CBF-B40B-9B5738B0D28C}" sibTransId="{A628B9CC-C980-4395-A5EE-6BE8D86A2FDB}"/>
    <dgm:cxn modelId="{298F85AD-DC85-40DF-A347-C4370F3CFD52}" type="presOf" srcId="{E57502D6-17B6-4EA6-B14D-3B999FBAB6A7}" destId="{637B5328-E90A-49E0-8CE8-BD1EEE047140}" srcOrd="0" destOrd="0" presId="urn:microsoft.com/office/officeart/2005/8/layout/hList2"/>
    <dgm:cxn modelId="{CCBEB9B6-EBD5-4799-8828-DA83F4AC9E8B}" type="presOf" srcId="{D3F91C14-BE50-4824-A1AC-F57C4CFBF488}" destId="{DD796A35-A7A5-4745-BBC2-61AE101B78D0}" srcOrd="0" destOrd="0" presId="urn:microsoft.com/office/officeart/2005/8/layout/hList2"/>
    <dgm:cxn modelId="{E2D614B8-7621-47F7-AC02-76D4F6867E59}" srcId="{E57502D6-17B6-4EA6-B14D-3B999FBAB6A7}" destId="{D3F91C14-BE50-4824-A1AC-F57C4CFBF488}" srcOrd="0" destOrd="0" parTransId="{17692B69-7CF9-4582-BCA2-C2B302E14990}" sibTransId="{D299FAB0-5AD4-4C51-8336-178DEABACA41}"/>
    <dgm:cxn modelId="{1B5A07EE-3748-438A-96DC-BCB4993A3D10}" type="presOf" srcId="{1874FED2-A18F-4207-A722-2AB991529F9C}" destId="{F7A7D2A9-E445-4345-85A4-01CC8320BF3D}" srcOrd="0" destOrd="0" presId="urn:microsoft.com/office/officeart/2005/8/layout/hList2"/>
    <dgm:cxn modelId="{AC6FF3D0-E691-4CC8-9FBE-21C9D78188FF}" type="presParOf" srcId="{F7A7D2A9-E445-4345-85A4-01CC8320BF3D}" destId="{F16F09B1-B246-4842-B33C-97F6EA1126A4}" srcOrd="0" destOrd="0" presId="urn:microsoft.com/office/officeart/2005/8/layout/hList2"/>
    <dgm:cxn modelId="{7A45F159-5365-4A0F-B593-C3C1AB0A7F7D}" type="presParOf" srcId="{F16F09B1-B246-4842-B33C-97F6EA1126A4}" destId="{506FA6C2-282D-4B64-9AAF-BAD4225C9069}" srcOrd="0" destOrd="0" presId="urn:microsoft.com/office/officeart/2005/8/layout/hList2"/>
    <dgm:cxn modelId="{E7DF6B66-373F-44B6-9947-014FD53A9143}" type="presParOf" srcId="{F16F09B1-B246-4842-B33C-97F6EA1126A4}" destId="{DD796A35-A7A5-4745-BBC2-61AE101B78D0}" srcOrd="1" destOrd="0" presId="urn:microsoft.com/office/officeart/2005/8/layout/hList2"/>
    <dgm:cxn modelId="{77A7C891-733A-40DD-A827-B1485843887C}" type="presParOf" srcId="{F16F09B1-B246-4842-B33C-97F6EA1126A4}" destId="{637B5328-E90A-49E0-8CE8-BD1EEE04714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FDAB86B-0C5D-4405-B021-437965F13595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C1654FA-5A3A-4400-B733-38BA4167EA48}">
      <dgm:prSet custT="1"/>
      <dgm:spPr/>
      <dgm:t>
        <a:bodyPr/>
        <a:lstStyle/>
        <a:p>
          <a:r>
            <a:rPr lang="en-US" sz="4700" b="1" i="0" baseline="0" dirty="0">
              <a:solidFill>
                <a:srgbClr val="7030A0"/>
              </a:solidFill>
            </a:rPr>
            <a:t>Main Study</a:t>
          </a:r>
          <a:endParaRPr lang="en-GB" sz="4700" dirty="0">
            <a:solidFill>
              <a:srgbClr val="7030A0"/>
            </a:solidFill>
          </a:endParaRPr>
        </a:p>
      </dgm:t>
    </dgm:pt>
    <dgm:pt modelId="{1D751191-FAC4-4E24-A672-BA3386F980A6}" type="parTrans" cxnId="{72E7A920-21DA-47FA-99D4-9F88ACDB9FDB}">
      <dgm:prSet/>
      <dgm:spPr/>
      <dgm:t>
        <a:bodyPr/>
        <a:lstStyle/>
        <a:p>
          <a:endParaRPr lang="en-GB"/>
        </a:p>
      </dgm:t>
    </dgm:pt>
    <dgm:pt modelId="{FA565713-EEEA-45B6-9741-A8A16F132490}" type="sibTrans" cxnId="{72E7A920-21DA-47FA-99D4-9F88ACDB9FDB}">
      <dgm:prSet/>
      <dgm:spPr/>
      <dgm:t>
        <a:bodyPr/>
        <a:lstStyle/>
        <a:p>
          <a:endParaRPr lang="en-GB"/>
        </a:p>
      </dgm:t>
    </dgm:pt>
    <dgm:pt modelId="{6DF30E47-82FD-4425-8C2C-520DDFFF4A3C}">
      <dgm:prSet/>
      <dgm:spPr>
        <a:solidFill>
          <a:srgbClr val="EACFEB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All processes and data collection</a:t>
          </a:r>
          <a:endParaRPr lang="en-GB" dirty="0">
            <a:solidFill>
              <a:srgbClr val="7030A0"/>
            </a:solidFill>
          </a:endParaRPr>
        </a:p>
      </dgm:t>
    </dgm:pt>
    <dgm:pt modelId="{534A0F20-30BF-4724-8C18-0BEF9B4209D8}" type="parTrans" cxnId="{0992B81A-32F6-4B58-B9D3-D602AA785D8F}">
      <dgm:prSet/>
      <dgm:spPr/>
      <dgm:t>
        <a:bodyPr/>
        <a:lstStyle/>
        <a:p>
          <a:endParaRPr lang="en-GB"/>
        </a:p>
      </dgm:t>
    </dgm:pt>
    <dgm:pt modelId="{066EA9E2-58F3-4DF4-9793-0D4387C1FC9B}" type="sibTrans" cxnId="{0992B81A-32F6-4B58-B9D3-D602AA785D8F}">
      <dgm:prSet/>
      <dgm:spPr/>
      <dgm:t>
        <a:bodyPr/>
        <a:lstStyle/>
        <a:p>
          <a:endParaRPr lang="en-GB"/>
        </a:p>
      </dgm:t>
    </dgm:pt>
    <dgm:pt modelId="{03C20CE6-4CEF-4A0B-B5EC-EA99FC050BB7}" type="pres">
      <dgm:prSet presAssocID="{EFDAB86B-0C5D-4405-B021-437965F13595}" presName="linearFlow" presStyleCnt="0">
        <dgm:presLayoutVars>
          <dgm:dir/>
          <dgm:animLvl val="lvl"/>
          <dgm:resizeHandles/>
        </dgm:presLayoutVars>
      </dgm:prSet>
      <dgm:spPr/>
    </dgm:pt>
    <dgm:pt modelId="{5901F862-6C8B-44E7-B71B-C968F1895E05}" type="pres">
      <dgm:prSet presAssocID="{9C1654FA-5A3A-4400-B733-38BA4167EA48}" presName="compositeNode" presStyleCnt="0">
        <dgm:presLayoutVars>
          <dgm:bulletEnabled val="1"/>
        </dgm:presLayoutVars>
      </dgm:prSet>
      <dgm:spPr/>
    </dgm:pt>
    <dgm:pt modelId="{BC4DC162-BCEF-4FC0-AC34-B4236111289F}" type="pres">
      <dgm:prSet presAssocID="{9C1654FA-5A3A-4400-B733-38BA4167EA48}" presName="image" presStyleLbl="fgImgPlace1" presStyleIdx="0" presStyleCnt="1"/>
      <dgm:spPr>
        <a:solidFill>
          <a:srgbClr val="7030A0"/>
        </a:solidFill>
      </dgm:spPr>
    </dgm:pt>
    <dgm:pt modelId="{80BACB7C-6D6F-4A3E-AEC3-049D286C01D7}" type="pres">
      <dgm:prSet presAssocID="{9C1654FA-5A3A-4400-B733-38BA4167EA48}" presName="childNode" presStyleLbl="node1" presStyleIdx="0" presStyleCnt="1">
        <dgm:presLayoutVars>
          <dgm:bulletEnabled val="1"/>
        </dgm:presLayoutVars>
      </dgm:prSet>
      <dgm:spPr/>
    </dgm:pt>
    <dgm:pt modelId="{40C06AC0-86C1-438F-ADD4-3AF332102C67}" type="pres">
      <dgm:prSet presAssocID="{9C1654FA-5A3A-4400-B733-38BA4167EA48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0992B81A-32F6-4B58-B9D3-D602AA785D8F}" srcId="{9C1654FA-5A3A-4400-B733-38BA4167EA48}" destId="{6DF30E47-82FD-4425-8C2C-520DDFFF4A3C}" srcOrd="0" destOrd="0" parTransId="{534A0F20-30BF-4724-8C18-0BEF9B4209D8}" sibTransId="{066EA9E2-58F3-4DF4-9793-0D4387C1FC9B}"/>
    <dgm:cxn modelId="{72E7A920-21DA-47FA-99D4-9F88ACDB9FDB}" srcId="{EFDAB86B-0C5D-4405-B021-437965F13595}" destId="{9C1654FA-5A3A-4400-B733-38BA4167EA48}" srcOrd="0" destOrd="0" parTransId="{1D751191-FAC4-4E24-A672-BA3386F980A6}" sibTransId="{FA565713-EEEA-45B6-9741-A8A16F132490}"/>
    <dgm:cxn modelId="{7325BE81-DFBF-400B-8662-FA5ED839966A}" type="presOf" srcId="{6DF30E47-82FD-4425-8C2C-520DDFFF4A3C}" destId="{80BACB7C-6D6F-4A3E-AEC3-049D286C01D7}" srcOrd="0" destOrd="0" presId="urn:microsoft.com/office/officeart/2005/8/layout/hList2"/>
    <dgm:cxn modelId="{FEEA72F3-60CA-4B2C-A212-B921EA36D890}" type="presOf" srcId="{EFDAB86B-0C5D-4405-B021-437965F13595}" destId="{03C20CE6-4CEF-4A0B-B5EC-EA99FC050BB7}" srcOrd="0" destOrd="0" presId="urn:microsoft.com/office/officeart/2005/8/layout/hList2"/>
    <dgm:cxn modelId="{21AC40FC-4D7D-4862-9617-4653EB2219BA}" type="presOf" srcId="{9C1654FA-5A3A-4400-B733-38BA4167EA48}" destId="{40C06AC0-86C1-438F-ADD4-3AF332102C67}" srcOrd="0" destOrd="0" presId="urn:microsoft.com/office/officeart/2005/8/layout/hList2"/>
    <dgm:cxn modelId="{653791F3-7883-43AC-A7FF-FFD9F45D7A1D}" type="presParOf" srcId="{03C20CE6-4CEF-4A0B-B5EC-EA99FC050BB7}" destId="{5901F862-6C8B-44E7-B71B-C968F1895E05}" srcOrd="0" destOrd="0" presId="urn:microsoft.com/office/officeart/2005/8/layout/hList2"/>
    <dgm:cxn modelId="{C5389B81-F53B-44B5-A5B0-9B45690E6660}" type="presParOf" srcId="{5901F862-6C8B-44E7-B71B-C968F1895E05}" destId="{BC4DC162-BCEF-4FC0-AC34-B4236111289F}" srcOrd="0" destOrd="0" presId="urn:microsoft.com/office/officeart/2005/8/layout/hList2"/>
    <dgm:cxn modelId="{92EBE4FC-9D8A-425A-B776-31FAE102A19B}" type="presParOf" srcId="{5901F862-6C8B-44E7-B71B-C968F1895E05}" destId="{80BACB7C-6D6F-4A3E-AEC3-049D286C01D7}" srcOrd="1" destOrd="0" presId="urn:microsoft.com/office/officeart/2005/8/layout/hList2"/>
    <dgm:cxn modelId="{ABC04D03-CAA4-4919-88B9-C57E8156A2E6}" type="presParOf" srcId="{5901F862-6C8B-44E7-B71B-C968F1895E05}" destId="{40C06AC0-86C1-438F-ADD4-3AF332102C6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52878E3-A5F6-4514-BF80-D49B1793FA5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0DE8C-8656-486E-ACAB-31AA0A873BD4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400" b="1" dirty="0"/>
            <a:t>Introduction</a:t>
          </a:r>
          <a:endParaRPr lang="en-GB" sz="2400" b="1" dirty="0"/>
        </a:p>
      </dgm:t>
    </dgm:pt>
    <dgm:pt modelId="{4BC85988-A873-4B41-AE50-5A8FDE910273}" type="parTrans" cxnId="{818BD3CA-3652-4D80-B72E-F3AB5A2C02DD}">
      <dgm:prSet/>
      <dgm:spPr/>
      <dgm:t>
        <a:bodyPr/>
        <a:lstStyle/>
        <a:p>
          <a:endParaRPr lang="en-GB"/>
        </a:p>
      </dgm:t>
    </dgm:pt>
    <dgm:pt modelId="{8EA89C45-04DF-474D-A98B-46521919C26B}" type="sibTrans" cxnId="{818BD3CA-3652-4D80-B72E-F3AB5A2C02DD}">
      <dgm:prSet/>
      <dgm:spPr/>
      <dgm:t>
        <a:bodyPr/>
        <a:lstStyle/>
        <a:p>
          <a:endParaRPr lang="en-GB"/>
        </a:p>
      </dgm:t>
    </dgm:pt>
    <dgm:pt modelId="{36FF3437-E728-4819-8AED-CFAD67F759F3}">
      <dgm:prSet/>
      <dgm:spPr>
        <a:solidFill>
          <a:srgbClr val="EACFEB"/>
        </a:solidFill>
      </dgm:spPr>
      <dgm:t>
        <a:bodyPr/>
        <a:lstStyle/>
        <a:p>
          <a:r>
            <a:rPr lang="en-US" b="1" dirty="0">
              <a:solidFill>
                <a:srgbClr val="7030A0"/>
              </a:solidFill>
            </a:rPr>
            <a:t>What is known on the topic, use a funnel approach</a:t>
          </a:r>
          <a:r>
            <a:rPr lang="en-US" b="1" dirty="0"/>
            <a:t>. </a:t>
          </a:r>
          <a:endParaRPr lang="en-GB" b="1" dirty="0"/>
        </a:p>
      </dgm:t>
    </dgm:pt>
    <dgm:pt modelId="{261DAD23-4986-4EA2-98DA-91DD56696289}" type="parTrans" cxnId="{6C477BEF-2574-4D26-B176-78CB570A930F}">
      <dgm:prSet/>
      <dgm:spPr/>
      <dgm:t>
        <a:bodyPr/>
        <a:lstStyle/>
        <a:p>
          <a:endParaRPr lang="en-GB"/>
        </a:p>
      </dgm:t>
    </dgm:pt>
    <dgm:pt modelId="{EC55E3DF-D8D7-42AA-9063-9A328E0F60DC}" type="sibTrans" cxnId="{6C477BEF-2574-4D26-B176-78CB570A930F}">
      <dgm:prSet/>
      <dgm:spPr/>
      <dgm:t>
        <a:bodyPr/>
        <a:lstStyle/>
        <a:p>
          <a:endParaRPr lang="en-GB"/>
        </a:p>
      </dgm:t>
    </dgm:pt>
    <dgm:pt modelId="{34CE9463-918F-4A83-B578-F00867250A33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400" b="1" dirty="0"/>
            <a:t>Methods</a:t>
          </a:r>
          <a:endParaRPr lang="en-GB" sz="2400" b="1" dirty="0"/>
        </a:p>
      </dgm:t>
    </dgm:pt>
    <dgm:pt modelId="{55F71721-405F-482D-846A-AA9CD0D8B5E5}" type="parTrans" cxnId="{B18F40B0-D7D3-4C2D-B25C-A621B94288A4}">
      <dgm:prSet/>
      <dgm:spPr/>
      <dgm:t>
        <a:bodyPr/>
        <a:lstStyle/>
        <a:p>
          <a:endParaRPr lang="en-GB"/>
        </a:p>
      </dgm:t>
    </dgm:pt>
    <dgm:pt modelId="{01F8E0C9-B8B0-40E1-8C80-69BF30723252}" type="sibTrans" cxnId="{B18F40B0-D7D3-4C2D-B25C-A621B94288A4}">
      <dgm:prSet/>
      <dgm:spPr/>
      <dgm:t>
        <a:bodyPr/>
        <a:lstStyle/>
        <a:p>
          <a:endParaRPr lang="en-GB"/>
        </a:p>
      </dgm:t>
    </dgm:pt>
    <dgm:pt modelId="{87FC1D7D-DCF0-4276-8F51-133E06991FAA}">
      <dgm:prSet/>
      <dgm:spPr>
        <a:solidFill>
          <a:srgbClr val="EACFEB"/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b="1" dirty="0">
              <a:solidFill>
                <a:srgbClr val="7030A0"/>
              </a:solidFill>
            </a:rPr>
            <a:t>Describe the process</a:t>
          </a:r>
          <a:endParaRPr lang="en-GB" b="1" dirty="0">
            <a:solidFill>
              <a:srgbClr val="7030A0"/>
            </a:solidFill>
          </a:endParaRPr>
        </a:p>
      </dgm:t>
    </dgm:pt>
    <dgm:pt modelId="{09D70134-C1FD-4132-A526-533E50E10E5A}" type="parTrans" cxnId="{4C5BF6D7-FED3-41C3-8320-F08F4EF4D77C}">
      <dgm:prSet/>
      <dgm:spPr/>
      <dgm:t>
        <a:bodyPr/>
        <a:lstStyle/>
        <a:p>
          <a:endParaRPr lang="en-GB"/>
        </a:p>
      </dgm:t>
    </dgm:pt>
    <dgm:pt modelId="{45339393-B966-42BB-BD67-173BA8134899}" type="sibTrans" cxnId="{4C5BF6D7-FED3-41C3-8320-F08F4EF4D77C}">
      <dgm:prSet/>
      <dgm:spPr/>
      <dgm:t>
        <a:bodyPr/>
        <a:lstStyle/>
        <a:p>
          <a:endParaRPr lang="en-GB"/>
        </a:p>
      </dgm:t>
    </dgm:pt>
    <dgm:pt modelId="{91DF5FA0-355E-4509-9012-ADCA187EBDB0}">
      <dgm:prSet/>
      <dgm:spPr>
        <a:solidFill>
          <a:srgbClr val="EACFEB"/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b="1" dirty="0">
              <a:solidFill>
                <a:srgbClr val="7030A0"/>
              </a:solidFill>
            </a:rPr>
            <a:t>How will you get you data and what you will do with it. </a:t>
          </a:r>
          <a:endParaRPr lang="en-GB" b="1" dirty="0">
            <a:solidFill>
              <a:srgbClr val="7030A0"/>
            </a:solidFill>
          </a:endParaRPr>
        </a:p>
      </dgm:t>
    </dgm:pt>
    <dgm:pt modelId="{26D92F64-2258-4D5D-8BAB-C887125B6C74}" type="parTrans" cxnId="{290BF182-E25C-40D0-9609-9B578486D1B2}">
      <dgm:prSet/>
      <dgm:spPr/>
      <dgm:t>
        <a:bodyPr/>
        <a:lstStyle/>
        <a:p>
          <a:endParaRPr lang="en-GB"/>
        </a:p>
      </dgm:t>
    </dgm:pt>
    <dgm:pt modelId="{A071A9E9-B406-4769-A152-6837BBE08733}" type="sibTrans" cxnId="{290BF182-E25C-40D0-9609-9B578486D1B2}">
      <dgm:prSet/>
      <dgm:spPr/>
      <dgm:t>
        <a:bodyPr/>
        <a:lstStyle/>
        <a:p>
          <a:endParaRPr lang="en-GB"/>
        </a:p>
      </dgm:t>
    </dgm:pt>
    <dgm:pt modelId="{1E8C595A-77C9-4BA8-88E0-1DB0A0CBE4F3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400" b="1"/>
            <a:t>Results</a:t>
          </a:r>
          <a:endParaRPr lang="en-GB" sz="2400" b="1"/>
        </a:p>
      </dgm:t>
    </dgm:pt>
    <dgm:pt modelId="{6C5FD7B5-9F75-402D-B775-0718E2928A3D}" type="parTrans" cxnId="{05A588BB-A3A4-4513-8C84-EBE4EC4ADCDD}">
      <dgm:prSet/>
      <dgm:spPr/>
      <dgm:t>
        <a:bodyPr/>
        <a:lstStyle/>
        <a:p>
          <a:endParaRPr lang="en-GB"/>
        </a:p>
      </dgm:t>
    </dgm:pt>
    <dgm:pt modelId="{2E36BD57-988B-4AB0-AAB2-B5A53DFD4387}" type="sibTrans" cxnId="{05A588BB-A3A4-4513-8C84-EBE4EC4ADCDD}">
      <dgm:prSet/>
      <dgm:spPr/>
      <dgm:t>
        <a:bodyPr/>
        <a:lstStyle/>
        <a:p>
          <a:endParaRPr lang="en-GB"/>
        </a:p>
      </dgm:t>
    </dgm:pt>
    <dgm:pt modelId="{D9B0F182-A3DC-462C-9017-F9DD7F6C1AFC}">
      <dgm:prSet/>
      <dgm:spPr>
        <a:solidFill>
          <a:srgbClr val="EACFEB"/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b="1">
              <a:solidFill>
                <a:srgbClr val="7030A0"/>
              </a:solidFill>
            </a:rPr>
            <a:t>What did the data tell you</a:t>
          </a:r>
          <a:endParaRPr lang="en-GB" b="1">
            <a:solidFill>
              <a:srgbClr val="7030A0"/>
            </a:solidFill>
          </a:endParaRPr>
        </a:p>
      </dgm:t>
    </dgm:pt>
    <dgm:pt modelId="{3B41D524-8C3A-460A-A23B-F5B32F6D1FEE}" type="parTrans" cxnId="{DB1296A4-03ED-4629-8E91-C2D047A22ED3}">
      <dgm:prSet/>
      <dgm:spPr/>
      <dgm:t>
        <a:bodyPr/>
        <a:lstStyle/>
        <a:p>
          <a:endParaRPr lang="en-GB"/>
        </a:p>
      </dgm:t>
    </dgm:pt>
    <dgm:pt modelId="{8D9A68ED-A418-4BEE-8A66-05DB75958362}" type="sibTrans" cxnId="{DB1296A4-03ED-4629-8E91-C2D047A22ED3}">
      <dgm:prSet/>
      <dgm:spPr/>
      <dgm:t>
        <a:bodyPr/>
        <a:lstStyle/>
        <a:p>
          <a:endParaRPr lang="en-GB"/>
        </a:p>
      </dgm:t>
    </dgm:pt>
    <dgm:pt modelId="{6D3CBFD7-A210-4885-84F6-3C17E2A38393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400" b="1"/>
            <a:t>Discussion</a:t>
          </a:r>
          <a:endParaRPr lang="en-GB" sz="2400" b="1"/>
        </a:p>
      </dgm:t>
    </dgm:pt>
    <dgm:pt modelId="{88D97E0E-86C6-4F29-A09C-24D7D75CA46F}" type="parTrans" cxnId="{93CDC70F-A64D-40A5-839F-A2449E88B3A3}">
      <dgm:prSet/>
      <dgm:spPr/>
      <dgm:t>
        <a:bodyPr/>
        <a:lstStyle/>
        <a:p>
          <a:endParaRPr lang="en-GB"/>
        </a:p>
      </dgm:t>
    </dgm:pt>
    <dgm:pt modelId="{68FC4391-4BE8-4DE8-A9DC-007F26CB3B9D}" type="sibTrans" cxnId="{93CDC70F-A64D-40A5-839F-A2449E88B3A3}">
      <dgm:prSet/>
      <dgm:spPr/>
      <dgm:t>
        <a:bodyPr/>
        <a:lstStyle/>
        <a:p>
          <a:endParaRPr lang="en-GB"/>
        </a:p>
      </dgm:t>
    </dgm:pt>
    <dgm:pt modelId="{87FC273C-4096-45DC-A8A6-4F7B48D86F48}">
      <dgm:prSet/>
      <dgm:spPr>
        <a:solidFill>
          <a:srgbClr val="EACFEB"/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b="1">
              <a:solidFill>
                <a:srgbClr val="7030A0"/>
              </a:solidFill>
            </a:rPr>
            <a:t>Explain the data how anyone will understand</a:t>
          </a:r>
          <a:endParaRPr lang="en-GB" b="1">
            <a:solidFill>
              <a:srgbClr val="7030A0"/>
            </a:solidFill>
          </a:endParaRPr>
        </a:p>
      </dgm:t>
    </dgm:pt>
    <dgm:pt modelId="{60642B5E-8ABD-4077-8CD8-9418373DD3AE}" type="parTrans" cxnId="{DE7D6162-A2B8-4B9B-8475-14E2E8CC26E9}">
      <dgm:prSet/>
      <dgm:spPr/>
      <dgm:t>
        <a:bodyPr/>
        <a:lstStyle/>
        <a:p>
          <a:endParaRPr lang="en-GB"/>
        </a:p>
      </dgm:t>
    </dgm:pt>
    <dgm:pt modelId="{18E34971-2DA4-4E3E-A10B-5389DDFFA1B0}" type="sibTrans" cxnId="{DE7D6162-A2B8-4B9B-8475-14E2E8CC26E9}">
      <dgm:prSet/>
      <dgm:spPr/>
      <dgm:t>
        <a:bodyPr/>
        <a:lstStyle/>
        <a:p>
          <a:endParaRPr lang="en-GB"/>
        </a:p>
      </dgm:t>
    </dgm:pt>
    <dgm:pt modelId="{93448533-0280-4310-96B9-2272F7E5C2BD}">
      <dgm:prSet/>
      <dgm:spPr>
        <a:solidFill>
          <a:srgbClr val="EACFEB"/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b="1">
              <a:solidFill>
                <a:srgbClr val="7030A0"/>
              </a:solidFill>
            </a:rPr>
            <a:t>How is it relevant</a:t>
          </a:r>
          <a:endParaRPr lang="en-GB" b="1">
            <a:solidFill>
              <a:srgbClr val="7030A0"/>
            </a:solidFill>
          </a:endParaRPr>
        </a:p>
      </dgm:t>
    </dgm:pt>
    <dgm:pt modelId="{0A0E7B81-6870-4D7B-B3F2-0F7FEF20A26C}" type="parTrans" cxnId="{64AAA07A-9BDE-444F-BED4-EA0B726DBFBE}">
      <dgm:prSet/>
      <dgm:spPr/>
      <dgm:t>
        <a:bodyPr/>
        <a:lstStyle/>
        <a:p>
          <a:endParaRPr lang="en-GB"/>
        </a:p>
      </dgm:t>
    </dgm:pt>
    <dgm:pt modelId="{0DBD927D-9147-41CC-A4E8-67599BD07FF5}" type="sibTrans" cxnId="{64AAA07A-9BDE-444F-BED4-EA0B726DBFBE}">
      <dgm:prSet/>
      <dgm:spPr/>
      <dgm:t>
        <a:bodyPr/>
        <a:lstStyle/>
        <a:p>
          <a:endParaRPr lang="en-GB"/>
        </a:p>
      </dgm:t>
    </dgm:pt>
    <dgm:pt modelId="{3A3384B8-E332-45D1-AFF9-036056B7B8C1}">
      <dgm:prSet/>
      <dgm:spPr>
        <a:solidFill>
          <a:srgbClr val="EACFEB"/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b="1">
              <a:solidFill>
                <a:srgbClr val="7030A0"/>
              </a:solidFill>
            </a:rPr>
            <a:t>How can the results be applied?</a:t>
          </a:r>
          <a:endParaRPr lang="en-GB" b="1">
            <a:solidFill>
              <a:srgbClr val="7030A0"/>
            </a:solidFill>
          </a:endParaRPr>
        </a:p>
      </dgm:t>
    </dgm:pt>
    <dgm:pt modelId="{72B08521-4AD8-4443-85DE-1F8F1601C709}" type="parTrans" cxnId="{772E658F-DD44-4E25-9675-4503F94F67E0}">
      <dgm:prSet/>
      <dgm:spPr/>
      <dgm:t>
        <a:bodyPr/>
        <a:lstStyle/>
        <a:p>
          <a:endParaRPr lang="en-GB"/>
        </a:p>
      </dgm:t>
    </dgm:pt>
    <dgm:pt modelId="{BB6D9C11-72EF-47C1-B1C7-D97629CE646D}" type="sibTrans" cxnId="{772E658F-DD44-4E25-9675-4503F94F67E0}">
      <dgm:prSet/>
      <dgm:spPr/>
      <dgm:t>
        <a:bodyPr/>
        <a:lstStyle/>
        <a:p>
          <a:endParaRPr lang="en-GB"/>
        </a:p>
      </dgm:t>
    </dgm:pt>
    <dgm:pt modelId="{CD5338F1-85E8-437A-A097-451C1DB9D487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400" b="1"/>
            <a:t>Conclusion</a:t>
          </a:r>
          <a:endParaRPr lang="en-GB" sz="2400" b="1"/>
        </a:p>
      </dgm:t>
    </dgm:pt>
    <dgm:pt modelId="{1404B67B-EC26-4B15-83BB-6FF985D0F8FC}" type="parTrans" cxnId="{998D7015-474F-4EA5-9DB8-F799ABB62AC8}">
      <dgm:prSet/>
      <dgm:spPr/>
      <dgm:t>
        <a:bodyPr/>
        <a:lstStyle/>
        <a:p>
          <a:endParaRPr lang="en-GB"/>
        </a:p>
      </dgm:t>
    </dgm:pt>
    <dgm:pt modelId="{D9219183-8EB7-44BA-B71D-5E8CCC472C76}" type="sibTrans" cxnId="{998D7015-474F-4EA5-9DB8-F799ABB62AC8}">
      <dgm:prSet/>
      <dgm:spPr/>
      <dgm:t>
        <a:bodyPr/>
        <a:lstStyle/>
        <a:p>
          <a:endParaRPr lang="en-GB"/>
        </a:p>
      </dgm:t>
    </dgm:pt>
    <dgm:pt modelId="{1A7A08B9-137E-4B13-9686-B95C2FCCD84B}">
      <dgm:prSet/>
      <dgm:spPr>
        <a:solidFill>
          <a:srgbClr val="EACFEB"/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b="1">
              <a:solidFill>
                <a:srgbClr val="7030A0"/>
              </a:solidFill>
            </a:rPr>
            <a:t>Tell me what you told me again in one paragraph</a:t>
          </a:r>
          <a:endParaRPr lang="en-GB" b="1">
            <a:solidFill>
              <a:srgbClr val="7030A0"/>
            </a:solidFill>
          </a:endParaRPr>
        </a:p>
      </dgm:t>
    </dgm:pt>
    <dgm:pt modelId="{C9774F02-D15F-4E12-984F-17ACA854F143}" type="parTrans" cxnId="{FE8655D8-1CBA-40F3-B099-6408CB54ACB1}">
      <dgm:prSet/>
      <dgm:spPr/>
      <dgm:t>
        <a:bodyPr/>
        <a:lstStyle/>
        <a:p>
          <a:endParaRPr lang="en-GB"/>
        </a:p>
      </dgm:t>
    </dgm:pt>
    <dgm:pt modelId="{C192D5E5-3226-45AF-8C0C-7302825B9464}" type="sibTrans" cxnId="{FE8655D8-1CBA-40F3-B099-6408CB54ACB1}">
      <dgm:prSet/>
      <dgm:spPr/>
      <dgm:t>
        <a:bodyPr/>
        <a:lstStyle/>
        <a:p>
          <a:endParaRPr lang="en-GB"/>
        </a:p>
      </dgm:t>
    </dgm:pt>
    <dgm:pt modelId="{72077CA9-3B08-4A80-8F9A-ABF4DECDEBCD}" type="pres">
      <dgm:prSet presAssocID="{252878E3-A5F6-4514-BF80-D49B1793FA5D}" presName="Name0" presStyleCnt="0">
        <dgm:presLayoutVars>
          <dgm:dir/>
          <dgm:animLvl val="lvl"/>
          <dgm:resizeHandles val="exact"/>
        </dgm:presLayoutVars>
      </dgm:prSet>
      <dgm:spPr/>
    </dgm:pt>
    <dgm:pt modelId="{9A0CAAD4-C31C-4726-ABF6-67D3709E1C5F}" type="pres">
      <dgm:prSet presAssocID="{E7F0DE8C-8656-486E-ACAB-31AA0A873BD4}" presName="composite" presStyleCnt="0"/>
      <dgm:spPr/>
    </dgm:pt>
    <dgm:pt modelId="{F921B8FC-EFEA-4EFB-A3D9-4BD817B3446D}" type="pres">
      <dgm:prSet presAssocID="{E7F0DE8C-8656-486E-ACAB-31AA0A873BD4}" presName="parTx" presStyleLbl="alignNode1" presStyleIdx="0" presStyleCnt="5" custScaleX="109828">
        <dgm:presLayoutVars>
          <dgm:chMax val="0"/>
          <dgm:chPref val="0"/>
          <dgm:bulletEnabled val="1"/>
        </dgm:presLayoutVars>
      </dgm:prSet>
      <dgm:spPr/>
    </dgm:pt>
    <dgm:pt modelId="{E506052C-AA78-4FA6-8DF8-3711AF411B86}" type="pres">
      <dgm:prSet presAssocID="{E7F0DE8C-8656-486E-ACAB-31AA0A873BD4}" presName="desTx" presStyleLbl="alignAccFollowNode1" presStyleIdx="0" presStyleCnt="5" custScaleX="111157">
        <dgm:presLayoutVars>
          <dgm:bulletEnabled val="1"/>
        </dgm:presLayoutVars>
      </dgm:prSet>
      <dgm:spPr/>
    </dgm:pt>
    <dgm:pt modelId="{308E61E6-4EB1-4D2C-B378-D5B9EB94668E}" type="pres">
      <dgm:prSet presAssocID="{8EA89C45-04DF-474D-A98B-46521919C26B}" presName="space" presStyleCnt="0"/>
      <dgm:spPr/>
    </dgm:pt>
    <dgm:pt modelId="{55C5BF43-10D0-4D65-BD02-A924558B535D}" type="pres">
      <dgm:prSet presAssocID="{34CE9463-918F-4A83-B578-F00867250A33}" presName="composite" presStyleCnt="0"/>
      <dgm:spPr/>
    </dgm:pt>
    <dgm:pt modelId="{DBABD9F7-748B-422C-80AD-2BE29797C622}" type="pres">
      <dgm:prSet presAssocID="{34CE9463-918F-4A83-B578-F00867250A3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88319D0-1BC0-4A32-A1FC-7835C429B17E}" type="pres">
      <dgm:prSet presAssocID="{34CE9463-918F-4A83-B578-F00867250A33}" presName="desTx" presStyleLbl="alignAccFollowNode1" presStyleIdx="1" presStyleCnt="5">
        <dgm:presLayoutVars>
          <dgm:bulletEnabled val="1"/>
        </dgm:presLayoutVars>
      </dgm:prSet>
      <dgm:spPr/>
    </dgm:pt>
    <dgm:pt modelId="{92F0A2D5-9459-4580-9D87-8422A6464AF9}" type="pres">
      <dgm:prSet presAssocID="{01F8E0C9-B8B0-40E1-8C80-69BF30723252}" presName="space" presStyleCnt="0"/>
      <dgm:spPr/>
    </dgm:pt>
    <dgm:pt modelId="{89397909-40C3-4D93-A294-167973554277}" type="pres">
      <dgm:prSet presAssocID="{1E8C595A-77C9-4BA8-88E0-1DB0A0CBE4F3}" presName="composite" presStyleCnt="0"/>
      <dgm:spPr/>
    </dgm:pt>
    <dgm:pt modelId="{086630FD-C346-4348-BAF6-133DD1CB15A8}" type="pres">
      <dgm:prSet presAssocID="{1E8C595A-77C9-4BA8-88E0-1DB0A0CBE4F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C3B890E-3852-4F40-ACF3-6AF0A0FEAF4C}" type="pres">
      <dgm:prSet presAssocID="{1E8C595A-77C9-4BA8-88E0-1DB0A0CBE4F3}" presName="desTx" presStyleLbl="alignAccFollowNode1" presStyleIdx="2" presStyleCnt="5">
        <dgm:presLayoutVars>
          <dgm:bulletEnabled val="1"/>
        </dgm:presLayoutVars>
      </dgm:prSet>
      <dgm:spPr/>
    </dgm:pt>
    <dgm:pt modelId="{C582A2C5-2733-42DB-8FF4-64D3762C8F2A}" type="pres">
      <dgm:prSet presAssocID="{2E36BD57-988B-4AB0-AAB2-B5A53DFD4387}" presName="space" presStyleCnt="0"/>
      <dgm:spPr/>
    </dgm:pt>
    <dgm:pt modelId="{96BE8CDB-625B-496C-8438-9A63EE7E486C}" type="pres">
      <dgm:prSet presAssocID="{6D3CBFD7-A210-4885-84F6-3C17E2A38393}" presName="composite" presStyleCnt="0"/>
      <dgm:spPr/>
    </dgm:pt>
    <dgm:pt modelId="{2952FBB3-D1EC-479A-95A6-A1E23A15B3BF}" type="pres">
      <dgm:prSet presAssocID="{6D3CBFD7-A210-4885-84F6-3C17E2A3839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A7836F0-1914-4E33-BFFA-DCB9B3494B62}" type="pres">
      <dgm:prSet presAssocID="{6D3CBFD7-A210-4885-84F6-3C17E2A38393}" presName="desTx" presStyleLbl="alignAccFollowNode1" presStyleIdx="3" presStyleCnt="5">
        <dgm:presLayoutVars>
          <dgm:bulletEnabled val="1"/>
        </dgm:presLayoutVars>
      </dgm:prSet>
      <dgm:spPr/>
    </dgm:pt>
    <dgm:pt modelId="{3EB813AF-B8A4-4A32-98D2-D401337C7ED2}" type="pres">
      <dgm:prSet presAssocID="{68FC4391-4BE8-4DE8-A9DC-007F26CB3B9D}" presName="space" presStyleCnt="0"/>
      <dgm:spPr/>
    </dgm:pt>
    <dgm:pt modelId="{12DF08CE-2CAD-4859-BF9C-773E624D8F5A}" type="pres">
      <dgm:prSet presAssocID="{CD5338F1-85E8-437A-A097-451C1DB9D487}" presName="composite" presStyleCnt="0"/>
      <dgm:spPr/>
    </dgm:pt>
    <dgm:pt modelId="{C03AE949-FEDC-481B-B356-21C37EEA3F3F}" type="pres">
      <dgm:prSet presAssocID="{CD5338F1-85E8-437A-A097-451C1DB9D48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D81DCD0-495D-4CE8-A1A7-855384005607}" type="pres">
      <dgm:prSet presAssocID="{CD5338F1-85E8-437A-A097-451C1DB9D48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984FA300-71B1-48A7-87C3-18800C99F366}" type="presOf" srcId="{34CE9463-918F-4A83-B578-F00867250A33}" destId="{DBABD9F7-748B-422C-80AD-2BE29797C622}" srcOrd="0" destOrd="0" presId="urn:microsoft.com/office/officeart/2005/8/layout/hList1"/>
    <dgm:cxn modelId="{FCB1B20F-CB93-4ABF-933C-F5321B10EC4C}" type="presOf" srcId="{3A3384B8-E332-45D1-AFF9-036056B7B8C1}" destId="{0A7836F0-1914-4E33-BFFA-DCB9B3494B62}" srcOrd="0" destOrd="2" presId="urn:microsoft.com/office/officeart/2005/8/layout/hList1"/>
    <dgm:cxn modelId="{93CDC70F-A64D-40A5-839F-A2449E88B3A3}" srcId="{252878E3-A5F6-4514-BF80-D49B1793FA5D}" destId="{6D3CBFD7-A210-4885-84F6-3C17E2A38393}" srcOrd="3" destOrd="0" parTransId="{88D97E0E-86C6-4F29-A09C-24D7D75CA46F}" sibTransId="{68FC4391-4BE8-4DE8-A9DC-007F26CB3B9D}"/>
    <dgm:cxn modelId="{998D7015-474F-4EA5-9DB8-F799ABB62AC8}" srcId="{252878E3-A5F6-4514-BF80-D49B1793FA5D}" destId="{CD5338F1-85E8-437A-A097-451C1DB9D487}" srcOrd="4" destOrd="0" parTransId="{1404B67B-EC26-4B15-83BB-6FF985D0F8FC}" sibTransId="{D9219183-8EB7-44BA-B71D-5E8CCC472C76}"/>
    <dgm:cxn modelId="{1172C53C-A05A-4D92-80FC-D4422DF31982}" type="presOf" srcId="{87FC273C-4096-45DC-A8A6-4F7B48D86F48}" destId="{0A7836F0-1914-4E33-BFFA-DCB9B3494B62}" srcOrd="0" destOrd="0" presId="urn:microsoft.com/office/officeart/2005/8/layout/hList1"/>
    <dgm:cxn modelId="{DE7D6162-A2B8-4B9B-8475-14E2E8CC26E9}" srcId="{6D3CBFD7-A210-4885-84F6-3C17E2A38393}" destId="{87FC273C-4096-45DC-A8A6-4F7B48D86F48}" srcOrd="0" destOrd="0" parTransId="{60642B5E-8ABD-4077-8CD8-9418373DD3AE}" sibTransId="{18E34971-2DA4-4E3E-A10B-5389DDFFA1B0}"/>
    <dgm:cxn modelId="{227E4875-F317-4BAB-A694-C58BFE804E7F}" type="presOf" srcId="{36FF3437-E728-4819-8AED-CFAD67F759F3}" destId="{E506052C-AA78-4FA6-8DF8-3711AF411B86}" srcOrd="0" destOrd="0" presId="urn:microsoft.com/office/officeart/2005/8/layout/hList1"/>
    <dgm:cxn modelId="{0C9F2759-1903-4AAF-B2B6-4E0FDA7F7199}" type="presOf" srcId="{91DF5FA0-355E-4509-9012-ADCA187EBDB0}" destId="{188319D0-1BC0-4A32-A1FC-7835C429B17E}" srcOrd="0" destOrd="1" presId="urn:microsoft.com/office/officeart/2005/8/layout/hList1"/>
    <dgm:cxn modelId="{64AAA07A-9BDE-444F-BED4-EA0B726DBFBE}" srcId="{6D3CBFD7-A210-4885-84F6-3C17E2A38393}" destId="{93448533-0280-4310-96B9-2272F7E5C2BD}" srcOrd="1" destOrd="0" parTransId="{0A0E7B81-6870-4D7B-B3F2-0F7FEF20A26C}" sibTransId="{0DBD927D-9147-41CC-A4E8-67599BD07FF5}"/>
    <dgm:cxn modelId="{290BF182-E25C-40D0-9609-9B578486D1B2}" srcId="{34CE9463-918F-4A83-B578-F00867250A33}" destId="{91DF5FA0-355E-4509-9012-ADCA187EBDB0}" srcOrd="1" destOrd="0" parTransId="{26D92F64-2258-4D5D-8BAB-C887125B6C74}" sibTransId="{A071A9E9-B406-4769-A152-6837BBE08733}"/>
    <dgm:cxn modelId="{772E658F-DD44-4E25-9675-4503F94F67E0}" srcId="{6D3CBFD7-A210-4885-84F6-3C17E2A38393}" destId="{3A3384B8-E332-45D1-AFF9-036056B7B8C1}" srcOrd="2" destOrd="0" parTransId="{72B08521-4AD8-4443-85DE-1F8F1601C709}" sibTransId="{BB6D9C11-72EF-47C1-B1C7-D97629CE646D}"/>
    <dgm:cxn modelId="{DB1296A4-03ED-4629-8E91-C2D047A22ED3}" srcId="{1E8C595A-77C9-4BA8-88E0-1DB0A0CBE4F3}" destId="{D9B0F182-A3DC-462C-9017-F9DD7F6C1AFC}" srcOrd="0" destOrd="0" parTransId="{3B41D524-8C3A-460A-A23B-F5B32F6D1FEE}" sibTransId="{8D9A68ED-A418-4BEE-8A66-05DB75958362}"/>
    <dgm:cxn modelId="{807CAEA9-DD16-47B6-8536-A50D6635E0D9}" type="presOf" srcId="{93448533-0280-4310-96B9-2272F7E5C2BD}" destId="{0A7836F0-1914-4E33-BFFA-DCB9B3494B62}" srcOrd="0" destOrd="1" presId="urn:microsoft.com/office/officeart/2005/8/layout/hList1"/>
    <dgm:cxn modelId="{B18F40B0-D7D3-4C2D-B25C-A621B94288A4}" srcId="{252878E3-A5F6-4514-BF80-D49B1793FA5D}" destId="{34CE9463-918F-4A83-B578-F00867250A33}" srcOrd="1" destOrd="0" parTransId="{55F71721-405F-482D-846A-AA9CD0D8B5E5}" sibTransId="{01F8E0C9-B8B0-40E1-8C80-69BF30723252}"/>
    <dgm:cxn modelId="{675C5AB1-281C-46A7-83FE-EA8CE0FE693A}" type="presOf" srcId="{D9B0F182-A3DC-462C-9017-F9DD7F6C1AFC}" destId="{AC3B890E-3852-4F40-ACF3-6AF0A0FEAF4C}" srcOrd="0" destOrd="0" presId="urn:microsoft.com/office/officeart/2005/8/layout/hList1"/>
    <dgm:cxn modelId="{8E5870B8-1B3B-4469-B7BE-4983FEC6A331}" type="presOf" srcId="{1A7A08B9-137E-4B13-9686-B95C2FCCD84B}" destId="{3D81DCD0-495D-4CE8-A1A7-855384005607}" srcOrd="0" destOrd="0" presId="urn:microsoft.com/office/officeart/2005/8/layout/hList1"/>
    <dgm:cxn modelId="{05A588BB-A3A4-4513-8C84-EBE4EC4ADCDD}" srcId="{252878E3-A5F6-4514-BF80-D49B1793FA5D}" destId="{1E8C595A-77C9-4BA8-88E0-1DB0A0CBE4F3}" srcOrd="2" destOrd="0" parTransId="{6C5FD7B5-9F75-402D-B775-0718E2928A3D}" sibTransId="{2E36BD57-988B-4AB0-AAB2-B5A53DFD4387}"/>
    <dgm:cxn modelId="{A75C0BBD-66F7-417C-B0DE-0580482463B2}" type="presOf" srcId="{E7F0DE8C-8656-486E-ACAB-31AA0A873BD4}" destId="{F921B8FC-EFEA-4EFB-A3D9-4BD817B3446D}" srcOrd="0" destOrd="0" presId="urn:microsoft.com/office/officeart/2005/8/layout/hList1"/>
    <dgm:cxn modelId="{6C3496BF-25E0-4D07-B2D3-6D0EF578F5D2}" type="presOf" srcId="{CD5338F1-85E8-437A-A097-451C1DB9D487}" destId="{C03AE949-FEDC-481B-B356-21C37EEA3F3F}" srcOrd="0" destOrd="0" presId="urn:microsoft.com/office/officeart/2005/8/layout/hList1"/>
    <dgm:cxn modelId="{8F015CC9-9D4E-4282-8F2F-E1C60E7FE234}" type="presOf" srcId="{1E8C595A-77C9-4BA8-88E0-1DB0A0CBE4F3}" destId="{086630FD-C346-4348-BAF6-133DD1CB15A8}" srcOrd="0" destOrd="0" presId="urn:microsoft.com/office/officeart/2005/8/layout/hList1"/>
    <dgm:cxn modelId="{818BD3CA-3652-4D80-B72E-F3AB5A2C02DD}" srcId="{252878E3-A5F6-4514-BF80-D49B1793FA5D}" destId="{E7F0DE8C-8656-486E-ACAB-31AA0A873BD4}" srcOrd="0" destOrd="0" parTransId="{4BC85988-A873-4B41-AE50-5A8FDE910273}" sibTransId="{8EA89C45-04DF-474D-A98B-46521919C26B}"/>
    <dgm:cxn modelId="{C51205CB-61B9-4C29-B8B9-9DE025AEAB2D}" type="presOf" srcId="{87FC1D7D-DCF0-4276-8F51-133E06991FAA}" destId="{188319D0-1BC0-4A32-A1FC-7835C429B17E}" srcOrd="0" destOrd="0" presId="urn:microsoft.com/office/officeart/2005/8/layout/hList1"/>
    <dgm:cxn modelId="{4C5BF6D7-FED3-41C3-8320-F08F4EF4D77C}" srcId="{34CE9463-918F-4A83-B578-F00867250A33}" destId="{87FC1D7D-DCF0-4276-8F51-133E06991FAA}" srcOrd="0" destOrd="0" parTransId="{09D70134-C1FD-4132-A526-533E50E10E5A}" sibTransId="{45339393-B966-42BB-BD67-173BA8134899}"/>
    <dgm:cxn modelId="{FE8655D8-1CBA-40F3-B099-6408CB54ACB1}" srcId="{CD5338F1-85E8-437A-A097-451C1DB9D487}" destId="{1A7A08B9-137E-4B13-9686-B95C2FCCD84B}" srcOrd="0" destOrd="0" parTransId="{C9774F02-D15F-4E12-984F-17ACA854F143}" sibTransId="{C192D5E5-3226-45AF-8C0C-7302825B9464}"/>
    <dgm:cxn modelId="{3A12DADF-2B2F-4106-B26E-0AA12F35D3D2}" type="presOf" srcId="{6D3CBFD7-A210-4885-84F6-3C17E2A38393}" destId="{2952FBB3-D1EC-479A-95A6-A1E23A15B3BF}" srcOrd="0" destOrd="0" presId="urn:microsoft.com/office/officeart/2005/8/layout/hList1"/>
    <dgm:cxn modelId="{9925B9E4-0233-484B-A6B5-790C5423DBAC}" type="presOf" srcId="{252878E3-A5F6-4514-BF80-D49B1793FA5D}" destId="{72077CA9-3B08-4A80-8F9A-ABF4DECDEBCD}" srcOrd="0" destOrd="0" presId="urn:microsoft.com/office/officeart/2005/8/layout/hList1"/>
    <dgm:cxn modelId="{6C477BEF-2574-4D26-B176-78CB570A930F}" srcId="{E7F0DE8C-8656-486E-ACAB-31AA0A873BD4}" destId="{36FF3437-E728-4819-8AED-CFAD67F759F3}" srcOrd="0" destOrd="0" parTransId="{261DAD23-4986-4EA2-98DA-91DD56696289}" sibTransId="{EC55E3DF-D8D7-42AA-9063-9A328E0F60DC}"/>
    <dgm:cxn modelId="{CB92059F-800E-4369-B4C2-1829977CBD1C}" type="presParOf" srcId="{72077CA9-3B08-4A80-8F9A-ABF4DECDEBCD}" destId="{9A0CAAD4-C31C-4726-ABF6-67D3709E1C5F}" srcOrd="0" destOrd="0" presId="urn:microsoft.com/office/officeart/2005/8/layout/hList1"/>
    <dgm:cxn modelId="{ACF81C4A-9104-4311-A8DB-9706D8A52C05}" type="presParOf" srcId="{9A0CAAD4-C31C-4726-ABF6-67D3709E1C5F}" destId="{F921B8FC-EFEA-4EFB-A3D9-4BD817B3446D}" srcOrd="0" destOrd="0" presId="urn:microsoft.com/office/officeart/2005/8/layout/hList1"/>
    <dgm:cxn modelId="{F11B1A82-6F0B-4FB5-A094-13227B04FCDF}" type="presParOf" srcId="{9A0CAAD4-C31C-4726-ABF6-67D3709E1C5F}" destId="{E506052C-AA78-4FA6-8DF8-3711AF411B86}" srcOrd="1" destOrd="0" presId="urn:microsoft.com/office/officeart/2005/8/layout/hList1"/>
    <dgm:cxn modelId="{4506EA16-327F-4097-A1C6-A63137D33258}" type="presParOf" srcId="{72077CA9-3B08-4A80-8F9A-ABF4DECDEBCD}" destId="{308E61E6-4EB1-4D2C-B378-D5B9EB94668E}" srcOrd="1" destOrd="0" presId="urn:microsoft.com/office/officeart/2005/8/layout/hList1"/>
    <dgm:cxn modelId="{103A61CF-0303-4740-B9EE-BF755C0D3E1C}" type="presParOf" srcId="{72077CA9-3B08-4A80-8F9A-ABF4DECDEBCD}" destId="{55C5BF43-10D0-4D65-BD02-A924558B535D}" srcOrd="2" destOrd="0" presId="urn:microsoft.com/office/officeart/2005/8/layout/hList1"/>
    <dgm:cxn modelId="{B39BBADA-A986-48D9-9E48-166334521DF1}" type="presParOf" srcId="{55C5BF43-10D0-4D65-BD02-A924558B535D}" destId="{DBABD9F7-748B-422C-80AD-2BE29797C622}" srcOrd="0" destOrd="0" presId="urn:microsoft.com/office/officeart/2005/8/layout/hList1"/>
    <dgm:cxn modelId="{E9FB6794-3BA9-4E3C-9FF5-0651BF4A2070}" type="presParOf" srcId="{55C5BF43-10D0-4D65-BD02-A924558B535D}" destId="{188319D0-1BC0-4A32-A1FC-7835C429B17E}" srcOrd="1" destOrd="0" presId="urn:microsoft.com/office/officeart/2005/8/layout/hList1"/>
    <dgm:cxn modelId="{23FAF94C-3B64-4FDB-AE41-C91D7D1E5AEC}" type="presParOf" srcId="{72077CA9-3B08-4A80-8F9A-ABF4DECDEBCD}" destId="{92F0A2D5-9459-4580-9D87-8422A6464AF9}" srcOrd="3" destOrd="0" presId="urn:microsoft.com/office/officeart/2005/8/layout/hList1"/>
    <dgm:cxn modelId="{41559E31-60D5-4C29-A5B9-4932F6222884}" type="presParOf" srcId="{72077CA9-3B08-4A80-8F9A-ABF4DECDEBCD}" destId="{89397909-40C3-4D93-A294-167973554277}" srcOrd="4" destOrd="0" presId="urn:microsoft.com/office/officeart/2005/8/layout/hList1"/>
    <dgm:cxn modelId="{F3FDFBF2-B369-43C4-934E-91312B340C50}" type="presParOf" srcId="{89397909-40C3-4D93-A294-167973554277}" destId="{086630FD-C346-4348-BAF6-133DD1CB15A8}" srcOrd="0" destOrd="0" presId="urn:microsoft.com/office/officeart/2005/8/layout/hList1"/>
    <dgm:cxn modelId="{93B28C52-80B4-4D2F-943E-70CD9E8747AF}" type="presParOf" srcId="{89397909-40C3-4D93-A294-167973554277}" destId="{AC3B890E-3852-4F40-ACF3-6AF0A0FEAF4C}" srcOrd="1" destOrd="0" presId="urn:microsoft.com/office/officeart/2005/8/layout/hList1"/>
    <dgm:cxn modelId="{7B04CCBD-EB4F-4AED-9D30-145F4A8EAED9}" type="presParOf" srcId="{72077CA9-3B08-4A80-8F9A-ABF4DECDEBCD}" destId="{C582A2C5-2733-42DB-8FF4-64D3762C8F2A}" srcOrd="5" destOrd="0" presId="urn:microsoft.com/office/officeart/2005/8/layout/hList1"/>
    <dgm:cxn modelId="{04C9EBE6-9460-4BB4-9B86-EDB6BBA3D14D}" type="presParOf" srcId="{72077CA9-3B08-4A80-8F9A-ABF4DECDEBCD}" destId="{96BE8CDB-625B-496C-8438-9A63EE7E486C}" srcOrd="6" destOrd="0" presId="urn:microsoft.com/office/officeart/2005/8/layout/hList1"/>
    <dgm:cxn modelId="{D0A868E1-8AFE-4F07-975A-0425503EC63E}" type="presParOf" srcId="{96BE8CDB-625B-496C-8438-9A63EE7E486C}" destId="{2952FBB3-D1EC-479A-95A6-A1E23A15B3BF}" srcOrd="0" destOrd="0" presId="urn:microsoft.com/office/officeart/2005/8/layout/hList1"/>
    <dgm:cxn modelId="{D7F36D20-98A0-446E-ADDF-BBF04EE8496E}" type="presParOf" srcId="{96BE8CDB-625B-496C-8438-9A63EE7E486C}" destId="{0A7836F0-1914-4E33-BFFA-DCB9B3494B62}" srcOrd="1" destOrd="0" presId="urn:microsoft.com/office/officeart/2005/8/layout/hList1"/>
    <dgm:cxn modelId="{A5262E01-D01A-453B-8F68-C3795B6F983F}" type="presParOf" srcId="{72077CA9-3B08-4A80-8F9A-ABF4DECDEBCD}" destId="{3EB813AF-B8A4-4A32-98D2-D401337C7ED2}" srcOrd="7" destOrd="0" presId="urn:microsoft.com/office/officeart/2005/8/layout/hList1"/>
    <dgm:cxn modelId="{30B5ED3A-8EC9-4B4C-AD7F-03DD2A0B14DB}" type="presParOf" srcId="{72077CA9-3B08-4A80-8F9A-ABF4DECDEBCD}" destId="{12DF08CE-2CAD-4859-BF9C-773E624D8F5A}" srcOrd="8" destOrd="0" presId="urn:microsoft.com/office/officeart/2005/8/layout/hList1"/>
    <dgm:cxn modelId="{6006CDC6-7ACE-401A-867B-42BA97B07B32}" type="presParOf" srcId="{12DF08CE-2CAD-4859-BF9C-773E624D8F5A}" destId="{C03AE949-FEDC-481B-B356-21C37EEA3F3F}" srcOrd="0" destOrd="0" presId="urn:microsoft.com/office/officeart/2005/8/layout/hList1"/>
    <dgm:cxn modelId="{99E36368-D95C-4E09-A834-C42030743CA5}" type="presParOf" srcId="{12DF08CE-2CAD-4859-BF9C-773E624D8F5A}" destId="{3D81DCD0-495D-4CE8-A1A7-8553840056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4F3EA-0A42-4852-ADA8-76AEEEC1E3E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25D599-098B-4344-B7A8-06BC5565F752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800" b="1" dirty="0"/>
            <a:t>Systematic inquiry</a:t>
          </a:r>
          <a:endParaRPr lang="en-GB" sz="2800" b="1" dirty="0"/>
        </a:p>
      </dgm:t>
    </dgm:pt>
    <dgm:pt modelId="{EAF036BE-492A-45A7-85D4-A572D0033450}" type="parTrans" cxnId="{54323CBC-7CCE-47E2-8439-92ADB8D4C4B6}">
      <dgm:prSet/>
      <dgm:spPr/>
      <dgm:t>
        <a:bodyPr/>
        <a:lstStyle/>
        <a:p>
          <a:endParaRPr lang="en-GB"/>
        </a:p>
      </dgm:t>
    </dgm:pt>
    <dgm:pt modelId="{1F98B021-48C1-400C-B80C-514981D0B0D6}" type="sibTrans" cxnId="{54323CBC-7CCE-47E2-8439-92ADB8D4C4B6}">
      <dgm:prSet/>
      <dgm:spPr/>
      <dgm:t>
        <a:bodyPr/>
        <a:lstStyle/>
        <a:p>
          <a:endParaRPr lang="en-GB"/>
        </a:p>
      </dgm:t>
    </dgm:pt>
    <dgm:pt modelId="{10FE4044-3B3D-4B95-98DE-66A66D5BFC7C}">
      <dgm:prSet custT="1"/>
      <dgm:spPr>
        <a:solidFill>
          <a:srgbClr val="EACFEB">
            <a:alpha val="89804"/>
          </a:srgbClr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sz="2100" b="1" dirty="0">
              <a:solidFill>
                <a:srgbClr val="7030A0"/>
              </a:solidFill>
            </a:rPr>
            <a:t>Evaluation that is based on set principles</a:t>
          </a:r>
          <a:endParaRPr lang="en-GB" sz="2100" b="1" dirty="0">
            <a:solidFill>
              <a:srgbClr val="7030A0"/>
            </a:solidFill>
          </a:endParaRPr>
        </a:p>
      </dgm:t>
    </dgm:pt>
    <dgm:pt modelId="{BA308501-3B06-4F86-8E13-49EB427A6DC5}" type="parTrans" cxnId="{BEC8A689-7C18-4C10-B9FB-11CB84F34469}">
      <dgm:prSet/>
      <dgm:spPr/>
      <dgm:t>
        <a:bodyPr/>
        <a:lstStyle/>
        <a:p>
          <a:endParaRPr lang="en-GB"/>
        </a:p>
      </dgm:t>
    </dgm:pt>
    <dgm:pt modelId="{648DE873-1A89-4893-9083-1F83E3D1AD56}" type="sibTrans" cxnId="{BEC8A689-7C18-4C10-B9FB-11CB84F34469}">
      <dgm:prSet/>
      <dgm:spPr/>
      <dgm:t>
        <a:bodyPr/>
        <a:lstStyle/>
        <a:p>
          <a:endParaRPr lang="en-GB"/>
        </a:p>
      </dgm:t>
    </dgm:pt>
    <dgm:pt modelId="{2CCF480E-CA75-49D7-B478-5B687C4D6F9E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800" b="1" dirty="0"/>
            <a:t>Describe</a:t>
          </a:r>
          <a:endParaRPr lang="en-GB" sz="2800" b="1" dirty="0"/>
        </a:p>
      </dgm:t>
    </dgm:pt>
    <dgm:pt modelId="{5F5259F8-B2BA-4A33-8F20-CA7CE165D049}" type="parTrans" cxnId="{DA60DF90-E331-4B67-BFD8-699143576BB9}">
      <dgm:prSet/>
      <dgm:spPr/>
      <dgm:t>
        <a:bodyPr/>
        <a:lstStyle/>
        <a:p>
          <a:endParaRPr lang="en-GB"/>
        </a:p>
      </dgm:t>
    </dgm:pt>
    <dgm:pt modelId="{0EB1913D-669F-4FB6-9E81-3740354258C5}" type="sibTrans" cxnId="{DA60DF90-E331-4B67-BFD8-699143576BB9}">
      <dgm:prSet/>
      <dgm:spPr/>
      <dgm:t>
        <a:bodyPr/>
        <a:lstStyle/>
        <a:p>
          <a:endParaRPr lang="en-GB"/>
        </a:p>
      </dgm:t>
    </dgm:pt>
    <dgm:pt modelId="{BBF071BD-8E60-4944-B0D1-D94F7FA99F3A}">
      <dgm:prSet custT="1"/>
      <dgm:spPr>
        <a:solidFill>
          <a:srgbClr val="EACFEB">
            <a:alpha val="89804"/>
          </a:srgbClr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sz="2100" b="1" dirty="0">
              <a:solidFill>
                <a:srgbClr val="7030A0"/>
              </a:solidFill>
            </a:rPr>
            <a:t>Describe form, structure, activity, change over time, relationship</a:t>
          </a:r>
          <a:endParaRPr lang="en-GB" sz="2100" b="1" dirty="0">
            <a:solidFill>
              <a:srgbClr val="7030A0"/>
            </a:solidFill>
          </a:endParaRPr>
        </a:p>
      </dgm:t>
    </dgm:pt>
    <dgm:pt modelId="{E6F2BA55-5F0A-4A55-A8B2-1FF90944AF6D}" type="parTrans" cxnId="{3999FC23-4C78-486E-99A5-BF576DDDEC45}">
      <dgm:prSet/>
      <dgm:spPr/>
      <dgm:t>
        <a:bodyPr/>
        <a:lstStyle/>
        <a:p>
          <a:endParaRPr lang="en-GB"/>
        </a:p>
      </dgm:t>
    </dgm:pt>
    <dgm:pt modelId="{35CFBEFF-44E7-41AB-973B-F1331F6D0C7F}" type="sibTrans" cxnId="{3999FC23-4C78-486E-99A5-BF576DDDEC45}">
      <dgm:prSet/>
      <dgm:spPr/>
      <dgm:t>
        <a:bodyPr/>
        <a:lstStyle/>
        <a:p>
          <a:endParaRPr lang="en-GB"/>
        </a:p>
      </dgm:t>
    </dgm:pt>
    <dgm:pt modelId="{1C4ACC10-8255-4CD1-8785-4AAB7484DEE1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800" b="1"/>
            <a:t>Predict</a:t>
          </a:r>
          <a:endParaRPr lang="en-GB" sz="2800" b="1"/>
        </a:p>
      </dgm:t>
    </dgm:pt>
    <dgm:pt modelId="{9AAF0E6B-34C9-42C1-8CCA-47231F956B88}" type="parTrans" cxnId="{E4AC6376-4D1A-418C-84A6-C3D66816B178}">
      <dgm:prSet/>
      <dgm:spPr/>
      <dgm:t>
        <a:bodyPr/>
        <a:lstStyle/>
        <a:p>
          <a:endParaRPr lang="en-GB"/>
        </a:p>
      </dgm:t>
    </dgm:pt>
    <dgm:pt modelId="{39F3705E-733A-43F4-9278-AC67E7BC935D}" type="sibTrans" cxnId="{E4AC6376-4D1A-418C-84A6-C3D66816B178}">
      <dgm:prSet/>
      <dgm:spPr/>
      <dgm:t>
        <a:bodyPr/>
        <a:lstStyle/>
        <a:p>
          <a:endParaRPr lang="en-GB"/>
        </a:p>
      </dgm:t>
    </dgm:pt>
    <dgm:pt modelId="{679396C4-16D5-4750-9039-1904389FBB20}">
      <dgm:prSet custT="1"/>
      <dgm:spPr>
        <a:solidFill>
          <a:srgbClr val="EACFEB">
            <a:alpha val="89804"/>
          </a:srgbClr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sz="2100" b="1" dirty="0">
              <a:solidFill>
                <a:srgbClr val="7030A0"/>
              </a:solidFill>
            </a:rPr>
            <a:t>Forecast an occurrence at time </a:t>
          </a:r>
          <a:r>
            <a:rPr lang="en-US" sz="2100" b="1" i="1" dirty="0">
              <a:solidFill>
                <a:srgbClr val="7030A0"/>
              </a:solidFill>
            </a:rPr>
            <a:t>y</a:t>
          </a:r>
          <a:r>
            <a:rPr lang="en-US" sz="2100" b="1" dirty="0">
              <a:solidFill>
                <a:srgbClr val="7030A0"/>
              </a:solidFill>
            </a:rPr>
            <a:t> based on results from time </a:t>
          </a:r>
          <a:r>
            <a:rPr lang="en-US" sz="2100" b="1" i="1" dirty="0">
              <a:solidFill>
                <a:srgbClr val="7030A0"/>
              </a:solidFill>
            </a:rPr>
            <a:t>x</a:t>
          </a:r>
          <a:endParaRPr lang="en-GB" sz="2100" b="1" i="1" dirty="0">
            <a:solidFill>
              <a:srgbClr val="7030A0"/>
            </a:solidFill>
          </a:endParaRPr>
        </a:p>
      </dgm:t>
    </dgm:pt>
    <dgm:pt modelId="{5F04F476-69A1-43EF-A980-9C90213ADC8D}" type="parTrans" cxnId="{73B77F50-23B6-4807-A833-645AA099991D}">
      <dgm:prSet/>
      <dgm:spPr/>
      <dgm:t>
        <a:bodyPr/>
        <a:lstStyle/>
        <a:p>
          <a:endParaRPr lang="en-GB"/>
        </a:p>
      </dgm:t>
    </dgm:pt>
    <dgm:pt modelId="{395CC6DD-8DB4-4982-867D-2FC8D919929A}" type="sibTrans" cxnId="{73B77F50-23B6-4807-A833-645AA099991D}">
      <dgm:prSet/>
      <dgm:spPr/>
      <dgm:t>
        <a:bodyPr/>
        <a:lstStyle/>
        <a:p>
          <a:endParaRPr lang="en-GB"/>
        </a:p>
      </dgm:t>
    </dgm:pt>
    <dgm:pt modelId="{9D9A2154-F9A1-4C76-BF47-1E305822A0AE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800" b="1"/>
            <a:t>Improve</a:t>
          </a:r>
          <a:endParaRPr lang="en-GB" sz="2800" b="1"/>
        </a:p>
      </dgm:t>
    </dgm:pt>
    <dgm:pt modelId="{5B1C3BFF-6AC7-4AE8-9F3E-550D6A66E8EB}" type="parTrans" cxnId="{C1321951-A7E5-47C4-80EB-1D91E40C7B8E}">
      <dgm:prSet/>
      <dgm:spPr/>
      <dgm:t>
        <a:bodyPr/>
        <a:lstStyle/>
        <a:p>
          <a:endParaRPr lang="en-GB"/>
        </a:p>
      </dgm:t>
    </dgm:pt>
    <dgm:pt modelId="{DA506FA5-D476-4013-8B89-B78171D2888C}" type="sibTrans" cxnId="{C1321951-A7E5-47C4-80EB-1D91E40C7B8E}">
      <dgm:prSet/>
      <dgm:spPr/>
      <dgm:t>
        <a:bodyPr/>
        <a:lstStyle/>
        <a:p>
          <a:endParaRPr lang="en-GB"/>
        </a:p>
      </dgm:t>
    </dgm:pt>
    <dgm:pt modelId="{C3203931-A44F-4B2A-AD84-1FFE34FAE830}">
      <dgm:prSet custT="1"/>
      <dgm:spPr>
        <a:solidFill>
          <a:srgbClr val="EACFEB">
            <a:alpha val="89804"/>
          </a:srgbClr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sz="2100" b="1" dirty="0">
              <a:solidFill>
                <a:srgbClr val="7030A0"/>
              </a:solidFill>
            </a:rPr>
            <a:t>Concerned with the effectiveness of intervention using  experimental designs or evaluation research</a:t>
          </a:r>
          <a:endParaRPr lang="en-GB" sz="2100" b="1" dirty="0">
            <a:solidFill>
              <a:srgbClr val="7030A0"/>
            </a:solidFill>
          </a:endParaRPr>
        </a:p>
      </dgm:t>
    </dgm:pt>
    <dgm:pt modelId="{499C556E-F3F3-42F5-8468-5EB92EF5F3E1}" type="parTrans" cxnId="{F2C4ABB2-A7CD-4394-82BD-26A51801B167}">
      <dgm:prSet/>
      <dgm:spPr/>
      <dgm:t>
        <a:bodyPr/>
        <a:lstStyle/>
        <a:p>
          <a:endParaRPr lang="en-GB"/>
        </a:p>
      </dgm:t>
    </dgm:pt>
    <dgm:pt modelId="{CD5D9817-0B76-4773-902E-F66A4302BE53}" type="sibTrans" cxnId="{F2C4ABB2-A7CD-4394-82BD-26A51801B167}">
      <dgm:prSet/>
      <dgm:spPr/>
      <dgm:t>
        <a:bodyPr/>
        <a:lstStyle/>
        <a:p>
          <a:endParaRPr lang="en-GB"/>
        </a:p>
      </dgm:t>
    </dgm:pt>
    <dgm:pt modelId="{AE31D4E7-CEDD-400F-9175-EE257C4ACA04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800" b="1"/>
            <a:t>Explain</a:t>
          </a:r>
          <a:endParaRPr lang="en-GB" sz="2800" b="1"/>
        </a:p>
      </dgm:t>
    </dgm:pt>
    <dgm:pt modelId="{D2F82DEB-A2DC-41E9-9BBC-2B8FD5A19976}" type="parTrans" cxnId="{E5183EFE-B8E9-436C-8813-7DFBCAA5BB01}">
      <dgm:prSet/>
      <dgm:spPr/>
      <dgm:t>
        <a:bodyPr/>
        <a:lstStyle/>
        <a:p>
          <a:endParaRPr lang="en-GB"/>
        </a:p>
      </dgm:t>
    </dgm:pt>
    <dgm:pt modelId="{EB053BD9-55B7-4871-ACFE-2784E7B0337B}" type="sibTrans" cxnId="{E5183EFE-B8E9-436C-8813-7DFBCAA5BB01}">
      <dgm:prSet/>
      <dgm:spPr/>
      <dgm:t>
        <a:bodyPr/>
        <a:lstStyle/>
        <a:p>
          <a:endParaRPr lang="en-GB"/>
        </a:p>
      </dgm:t>
    </dgm:pt>
    <dgm:pt modelId="{1C8FA5C5-2052-43D6-B3AC-E5CEE96F67BA}">
      <dgm:prSet custT="1"/>
      <dgm:spPr>
        <a:solidFill>
          <a:srgbClr val="EACFEB">
            <a:alpha val="89804"/>
          </a:srgbClr>
        </a:solidFill>
        <a:ln>
          <a:solidFill>
            <a:srgbClr val="EACFEB">
              <a:alpha val="90000"/>
            </a:srgbClr>
          </a:solidFill>
        </a:ln>
      </dgm:spPr>
      <dgm:t>
        <a:bodyPr/>
        <a:lstStyle/>
        <a:p>
          <a:r>
            <a:rPr lang="en-US" sz="2100" b="1" dirty="0">
              <a:solidFill>
                <a:srgbClr val="7030A0"/>
              </a:solidFill>
            </a:rPr>
            <a:t>Incorporates description, prediction, and improvement</a:t>
          </a:r>
          <a:endParaRPr lang="en-GB" sz="2100" b="1" dirty="0">
            <a:solidFill>
              <a:srgbClr val="7030A0"/>
            </a:solidFill>
          </a:endParaRPr>
        </a:p>
      </dgm:t>
    </dgm:pt>
    <dgm:pt modelId="{9E01120F-5F8C-40F0-A40E-04214F757DF2}" type="parTrans" cxnId="{45782F02-D180-43AC-8631-69149F8AA775}">
      <dgm:prSet/>
      <dgm:spPr/>
      <dgm:t>
        <a:bodyPr/>
        <a:lstStyle/>
        <a:p>
          <a:endParaRPr lang="en-GB"/>
        </a:p>
      </dgm:t>
    </dgm:pt>
    <dgm:pt modelId="{AF646D8D-F865-4521-B732-53ECD7D75D22}" type="sibTrans" cxnId="{45782F02-D180-43AC-8631-69149F8AA775}">
      <dgm:prSet/>
      <dgm:spPr/>
      <dgm:t>
        <a:bodyPr/>
        <a:lstStyle/>
        <a:p>
          <a:endParaRPr lang="en-GB"/>
        </a:p>
      </dgm:t>
    </dgm:pt>
    <dgm:pt modelId="{FE163DDB-4DDC-456C-A39D-6377415F23E8}" type="pres">
      <dgm:prSet presAssocID="{E534F3EA-0A42-4852-ADA8-76AEEEC1E3EF}" presName="Name0" presStyleCnt="0">
        <dgm:presLayoutVars>
          <dgm:dir/>
          <dgm:animLvl val="lvl"/>
          <dgm:resizeHandles val="exact"/>
        </dgm:presLayoutVars>
      </dgm:prSet>
      <dgm:spPr/>
    </dgm:pt>
    <dgm:pt modelId="{8F24D269-350C-4BAE-9D3F-C6006E1CC0C7}" type="pres">
      <dgm:prSet presAssocID="{9425D599-098B-4344-B7A8-06BC5565F752}" presName="composite" presStyleCnt="0"/>
      <dgm:spPr/>
    </dgm:pt>
    <dgm:pt modelId="{DA898D51-CB4E-44F5-BBAC-D64A6A08ACF2}" type="pres">
      <dgm:prSet presAssocID="{9425D599-098B-4344-B7A8-06BC5565F75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D729530-B318-45AE-A671-100CD74EF2FB}" type="pres">
      <dgm:prSet presAssocID="{9425D599-098B-4344-B7A8-06BC5565F752}" presName="desTx" presStyleLbl="alignAccFollowNode1" presStyleIdx="0" presStyleCnt="5">
        <dgm:presLayoutVars>
          <dgm:bulletEnabled val="1"/>
        </dgm:presLayoutVars>
      </dgm:prSet>
      <dgm:spPr/>
    </dgm:pt>
    <dgm:pt modelId="{6D7098AC-4FEC-4CC8-9E40-E2E03B2E3CCA}" type="pres">
      <dgm:prSet presAssocID="{1F98B021-48C1-400C-B80C-514981D0B0D6}" presName="space" presStyleCnt="0"/>
      <dgm:spPr/>
    </dgm:pt>
    <dgm:pt modelId="{A88A17C5-5429-49F7-837E-50B28FFB7360}" type="pres">
      <dgm:prSet presAssocID="{2CCF480E-CA75-49D7-B478-5B687C4D6F9E}" presName="composite" presStyleCnt="0"/>
      <dgm:spPr/>
    </dgm:pt>
    <dgm:pt modelId="{E4D9D56E-77C7-44FE-B9A8-C62B5CFBD8A1}" type="pres">
      <dgm:prSet presAssocID="{2CCF480E-CA75-49D7-B478-5B687C4D6F9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48A5FE9-F31C-4654-A57E-5F9E0008B243}" type="pres">
      <dgm:prSet presAssocID="{2CCF480E-CA75-49D7-B478-5B687C4D6F9E}" presName="desTx" presStyleLbl="alignAccFollowNode1" presStyleIdx="1" presStyleCnt="5">
        <dgm:presLayoutVars>
          <dgm:bulletEnabled val="1"/>
        </dgm:presLayoutVars>
      </dgm:prSet>
      <dgm:spPr/>
    </dgm:pt>
    <dgm:pt modelId="{2381D247-B3FB-4772-B95E-D1FA4B30D31C}" type="pres">
      <dgm:prSet presAssocID="{0EB1913D-669F-4FB6-9E81-3740354258C5}" presName="space" presStyleCnt="0"/>
      <dgm:spPr/>
    </dgm:pt>
    <dgm:pt modelId="{AB9A9709-5FB0-4235-95B3-C75459829D1C}" type="pres">
      <dgm:prSet presAssocID="{1C4ACC10-8255-4CD1-8785-4AAB7484DEE1}" presName="composite" presStyleCnt="0"/>
      <dgm:spPr/>
    </dgm:pt>
    <dgm:pt modelId="{8B241DAA-89C3-475E-85D7-60A57ED31ED2}" type="pres">
      <dgm:prSet presAssocID="{1C4ACC10-8255-4CD1-8785-4AAB7484DEE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B3D05F2-974C-4BEA-9D5C-487C88DFF877}" type="pres">
      <dgm:prSet presAssocID="{1C4ACC10-8255-4CD1-8785-4AAB7484DEE1}" presName="desTx" presStyleLbl="alignAccFollowNode1" presStyleIdx="2" presStyleCnt="5">
        <dgm:presLayoutVars>
          <dgm:bulletEnabled val="1"/>
        </dgm:presLayoutVars>
      </dgm:prSet>
      <dgm:spPr/>
    </dgm:pt>
    <dgm:pt modelId="{9FA605E4-CD89-47D0-8535-FED83026C88F}" type="pres">
      <dgm:prSet presAssocID="{39F3705E-733A-43F4-9278-AC67E7BC935D}" presName="space" presStyleCnt="0"/>
      <dgm:spPr/>
    </dgm:pt>
    <dgm:pt modelId="{C6A31826-3EC9-4542-85F7-5DCFFB71C626}" type="pres">
      <dgm:prSet presAssocID="{9D9A2154-F9A1-4C76-BF47-1E305822A0AE}" presName="composite" presStyleCnt="0"/>
      <dgm:spPr/>
    </dgm:pt>
    <dgm:pt modelId="{4D4AAA56-E8CA-4CEF-AA14-8B372C15F394}" type="pres">
      <dgm:prSet presAssocID="{9D9A2154-F9A1-4C76-BF47-1E305822A0A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57F5E89D-C4F1-43FD-ABC9-C90156604F08}" type="pres">
      <dgm:prSet presAssocID="{9D9A2154-F9A1-4C76-BF47-1E305822A0AE}" presName="desTx" presStyleLbl="alignAccFollowNode1" presStyleIdx="3" presStyleCnt="5">
        <dgm:presLayoutVars>
          <dgm:bulletEnabled val="1"/>
        </dgm:presLayoutVars>
      </dgm:prSet>
      <dgm:spPr/>
    </dgm:pt>
    <dgm:pt modelId="{E6378E11-4F1E-4631-AF4E-80496E8083EA}" type="pres">
      <dgm:prSet presAssocID="{DA506FA5-D476-4013-8B89-B78171D2888C}" presName="space" presStyleCnt="0"/>
      <dgm:spPr/>
    </dgm:pt>
    <dgm:pt modelId="{D72EF9BD-3471-4927-A9E7-9622741035F5}" type="pres">
      <dgm:prSet presAssocID="{AE31D4E7-CEDD-400F-9175-EE257C4ACA04}" presName="composite" presStyleCnt="0"/>
      <dgm:spPr/>
    </dgm:pt>
    <dgm:pt modelId="{78E2A14C-9709-4A4F-A03C-36F58C5DB39D}" type="pres">
      <dgm:prSet presAssocID="{AE31D4E7-CEDD-400F-9175-EE257C4ACA0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F557FFD-2021-468F-9CC7-BEC2E7B80638}" type="pres">
      <dgm:prSet presAssocID="{AE31D4E7-CEDD-400F-9175-EE257C4ACA04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45782F02-D180-43AC-8631-69149F8AA775}" srcId="{AE31D4E7-CEDD-400F-9175-EE257C4ACA04}" destId="{1C8FA5C5-2052-43D6-B3AC-E5CEE96F67BA}" srcOrd="0" destOrd="0" parTransId="{9E01120F-5F8C-40F0-A40E-04214F757DF2}" sibTransId="{AF646D8D-F865-4521-B732-53ECD7D75D22}"/>
    <dgm:cxn modelId="{0E4DF903-BDDC-4351-89A3-4C0E3F5EDF19}" type="presOf" srcId="{9425D599-098B-4344-B7A8-06BC5565F752}" destId="{DA898D51-CB4E-44F5-BBAC-D64A6A08ACF2}" srcOrd="0" destOrd="0" presId="urn:microsoft.com/office/officeart/2005/8/layout/hList1"/>
    <dgm:cxn modelId="{A11CF00C-4B90-4BBE-A8C6-A0DD781AF1EA}" type="presOf" srcId="{C3203931-A44F-4B2A-AD84-1FFE34FAE830}" destId="{57F5E89D-C4F1-43FD-ABC9-C90156604F08}" srcOrd="0" destOrd="0" presId="urn:microsoft.com/office/officeart/2005/8/layout/hList1"/>
    <dgm:cxn modelId="{3999FC23-4C78-486E-99A5-BF576DDDEC45}" srcId="{2CCF480E-CA75-49D7-B478-5B687C4D6F9E}" destId="{BBF071BD-8E60-4944-B0D1-D94F7FA99F3A}" srcOrd="0" destOrd="0" parTransId="{E6F2BA55-5F0A-4A55-A8B2-1FF90944AF6D}" sibTransId="{35CFBEFF-44E7-41AB-973B-F1331F6D0C7F}"/>
    <dgm:cxn modelId="{B595FA39-7EDA-4FB5-A4A3-162BCC3FBD82}" type="presOf" srcId="{10FE4044-3B3D-4B95-98DE-66A66D5BFC7C}" destId="{CD729530-B318-45AE-A671-100CD74EF2FB}" srcOrd="0" destOrd="0" presId="urn:microsoft.com/office/officeart/2005/8/layout/hList1"/>
    <dgm:cxn modelId="{8B831E5D-3E67-4EAE-BDAB-A70D37CA5C6D}" type="presOf" srcId="{9D9A2154-F9A1-4C76-BF47-1E305822A0AE}" destId="{4D4AAA56-E8CA-4CEF-AA14-8B372C15F394}" srcOrd="0" destOrd="0" presId="urn:microsoft.com/office/officeart/2005/8/layout/hList1"/>
    <dgm:cxn modelId="{0029FF4B-B73E-4ED3-9E8F-42843915F408}" type="presOf" srcId="{679396C4-16D5-4750-9039-1904389FBB20}" destId="{6B3D05F2-974C-4BEA-9D5C-487C88DFF877}" srcOrd="0" destOrd="0" presId="urn:microsoft.com/office/officeart/2005/8/layout/hList1"/>
    <dgm:cxn modelId="{6883F86E-D191-4FB9-AAAE-5BA67E98DAC3}" type="presOf" srcId="{BBF071BD-8E60-4944-B0D1-D94F7FA99F3A}" destId="{548A5FE9-F31C-4654-A57E-5F9E0008B243}" srcOrd="0" destOrd="0" presId="urn:microsoft.com/office/officeart/2005/8/layout/hList1"/>
    <dgm:cxn modelId="{73B77F50-23B6-4807-A833-645AA099991D}" srcId="{1C4ACC10-8255-4CD1-8785-4AAB7484DEE1}" destId="{679396C4-16D5-4750-9039-1904389FBB20}" srcOrd="0" destOrd="0" parTransId="{5F04F476-69A1-43EF-A980-9C90213ADC8D}" sibTransId="{395CC6DD-8DB4-4982-867D-2FC8D919929A}"/>
    <dgm:cxn modelId="{C1321951-A7E5-47C4-80EB-1D91E40C7B8E}" srcId="{E534F3EA-0A42-4852-ADA8-76AEEEC1E3EF}" destId="{9D9A2154-F9A1-4C76-BF47-1E305822A0AE}" srcOrd="3" destOrd="0" parTransId="{5B1C3BFF-6AC7-4AE8-9F3E-550D6A66E8EB}" sibTransId="{DA506FA5-D476-4013-8B89-B78171D2888C}"/>
    <dgm:cxn modelId="{E4AC6376-4D1A-418C-84A6-C3D66816B178}" srcId="{E534F3EA-0A42-4852-ADA8-76AEEEC1E3EF}" destId="{1C4ACC10-8255-4CD1-8785-4AAB7484DEE1}" srcOrd="2" destOrd="0" parTransId="{9AAF0E6B-34C9-42C1-8CCA-47231F956B88}" sibTransId="{39F3705E-733A-43F4-9278-AC67E7BC935D}"/>
    <dgm:cxn modelId="{A33C5F7B-0AAF-44F7-895E-B39B91BE8B6E}" type="presOf" srcId="{1C8FA5C5-2052-43D6-B3AC-E5CEE96F67BA}" destId="{0F557FFD-2021-468F-9CC7-BEC2E7B80638}" srcOrd="0" destOrd="0" presId="urn:microsoft.com/office/officeart/2005/8/layout/hList1"/>
    <dgm:cxn modelId="{BEC8A689-7C18-4C10-B9FB-11CB84F34469}" srcId="{9425D599-098B-4344-B7A8-06BC5565F752}" destId="{10FE4044-3B3D-4B95-98DE-66A66D5BFC7C}" srcOrd="0" destOrd="0" parTransId="{BA308501-3B06-4F86-8E13-49EB427A6DC5}" sibTransId="{648DE873-1A89-4893-9083-1F83E3D1AD56}"/>
    <dgm:cxn modelId="{DA60DF90-E331-4B67-BFD8-699143576BB9}" srcId="{E534F3EA-0A42-4852-ADA8-76AEEEC1E3EF}" destId="{2CCF480E-CA75-49D7-B478-5B687C4D6F9E}" srcOrd="1" destOrd="0" parTransId="{5F5259F8-B2BA-4A33-8F20-CA7CE165D049}" sibTransId="{0EB1913D-669F-4FB6-9E81-3740354258C5}"/>
    <dgm:cxn modelId="{49DB7F95-5B9C-483B-A5C8-0E04F924384C}" type="presOf" srcId="{AE31D4E7-CEDD-400F-9175-EE257C4ACA04}" destId="{78E2A14C-9709-4A4F-A03C-36F58C5DB39D}" srcOrd="0" destOrd="0" presId="urn:microsoft.com/office/officeart/2005/8/layout/hList1"/>
    <dgm:cxn modelId="{CC95DC98-28C3-41EE-910D-A8CE04E420D9}" type="presOf" srcId="{2CCF480E-CA75-49D7-B478-5B687C4D6F9E}" destId="{E4D9D56E-77C7-44FE-B9A8-C62B5CFBD8A1}" srcOrd="0" destOrd="0" presId="urn:microsoft.com/office/officeart/2005/8/layout/hList1"/>
    <dgm:cxn modelId="{F2C4ABB2-A7CD-4394-82BD-26A51801B167}" srcId="{9D9A2154-F9A1-4C76-BF47-1E305822A0AE}" destId="{C3203931-A44F-4B2A-AD84-1FFE34FAE830}" srcOrd="0" destOrd="0" parTransId="{499C556E-F3F3-42F5-8468-5EB92EF5F3E1}" sibTransId="{CD5D9817-0B76-4773-902E-F66A4302BE53}"/>
    <dgm:cxn modelId="{54323CBC-7CCE-47E2-8439-92ADB8D4C4B6}" srcId="{E534F3EA-0A42-4852-ADA8-76AEEEC1E3EF}" destId="{9425D599-098B-4344-B7A8-06BC5565F752}" srcOrd="0" destOrd="0" parTransId="{EAF036BE-492A-45A7-85D4-A572D0033450}" sibTransId="{1F98B021-48C1-400C-B80C-514981D0B0D6}"/>
    <dgm:cxn modelId="{BF16A4C0-09FC-4254-A792-57E8207F2AB3}" type="presOf" srcId="{1C4ACC10-8255-4CD1-8785-4AAB7484DEE1}" destId="{8B241DAA-89C3-475E-85D7-60A57ED31ED2}" srcOrd="0" destOrd="0" presId="urn:microsoft.com/office/officeart/2005/8/layout/hList1"/>
    <dgm:cxn modelId="{27A819FE-9FAE-4874-B032-89285A39EF0D}" type="presOf" srcId="{E534F3EA-0A42-4852-ADA8-76AEEEC1E3EF}" destId="{FE163DDB-4DDC-456C-A39D-6377415F23E8}" srcOrd="0" destOrd="0" presId="urn:microsoft.com/office/officeart/2005/8/layout/hList1"/>
    <dgm:cxn modelId="{E5183EFE-B8E9-436C-8813-7DFBCAA5BB01}" srcId="{E534F3EA-0A42-4852-ADA8-76AEEEC1E3EF}" destId="{AE31D4E7-CEDD-400F-9175-EE257C4ACA04}" srcOrd="4" destOrd="0" parTransId="{D2F82DEB-A2DC-41E9-9BBC-2B8FD5A19976}" sibTransId="{EB053BD9-55B7-4871-ACFE-2784E7B0337B}"/>
    <dgm:cxn modelId="{A70DF847-3E9C-468B-BB36-9303AA0640E9}" type="presParOf" srcId="{FE163DDB-4DDC-456C-A39D-6377415F23E8}" destId="{8F24D269-350C-4BAE-9D3F-C6006E1CC0C7}" srcOrd="0" destOrd="0" presId="urn:microsoft.com/office/officeart/2005/8/layout/hList1"/>
    <dgm:cxn modelId="{10DE41B6-5137-4CF3-8525-D1CD54D8F392}" type="presParOf" srcId="{8F24D269-350C-4BAE-9D3F-C6006E1CC0C7}" destId="{DA898D51-CB4E-44F5-BBAC-D64A6A08ACF2}" srcOrd="0" destOrd="0" presId="urn:microsoft.com/office/officeart/2005/8/layout/hList1"/>
    <dgm:cxn modelId="{FB0B7CAF-EC72-4D63-AC85-B00283F13EE5}" type="presParOf" srcId="{8F24D269-350C-4BAE-9D3F-C6006E1CC0C7}" destId="{CD729530-B318-45AE-A671-100CD74EF2FB}" srcOrd="1" destOrd="0" presId="urn:microsoft.com/office/officeart/2005/8/layout/hList1"/>
    <dgm:cxn modelId="{FABBB623-A71B-4250-816C-0FD3DABC6EAC}" type="presParOf" srcId="{FE163DDB-4DDC-456C-A39D-6377415F23E8}" destId="{6D7098AC-4FEC-4CC8-9E40-E2E03B2E3CCA}" srcOrd="1" destOrd="0" presId="urn:microsoft.com/office/officeart/2005/8/layout/hList1"/>
    <dgm:cxn modelId="{29DE8F14-F0A3-4813-A376-D60813BD04D6}" type="presParOf" srcId="{FE163DDB-4DDC-456C-A39D-6377415F23E8}" destId="{A88A17C5-5429-49F7-837E-50B28FFB7360}" srcOrd="2" destOrd="0" presId="urn:microsoft.com/office/officeart/2005/8/layout/hList1"/>
    <dgm:cxn modelId="{563EFE59-CCC2-40CB-8347-CF244A921725}" type="presParOf" srcId="{A88A17C5-5429-49F7-837E-50B28FFB7360}" destId="{E4D9D56E-77C7-44FE-B9A8-C62B5CFBD8A1}" srcOrd="0" destOrd="0" presId="urn:microsoft.com/office/officeart/2005/8/layout/hList1"/>
    <dgm:cxn modelId="{832E8411-B50F-4FDF-9F3B-E79F04DD167A}" type="presParOf" srcId="{A88A17C5-5429-49F7-837E-50B28FFB7360}" destId="{548A5FE9-F31C-4654-A57E-5F9E0008B243}" srcOrd="1" destOrd="0" presId="urn:microsoft.com/office/officeart/2005/8/layout/hList1"/>
    <dgm:cxn modelId="{123D378D-84BC-4048-BAB8-439B7AED689B}" type="presParOf" srcId="{FE163DDB-4DDC-456C-A39D-6377415F23E8}" destId="{2381D247-B3FB-4772-B95E-D1FA4B30D31C}" srcOrd="3" destOrd="0" presId="urn:microsoft.com/office/officeart/2005/8/layout/hList1"/>
    <dgm:cxn modelId="{B505E25B-5FCF-4AEC-8533-EAF9A960EBFA}" type="presParOf" srcId="{FE163DDB-4DDC-456C-A39D-6377415F23E8}" destId="{AB9A9709-5FB0-4235-95B3-C75459829D1C}" srcOrd="4" destOrd="0" presId="urn:microsoft.com/office/officeart/2005/8/layout/hList1"/>
    <dgm:cxn modelId="{B3930B83-F071-4993-AF50-BBAE6030C763}" type="presParOf" srcId="{AB9A9709-5FB0-4235-95B3-C75459829D1C}" destId="{8B241DAA-89C3-475E-85D7-60A57ED31ED2}" srcOrd="0" destOrd="0" presId="urn:microsoft.com/office/officeart/2005/8/layout/hList1"/>
    <dgm:cxn modelId="{36929AC3-5652-460F-99D1-181680E7B0AA}" type="presParOf" srcId="{AB9A9709-5FB0-4235-95B3-C75459829D1C}" destId="{6B3D05F2-974C-4BEA-9D5C-487C88DFF877}" srcOrd="1" destOrd="0" presId="urn:microsoft.com/office/officeart/2005/8/layout/hList1"/>
    <dgm:cxn modelId="{1905B208-BBC1-44F1-A4A3-92579182B063}" type="presParOf" srcId="{FE163DDB-4DDC-456C-A39D-6377415F23E8}" destId="{9FA605E4-CD89-47D0-8535-FED83026C88F}" srcOrd="5" destOrd="0" presId="urn:microsoft.com/office/officeart/2005/8/layout/hList1"/>
    <dgm:cxn modelId="{A096995D-AD28-4743-8833-8B3EC7F40A13}" type="presParOf" srcId="{FE163DDB-4DDC-456C-A39D-6377415F23E8}" destId="{C6A31826-3EC9-4542-85F7-5DCFFB71C626}" srcOrd="6" destOrd="0" presId="urn:microsoft.com/office/officeart/2005/8/layout/hList1"/>
    <dgm:cxn modelId="{BFB6E08E-2358-4C50-B72F-22FD4FC5624F}" type="presParOf" srcId="{C6A31826-3EC9-4542-85F7-5DCFFB71C626}" destId="{4D4AAA56-E8CA-4CEF-AA14-8B372C15F394}" srcOrd="0" destOrd="0" presId="urn:microsoft.com/office/officeart/2005/8/layout/hList1"/>
    <dgm:cxn modelId="{A513E352-A889-4389-956B-3FCE6F0EDF49}" type="presParOf" srcId="{C6A31826-3EC9-4542-85F7-5DCFFB71C626}" destId="{57F5E89D-C4F1-43FD-ABC9-C90156604F08}" srcOrd="1" destOrd="0" presId="urn:microsoft.com/office/officeart/2005/8/layout/hList1"/>
    <dgm:cxn modelId="{891953B1-7FD2-4A3C-A944-89D54D862BEA}" type="presParOf" srcId="{FE163DDB-4DDC-456C-A39D-6377415F23E8}" destId="{E6378E11-4F1E-4631-AF4E-80496E8083EA}" srcOrd="7" destOrd="0" presId="urn:microsoft.com/office/officeart/2005/8/layout/hList1"/>
    <dgm:cxn modelId="{0232C70D-3E0E-4F8B-8708-86EA51A934C6}" type="presParOf" srcId="{FE163DDB-4DDC-456C-A39D-6377415F23E8}" destId="{D72EF9BD-3471-4927-A9E7-9622741035F5}" srcOrd="8" destOrd="0" presId="urn:microsoft.com/office/officeart/2005/8/layout/hList1"/>
    <dgm:cxn modelId="{F12C6745-BF37-4EB9-9E65-6F55194C06A0}" type="presParOf" srcId="{D72EF9BD-3471-4927-A9E7-9622741035F5}" destId="{78E2A14C-9709-4A4F-A03C-36F58C5DB39D}" srcOrd="0" destOrd="0" presId="urn:microsoft.com/office/officeart/2005/8/layout/hList1"/>
    <dgm:cxn modelId="{8ADCB34A-CC45-4AC3-A846-34A932C08412}" type="presParOf" srcId="{D72EF9BD-3471-4927-A9E7-9622741035F5}" destId="{0F557FFD-2021-468F-9CC7-BEC2E7B806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9CC114-DC29-436A-B52E-6BEBADDF1BAA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BF60CAC-FDF2-44F5-85BE-ED49D1A9A2AA}">
      <dgm:prSet custT="1"/>
      <dgm:spPr>
        <a:solidFill>
          <a:srgbClr val="EACFEB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600" b="1" dirty="0">
              <a:solidFill>
                <a:srgbClr val="660033"/>
              </a:solidFill>
            </a:rPr>
            <a:t>Inquisitive</a:t>
          </a:r>
          <a:endParaRPr lang="en-GB" sz="1600" b="1" dirty="0">
            <a:solidFill>
              <a:srgbClr val="660033"/>
            </a:solidFill>
          </a:endParaRPr>
        </a:p>
      </dgm:t>
    </dgm:pt>
    <dgm:pt modelId="{F2748B08-5E7C-4422-BCA5-7A07842CA955}" type="parTrans" cxnId="{08FECA0F-5A0A-4F4E-BCFB-0DF89C39915C}">
      <dgm:prSet/>
      <dgm:spPr/>
      <dgm:t>
        <a:bodyPr/>
        <a:lstStyle/>
        <a:p>
          <a:endParaRPr lang="en-GB"/>
        </a:p>
      </dgm:t>
    </dgm:pt>
    <dgm:pt modelId="{F01A49D2-EF69-4FE2-973A-BAD0F3B66B27}" type="sibTrans" cxnId="{08FECA0F-5A0A-4F4E-BCFB-0DF89C39915C}">
      <dgm:prSet/>
      <dgm:spPr/>
      <dgm:t>
        <a:bodyPr/>
        <a:lstStyle/>
        <a:p>
          <a:endParaRPr lang="en-GB"/>
        </a:p>
      </dgm:t>
    </dgm:pt>
    <dgm:pt modelId="{98957B49-D9BD-48A1-8E64-13F7BBE020B0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>
              <a:solidFill>
                <a:srgbClr val="7030A0"/>
              </a:solidFill>
            </a:rPr>
            <a:t>Thirst for knowledge</a:t>
          </a:r>
          <a:endParaRPr lang="en-GB" sz="1400" b="1" dirty="0">
            <a:solidFill>
              <a:srgbClr val="7030A0"/>
            </a:solidFill>
          </a:endParaRPr>
        </a:p>
      </dgm:t>
    </dgm:pt>
    <dgm:pt modelId="{1BE583A6-2578-4CDF-B88D-4F054FE7D820}" type="parTrans" cxnId="{683524B2-41F5-4CC1-BF39-EDD8F51ECE11}">
      <dgm:prSet/>
      <dgm:spPr/>
      <dgm:t>
        <a:bodyPr/>
        <a:lstStyle/>
        <a:p>
          <a:endParaRPr lang="en-GB"/>
        </a:p>
      </dgm:t>
    </dgm:pt>
    <dgm:pt modelId="{CAEC5251-81A8-434D-84B4-C492BB99C5A0}" type="sibTrans" cxnId="{683524B2-41F5-4CC1-BF39-EDD8F51ECE11}">
      <dgm:prSet/>
      <dgm:spPr/>
      <dgm:t>
        <a:bodyPr/>
        <a:lstStyle/>
        <a:p>
          <a:endParaRPr lang="en-GB"/>
        </a:p>
      </dgm:t>
    </dgm:pt>
    <dgm:pt modelId="{62969F0C-E58A-4DB9-9241-71BFA5880B5E}">
      <dgm:prSet custT="1"/>
      <dgm:spPr>
        <a:solidFill>
          <a:srgbClr val="EACFEB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600" b="1">
              <a:solidFill>
                <a:srgbClr val="660033"/>
              </a:solidFill>
            </a:rPr>
            <a:t>Objective</a:t>
          </a:r>
          <a:endParaRPr lang="en-GB" sz="1600" b="1">
            <a:solidFill>
              <a:srgbClr val="660033"/>
            </a:solidFill>
          </a:endParaRPr>
        </a:p>
      </dgm:t>
    </dgm:pt>
    <dgm:pt modelId="{281800EE-4264-451A-80DC-A1B6310FD0BC}" type="parTrans" cxnId="{9430F71F-3A09-4CBB-AD81-DD53F4492CBC}">
      <dgm:prSet/>
      <dgm:spPr/>
      <dgm:t>
        <a:bodyPr/>
        <a:lstStyle/>
        <a:p>
          <a:endParaRPr lang="en-GB"/>
        </a:p>
      </dgm:t>
    </dgm:pt>
    <dgm:pt modelId="{CCA4CEE2-5E3B-45A1-9119-1812AE5C2564}" type="sibTrans" cxnId="{9430F71F-3A09-4CBB-AD81-DD53F4492CBC}">
      <dgm:prSet/>
      <dgm:spPr/>
      <dgm:t>
        <a:bodyPr/>
        <a:lstStyle/>
        <a:p>
          <a:endParaRPr lang="en-GB"/>
        </a:p>
      </dgm:t>
    </dgm:pt>
    <dgm:pt modelId="{6344DE20-C3B1-4326-BB33-AFC6B5A57EA6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>
              <a:solidFill>
                <a:srgbClr val="7030A0"/>
              </a:solidFill>
            </a:rPr>
            <a:t>Open-minded and Flexible</a:t>
          </a:r>
          <a:endParaRPr lang="en-GB" sz="1400" b="1">
            <a:solidFill>
              <a:srgbClr val="7030A0"/>
            </a:solidFill>
          </a:endParaRPr>
        </a:p>
      </dgm:t>
    </dgm:pt>
    <dgm:pt modelId="{F3F34658-FB92-4DF3-9E51-4CE274DD4FE3}" type="parTrans" cxnId="{8AF05B02-76DA-4D79-B30B-F9E108043426}">
      <dgm:prSet/>
      <dgm:spPr/>
      <dgm:t>
        <a:bodyPr/>
        <a:lstStyle/>
        <a:p>
          <a:endParaRPr lang="en-GB"/>
        </a:p>
      </dgm:t>
    </dgm:pt>
    <dgm:pt modelId="{A9DEE15C-2762-4265-A5C0-30CA9C456CB0}" type="sibTrans" cxnId="{8AF05B02-76DA-4D79-B30B-F9E108043426}">
      <dgm:prSet/>
      <dgm:spPr/>
      <dgm:t>
        <a:bodyPr/>
        <a:lstStyle/>
        <a:p>
          <a:endParaRPr lang="en-GB"/>
        </a:p>
      </dgm:t>
    </dgm:pt>
    <dgm:pt modelId="{FDF2D958-D544-4209-B6CF-74FFBE19E898}">
      <dgm:prSet custT="1"/>
      <dgm:spPr>
        <a:solidFill>
          <a:srgbClr val="EACFEB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600" b="1">
              <a:solidFill>
                <a:srgbClr val="660033"/>
              </a:solidFill>
            </a:rPr>
            <a:t>Critical thinking</a:t>
          </a:r>
          <a:endParaRPr lang="en-GB" sz="1600" b="1">
            <a:solidFill>
              <a:srgbClr val="660033"/>
            </a:solidFill>
          </a:endParaRPr>
        </a:p>
      </dgm:t>
    </dgm:pt>
    <dgm:pt modelId="{D48480B7-7D02-48E6-968B-15FF0415853C}" type="parTrans" cxnId="{7F7B9F09-F215-424E-A9BC-29CA595BDCA4}">
      <dgm:prSet/>
      <dgm:spPr/>
      <dgm:t>
        <a:bodyPr/>
        <a:lstStyle/>
        <a:p>
          <a:endParaRPr lang="en-GB"/>
        </a:p>
      </dgm:t>
    </dgm:pt>
    <dgm:pt modelId="{3BBB471E-773A-440E-AAAA-90100923AF0E}" type="sibTrans" cxnId="{7F7B9F09-F215-424E-A9BC-29CA595BDCA4}">
      <dgm:prSet/>
      <dgm:spPr/>
      <dgm:t>
        <a:bodyPr/>
        <a:lstStyle/>
        <a:p>
          <a:endParaRPr lang="en-GB"/>
        </a:p>
      </dgm:t>
    </dgm:pt>
    <dgm:pt modelId="{D4B3E84E-D2C9-40DD-BF25-03E05E80C266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>
              <a:solidFill>
                <a:srgbClr val="7030A0"/>
              </a:solidFill>
            </a:rPr>
            <a:t>Question everything</a:t>
          </a:r>
          <a:endParaRPr lang="en-GB" sz="1400" b="1" dirty="0">
            <a:solidFill>
              <a:srgbClr val="7030A0"/>
            </a:solidFill>
          </a:endParaRPr>
        </a:p>
      </dgm:t>
    </dgm:pt>
    <dgm:pt modelId="{29E36790-97EC-45AD-9BB2-36D8309BB51F}" type="parTrans" cxnId="{8FAC01D7-D5F6-4EDF-AFB8-29B9FE0852CC}">
      <dgm:prSet/>
      <dgm:spPr/>
      <dgm:t>
        <a:bodyPr/>
        <a:lstStyle/>
        <a:p>
          <a:endParaRPr lang="en-GB"/>
        </a:p>
      </dgm:t>
    </dgm:pt>
    <dgm:pt modelId="{3A762F9E-0C8B-435D-8AAD-B9F59D7DDA1C}" type="sibTrans" cxnId="{8FAC01D7-D5F6-4EDF-AFB8-29B9FE0852CC}">
      <dgm:prSet/>
      <dgm:spPr/>
      <dgm:t>
        <a:bodyPr/>
        <a:lstStyle/>
        <a:p>
          <a:endParaRPr lang="en-GB"/>
        </a:p>
      </dgm:t>
    </dgm:pt>
    <dgm:pt modelId="{ED986F03-4207-4C9A-96B7-93FE950EEE53}">
      <dgm:prSet custT="1"/>
      <dgm:spPr>
        <a:solidFill>
          <a:srgbClr val="EACFEB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600" b="1">
              <a:solidFill>
                <a:srgbClr val="660033"/>
              </a:solidFill>
            </a:rPr>
            <a:t>Writing and Referencing</a:t>
          </a:r>
          <a:endParaRPr lang="en-GB" sz="1600" b="1">
            <a:solidFill>
              <a:srgbClr val="660033"/>
            </a:solidFill>
          </a:endParaRPr>
        </a:p>
      </dgm:t>
    </dgm:pt>
    <dgm:pt modelId="{B649714A-7D90-4870-B4AA-3D9BDA62FD2C}" type="parTrans" cxnId="{E5824158-8EEE-422D-B1D2-EF25457EDD1D}">
      <dgm:prSet/>
      <dgm:spPr/>
      <dgm:t>
        <a:bodyPr/>
        <a:lstStyle/>
        <a:p>
          <a:endParaRPr lang="en-GB"/>
        </a:p>
      </dgm:t>
    </dgm:pt>
    <dgm:pt modelId="{0C242A55-E6E4-4451-B77C-D6EB3A29570C}" type="sibTrans" cxnId="{E5824158-8EEE-422D-B1D2-EF25457EDD1D}">
      <dgm:prSet/>
      <dgm:spPr/>
      <dgm:t>
        <a:bodyPr/>
        <a:lstStyle/>
        <a:p>
          <a:endParaRPr lang="en-GB"/>
        </a:p>
      </dgm:t>
    </dgm:pt>
    <dgm:pt modelId="{5C75936D-E6AF-4DA0-9ABB-1835C7D7B365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>
              <a:solidFill>
                <a:srgbClr val="7030A0"/>
              </a:solidFill>
            </a:rPr>
            <a:t>Formal and Technical</a:t>
          </a:r>
          <a:endParaRPr lang="en-GB" sz="1400" b="1">
            <a:solidFill>
              <a:srgbClr val="7030A0"/>
            </a:solidFill>
          </a:endParaRPr>
        </a:p>
      </dgm:t>
    </dgm:pt>
    <dgm:pt modelId="{45C9ED59-0938-42D7-B64A-DD9EE2D71E16}" type="parTrans" cxnId="{49A22E93-3AA4-4A52-9242-41EDB088AC63}">
      <dgm:prSet/>
      <dgm:spPr/>
      <dgm:t>
        <a:bodyPr/>
        <a:lstStyle/>
        <a:p>
          <a:endParaRPr lang="en-GB"/>
        </a:p>
      </dgm:t>
    </dgm:pt>
    <dgm:pt modelId="{FEF18208-6EB5-4510-BD85-300993EDD0C8}" type="sibTrans" cxnId="{49A22E93-3AA4-4A52-9242-41EDB088AC63}">
      <dgm:prSet/>
      <dgm:spPr/>
      <dgm:t>
        <a:bodyPr/>
        <a:lstStyle/>
        <a:p>
          <a:endParaRPr lang="en-GB"/>
        </a:p>
      </dgm:t>
    </dgm:pt>
    <dgm:pt modelId="{7116FA0C-263A-4FE0-A0D3-585C259A3D60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>
              <a:solidFill>
                <a:srgbClr val="7030A0"/>
              </a:solidFill>
            </a:rPr>
            <a:t>Avoid Plagiarism</a:t>
          </a:r>
          <a:endParaRPr lang="en-GB" sz="1400" b="1">
            <a:solidFill>
              <a:srgbClr val="7030A0"/>
            </a:solidFill>
          </a:endParaRPr>
        </a:p>
      </dgm:t>
    </dgm:pt>
    <dgm:pt modelId="{DD15DE87-9981-4574-A063-6C20F4761E9D}" type="parTrans" cxnId="{3E36587C-1D0F-4B9A-A976-92CFDCAB812C}">
      <dgm:prSet/>
      <dgm:spPr/>
      <dgm:t>
        <a:bodyPr/>
        <a:lstStyle/>
        <a:p>
          <a:endParaRPr lang="en-GB"/>
        </a:p>
      </dgm:t>
    </dgm:pt>
    <dgm:pt modelId="{D8A76232-6C31-4074-AE3C-5D7C65730A46}" type="sibTrans" cxnId="{3E36587C-1D0F-4B9A-A976-92CFDCAB812C}">
      <dgm:prSet/>
      <dgm:spPr/>
      <dgm:t>
        <a:bodyPr/>
        <a:lstStyle/>
        <a:p>
          <a:endParaRPr lang="en-GB"/>
        </a:p>
      </dgm:t>
    </dgm:pt>
    <dgm:pt modelId="{673519D7-0FB5-4EC0-986D-A38CCE8EEEE1}">
      <dgm:prSet/>
      <dgm:spPr/>
      <dgm:t>
        <a:bodyPr/>
        <a:lstStyle/>
        <a:p>
          <a:endParaRPr lang="en-GB"/>
        </a:p>
      </dgm:t>
    </dgm:pt>
    <dgm:pt modelId="{284A8540-A684-4DF4-BD0F-6A01998B155C}" type="parTrans" cxnId="{06CB77C9-31CB-44C1-97F1-DDDA20EFD790}">
      <dgm:prSet/>
      <dgm:spPr/>
      <dgm:t>
        <a:bodyPr/>
        <a:lstStyle/>
        <a:p>
          <a:endParaRPr lang="en-GB"/>
        </a:p>
      </dgm:t>
    </dgm:pt>
    <dgm:pt modelId="{109D5E20-D37D-4DB6-AD48-8C48180C4D17}" type="sibTrans" cxnId="{06CB77C9-31CB-44C1-97F1-DDDA20EFD790}">
      <dgm:prSet/>
      <dgm:spPr/>
      <dgm:t>
        <a:bodyPr/>
        <a:lstStyle/>
        <a:p>
          <a:endParaRPr lang="en-GB"/>
        </a:p>
      </dgm:t>
    </dgm:pt>
    <dgm:pt modelId="{8D6DA44C-274E-40B0-ABEC-87379C1D9B30}">
      <dgm:prSet/>
      <dgm:spPr/>
      <dgm:t>
        <a:bodyPr/>
        <a:lstStyle/>
        <a:p>
          <a:endParaRPr lang="en-GB"/>
        </a:p>
      </dgm:t>
    </dgm:pt>
    <dgm:pt modelId="{E47760D6-52CF-4027-8E85-702CBD22871E}" type="parTrans" cxnId="{8AF63154-ED11-46B6-95A6-54A9ACC416F3}">
      <dgm:prSet/>
      <dgm:spPr/>
      <dgm:t>
        <a:bodyPr/>
        <a:lstStyle/>
        <a:p>
          <a:endParaRPr lang="en-GB"/>
        </a:p>
      </dgm:t>
    </dgm:pt>
    <dgm:pt modelId="{623BE478-27B9-4740-AA95-694F072F9AF4}" type="sibTrans" cxnId="{8AF63154-ED11-46B6-95A6-54A9ACC416F3}">
      <dgm:prSet/>
      <dgm:spPr/>
      <dgm:t>
        <a:bodyPr/>
        <a:lstStyle/>
        <a:p>
          <a:endParaRPr lang="en-GB"/>
        </a:p>
      </dgm:t>
    </dgm:pt>
    <dgm:pt modelId="{7A3F70D4-B30A-4877-8EF0-297AA987224E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>
              <a:solidFill>
                <a:srgbClr val="7030A0"/>
              </a:solidFill>
            </a:rPr>
            <a:t>Find answers</a:t>
          </a:r>
          <a:endParaRPr lang="en-GB" sz="1400" b="1" dirty="0">
            <a:solidFill>
              <a:srgbClr val="7030A0"/>
            </a:solidFill>
          </a:endParaRPr>
        </a:p>
      </dgm:t>
    </dgm:pt>
    <dgm:pt modelId="{A61596E9-D7B4-4E5F-8C1E-C56743EB680E}" type="parTrans" cxnId="{1F37AD17-3F34-417B-BB11-931DE66B3768}">
      <dgm:prSet/>
      <dgm:spPr/>
      <dgm:t>
        <a:bodyPr/>
        <a:lstStyle/>
        <a:p>
          <a:endParaRPr lang="en-GB"/>
        </a:p>
      </dgm:t>
    </dgm:pt>
    <dgm:pt modelId="{F794D91A-5541-4D9D-8AD3-32F10F032CE6}" type="sibTrans" cxnId="{1F37AD17-3F34-417B-BB11-931DE66B3768}">
      <dgm:prSet/>
      <dgm:spPr/>
      <dgm:t>
        <a:bodyPr/>
        <a:lstStyle/>
        <a:p>
          <a:endParaRPr lang="en-GB"/>
        </a:p>
      </dgm:t>
    </dgm:pt>
    <dgm:pt modelId="{61E0DA69-FACE-471E-A236-4AC5B6F86864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>
              <a:solidFill>
                <a:srgbClr val="7030A0"/>
              </a:solidFill>
            </a:rPr>
            <a:t>Solve problems</a:t>
          </a:r>
          <a:endParaRPr lang="en-GB" sz="1400" b="1" dirty="0">
            <a:solidFill>
              <a:srgbClr val="7030A0"/>
            </a:solidFill>
          </a:endParaRPr>
        </a:p>
      </dgm:t>
    </dgm:pt>
    <dgm:pt modelId="{661BF401-83DB-40F1-95C5-7AEB5460E7C4}" type="parTrans" cxnId="{9610353C-D9C6-4288-BC6C-A4CB4D3EA959}">
      <dgm:prSet/>
      <dgm:spPr/>
      <dgm:t>
        <a:bodyPr/>
        <a:lstStyle/>
        <a:p>
          <a:endParaRPr lang="en-GB"/>
        </a:p>
      </dgm:t>
    </dgm:pt>
    <dgm:pt modelId="{2A61632D-2A6C-4F25-A04A-85EB37775D9C}" type="sibTrans" cxnId="{9610353C-D9C6-4288-BC6C-A4CB4D3EA959}">
      <dgm:prSet/>
      <dgm:spPr/>
      <dgm:t>
        <a:bodyPr/>
        <a:lstStyle/>
        <a:p>
          <a:endParaRPr lang="en-GB"/>
        </a:p>
      </dgm:t>
    </dgm:pt>
    <dgm:pt modelId="{6D241A83-61F7-41A0-87CD-5EB673EA7FF3}" type="pres">
      <dgm:prSet presAssocID="{109CC114-DC29-436A-B52E-6BEBADDF1BA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F31109B-FE59-48CE-A355-7239DA7579B1}" type="pres">
      <dgm:prSet presAssocID="{109CC114-DC29-436A-B52E-6BEBADDF1BAA}" presName="children" presStyleCnt="0"/>
      <dgm:spPr/>
    </dgm:pt>
    <dgm:pt modelId="{DC2AD24C-8A33-41FC-A5AB-B40142928B0E}" type="pres">
      <dgm:prSet presAssocID="{109CC114-DC29-436A-B52E-6BEBADDF1BAA}" presName="child1group" presStyleCnt="0"/>
      <dgm:spPr/>
    </dgm:pt>
    <dgm:pt modelId="{B2D75C24-1C95-4EBC-AB5C-7836FB2FE093}" type="pres">
      <dgm:prSet presAssocID="{109CC114-DC29-436A-B52E-6BEBADDF1BAA}" presName="child1" presStyleLbl="bgAcc1" presStyleIdx="0" presStyleCnt="4"/>
      <dgm:spPr/>
    </dgm:pt>
    <dgm:pt modelId="{00D5AF86-2E53-4AE7-9E3C-3B843B5C5BEE}" type="pres">
      <dgm:prSet presAssocID="{109CC114-DC29-436A-B52E-6BEBADDF1BAA}" presName="child1Text" presStyleLbl="bgAcc1" presStyleIdx="0" presStyleCnt="4">
        <dgm:presLayoutVars>
          <dgm:bulletEnabled val="1"/>
        </dgm:presLayoutVars>
      </dgm:prSet>
      <dgm:spPr/>
    </dgm:pt>
    <dgm:pt modelId="{731D62F5-2FC1-4B2E-B400-A396309EC427}" type="pres">
      <dgm:prSet presAssocID="{109CC114-DC29-436A-B52E-6BEBADDF1BAA}" presName="child2group" presStyleCnt="0"/>
      <dgm:spPr/>
    </dgm:pt>
    <dgm:pt modelId="{957EA72A-F97E-4FD3-B9D5-80439E21A7F9}" type="pres">
      <dgm:prSet presAssocID="{109CC114-DC29-436A-B52E-6BEBADDF1BAA}" presName="child2" presStyleLbl="bgAcc1" presStyleIdx="1" presStyleCnt="4"/>
      <dgm:spPr/>
    </dgm:pt>
    <dgm:pt modelId="{716ED49F-832B-4549-AFC7-6043C2CA90EF}" type="pres">
      <dgm:prSet presAssocID="{109CC114-DC29-436A-B52E-6BEBADDF1BAA}" presName="child2Text" presStyleLbl="bgAcc1" presStyleIdx="1" presStyleCnt="4">
        <dgm:presLayoutVars>
          <dgm:bulletEnabled val="1"/>
        </dgm:presLayoutVars>
      </dgm:prSet>
      <dgm:spPr/>
    </dgm:pt>
    <dgm:pt modelId="{89754F65-84A9-4E2D-8A12-C8CC700D6DB4}" type="pres">
      <dgm:prSet presAssocID="{109CC114-DC29-436A-B52E-6BEBADDF1BAA}" presName="child3group" presStyleCnt="0"/>
      <dgm:spPr/>
    </dgm:pt>
    <dgm:pt modelId="{5294C17F-A3D7-43FE-964C-9D4A21284E70}" type="pres">
      <dgm:prSet presAssocID="{109CC114-DC29-436A-B52E-6BEBADDF1BAA}" presName="child3" presStyleLbl="bgAcc1" presStyleIdx="2" presStyleCnt="4"/>
      <dgm:spPr/>
    </dgm:pt>
    <dgm:pt modelId="{D0A47BC8-CA96-44CF-BE3A-D61D163595BD}" type="pres">
      <dgm:prSet presAssocID="{109CC114-DC29-436A-B52E-6BEBADDF1BAA}" presName="child3Text" presStyleLbl="bgAcc1" presStyleIdx="2" presStyleCnt="4">
        <dgm:presLayoutVars>
          <dgm:bulletEnabled val="1"/>
        </dgm:presLayoutVars>
      </dgm:prSet>
      <dgm:spPr/>
    </dgm:pt>
    <dgm:pt modelId="{05AE5AE4-20DD-4E44-AD84-143C0DE229AE}" type="pres">
      <dgm:prSet presAssocID="{109CC114-DC29-436A-B52E-6BEBADDF1BAA}" presName="child4group" presStyleCnt="0"/>
      <dgm:spPr/>
    </dgm:pt>
    <dgm:pt modelId="{39FC9DDF-840B-4D3F-A171-1FC2EDBD1DE2}" type="pres">
      <dgm:prSet presAssocID="{109CC114-DC29-436A-B52E-6BEBADDF1BAA}" presName="child4" presStyleLbl="bgAcc1" presStyleIdx="3" presStyleCnt="4"/>
      <dgm:spPr/>
    </dgm:pt>
    <dgm:pt modelId="{5663817F-4C1F-43EE-9294-90C95FB42430}" type="pres">
      <dgm:prSet presAssocID="{109CC114-DC29-436A-B52E-6BEBADDF1BAA}" presName="child4Text" presStyleLbl="bgAcc1" presStyleIdx="3" presStyleCnt="4">
        <dgm:presLayoutVars>
          <dgm:bulletEnabled val="1"/>
        </dgm:presLayoutVars>
      </dgm:prSet>
      <dgm:spPr/>
    </dgm:pt>
    <dgm:pt modelId="{3B1FCB31-C460-4CA9-B9BF-CE131A2312C7}" type="pres">
      <dgm:prSet presAssocID="{109CC114-DC29-436A-B52E-6BEBADDF1BAA}" presName="childPlaceholder" presStyleCnt="0"/>
      <dgm:spPr/>
    </dgm:pt>
    <dgm:pt modelId="{C644044D-ACB2-4BFE-B071-9FA55920C659}" type="pres">
      <dgm:prSet presAssocID="{109CC114-DC29-436A-B52E-6BEBADDF1BAA}" presName="circle" presStyleCnt="0"/>
      <dgm:spPr/>
    </dgm:pt>
    <dgm:pt modelId="{FB639262-16E2-4BAB-822E-516DDE5255FE}" type="pres">
      <dgm:prSet presAssocID="{109CC114-DC29-436A-B52E-6BEBADDF1BA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3891F3-8833-408A-84B0-D54465436553}" type="pres">
      <dgm:prSet presAssocID="{109CC114-DC29-436A-B52E-6BEBADDF1BA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EDDA647-1296-42C9-90DD-34A2B299239F}" type="pres">
      <dgm:prSet presAssocID="{109CC114-DC29-436A-B52E-6BEBADDF1BA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4DAB4BA-18B9-43F9-A682-1ED55DD51B6C}" type="pres">
      <dgm:prSet presAssocID="{109CC114-DC29-436A-B52E-6BEBADDF1BA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12F4389-5E9D-40C4-8892-A597C24759ED}" type="pres">
      <dgm:prSet presAssocID="{109CC114-DC29-436A-B52E-6BEBADDF1BAA}" presName="quadrantPlaceholder" presStyleCnt="0"/>
      <dgm:spPr/>
    </dgm:pt>
    <dgm:pt modelId="{4D3E2348-7BE2-4064-AA64-C10D5BC87050}" type="pres">
      <dgm:prSet presAssocID="{109CC114-DC29-436A-B52E-6BEBADDF1BAA}" presName="center1" presStyleLbl="fgShp" presStyleIdx="0" presStyleCnt="2" custLinFactY="-81012" custLinFactNeighborX="-5154" custLinFactNeighborY="-100000"/>
      <dgm:spPr>
        <a:solidFill>
          <a:srgbClr val="7030A0"/>
        </a:solidFill>
        <a:ln>
          <a:solidFill>
            <a:srgbClr val="7030A0"/>
          </a:solidFill>
        </a:ln>
      </dgm:spPr>
    </dgm:pt>
    <dgm:pt modelId="{CD8334C6-1F9F-446F-85F6-7EC724F47575}" type="pres">
      <dgm:prSet presAssocID="{109CC114-DC29-436A-B52E-6BEBADDF1BAA}" presName="center2" presStyleLbl="fgShp" presStyleIdx="1" presStyleCnt="2" custLinFactY="90014" custLinFactNeighborX="7921" custLinFactNeighborY="100000"/>
      <dgm:spPr>
        <a:solidFill>
          <a:srgbClr val="7030A0"/>
        </a:solidFill>
        <a:ln>
          <a:solidFill>
            <a:srgbClr val="7030A0"/>
          </a:solidFill>
        </a:ln>
      </dgm:spPr>
    </dgm:pt>
  </dgm:ptLst>
  <dgm:cxnLst>
    <dgm:cxn modelId="{8AF05B02-76DA-4D79-B30B-F9E108043426}" srcId="{62969F0C-E58A-4DB9-9241-71BFA5880B5E}" destId="{6344DE20-C3B1-4326-BB33-AFC6B5A57EA6}" srcOrd="0" destOrd="0" parTransId="{F3F34658-FB92-4DF3-9E51-4CE274DD4FE3}" sibTransId="{A9DEE15C-2762-4265-A5C0-30CA9C456CB0}"/>
    <dgm:cxn modelId="{B081FF02-6A37-409E-8FFD-0662D31328D3}" type="presOf" srcId="{7A3F70D4-B30A-4877-8EF0-297AA987224E}" destId="{D0A47BC8-CA96-44CF-BE3A-D61D163595BD}" srcOrd="1" destOrd="1" presId="urn:microsoft.com/office/officeart/2005/8/layout/cycle4"/>
    <dgm:cxn modelId="{7F7B9F09-F215-424E-A9BC-29CA595BDCA4}" srcId="{109CC114-DC29-436A-B52E-6BEBADDF1BAA}" destId="{FDF2D958-D544-4209-B6CF-74FFBE19E898}" srcOrd="2" destOrd="0" parTransId="{D48480B7-7D02-48E6-968B-15FF0415853C}" sibTransId="{3BBB471E-773A-440E-AAAA-90100923AF0E}"/>
    <dgm:cxn modelId="{08FECA0F-5A0A-4F4E-BCFB-0DF89C39915C}" srcId="{109CC114-DC29-436A-B52E-6BEBADDF1BAA}" destId="{BBF60CAC-FDF2-44F5-85BE-ED49D1A9A2AA}" srcOrd="0" destOrd="0" parTransId="{F2748B08-5E7C-4422-BCA5-7A07842CA955}" sibTransId="{F01A49D2-EF69-4FE2-973A-BAD0F3B66B27}"/>
    <dgm:cxn modelId="{1F37AD17-3F34-417B-BB11-931DE66B3768}" srcId="{FDF2D958-D544-4209-B6CF-74FFBE19E898}" destId="{7A3F70D4-B30A-4877-8EF0-297AA987224E}" srcOrd="1" destOrd="0" parTransId="{A61596E9-D7B4-4E5F-8C1E-C56743EB680E}" sibTransId="{F794D91A-5541-4D9D-8AD3-32F10F032CE6}"/>
    <dgm:cxn modelId="{77EE5A1F-EB73-4697-8090-55BAB4030404}" type="presOf" srcId="{7116FA0C-263A-4FE0-A0D3-585C259A3D60}" destId="{39FC9DDF-840B-4D3F-A171-1FC2EDBD1DE2}" srcOrd="0" destOrd="1" presId="urn:microsoft.com/office/officeart/2005/8/layout/cycle4"/>
    <dgm:cxn modelId="{9430F71F-3A09-4CBB-AD81-DD53F4492CBC}" srcId="{109CC114-DC29-436A-B52E-6BEBADDF1BAA}" destId="{62969F0C-E58A-4DB9-9241-71BFA5880B5E}" srcOrd="1" destOrd="0" parTransId="{281800EE-4264-451A-80DC-A1B6310FD0BC}" sibTransId="{CCA4CEE2-5E3B-45A1-9119-1812AE5C2564}"/>
    <dgm:cxn modelId="{63221B22-CC90-4CC9-A161-9BD9C8FC09D8}" type="presOf" srcId="{98957B49-D9BD-48A1-8E64-13F7BBE020B0}" destId="{B2D75C24-1C95-4EBC-AB5C-7836FB2FE093}" srcOrd="0" destOrd="0" presId="urn:microsoft.com/office/officeart/2005/8/layout/cycle4"/>
    <dgm:cxn modelId="{C2BDC52A-7253-4068-B8E0-26264451F4B2}" type="presOf" srcId="{6344DE20-C3B1-4326-BB33-AFC6B5A57EA6}" destId="{957EA72A-F97E-4FD3-B9D5-80439E21A7F9}" srcOrd="0" destOrd="0" presId="urn:microsoft.com/office/officeart/2005/8/layout/cycle4"/>
    <dgm:cxn modelId="{9610353C-D9C6-4288-BC6C-A4CB4D3EA959}" srcId="{FDF2D958-D544-4209-B6CF-74FFBE19E898}" destId="{61E0DA69-FACE-471E-A236-4AC5B6F86864}" srcOrd="2" destOrd="0" parTransId="{661BF401-83DB-40F1-95C5-7AEB5460E7C4}" sibTransId="{2A61632D-2A6C-4F25-A04A-85EB37775D9C}"/>
    <dgm:cxn modelId="{D7475F41-8706-4B53-8F87-E309D7645E84}" type="presOf" srcId="{D4B3E84E-D2C9-40DD-BF25-03E05E80C266}" destId="{5294C17F-A3D7-43FE-964C-9D4A21284E70}" srcOrd="0" destOrd="0" presId="urn:microsoft.com/office/officeart/2005/8/layout/cycle4"/>
    <dgm:cxn modelId="{96625443-292E-4141-A77A-027E87B570C2}" type="presOf" srcId="{98957B49-D9BD-48A1-8E64-13F7BBE020B0}" destId="{00D5AF86-2E53-4AE7-9E3C-3B843B5C5BEE}" srcOrd="1" destOrd="0" presId="urn:microsoft.com/office/officeart/2005/8/layout/cycle4"/>
    <dgm:cxn modelId="{AB2AB368-3FB7-45A0-BFD9-7790D2AF9DE3}" type="presOf" srcId="{ED986F03-4207-4C9A-96B7-93FE950EEE53}" destId="{C4DAB4BA-18B9-43F9-A682-1ED55DD51B6C}" srcOrd="0" destOrd="0" presId="urn:microsoft.com/office/officeart/2005/8/layout/cycle4"/>
    <dgm:cxn modelId="{8AF63154-ED11-46B6-95A6-54A9ACC416F3}" srcId="{673519D7-0FB5-4EC0-986D-A38CCE8EEEE1}" destId="{8D6DA44C-274E-40B0-ABEC-87379C1D9B30}" srcOrd="0" destOrd="0" parTransId="{E47760D6-52CF-4027-8E85-702CBD22871E}" sibTransId="{623BE478-27B9-4740-AA95-694F072F9AF4}"/>
    <dgm:cxn modelId="{E5824158-8EEE-422D-B1D2-EF25457EDD1D}" srcId="{109CC114-DC29-436A-B52E-6BEBADDF1BAA}" destId="{ED986F03-4207-4C9A-96B7-93FE950EEE53}" srcOrd="3" destOrd="0" parTransId="{B649714A-7D90-4870-B4AA-3D9BDA62FD2C}" sibTransId="{0C242A55-E6E4-4451-B77C-D6EB3A29570C}"/>
    <dgm:cxn modelId="{3E36587C-1D0F-4B9A-A976-92CFDCAB812C}" srcId="{ED986F03-4207-4C9A-96B7-93FE950EEE53}" destId="{7116FA0C-263A-4FE0-A0D3-585C259A3D60}" srcOrd="1" destOrd="0" parTransId="{DD15DE87-9981-4574-A063-6C20F4761E9D}" sibTransId="{D8A76232-6C31-4074-AE3C-5D7C65730A46}"/>
    <dgm:cxn modelId="{49A22E93-3AA4-4A52-9242-41EDB088AC63}" srcId="{ED986F03-4207-4C9A-96B7-93FE950EEE53}" destId="{5C75936D-E6AF-4DA0-9ABB-1835C7D7B365}" srcOrd="0" destOrd="0" parTransId="{45C9ED59-0938-42D7-B64A-DD9EE2D71E16}" sibTransId="{FEF18208-6EB5-4510-BD85-300993EDD0C8}"/>
    <dgm:cxn modelId="{CDDE73A0-A003-4E12-8363-2F217C02D393}" type="presOf" srcId="{D4B3E84E-D2C9-40DD-BF25-03E05E80C266}" destId="{D0A47BC8-CA96-44CF-BE3A-D61D163595BD}" srcOrd="1" destOrd="0" presId="urn:microsoft.com/office/officeart/2005/8/layout/cycle4"/>
    <dgm:cxn modelId="{27BF69A1-624B-45E9-8504-E1E091263A9B}" type="presOf" srcId="{6344DE20-C3B1-4326-BB33-AFC6B5A57EA6}" destId="{716ED49F-832B-4549-AFC7-6043C2CA90EF}" srcOrd="1" destOrd="0" presId="urn:microsoft.com/office/officeart/2005/8/layout/cycle4"/>
    <dgm:cxn modelId="{86CF5CA5-43B1-4ACC-AC4A-EDA1C6E9A816}" type="presOf" srcId="{FDF2D958-D544-4209-B6CF-74FFBE19E898}" destId="{0EDDA647-1296-42C9-90DD-34A2B299239F}" srcOrd="0" destOrd="0" presId="urn:microsoft.com/office/officeart/2005/8/layout/cycle4"/>
    <dgm:cxn modelId="{AC5EF5A8-44DC-45C1-BA57-384072E2181E}" type="presOf" srcId="{5C75936D-E6AF-4DA0-9ABB-1835C7D7B365}" destId="{39FC9DDF-840B-4D3F-A171-1FC2EDBD1DE2}" srcOrd="0" destOrd="0" presId="urn:microsoft.com/office/officeart/2005/8/layout/cycle4"/>
    <dgm:cxn modelId="{683524B2-41F5-4CC1-BF39-EDD8F51ECE11}" srcId="{BBF60CAC-FDF2-44F5-85BE-ED49D1A9A2AA}" destId="{98957B49-D9BD-48A1-8E64-13F7BBE020B0}" srcOrd="0" destOrd="0" parTransId="{1BE583A6-2578-4CDF-B88D-4F054FE7D820}" sibTransId="{CAEC5251-81A8-434D-84B4-C492BB99C5A0}"/>
    <dgm:cxn modelId="{E6BB2CB5-50E5-4975-8F24-69AB2C1A3E5E}" type="presOf" srcId="{61E0DA69-FACE-471E-A236-4AC5B6F86864}" destId="{D0A47BC8-CA96-44CF-BE3A-D61D163595BD}" srcOrd="1" destOrd="2" presId="urn:microsoft.com/office/officeart/2005/8/layout/cycle4"/>
    <dgm:cxn modelId="{B991F7B7-36A1-4401-A65A-CF0C692238D9}" type="presOf" srcId="{109CC114-DC29-436A-B52E-6BEBADDF1BAA}" destId="{6D241A83-61F7-41A0-87CD-5EB673EA7FF3}" srcOrd="0" destOrd="0" presId="urn:microsoft.com/office/officeart/2005/8/layout/cycle4"/>
    <dgm:cxn modelId="{A2DD5DB8-DF82-41E1-A682-9760811DF797}" type="presOf" srcId="{7116FA0C-263A-4FE0-A0D3-585C259A3D60}" destId="{5663817F-4C1F-43EE-9294-90C95FB42430}" srcOrd="1" destOrd="1" presId="urn:microsoft.com/office/officeart/2005/8/layout/cycle4"/>
    <dgm:cxn modelId="{E89C07BB-1C29-4221-9C86-F1DFDDBF34A7}" type="presOf" srcId="{7A3F70D4-B30A-4877-8EF0-297AA987224E}" destId="{5294C17F-A3D7-43FE-964C-9D4A21284E70}" srcOrd="0" destOrd="1" presId="urn:microsoft.com/office/officeart/2005/8/layout/cycle4"/>
    <dgm:cxn modelId="{63E9E3BB-1584-4798-B566-95E9D16F3EC3}" type="presOf" srcId="{BBF60CAC-FDF2-44F5-85BE-ED49D1A9A2AA}" destId="{FB639262-16E2-4BAB-822E-516DDE5255FE}" srcOrd="0" destOrd="0" presId="urn:microsoft.com/office/officeart/2005/8/layout/cycle4"/>
    <dgm:cxn modelId="{FD3C69C1-E5FE-4094-8CB9-AAF5147B5849}" type="presOf" srcId="{62969F0C-E58A-4DB9-9241-71BFA5880B5E}" destId="{E53891F3-8833-408A-84B0-D54465436553}" srcOrd="0" destOrd="0" presId="urn:microsoft.com/office/officeart/2005/8/layout/cycle4"/>
    <dgm:cxn modelId="{C9C8E7C7-9266-4B6B-B206-11C71EEBEDB7}" type="presOf" srcId="{5C75936D-E6AF-4DA0-9ABB-1835C7D7B365}" destId="{5663817F-4C1F-43EE-9294-90C95FB42430}" srcOrd="1" destOrd="0" presId="urn:microsoft.com/office/officeart/2005/8/layout/cycle4"/>
    <dgm:cxn modelId="{06CB77C9-31CB-44C1-97F1-DDDA20EFD790}" srcId="{109CC114-DC29-436A-B52E-6BEBADDF1BAA}" destId="{673519D7-0FB5-4EC0-986D-A38CCE8EEEE1}" srcOrd="4" destOrd="0" parTransId="{284A8540-A684-4DF4-BD0F-6A01998B155C}" sibTransId="{109D5E20-D37D-4DB6-AD48-8C48180C4D17}"/>
    <dgm:cxn modelId="{DEB93DCC-79D5-4E6E-92D9-05C3171408E2}" type="presOf" srcId="{61E0DA69-FACE-471E-A236-4AC5B6F86864}" destId="{5294C17F-A3D7-43FE-964C-9D4A21284E70}" srcOrd="0" destOrd="2" presId="urn:microsoft.com/office/officeart/2005/8/layout/cycle4"/>
    <dgm:cxn modelId="{8FAC01D7-D5F6-4EDF-AFB8-29B9FE0852CC}" srcId="{FDF2D958-D544-4209-B6CF-74FFBE19E898}" destId="{D4B3E84E-D2C9-40DD-BF25-03E05E80C266}" srcOrd="0" destOrd="0" parTransId="{29E36790-97EC-45AD-9BB2-36D8309BB51F}" sibTransId="{3A762F9E-0C8B-435D-8AAD-B9F59D7DDA1C}"/>
    <dgm:cxn modelId="{1A3B76E7-8292-4822-B126-8D147AA2CCA6}" type="presParOf" srcId="{6D241A83-61F7-41A0-87CD-5EB673EA7FF3}" destId="{FF31109B-FE59-48CE-A355-7239DA7579B1}" srcOrd="0" destOrd="0" presId="urn:microsoft.com/office/officeart/2005/8/layout/cycle4"/>
    <dgm:cxn modelId="{722E5A19-CA65-4C80-87EA-3DDE1B1940E7}" type="presParOf" srcId="{FF31109B-FE59-48CE-A355-7239DA7579B1}" destId="{DC2AD24C-8A33-41FC-A5AB-B40142928B0E}" srcOrd="0" destOrd="0" presId="urn:microsoft.com/office/officeart/2005/8/layout/cycle4"/>
    <dgm:cxn modelId="{BF7D836C-1C0B-40F6-8CB2-E417798B14C5}" type="presParOf" srcId="{DC2AD24C-8A33-41FC-A5AB-B40142928B0E}" destId="{B2D75C24-1C95-4EBC-AB5C-7836FB2FE093}" srcOrd="0" destOrd="0" presId="urn:microsoft.com/office/officeart/2005/8/layout/cycle4"/>
    <dgm:cxn modelId="{6E609E42-231C-4E72-BF46-DBBAD2737112}" type="presParOf" srcId="{DC2AD24C-8A33-41FC-A5AB-B40142928B0E}" destId="{00D5AF86-2E53-4AE7-9E3C-3B843B5C5BEE}" srcOrd="1" destOrd="0" presId="urn:microsoft.com/office/officeart/2005/8/layout/cycle4"/>
    <dgm:cxn modelId="{BD920F9B-494B-4D9C-8A5D-552639B0A60B}" type="presParOf" srcId="{FF31109B-FE59-48CE-A355-7239DA7579B1}" destId="{731D62F5-2FC1-4B2E-B400-A396309EC427}" srcOrd="1" destOrd="0" presId="urn:microsoft.com/office/officeart/2005/8/layout/cycle4"/>
    <dgm:cxn modelId="{6670BDF0-59FA-4F0A-B768-966A4BE50144}" type="presParOf" srcId="{731D62F5-2FC1-4B2E-B400-A396309EC427}" destId="{957EA72A-F97E-4FD3-B9D5-80439E21A7F9}" srcOrd="0" destOrd="0" presId="urn:microsoft.com/office/officeart/2005/8/layout/cycle4"/>
    <dgm:cxn modelId="{D0ACF62D-12C4-4B55-906A-9A37E8B23470}" type="presParOf" srcId="{731D62F5-2FC1-4B2E-B400-A396309EC427}" destId="{716ED49F-832B-4549-AFC7-6043C2CA90EF}" srcOrd="1" destOrd="0" presId="urn:microsoft.com/office/officeart/2005/8/layout/cycle4"/>
    <dgm:cxn modelId="{6DA12E19-4FF0-4D23-B289-B69FEED8FE04}" type="presParOf" srcId="{FF31109B-FE59-48CE-A355-7239DA7579B1}" destId="{89754F65-84A9-4E2D-8A12-C8CC700D6DB4}" srcOrd="2" destOrd="0" presId="urn:microsoft.com/office/officeart/2005/8/layout/cycle4"/>
    <dgm:cxn modelId="{B78E9AF8-06C9-4C5B-B049-EEEB2BD05D2C}" type="presParOf" srcId="{89754F65-84A9-4E2D-8A12-C8CC700D6DB4}" destId="{5294C17F-A3D7-43FE-964C-9D4A21284E70}" srcOrd="0" destOrd="0" presId="urn:microsoft.com/office/officeart/2005/8/layout/cycle4"/>
    <dgm:cxn modelId="{951A064F-9539-479E-B11D-696B67FA5497}" type="presParOf" srcId="{89754F65-84A9-4E2D-8A12-C8CC700D6DB4}" destId="{D0A47BC8-CA96-44CF-BE3A-D61D163595BD}" srcOrd="1" destOrd="0" presId="urn:microsoft.com/office/officeart/2005/8/layout/cycle4"/>
    <dgm:cxn modelId="{3F05A32A-1CDE-4868-BA07-C33181C96698}" type="presParOf" srcId="{FF31109B-FE59-48CE-A355-7239DA7579B1}" destId="{05AE5AE4-20DD-4E44-AD84-143C0DE229AE}" srcOrd="3" destOrd="0" presId="urn:microsoft.com/office/officeart/2005/8/layout/cycle4"/>
    <dgm:cxn modelId="{0B1DB91A-4944-4D5E-9428-4215CD1D5A2B}" type="presParOf" srcId="{05AE5AE4-20DD-4E44-AD84-143C0DE229AE}" destId="{39FC9DDF-840B-4D3F-A171-1FC2EDBD1DE2}" srcOrd="0" destOrd="0" presId="urn:microsoft.com/office/officeart/2005/8/layout/cycle4"/>
    <dgm:cxn modelId="{B61EAB52-BE68-430A-9D2E-B654ECE38FC0}" type="presParOf" srcId="{05AE5AE4-20DD-4E44-AD84-143C0DE229AE}" destId="{5663817F-4C1F-43EE-9294-90C95FB42430}" srcOrd="1" destOrd="0" presId="urn:microsoft.com/office/officeart/2005/8/layout/cycle4"/>
    <dgm:cxn modelId="{9292B20C-06BB-4EDD-B999-2B3F544B0BEA}" type="presParOf" srcId="{FF31109B-FE59-48CE-A355-7239DA7579B1}" destId="{3B1FCB31-C460-4CA9-B9BF-CE131A2312C7}" srcOrd="4" destOrd="0" presId="urn:microsoft.com/office/officeart/2005/8/layout/cycle4"/>
    <dgm:cxn modelId="{E74D747C-1EA9-4952-893D-97D6141208BD}" type="presParOf" srcId="{6D241A83-61F7-41A0-87CD-5EB673EA7FF3}" destId="{C644044D-ACB2-4BFE-B071-9FA55920C659}" srcOrd="1" destOrd="0" presId="urn:microsoft.com/office/officeart/2005/8/layout/cycle4"/>
    <dgm:cxn modelId="{57178897-68DA-413A-BB62-A5EBE23C1B73}" type="presParOf" srcId="{C644044D-ACB2-4BFE-B071-9FA55920C659}" destId="{FB639262-16E2-4BAB-822E-516DDE5255FE}" srcOrd="0" destOrd="0" presId="urn:microsoft.com/office/officeart/2005/8/layout/cycle4"/>
    <dgm:cxn modelId="{E8909577-4AF7-41BD-BD1E-81D6C22D67DB}" type="presParOf" srcId="{C644044D-ACB2-4BFE-B071-9FA55920C659}" destId="{E53891F3-8833-408A-84B0-D54465436553}" srcOrd="1" destOrd="0" presId="urn:microsoft.com/office/officeart/2005/8/layout/cycle4"/>
    <dgm:cxn modelId="{69E49A77-CD0D-4438-877D-B2A53A4F1BA5}" type="presParOf" srcId="{C644044D-ACB2-4BFE-B071-9FA55920C659}" destId="{0EDDA647-1296-42C9-90DD-34A2B299239F}" srcOrd="2" destOrd="0" presId="urn:microsoft.com/office/officeart/2005/8/layout/cycle4"/>
    <dgm:cxn modelId="{41996F22-7C29-4A1D-934E-3305F77EBE31}" type="presParOf" srcId="{C644044D-ACB2-4BFE-B071-9FA55920C659}" destId="{C4DAB4BA-18B9-43F9-A682-1ED55DD51B6C}" srcOrd="3" destOrd="0" presId="urn:microsoft.com/office/officeart/2005/8/layout/cycle4"/>
    <dgm:cxn modelId="{DFF8CFCE-3FAC-47D3-B01D-F7A519F4F5E7}" type="presParOf" srcId="{C644044D-ACB2-4BFE-B071-9FA55920C659}" destId="{312F4389-5E9D-40C4-8892-A597C24759ED}" srcOrd="4" destOrd="0" presId="urn:microsoft.com/office/officeart/2005/8/layout/cycle4"/>
    <dgm:cxn modelId="{C1BC0EB2-E9A2-484D-9C0D-99402BE134DA}" type="presParOf" srcId="{6D241A83-61F7-41A0-87CD-5EB673EA7FF3}" destId="{4D3E2348-7BE2-4064-AA64-C10D5BC87050}" srcOrd="2" destOrd="0" presId="urn:microsoft.com/office/officeart/2005/8/layout/cycle4"/>
    <dgm:cxn modelId="{4AEED40F-2CBB-4086-B278-3D92C5D042FB}" type="presParOf" srcId="{6D241A83-61F7-41A0-87CD-5EB673EA7FF3}" destId="{CD8334C6-1F9F-446F-85F6-7EC724F4757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2FCB47-1392-4F8F-914D-96E7BC2771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765638-7B52-45C7-B144-6A97306F4F08}">
      <dgm:prSet custT="1"/>
      <dgm:spPr>
        <a:solidFill>
          <a:srgbClr val="7030A0"/>
        </a:solidFill>
      </dgm:spPr>
      <dgm:t>
        <a:bodyPr/>
        <a:lstStyle/>
        <a:p>
          <a:r>
            <a:rPr lang="en-US" sz="3600" b="1" dirty="0"/>
            <a:t>Inductive</a:t>
          </a:r>
          <a:r>
            <a:rPr lang="en-US" sz="3200" b="1" dirty="0"/>
            <a:t> </a:t>
          </a:r>
        </a:p>
        <a:p>
          <a:r>
            <a:rPr lang="en-GB" sz="2000" b="1" dirty="0"/>
            <a:t>Develop explanation</a:t>
          </a:r>
        </a:p>
      </dgm:t>
    </dgm:pt>
    <dgm:pt modelId="{921822D7-D330-4E01-9747-F36EF294B9F0}" type="parTrans" cxnId="{BECAC43A-4491-4A4B-AD87-B516F4D7232B}">
      <dgm:prSet/>
      <dgm:spPr/>
      <dgm:t>
        <a:bodyPr/>
        <a:lstStyle/>
        <a:p>
          <a:endParaRPr lang="en-GB"/>
        </a:p>
      </dgm:t>
    </dgm:pt>
    <dgm:pt modelId="{E37AB86C-3DBD-4647-B8E2-750C7A2559AF}" type="sibTrans" cxnId="{BECAC43A-4491-4A4B-AD87-B516F4D7232B}">
      <dgm:prSet/>
      <dgm:spPr/>
      <dgm:t>
        <a:bodyPr/>
        <a:lstStyle/>
        <a:p>
          <a:endParaRPr lang="en-GB"/>
        </a:p>
      </dgm:t>
    </dgm:pt>
    <dgm:pt modelId="{B20EDAD5-DC39-49DF-B39B-9DAE6EA87F7E}">
      <dgm:prSet/>
      <dgm:spPr>
        <a:solidFill>
          <a:srgbClr val="EACFEB">
            <a:alpha val="90000"/>
          </a:srgbClr>
        </a:solidFill>
      </dgm:spPr>
      <dgm:t>
        <a:bodyPr/>
        <a:lstStyle/>
        <a:p>
          <a:r>
            <a:rPr lang="en-US" b="1" dirty="0">
              <a:solidFill>
                <a:srgbClr val="7030A0"/>
              </a:solidFill>
            </a:rPr>
            <a:t>Analyzes an observed phenomenon</a:t>
          </a:r>
          <a:endParaRPr lang="en-GB" b="1" dirty="0">
            <a:solidFill>
              <a:srgbClr val="7030A0"/>
            </a:solidFill>
          </a:endParaRPr>
        </a:p>
      </dgm:t>
    </dgm:pt>
    <dgm:pt modelId="{CB3852D1-3C85-4F83-942D-E7F1DB3F984F}" type="parTrans" cxnId="{765507F2-6A13-44AE-9932-C21365644D44}">
      <dgm:prSet/>
      <dgm:spPr/>
      <dgm:t>
        <a:bodyPr/>
        <a:lstStyle/>
        <a:p>
          <a:endParaRPr lang="en-GB"/>
        </a:p>
      </dgm:t>
    </dgm:pt>
    <dgm:pt modelId="{D77B076D-E07F-436C-9DA2-B0FB3D417D51}" type="sibTrans" cxnId="{765507F2-6A13-44AE-9932-C21365644D44}">
      <dgm:prSet/>
      <dgm:spPr/>
      <dgm:t>
        <a:bodyPr/>
        <a:lstStyle/>
        <a:p>
          <a:endParaRPr lang="en-GB"/>
        </a:p>
      </dgm:t>
    </dgm:pt>
    <dgm:pt modelId="{4F6EDFB1-2B41-4296-AAF0-2CC5EBBAAF75}">
      <dgm:prSet custT="1"/>
      <dgm:spPr>
        <a:solidFill>
          <a:srgbClr val="7030A0"/>
        </a:solidFill>
      </dgm:spPr>
      <dgm:t>
        <a:bodyPr/>
        <a:lstStyle/>
        <a:p>
          <a:r>
            <a:rPr lang="en-US" sz="3600" b="1" dirty="0"/>
            <a:t>Deductive</a:t>
          </a:r>
          <a:r>
            <a:rPr lang="en-US" sz="2200" b="1" dirty="0"/>
            <a:t> </a:t>
          </a:r>
        </a:p>
        <a:p>
          <a:r>
            <a:rPr lang="en-US" sz="2000" b="1" dirty="0"/>
            <a:t>Test the validity of the explanation</a:t>
          </a:r>
          <a:endParaRPr lang="en-GB" sz="2000" dirty="0"/>
        </a:p>
      </dgm:t>
    </dgm:pt>
    <dgm:pt modelId="{648CF994-15F4-4F7F-92B9-E2B4152E5FFA}" type="parTrans" cxnId="{DA7B6A27-880E-47C4-8C22-7D33D91A05B8}">
      <dgm:prSet/>
      <dgm:spPr/>
      <dgm:t>
        <a:bodyPr/>
        <a:lstStyle/>
        <a:p>
          <a:endParaRPr lang="en-GB"/>
        </a:p>
      </dgm:t>
    </dgm:pt>
    <dgm:pt modelId="{A9B5B1F3-C735-4B33-B42B-542D9E5CCEEA}" type="sibTrans" cxnId="{DA7B6A27-880E-47C4-8C22-7D33D91A05B8}">
      <dgm:prSet/>
      <dgm:spPr/>
      <dgm:t>
        <a:bodyPr/>
        <a:lstStyle/>
        <a:p>
          <a:endParaRPr lang="en-GB"/>
        </a:p>
      </dgm:t>
    </dgm:pt>
    <dgm:pt modelId="{7AE43898-047D-44DB-9FFD-253A536B4B93}">
      <dgm:prSet/>
      <dgm:spPr>
        <a:solidFill>
          <a:srgbClr val="EACFEB">
            <a:alpha val="90000"/>
          </a:srgbClr>
        </a:solidFill>
      </dgm:spPr>
      <dgm:t>
        <a:bodyPr/>
        <a:lstStyle/>
        <a:p>
          <a:r>
            <a:rPr lang="en-US" b="1" dirty="0">
              <a:solidFill>
                <a:srgbClr val="7030A0"/>
              </a:solidFill>
            </a:rPr>
            <a:t>Verify the hypothesized principles through observations</a:t>
          </a:r>
          <a:endParaRPr lang="en-GB" b="1" dirty="0">
            <a:solidFill>
              <a:srgbClr val="7030A0"/>
            </a:solidFill>
          </a:endParaRPr>
        </a:p>
      </dgm:t>
    </dgm:pt>
    <dgm:pt modelId="{FA57D2B8-F081-4576-A15F-E59957824568}" type="parTrans" cxnId="{27334D89-E993-4313-91E0-5443FA8A5353}">
      <dgm:prSet/>
      <dgm:spPr/>
      <dgm:t>
        <a:bodyPr/>
        <a:lstStyle/>
        <a:p>
          <a:endParaRPr lang="en-GB"/>
        </a:p>
      </dgm:t>
    </dgm:pt>
    <dgm:pt modelId="{F07517B2-CE65-49C3-AE59-8C8C9480E429}" type="sibTrans" cxnId="{27334D89-E993-4313-91E0-5443FA8A5353}">
      <dgm:prSet/>
      <dgm:spPr/>
      <dgm:t>
        <a:bodyPr/>
        <a:lstStyle/>
        <a:p>
          <a:endParaRPr lang="en-GB"/>
        </a:p>
      </dgm:t>
    </dgm:pt>
    <dgm:pt modelId="{5226AEE6-D607-45F4-888D-3B876F7749A3}">
      <dgm:prSet/>
      <dgm:spPr>
        <a:solidFill>
          <a:srgbClr val="EACFEB">
            <a:alpha val="90000"/>
          </a:srgbClr>
        </a:solidFill>
      </dgm:spPr>
      <dgm:t>
        <a:bodyPr/>
        <a:lstStyle/>
        <a:p>
          <a:r>
            <a:rPr lang="en-US" b="1" dirty="0">
              <a:solidFill>
                <a:srgbClr val="7030A0"/>
              </a:solidFill>
            </a:rPr>
            <a:t>Identify the general principles, structures, or processes underlying the phenomenon</a:t>
          </a:r>
          <a:endParaRPr lang="en-GB" b="1" dirty="0">
            <a:solidFill>
              <a:srgbClr val="7030A0"/>
            </a:solidFill>
          </a:endParaRPr>
        </a:p>
      </dgm:t>
    </dgm:pt>
    <dgm:pt modelId="{2D87F85E-9656-49E1-B929-6ABE25277EB4}" type="parTrans" cxnId="{8F073415-37F7-4B5D-9689-8CC06B905E70}">
      <dgm:prSet/>
      <dgm:spPr/>
      <dgm:t>
        <a:bodyPr/>
        <a:lstStyle/>
        <a:p>
          <a:endParaRPr lang="en-GB"/>
        </a:p>
      </dgm:t>
    </dgm:pt>
    <dgm:pt modelId="{6624A921-714B-47CC-A32B-9644E62628E8}" type="sibTrans" cxnId="{8F073415-37F7-4B5D-9689-8CC06B905E70}">
      <dgm:prSet/>
      <dgm:spPr/>
      <dgm:t>
        <a:bodyPr/>
        <a:lstStyle/>
        <a:p>
          <a:endParaRPr lang="en-GB"/>
        </a:p>
      </dgm:t>
    </dgm:pt>
    <dgm:pt modelId="{AD92980A-542A-44CA-A5CA-E590709DD8A0}" type="pres">
      <dgm:prSet presAssocID="{9D2FCB47-1392-4F8F-914D-96E7BC2771A6}" presName="Name0" presStyleCnt="0">
        <dgm:presLayoutVars>
          <dgm:dir/>
          <dgm:animLvl val="lvl"/>
          <dgm:resizeHandles val="exact"/>
        </dgm:presLayoutVars>
      </dgm:prSet>
      <dgm:spPr/>
    </dgm:pt>
    <dgm:pt modelId="{6925C250-37A1-411B-8E78-BDA0DD609C7E}" type="pres">
      <dgm:prSet presAssocID="{23765638-7B52-45C7-B144-6A97306F4F08}" presName="linNode" presStyleCnt="0"/>
      <dgm:spPr/>
    </dgm:pt>
    <dgm:pt modelId="{94F6E507-1183-45B3-A64A-7D79E23EFE83}" type="pres">
      <dgm:prSet presAssocID="{23765638-7B52-45C7-B144-6A97306F4F0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6FE8DA8-66B6-46DE-AC9E-74153E263A35}" type="pres">
      <dgm:prSet presAssocID="{23765638-7B52-45C7-B144-6A97306F4F08}" presName="descendantText" presStyleLbl="alignAccFollowNode1" presStyleIdx="0" presStyleCnt="2">
        <dgm:presLayoutVars>
          <dgm:bulletEnabled val="1"/>
        </dgm:presLayoutVars>
      </dgm:prSet>
      <dgm:spPr/>
    </dgm:pt>
    <dgm:pt modelId="{41037AD2-D243-4C55-8BD7-5C6639225B91}" type="pres">
      <dgm:prSet presAssocID="{E37AB86C-3DBD-4647-B8E2-750C7A2559AF}" presName="sp" presStyleCnt="0"/>
      <dgm:spPr/>
    </dgm:pt>
    <dgm:pt modelId="{701EA912-3AD0-4A4E-B497-B235803B93A6}" type="pres">
      <dgm:prSet presAssocID="{4F6EDFB1-2B41-4296-AAF0-2CC5EBBAAF75}" presName="linNode" presStyleCnt="0"/>
      <dgm:spPr/>
    </dgm:pt>
    <dgm:pt modelId="{747AD55C-463C-48A8-8611-58EB6EB9C234}" type="pres">
      <dgm:prSet presAssocID="{4F6EDFB1-2B41-4296-AAF0-2CC5EBBAAF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F7D9833-6EF1-4EC7-8008-804D04288E9F}" type="pres">
      <dgm:prSet presAssocID="{4F6EDFB1-2B41-4296-AAF0-2CC5EBBAAF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03B4F02-1098-4EA6-A69B-24F2387BC331}" type="presOf" srcId="{7AE43898-047D-44DB-9FFD-253A536B4B93}" destId="{1F7D9833-6EF1-4EC7-8008-804D04288E9F}" srcOrd="0" destOrd="0" presId="urn:microsoft.com/office/officeart/2005/8/layout/vList5"/>
    <dgm:cxn modelId="{8F073415-37F7-4B5D-9689-8CC06B905E70}" srcId="{23765638-7B52-45C7-B144-6A97306F4F08}" destId="{5226AEE6-D607-45F4-888D-3B876F7749A3}" srcOrd="1" destOrd="0" parTransId="{2D87F85E-9656-49E1-B929-6ABE25277EB4}" sibTransId="{6624A921-714B-47CC-A32B-9644E62628E8}"/>
    <dgm:cxn modelId="{A3E9D617-C839-4049-B60C-E105313D3952}" type="presOf" srcId="{9D2FCB47-1392-4F8F-914D-96E7BC2771A6}" destId="{AD92980A-542A-44CA-A5CA-E590709DD8A0}" srcOrd="0" destOrd="0" presId="urn:microsoft.com/office/officeart/2005/8/layout/vList5"/>
    <dgm:cxn modelId="{DA7B6A27-880E-47C4-8C22-7D33D91A05B8}" srcId="{9D2FCB47-1392-4F8F-914D-96E7BC2771A6}" destId="{4F6EDFB1-2B41-4296-AAF0-2CC5EBBAAF75}" srcOrd="1" destOrd="0" parTransId="{648CF994-15F4-4F7F-92B9-E2B4152E5FFA}" sibTransId="{A9B5B1F3-C735-4B33-B42B-542D9E5CCEEA}"/>
    <dgm:cxn modelId="{BECAC43A-4491-4A4B-AD87-B516F4D7232B}" srcId="{9D2FCB47-1392-4F8F-914D-96E7BC2771A6}" destId="{23765638-7B52-45C7-B144-6A97306F4F08}" srcOrd="0" destOrd="0" parTransId="{921822D7-D330-4E01-9747-F36EF294B9F0}" sibTransId="{E37AB86C-3DBD-4647-B8E2-750C7A2559AF}"/>
    <dgm:cxn modelId="{2783475F-D1F6-4949-8D0A-77EDDE90986F}" type="presOf" srcId="{5226AEE6-D607-45F4-888D-3B876F7749A3}" destId="{16FE8DA8-66B6-46DE-AC9E-74153E263A35}" srcOrd="0" destOrd="1" presId="urn:microsoft.com/office/officeart/2005/8/layout/vList5"/>
    <dgm:cxn modelId="{47AC8546-D9E2-4BCF-8A15-305AF693EBB2}" type="presOf" srcId="{4F6EDFB1-2B41-4296-AAF0-2CC5EBBAAF75}" destId="{747AD55C-463C-48A8-8611-58EB6EB9C234}" srcOrd="0" destOrd="0" presId="urn:microsoft.com/office/officeart/2005/8/layout/vList5"/>
    <dgm:cxn modelId="{5D11436F-2F78-4BE9-83CB-B611EC614B5C}" type="presOf" srcId="{23765638-7B52-45C7-B144-6A97306F4F08}" destId="{94F6E507-1183-45B3-A64A-7D79E23EFE83}" srcOrd="0" destOrd="0" presId="urn:microsoft.com/office/officeart/2005/8/layout/vList5"/>
    <dgm:cxn modelId="{27334D89-E993-4313-91E0-5443FA8A5353}" srcId="{4F6EDFB1-2B41-4296-AAF0-2CC5EBBAAF75}" destId="{7AE43898-047D-44DB-9FFD-253A536B4B93}" srcOrd="0" destOrd="0" parTransId="{FA57D2B8-F081-4576-A15F-E59957824568}" sibTransId="{F07517B2-CE65-49C3-AE59-8C8C9480E429}"/>
    <dgm:cxn modelId="{8436FFDF-C544-42E9-A5DE-C1E6485ED7CE}" type="presOf" srcId="{B20EDAD5-DC39-49DF-B39B-9DAE6EA87F7E}" destId="{16FE8DA8-66B6-46DE-AC9E-74153E263A35}" srcOrd="0" destOrd="0" presId="urn:microsoft.com/office/officeart/2005/8/layout/vList5"/>
    <dgm:cxn modelId="{765507F2-6A13-44AE-9932-C21365644D44}" srcId="{23765638-7B52-45C7-B144-6A97306F4F08}" destId="{B20EDAD5-DC39-49DF-B39B-9DAE6EA87F7E}" srcOrd="0" destOrd="0" parTransId="{CB3852D1-3C85-4F83-942D-E7F1DB3F984F}" sibTransId="{D77B076D-E07F-436C-9DA2-B0FB3D417D51}"/>
    <dgm:cxn modelId="{D44FFE22-5338-4D18-AF9A-53A4C1AFF54E}" type="presParOf" srcId="{AD92980A-542A-44CA-A5CA-E590709DD8A0}" destId="{6925C250-37A1-411B-8E78-BDA0DD609C7E}" srcOrd="0" destOrd="0" presId="urn:microsoft.com/office/officeart/2005/8/layout/vList5"/>
    <dgm:cxn modelId="{BC746A2B-7C65-4FE8-8488-8433519F4EA1}" type="presParOf" srcId="{6925C250-37A1-411B-8E78-BDA0DD609C7E}" destId="{94F6E507-1183-45B3-A64A-7D79E23EFE83}" srcOrd="0" destOrd="0" presId="urn:microsoft.com/office/officeart/2005/8/layout/vList5"/>
    <dgm:cxn modelId="{36DD489A-026C-4C0A-86F3-E2508F825C39}" type="presParOf" srcId="{6925C250-37A1-411B-8E78-BDA0DD609C7E}" destId="{16FE8DA8-66B6-46DE-AC9E-74153E263A35}" srcOrd="1" destOrd="0" presId="urn:microsoft.com/office/officeart/2005/8/layout/vList5"/>
    <dgm:cxn modelId="{250DDCCB-3EEB-4260-A670-3C15A15E16D6}" type="presParOf" srcId="{AD92980A-542A-44CA-A5CA-E590709DD8A0}" destId="{41037AD2-D243-4C55-8BD7-5C6639225B91}" srcOrd="1" destOrd="0" presId="urn:microsoft.com/office/officeart/2005/8/layout/vList5"/>
    <dgm:cxn modelId="{6426C8EA-5A06-4AC5-B32E-57EFEC180489}" type="presParOf" srcId="{AD92980A-542A-44CA-A5CA-E590709DD8A0}" destId="{701EA912-3AD0-4A4E-B497-B235803B93A6}" srcOrd="2" destOrd="0" presId="urn:microsoft.com/office/officeart/2005/8/layout/vList5"/>
    <dgm:cxn modelId="{475A5FC8-1BC6-409B-8E8D-23958EA7F326}" type="presParOf" srcId="{701EA912-3AD0-4A4E-B497-B235803B93A6}" destId="{747AD55C-463C-48A8-8611-58EB6EB9C234}" srcOrd="0" destOrd="0" presId="urn:microsoft.com/office/officeart/2005/8/layout/vList5"/>
    <dgm:cxn modelId="{7FBD003F-7460-4263-A995-103CF5A3AE44}" type="presParOf" srcId="{701EA912-3AD0-4A4E-B497-B235803B93A6}" destId="{1F7D9833-6EF1-4EC7-8008-804D04288E9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2E4E1D-F981-403E-8A1D-ABA5A255964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045F3CE-C185-4674-9FBE-9C5057E466C5}">
      <dgm:prSet custT="1"/>
      <dgm:spPr>
        <a:solidFill>
          <a:srgbClr val="7030A0"/>
        </a:solidFill>
      </dgm:spPr>
      <dgm:t>
        <a:bodyPr/>
        <a:lstStyle/>
        <a:p>
          <a:r>
            <a:rPr lang="en-US" sz="1000" b="1" dirty="0"/>
            <a:t>Observation</a:t>
          </a:r>
          <a:endParaRPr lang="en-GB" sz="1000" b="1" dirty="0"/>
        </a:p>
      </dgm:t>
    </dgm:pt>
    <dgm:pt modelId="{155CEE90-486D-4B60-AFF5-3B3E34A5DD6C}" type="parTrans" cxnId="{4A9592C6-FCA4-4C9C-882B-6E400CDBAA14}">
      <dgm:prSet/>
      <dgm:spPr/>
      <dgm:t>
        <a:bodyPr/>
        <a:lstStyle/>
        <a:p>
          <a:endParaRPr lang="en-GB"/>
        </a:p>
      </dgm:t>
    </dgm:pt>
    <dgm:pt modelId="{40576D14-4049-4D82-95B4-95B854DC156F}" type="sibTrans" cxnId="{4A9592C6-FCA4-4C9C-882B-6E400CDBAA14}">
      <dgm:prSet/>
      <dgm:spPr/>
      <dgm:t>
        <a:bodyPr/>
        <a:lstStyle/>
        <a:p>
          <a:endParaRPr lang="en-GB"/>
        </a:p>
      </dgm:t>
    </dgm:pt>
    <dgm:pt modelId="{67816746-4362-4798-BACF-E2A6F18A933B}">
      <dgm:prSet custT="1"/>
      <dgm:spPr>
        <a:solidFill>
          <a:srgbClr val="7030A0"/>
        </a:solidFill>
      </dgm:spPr>
      <dgm:t>
        <a:bodyPr/>
        <a:lstStyle/>
        <a:p>
          <a:r>
            <a:rPr lang="en-US" sz="1000" b="1" dirty="0"/>
            <a:t>Pattern</a:t>
          </a:r>
          <a:endParaRPr lang="en-GB" sz="1000" b="1" dirty="0"/>
        </a:p>
      </dgm:t>
    </dgm:pt>
    <dgm:pt modelId="{643C63F5-2033-425E-89E0-12BB837A45D8}" type="parTrans" cxnId="{8B5539A4-2744-44E7-BFE5-F23C6599E83C}">
      <dgm:prSet/>
      <dgm:spPr/>
      <dgm:t>
        <a:bodyPr/>
        <a:lstStyle/>
        <a:p>
          <a:endParaRPr lang="en-GB"/>
        </a:p>
      </dgm:t>
    </dgm:pt>
    <dgm:pt modelId="{74A50EC2-D77C-4B64-B140-BE0760C28794}" type="sibTrans" cxnId="{8B5539A4-2744-44E7-BFE5-F23C6599E83C}">
      <dgm:prSet/>
      <dgm:spPr/>
      <dgm:t>
        <a:bodyPr/>
        <a:lstStyle/>
        <a:p>
          <a:endParaRPr lang="en-GB"/>
        </a:p>
      </dgm:t>
    </dgm:pt>
    <dgm:pt modelId="{CF16B4ED-F5DA-4FB0-B0C2-CEB5003761D9}">
      <dgm:prSet custT="1"/>
      <dgm:spPr>
        <a:solidFill>
          <a:srgbClr val="7030A0"/>
        </a:solidFill>
      </dgm:spPr>
      <dgm:t>
        <a:bodyPr/>
        <a:lstStyle/>
        <a:p>
          <a:r>
            <a:rPr lang="en-US" sz="1000" b="1"/>
            <a:t>Theory</a:t>
          </a:r>
          <a:endParaRPr lang="en-GB" sz="1000" b="1"/>
        </a:p>
      </dgm:t>
    </dgm:pt>
    <dgm:pt modelId="{7FB5252F-0A1A-4B72-8541-5900C6208235}" type="parTrans" cxnId="{71A78370-8619-4FBF-A1A9-5E90B1B15219}">
      <dgm:prSet/>
      <dgm:spPr/>
      <dgm:t>
        <a:bodyPr/>
        <a:lstStyle/>
        <a:p>
          <a:endParaRPr lang="en-GB"/>
        </a:p>
      </dgm:t>
    </dgm:pt>
    <dgm:pt modelId="{2370DAB6-1CFB-45BD-9C06-B44A899F3B6D}" type="sibTrans" cxnId="{71A78370-8619-4FBF-A1A9-5E90B1B15219}">
      <dgm:prSet/>
      <dgm:spPr/>
      <dgm:t>
        <a:bodyPr/>
        <a:lstStyle/>
        <a:p>
          <a:endParaRPr lang="en-GB"/>
        </a:p>
      </dgm:t>
    </dgm:pt>
    <dgm:pt modelId="{C8C07A2A-97BE-4E33-8EEE-C286FED35EBF}">
      <dgm:prSet custT="1"/>
      <dgm:spPr>
        <a:solidFill>
          <a:srgbClr val="7030A0"/>
        </a:solidFill>
      </dgm:spPr>
      <dgm:t>
        <a:bodyPr/>
        <a:lstStyle/>
        <a:p>
          <a:r>
            <a:rPr lang="en-US" sz="1000" b="1"/>
            <a:t>Hypothesis </a:t>
          </a:r>
          <a:endParaRPr lang="en-GB" sz="1000" b="1"/>
        </a:p>
      </dgm:t>
    </dgm:pt>
    <dgm:pt modelId="{04A339CD-7594-470C-9877-0E5A083A2F97}" type="parTrans" cxnId="{154A04C0-6344-4406-8FD0-020E5215BADD}">
      <dgm:prSet/>
      <dgm:spPr/>
      <dgm:t>
        <a:bodyPr/>
        <a:lstStyle/>
        <a:p>
          <a:endParaRPr lang="en-GB"/>
        </a:p>
      </dgm:t>
    </dgm:pt>
    <dgm:pt modelId="{21A78023-F98A-4303-A843-934B9395E7D0}" type="sibTrans" cxnId="{154A04C0-6344-4406-8FD0-020E5215BADD}">
      <dgm:prSet/>
      <dgm:spPr/>
      <dgm:t>
        <a:bodyPr/>
        <a:lstStyle/>
        <a:p>
          <a:endParaRPr lang="en-GB"/>
        </a:p>
      </dgm:t>
    </dgm:pt>
    <dgm:pt modelId="{EE9AA639-BC24-418F-B51D-AC3E0A279545}" type="pres">
      <dgm:prSet presAssocID="{3A2E4E1D-F981-403E-8A1D-ABA5A2559641}" presName="CompostProcess" presStyleCnt="0">
        <dgm:presLayoutVars>
          <dgm:dir/>
          <dgm:resizeHandles val="exact"/>
        </dgm:presLayoutVars>
      </dgm:prSet>
      <dgm:spPr/>
    </dgm:pt>
    <dgm:pt modelId="{8A485862-DCFB-4013-BEA3-D5FC19D1BA4B}" type="pres">
      <dgm:prSet presAssocID="{3A2E4E1D-F981-403E-8A1D-ABA5A2559641}" presName="arrow" presStyleLbl="bgShp" presStyleIdx="0" presStyleCnt="1" custScaleX="117647"/>
      <dgm:spPr>
        <a:solidFill>
          <a:srgbClr val="EACFEB"/>
        </a:solidFill>
      </dgm:spPr>
    </dgm:pt>
    <dgm:pt modelId="{32E250BB-1CAD-4F69-8696-9A7CABEC7C54}" type="pres">
      <dgm:prSet presAssocID="{3A2E4E1D-F981-403E-8A1D-ABA5A2559641}" presName="linearProcess" presStyleCnt="0"/>
      <dgm:spPr/>
    </dgm:pt>
    <dgm:pt modelId="{1BD983EC-B70F-4C52-9278-C35CD71E914A}" type="pres">
      <dgm:prSet presAssocID="{4045F3CE-C185-4674-9FBE-9C5057E466C5}" presName="textNode" presStyleLbl="node1" presStyleIdx="0" presStyleCnt="4">
        <dgm:presLayoutVars>
          <dgm:bulletEnabled val="1"/>
        </dgm:presLayoutVars>
      </dgm:prSet>
      <dgm:spPr/>
    </dgm:pt>
    <dgm:pt modelId="{612859C8-E838-42A1-B160-DE401538DE38}" type="pres">
      <dgm:prSet presAssocID="{40576D14-4049-4D82-95B4-95B854DC156F}" presName="sibTrans" presStyleCnt="0"/>
      <dgm:spPr/>
    </dgm:pt>
    <dgm:pt modelId="{F41CC94B-8442-4F4B-B8C6-7CBA1402C8C4}" type="pres">
      <dgm:prSet presAssocID="{67816746-4362-4798-BACF-E2A6F18A933B}" presName="textNode" presStyleLbl="node1" presStyleIdx="1" presStyleCnt="4">
        <dgm:presLayoutVars>
          <dgm:bulletEnabled val="1"/>
        </dgm:presLayoutVars>
      </dgm:prSet>
      <dgm:spPr/>
    </dgm:pt>
    <dgm:pt modelId="{E08534E7-1783-4B7B-BDD4-29D59A50C33F}" type="pres">
      <dgm:prSet presAssocID="{74A50EC2-D77C-4B64-B140-BE0760C28794}" presName="sibTrans" presStyleCnt="0"/>
      <dgm:spPr/>
    </dgm:pt>
    <dgm:pt modelId="{FC8F34CD-49F6-495D-9474-7C79E4091365}" type="pres">
      <dgm:prSet presAssocID="{CF16B4ED-F5DA-4FB0-B0C2-CEB5003761D9}" presName="textNode" presStyleLbl="node1" presStyleIdx="2" presStyleCnt="4">
        <dgm:presLayoutVars>
          <dgm:bulletEnabled val="1"/>
        </dgm:presLayoutVars>
      </dgm:prSet>
      <dgm:spPr/>
    </dgm:pt>
    <dgm:pt modelId="{6F1E4FCE-CD63-4C1C-9F2A-C681B3A57D4C}" type="pres">
      <dgm:prSet presAssocID="{2370DAB6-1CFB-45BD-9C06-B44A899F3B6D}" presName="sibTrans" presStyleCnt="0"/>
      <dgm:spPr/>
    </dgm:pt>
    <dgm:pt modelId="{C098C066-7949-4AF9-8A02-8362F8C0E3D3}" type="pres">
      <dgm:prSet presAssocID="{C8C07A2A-97BE-4E33-8EEE-C286FED35EB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21E3718-6C4A-49AC-8BC7-33887E1B6855}" type="presOf" srcId="{C8C07A2A-97BE-4E33-8EEE-C286FED35EBF}" destId="{C098C066-7949-4AF9-8A02-8362F8C0E3D3}" srcOrd="0" destOrd="0" presId="urn:microsoft.com/office/officeart/2005/8/layout/hProcess9"/>
    <dgm:cxn modelId="{2E8DFE20-C856-4A49-BD82-0CA32AC83F37}" type="presOf" srcId="{67816746-4362-4798-BACF-E2A6F18A933B}" destId="{F41CC94B-8442-4F4B-B8C6-7CBA1402C8C4}" srcOrd="0" destOrd="0" presId="urn:microsoft.com/office/officeart/2005/8/layout/hProcess9"/>
    <dgm:cxn modelId="{0B067A3C-B35D-4E7D-B2DB-6F58B08130E0}" type="presOf" srcId="{4045F3CE-C185-4674-9FBE-9C5057E466C5}" destId="{1BD983EC-B70F-4C52-9278-C35CD71E914A}" srcOrd="0" destOrd="0" presId="urn:microsoft.com/office/officeart/2005/8/layout/hProcess9"/>
    <dgm:cxn modelId="{BD214F5E-AFAB-4B52-9771-2C84BA832BBE}" type="presOf" srcId="{CF16B4ED-F5DA-4FB0-B0C2-CEB5003761D9}" destId="{FC8F34CD-49F6-495D-9474-7C79E4091365}" srcOrd="0" destOrd="0" presId="urn:microsoft.com/office/officeart/2005/8/layout/hProcess9"/>
    <dgm:cxn modelId="{71A78370-8619-4FBF-A1A9-5E90B1B15219}" srcId="{3A2E4E1D-F981-403E-8A1D-ABA5A2559641}" destId="{CF16B4ED-F5DA-4FB0-B0C2-CEB5003761D9}" srcOrd="2" destOrd="0" parTransId="{7FB5252F-0A1A-4B72-8541-5900C6208235}" sibTransId="{2370DAB6-1CFB-45BD-9C06-B44A899F3B6D}"/>
    <dgm:cxn modelId="{8B5539A4-2744-44E7-BFE5-F23C6599E83C}" srcId="{3A2E4E1D-F981-403E-8A1D-ABA5A2559641}" destId="{67816746-4362-4798-BACF-E2A6F18A933B}" srcOrd="1" destOrd="0" parTransId="{643C63F5-2033-425E-89E0-12BB837A45D8}" sibTransId="{74A50EC2-D77C-4B64-B140-BE0760C28794}"/>
    <dgm:cxn modelId="{39CB4DBC-45D6-45D5-9305-EE5E08490CA7}" type="presOf" srcId="{3A2E4E1D-F981-403E-8A1D-ABA5A2559641}" destId="{EE9AA639-BC24-418F-B51D-AC3E0A279545}" srcOrd="0" destOrd="0" presId="urn:microsoft.com/office/officeart/2005/8/layout/hProcess9"/>
    <dgm:cxn modelId="{154A04C0-6344-4406-8FD0-020E5215BADD}" srcId="{3A2E4E1D-F981-403E-8A1D-ABA5A2559641}" destId="{C8C07A2A-97BE-4E33-8EEE-C286FED35EBF}" srcOrd="3" destOrd="0" parTransId="{04A339CD-7594-470C-9877-0E5A083A2F97}" sibTransId="{21A78023-F98A-4303-A843-934B9395E7D0}"/>
    <dgm:cxn modelId="{4A9592C6-FCA4-4C9C-882B-6E400CDBAA14}" srcId="{3A2E4E1D-F981-403E-8A1D-ABA5A2559641}" destId="{4045F3CE-C185-4674-9FBE-9C5057E466C5}" srcOrd="0" destOrd="0" parTransId="{155CEE90-486D-4B60-AFF5-3B3E34A5DD6C}" sibTransId="{40576D14-4049-4D82-95B4-95B854DC156F}"/>
    <dgm:cxn modelId="{7B32EA63-36B7-4EC9-A195-0AE56EFB23E3}" type="presParOf" srcId="{EE9AA639-BC24-418F-B51D-AC3E0A279545}" destId="{8A485862-DCFB-4013-BEA3-D5FC19D1BA4B}" srcOrd="0" destOrd="0" presId="urn:microsoft.com/office/officeart/2005/8/layout/hProcess9"/>
    <dgm:cxn modelId="{00B9312E-547B-4527-B5BF-DE30E91EBF40}" type="presParOf" srcId="{EE9AA639-BC24-418F-B51D-AC3E0A279545}" destId="{32E250BB-1CAD-4F69-8696-9A7CABEC7C54}" srcOrd="1" destOrd="0" presId="urn:microsoft.com/office/officeart/2005/8/layout/hProcess9"/>
    <dgm:cxn modelId="{9313B6B2-1FCC-4C50-A439-2388586CFA0A}" type="presParOf" srcId="{32E250BB-1CAD-4F69-8696-9A7CABEC7C54}" destId="{1BD983EC-B70F-4C52-9278-C35CD71E914A}" srcOrd="0" destOrd="0" presId="urn:microsoft.com/office/officeart/2005/8/layout/hProcess9"/>
    <dgm:cxn modelId="{50C1D8EF-DCD0-4B88-A641-A92F1E821CB5}" type="presParOf" srcId="{32E250BB-1CAD-4F69-8696-9A7CABEC7C54}" destId="{612859C8-E838-42A1-B160-DE401538DE38}" srcOrd="1" destOrd="0" presId="urn:microsoft.com/office/officeart/2005/8/layout/hProcess9"/>
    <dgm:cxn modelId="{DFF7D6DA-84A5-4682-BDB3-F2752612CEAB}" type="presParOf" srcId="{32E250BB-1CAD-4F69-8696-9A7CABEC7C54}" destId="{F41CC94B-8442-4F4B-B8C6-7CBA1402C8C4}" srcOrd="2" destOrd="0" presId="urn:microsoft.com/office/officeart/2005/8/layout/hProcess9"/>
    <dgm:cxn modelId="{57279959-4A98-4108-9FD2-C20F1C289CFA}" type="presParOf" srcId="{32E250BB-1CAD-4F69-8696-9A7CABEC7C54}" destId="{E08534E7-1783-4B7B-BDD4-29D59A50C33F}" srcOrd="3" destOrd="0" presId="urn:microsoft.com/office/officeart/2005/8/layout/hProcess9"/>
    <dgm:cxn modelId="{B2166B2D-D54C-46BB-BDC2-DACDF79506AF}" type="presParOf" srcId="{32E250BB-1CAD-4F69-8696-9A7CABEC7C54}" destId="{FC8F34CD-49F6-495D-9474-7C79E4091365}" srcOrd="4" destOrd="0" presId="urn:microsoft.com/office/officeart/2005/8/layout/hProcess9"/>
    <dgm:cxn modelId="{9F8F0DDC-5C86-4C94-BB58-F0298973E135}" type="presParOf" srcId="{32E250BB-1CAD-4F69-8696-9A7CABEC7C54}" destId="{6F1E4FCE-CD63-4C1C-9F2A-C681B3A57D4C}" srcOrd="5" destOrd="0" presId="urn:microsoft.com/office/officeart/2005/8/layout/hProcess9"/>
    <dgm:cxn modelId="{2B1C4A14-F8FE-4B38-9E40-5CD65FF6B624}" type="presParOf" srcId="{32E250BB-1CAD-4F69-8696-9A7CABEC7C54}" destId="{C098C066-7949-4AF9-8A02-8362F8C0E3D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FF9BF5-4025-4652-84D4-57494997FF9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CCA360-8965-4244-B106-5146020F0977}">
      <dgm:prSet/>
      <dgm:spPr>
        <a:solidFill>
          <a:srgbClr val="7030A0"/>
        </a:solidFill>
      </dgm:spPr>
      <dgm:t>
        <a:bodyPr/>
        <a:lstStyle/>
        <a:p>
          <a:r>
            <a:rPr lang="en-US" b="1" i="0" baseline="0" dirty="0"/>
            <a:t>Theory</a:t>
          </a:r>
          <a:endParaRPr lang="en-GB" b="1" dirty="0"/>
        </a:p>
      </dgm:t>
    </dgm:pt>
    <dgm:pt modelId="{3F4A6F2D-4A9D-437B-A950-89745C06A185}" type="parTrans" cxnId="{BEBBEDE1-50F4-480D-8AA8-B824B1A30819}">
      <dgm:prSet/>
      <dgm:spPr/>
      <dgm:t>
        <a:bodyPr/>
        <a:lstStyle/>
        <a:p>
          <a:endParaRPr lang="en-GB"/>
        </a:p>
      </dgm:t>
    </dgm:pt>
    <dgm:pt modelId="{B62B45C6-F8DB-4C35-9783-78E430115C32}" type="sibTrans" cxnId="{BEBBEDE1-50F4-480D-8AA8-B824B1A30819}">
      <dgm:prSet/>
      <dgm:spPr/>
      <dgm:t>
        <a:bodyPr/>
        <a:lstStyle/>
        <a:p>
          <a:endParaRPr lang="en-GB"/>
        </a:p>
      </dgm:t>
    </dgm:pt>
    <dgm:pt modelId="{7BD90E2F-6CC0-421F-8EC8-FF379B12E916}">
      <dgm:prSet/>
      <dgm:spPr>
        <a:solidFill>
          <a:srgbClr val="7030A0"/>
        </a:solidFill>
      </dgm:spPr>
      <dgm:t>
        <a:bodyPr/>
        <a:lstStyle/>
        <a:p>
          <a:r>
            <a:rPr lang="en-US" b="1" i="0" baseline="0" dirty="0"/>
            <a:t>Hypothesis</a:t>
          </a:r>
          <a:endParaRPr lang="en-GB" b="1" dirty="0"/>
        </a:p>
      </dgm:t>
    </dgm:pt>
    <dgm:pt modelId="{11FC7DBA-DAC9-4A1B-8507-78088E68A278}" type="parTrans" cxnId="{088737A4-DCE1-4549-A6C7-B05FDABAA0B3}">
      <dgm:prSet/>
      <dgm:spPr/>
      <dgm:t>
        <a:bodyPr/>
        <a:lstStyle/>
        <a:p>
          <a:endParaRPr lang="en-GB"/>
        </a:p>
      </dgm:t>
    </dgm:pt>
    <dgm:pt modelId="{6280D9AA-06D8-419E-9E6B-EB17983DD300}" type="sibTrans" cxnId="{088737A4-DCE1-4549-A6C7-B05FDABAA0B3}">
      <dgm:prSet/>
      <dgm:spPr/>
      <dgm:t>
        <a:bodyPr/>
        <a:lstStyle/>
        <a:p>
          <a:endParaRPr lang="en-GB"/>
        </a:p>
      </dgm:t>
    </dgm:pt>
    <dgm:pt modelId="{95B0E693-7DA5-41C9-9381-04367D90F1A1}">
      <dgm:prSet/>
      <dgm:spPr>
        <a:solidFill>
          <a:srgbClr val="7030A0"/>
        </a:solidFill>
      </dgm:spPr>
      <dgm:t>
        <a:bodyPr/>
        <a:lstStyle/>
        <a:p>
          <a:r>
            <a:rPr lang="en-US" b="1" i="0" baseline="0" dirty="0"/>
            <a:t>Observation</a:t>
          </a:r>
          <a:endParaRPr lang="en-GB" b="1" dirty="0"/>
        </a:p>
      </dgm:t>
    </dgm:pt>
    <dgm:pt modelId="{84A1294F-CD7C-4587-92B2-45D021940785}" type="parTrans" cxnId="{C12F1A3C-2B68-48F3-BF4D-A36257D64F2A}">
      <dgm:prSet/>
      <dgm:spPr/>
      <dgm:t>
        <a:bodyPr/>
        <a:lstStyle/>
        <a:p>
          <a:endParaRPr lang="en-GB"/>
        </a:p>
      </dgm:t>
    </dgm:pt>
    <dgm:pt modelId="{EE9EB0C0-AD2E-447C-92C1-6C0C1C095EE8}" type="sibTrans" cxnId="{C12F1A3C-2B68-48F3-BF4D-A36257D64F2A}">
      <dgm:prSet/>
      <dgm:spPr/>
      <dgm:t>
        <a:bodyPr/>
        <a:lstStyle/>
        <a:p>
          <a:endParaRPr lang="en-GB"/>
        </a:p>
      </dgm:t>
    </dgm:pt>
    <dgm:pt modelId="{C79FF936-7542-4E5F-9DD4-171A3089025E}">
      <dgm:prSet/>
      <dgm:spPr>
        <a:solidFill>
          <a:srgbClr val="7030A0"/>
        </a:solidFill>
      </dgm:spPr>
      <dgm:t>
        <a:bodyPr/>
        <a:lstStyle/>
        <a:p>
          <a:r>
            <a:rPr lang="en-US" b="1" i="0" baseline="0" dirty="0"/>
            <a:t>Confirmation</a:t>
          </a:r>
          <a:endParaRPr lang="en-GB" b="1" dirty="0"/>
        </a:p>
      </dgm:t>
    </dgm:pt>
    <dgm:pt modelId="{9A2A0F5E-4BCC-4AD0-A24A-37D149B78AF9}" type="parTrans" cxnId="{85BAA5FF-E403-4A3E-BD30-BF47DB9A6A5F}">
      <dgm:prSet/>
      <dgm:spPr/>
      <dgm:t>
        <a:bodyPr/>
        <a:lstStyle/>
        <a:p>
          <a:endParaRPr lang="en-GB"/>
        </a:p>
      </dgm:t>
    </dgm:pt>
    <dgm:pt modelId="{D4D23661-FD6B-4796-B734-66933D6DC3B2}" type="sibTrans" cxnId="{85BAA5FF-E403-4A3E-BD30-BF47DB9A6A5F}">
      <dgm:prSet/>
      <dgm:spPr/>
      <dgm:t>
        <a:bodyPr/>
        <a:lstStyle/>
        <a:p>
          <a:endParaRPr lang="en-GB"/>
        </a:p>
      </dgm:t>
    </dgm:pt>
    <dgm:pt modelId="{BFD9D4CE-3B77-40EA-874B-D1A9268D381E}" type="pres">
      <dgm:prSet presAssocID="{19FF9BF5-4025-4652-84D4-57494997FF91}" presName="CompostProcess" presStyleCnt="0">
        <dgm:presLayoutVars>
          <dgm:dir/>
          <dgm:resizeHandles val="exact"/>
        </dgm:presLayoutVars>
      </dgm:prSet>
      <dgm:spPr/>
    </dgm:pt>
    <dgm:pt modelId="{FCA4677C-B956-440A-933B-DAD1846F4B29}" type="pres">
      <dgm:prSet presAssocID="{19FF9BF5-4025-4652-84D4-57494997FF91}" presName="arrow" presStyleLbl="bgShp" presStyleIdx="0" presStyleCnt="1" custScaleX="117647" custLinFactNeighborX="-31155" custLinFactNeighborY="-1859"/>
      <dgm:spPr>
        <a:solidFill>
          <a:srgbClr val="EACFEB"/>
        </a:solidFill>
      </dgm:spPr>
    </dgm:pt>
    <dgm:pt modelId="{D80E3A4D-C75E-429B-888F-BB9FEAEDDBAA}" type="pres">
      <dgm:prSet presAssocID="{19FF9BF5-4025-4652-84D4-57494997FF91}" presName="linearProcess" presStyleCnt="0"/>
      <dgm:spPr/>
    </dgm:pt>
    <dgm:pt modelId="{539F4391-DA07-488E-A59A-61FA7A333E09}" type="pres">
      <dgm:prSet presAssocID="{13CCA360-8965-4244-B106-5146020F0977}" presName="textNode" presStyleLbl="node1" presStyleIdx="0" presStyleCnt="4">
        <dgm:presLayoutVars>
          <dgm:bulletEnabled val="1"/>
        </dgm:presLayoutVars>
      </dgm:prSet>
      <dgm:spPr/>
    </dgm:pt>
    <dgm:pt modelId="{52DA8B3E-9BE3-46DE-B996-10473147EF75}" type="pres">
      <dgm:prSet presAssocID="{B62B45C6-F8DB-4C35-9783-78E430115C32}" presName="sibTrans" presStyleCnt="0"/>
      <dgm:spPr/>
    </dgm:pt>
    <dgm:pt modelId="{DA646D18-47D0-482A-83F9-523C85766C80}" type="pres">
      <dgm:prSet presAssocID="{7BD90E2F-6CC0-421F-8EC8-FF379B12E916}" presName="textNode" presStyleLbl="node1" presStyleIdx="1" presStyleCnt="4">
        <dgm:presLayoutVars>
          <dgm:bulletEnabled val="1"/>
        </dgm:presLayoutVars>
      </dgm:prSet>
      <dgm:spPr/>
    </dgm:pt>
    <dgm:pt modelId="{22F00F52-B8E8-4505-9F23-2816B57FA74D}" type="pres">
      <dgm:prSet presAssocID="{6280D9AA-06D8-419E-9E6B-EB17983DD300}" presName="sibTrans" presStyleCnt="0"/>
      <dgm:spPr/>
    </dgm:pt>
    <dgm:pt modelId="{D9D07198-A0B6-4369-8676-BEEAC009BA8A}" type="pres">
      <dgm:prSet presAssocID="{95B0E693-7DA5-41C9-9381-04367D90F1A1}" presName="textNode" presStyleLbl="node1" presStyleIdx="2" presStyleCnt="4" custLinFactNeighborX="32982" custLinFactNeighborY="1938">
        <dgm:presLayoutVars>
          <dgm:bulletEnabled val="1"/>
        </dgm:presLayoutVars>
      </dgm:prSet>
      <dgm:spPr/>
    </dgm:pt>
    <dgm:pt modelId="{9E2BB621-3369-4E1A-A4A8-2179EA79BF15}" type="pres">
      <dgm:prSet presAssocID="{EE9EB0C0-AD2E-447C-92C1-6C0C1C095EE8}" presName="sibTrans" presStyleCnt="0"/>
      <dgm:spPr/>
    </dgm:pt>
    <dgm:pt modelId="{F9943C6D-EB03-4384-82C4-10AFE8AC1777}" type="pres">
      <dgm:prSet presAssocID="{C79FF936-7542-4E5F-9DD4-171A3089025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12F1A3C-2B68-48F3-BF4D-A36257D64F2A}" srcId="{19FF9BF5-4025-4652-84D4-57494997FF91}" destId="{95B0E693-7DA5-41C9-9381-04367D90F1A1}" srcOrd="2" destOrd="0" parTransId="{84A1294F-CD7C-4587-92B2-45D021940785}" sibTransId="{EE9EB0C0-AD2E-447C-92C1-6C0C1C095EE8}"/>
    <dgm:cxn modelId="{DBAED568-24BF-4DB4-9FA9-A2CDF3756F77}" type="presOf" srcId="{19FF9BF5-4025-4652-84D4-57494997FF91}" destId="{BFD9D4CE-3B77-40EA-874B-D1A9268D381E}" srcOrd="0" destOrd="0" presId="urn:microsoft.com/office/officeart/2005/8/layout/hProcess9"/>
    <dgm:cxn modelId="{2DAF8653-C65B-47EE-9E7B-AFB121AD9899}" type="presOf" srcId="{95B0E693-7DA5-41C9-9381-04367D90F1A1}" destId="{D9D07198-A0B6-4369-8676-BEEAC009BA8A}" srcOrd="0" destOrd="0" presId="urn:microsoft.com/office/officeart/2005/8/layout/hProcess9"/>
    <dgm:cxn modelId="{088737A4-DCE1-4549-A6C7-B05FDABAA0B3}" srcId="{19FF9BF5-4025-4652-84D4-57494997FF91}" destId="{7BD90E2F-6CC0-421F-8EC8-FF379B12E916}" srcOrd="1" destOrd="0" parTransId="{11FC7DBA-DAC9-4A1B-8507-78088E68A278}" sibTransId="{6280D9AA-06D8-419E-9E6B-EB17983DD300}"/>
    <dgm:cxn modelId="{8DB7B6AB-7682-4180-AC74-2ADB43DA4070}" type="presOf" srcId="{C79FF936-7542-4E5F-9DD4-171A3089025E}" destId="{F9943C6D-EB03-4384-82C4-10AFE8AC1777}" srcOrd="0" destOrd="0" presId="urn:microsoft.com/office/officeart/2005/8/layout/hProcess9"/>
    <dgm:cxn modelId="{390000D6-2759-4A19-9065-C017554E087C}" type="presOf" srcId="{7BD90E2F-6CC0-421F-8EC8-FF379B12E916}" destId="{DA646D18-47D0-482A-83F9-523C85766C80}" srcOrd="0" destOrd="0" presId="urn:microsoft.com/office/officeart/2005/8/layout/hProcess9"/>
    <dgm:cxn modelId="{BEBBEDE1-50F4-480D-8AA8-B824B1A30819}" srcId="{19FF9BF5-4025-4652-84D4-57494997FF91}" destId="{13CCA360-8965-4244-B106-5146020F0977}" srcOrd="0" destOrd="0" parTransId="{3F4A6F2D-4A9D-437B-A950-89745C06A185}" sibTransId="{B62B45C6-F8DB-4C35-9783-78E430115C32}"/>
    <dgm:cxn modelId="{B8C1E0E3-2D49-49F5-BB4D-9DE70264E20E}" type="presOf" srcId="{13CCA360-8965-4244-B106-5146020F0977}" destId="{539F4391-DA07-488E-A59A-61FA7A333E09}" srcOrd="0" destOrd="0" presId="urn:microsoft.com/office/officeart/2005/8/layout/hProcess9"/>
    <dgm:cxn modelId="{85BAA5FF-E403-4A3E-BD30-BF47DB9A6A5F}" srcId="{19FF9BF5-4025-4652-84D4-57494997FF91}" destId="{C79FF936-7542-4E5F-9DD4-171A3089025E}" srcOrd="3" destOrd="0" parTransId="{9A2A0F5E-4BCC-4AD0-A24A-37D149B78AF9}" sibTransId="{D4D23661-FD6B-4796-B734-66933D6DC3B2}"/>
    <dgm:cxn modelId="{6D75E34A-5C5F-4219-92A7-7085D0D1BFE4}" type="presParOf" srcId="{BFD9D4CE-3B77-40EA-874B-D1A9268D381E}" destId="{FCA4677C-B956-440A-933B-DAD1846F4B29}" srcOrd="0" destOrd="0" presId="urn:microsoft.com/office/officeart/2005/8/layout/hProcess9"/>
    <dgm:cxn modelId="{97B45C5D-5DAA-4BD0-83CC-EF414075A75B}" type="presParOf" srcId="{BFD9D4CE-3B77-40EA-874B-D1A9268D381E}" destId="{D80E3A4D-C75E-429B-888F-BB9FEAEDDBAA}" srcOrd="1" destOrd="0" presId="urn:microsoft.com/office/officeart/2005/8/layout/hProcess9"/>
    <dgm:cxn modelId="{B5D3673A-C35E-4D43-B34A-33E01483D26D}" type="presParOf" srcId="{D80E3A4D-C75E-429B-888F-BB9FEAEDDBAA}" destId="{539F4391-DA07-488E-A59A-61FA7A333E09}" srcOrd="0" destOrd="0" presId="urn:microsoft.com/office/officeart/2005/8/layout/hProcess9"/>
    <dgm:cxn modelId="{34263EC3-4254-42ED-AB1B-77BD59E9E180}" type="presParOf" srcId="{D80E3A4D-C75E-429B-888F-BB9FEAEDDBAA}" destId="{52DA8B3E-9BE3-46DE-B996-10473147EF75}" srcOrd="1" destOrd="0" presId="urn:microsoft.com/office/officeart/2005/8/layout/hProcess9"/>
    <dgm:cxn modelId="{268B6656-4F4B-49B2-B6AD-DA5953479E6D}" type="presParOf" srcId="{D80E3A4D-C75E-429B-888F-BB9FEAEDDBAA}" destId="{DA646D18-47D0-482A-83F9-523C85766C80}" srcOrd="2" destOrd="0" presId="urn:microsoft.com/office/officeart/2005/8/layout/hProcess9"/>
    <dgm:cxn modelId="{F63896D0-0624-4990-803F-EB05D46E2911}" type="presParOf" srcId="{D80E3A4D-C75E-429B-888F-BB9FEAEDDBAA}" destId="{22F00F52-B8E8-4505-9F23-2816B57FA74D}" srcOrd="3" destOrd="0" presId="urn:microsoft.com/office/officeart/2005/8/layout/hProcess9"/>
    <dgm:cxn modelId="{2C9245E2-27D3-4F8B-B00D-31D9910A47A8}" type="presParOf" srcId="{D80E3A4D-C75E-429B-888F-BB9FEAEDDBAA}" destId="{D9D07198-A0B6-4369-8676-BEEAC009BA8A}" srcOrd="4" destOrd="0" presId="urn:microsoft.com/office/officeart/2005/8/layout/hProcess9"/>
    <dgm:cxn modelId="{55F781B9-256D-4936-8A52-705FEBADA133}" type="presParOf" srcId="{D80E3A4D-C75E-429B-888F-BB9FEAEDDBAA}" destId="{9E2BB621-3369-4E1A-A4A8-2179EA79BF15}" srcOrd="5" destOrd="0" presId="urn:microsoft.com/office/officeart/2005/8/layout/hProcess9"/>
    <dgm:cxn modelId="{C34DF50C-9BBF-4B0C-A3C2-647E7DDE97FB}" type="presParOf" srcId="{D80E3A4D-C75E-429B-888F-BB9FEAEDDBAA}" destId="{F9943C6D-EB03-4384-82C4-10AFE8AC177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BBFFFB-BD56-4C41-B124-FBFAEC3BB11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7DC4F1-3462-4EDB-A5BF-24C7D5B838D7}">
      <dgm:prSet/>
      <dgm:spPr>
        <a:solidFill>
          <a:srgbClr val="7030A0"/>
        </a:solidFill>
      </dgm:spPr>
      <dgm:t>
        <a:bodyPr/>
        <a:lstStyle/>
        <a:p>
          <a:r>
            <a:rPr lang="en-US" b="1" dirty="0"/>
            <a:t>Basic</a:t>
          </a:r>
          <a:endParaRPr lang="en-GB" dirty="0"/>
        </a:p>
      </dgm:t>
    </dgm:pt>
    <dgm:pt modelId="{5E2DF27B-EF4F-4265-95ED-7EAC0104753A}" type="parTrans" cxnId="{0C08B9AE-9EAE-4C56-BF10-1A7172618D46}">
      <dgm:prSet/>
      <dgm:spPr/>
      <dgm:t>
        <a:bodyPr/>
        <a:lstStyle/>
        <a:p>
          <a:endParaRPr lang="en-GB"/>
        </a:p>
      </dgm:t>
    </dgm:pt>
    <dgm:pt modelId="{F1D37910-FFA9-4016-BAC5-B6D668012895}" type="sibTrans" cxnId="{0C08B9AE-9EAE-4C56-BF10-1A7172618D46}">
      <dgm:prSet/>
      <dgm:spPr/>
      <dgm:t>
        <a:bodyPr/>
        <a:lstStyle/>
        <a:p>
          <a:endParaRPr lang="en-GB"/>
        </a:p>
      </dgm:t>
    </dgm:pt>
    <dgm:pt modelId="{7B6FFFD6-6F0D-4418-B6EC-8C7A1AFCB90D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400" b="1" dirty="0">
              <a:solidFill>
                <a:srgbClr val="7030A0"/>
              </a:solidFill>
            </a:rPr>
            <a:t>Explains a theory under investigation to give its contribution to knowledge</a:t>
          </a:r>
          <a:r>
            <a:rPr lang="en-US" sz="800" b="1" dirty="0">
              <a:solidFill>
                <a:srgbClr val="7030A0"/>
              </a:solidFill>
            </a:rPr>
            <a:t>.</a:t>
          </a:r>
          <a:endParaRPr lang="en-GB" sz="800" b="1" dirty="0">
            <a:solidFill>
              <a:srgbClr val="7030A0"/>
            </a:solidFill>
          </a:endParaRPr>
        </a:p>
      </dgm:t>
    </dgm:pt>
    <dgm:pt modelId="{514B000E-D8FB-4A95-9F8D-C6973FBE2805}" type="parTrans" cxnId="{7738B4E1-680E-4FCC-8354-7BBFABA129DE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5CA44EBB-3BA7-4DFE-BD07-17F008C430D0}" type="sibTrans" cxnId="{7738B4E1-680E-4FCC-8354-7BBFABA129DE}">
      <dgm:prSet/>
      <dgm:spPr/>
      <dgm:t>
        <a:bodyPr/>
        <a:lstStyle/>
        <a:p>
          <a:endParaRPr lang="en-GB"/>
        </a:p>
      </dgm:t>
    </dgm:pt>
    <dgm:pt modelId="{B7B01403-029B-4E8B-867B-383662A49FC9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400" b="1" dirty="0">
              <a:solidFill>
                <a:srgbClr val="7030A0"/>
              </a:solidFill>
            </a:rPr>
            <a:t>It is descriptive in nature exploring what, why and how questions.</a:t>
          </a:r>
          <a:endParaRPr lang="en-GB" sz="1400" b="1" dirty="0">
            <a:solidFill>
              <a:srgbClr val="7030A0"/>
            </a:solidFill>
          </a:endParaRPr>
        </a:p>
      </dgm:t>
    </dgm:pt>
    <dgm:pt modelId="{77AF5958-7E42-428C-BB04-013840C85B8C}" type="parTrans" cxnId="{3834ABA3-CCE8-4DFA-82C7-EF44DD62524B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361B296A-A135-42C5-8D35-CD964D425990}" type="sibTrans" cxnId="{3834ABA3-CCE8-4DFA-82C7-EF44DD62524B}">
      <dgm:prSet/>
      <dgm:spPr/>
      <dgm:t>
        <a:bodyPr/>
        <a:lstStyle/>
        <a:p>
          <a:endParaRPr lang="en-GB"/>
        </a:p>
      </dgm:t>
    </dgm:pt>
    <dgm:pt modelId="{0C750A55-CBFC-45F2-9331-2F9370514265}">
      <dgm:prSet/>
      <dgm:spPr>
        <a:solidFill>
          <a:srgbClr val="7030A0"/>
        </a:solidFill>
      </dgm:spPr>
      <dgm:t>
        <a:bodyPr/>
        <a:lstStyle/>
        <a:p>
          <a:r>
            <a:rPr lang="en-US" b="1"/>
            <a:t>Applied</a:t>
          </a:r>
          <a:endParaRPr lang="en-GB"/>
        </a:p>
      </dgm:t>
    </dgm:pt>
    <dgm:pt modelId="{19A77711-9495-447F-8139-E574A31DACAE}" type="parTrans" cxnId="{0253AAFC-3D3F-4F11-8575-82C50D448314}">
      <dgm:prSet/>
      <dgm:spPr/>
      <dgm:t>
        <a:bodyPr/>
        <a:lstStyle/>
        <a:p>
          <a:endParaRPr lang="en-GB"/>
        </a:p>
      </dgm:t>
    </dgm:pt>
    <dgm:pt modelId="{BDBDB6B9-6D72-4D53-A5AE-48591EFEA3E6}" type="sibTrans" cxnId="{0253AAFC-3D3F-4F11-8575-82C50D448314}">
      <dgm:prSet/>
      <dgm:spPr/>
      <dgm:t>
        <a:bodyPr/>
        <a:lstStyle/>
        <a:p>
          <a:endParaRPr lang="en-GB"/>
        </a:p>
      </dgm:t>
    </dgm:pt>
    <dgm:pt modelId="{0D68040A-4476-4A3E-ACC2-0217F2C3473C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 dirty="0">
              <a:solidFill>
                <a:srgbClr val="7030A0"/>
              </a:solidFill>
            </a:rPr>
            <a:t>Pursues potential solutions to human and societal problems.</a:t>
          </a:r>
          <a:endParaRPr lang="en-GB" sz="1400" b="1" dirty="0">
            <a:solidFill>
              <a:srgbClr val="7030A0"/>
            </a:solidFill>
          </a:endParaRPr>
        </a:p>
      </dgm:t>
    </dgm:pt>
    <dgm:pt modelId="{452C9912-488B-448C-BB14-511A858F47B7}" type="parTrans" cxnId="{094C6A80-5E6A-475B-9655-F30E04385701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8C1FDBBB-F378-4AE4-BB91-718925CD04D6}" type="sibTrans" cxnId="{094C6A80-5E6A-475B-9655-F30E04385701}">
      <dgm:prSet/>
      <dgm:spPr/>
      <dgm:t>
        <a:bodyPr/>
        <a:lstStyle/>
        <a:p>
          <a:endParaRPr lang="en-GB"/>
        </a:p>
      </dgm:t>
    </dgm:pt>
    <dgm:pt modelId="{5C01AD42-E70E-47A0-8A4B-367D3DF93D11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 dirty="0">
              <a:solidFill>
                <a:srgbClr val="7030A0"/>
              </a:solidFill>
            </a:rPr>
            <a:t>It is more prescriptive in nature, focusing on how questions.</a:t>
          </a:r>
          <a:endParaRPr lang="en-GB" sz="1400" b="1" dirty="0">
            <a:solidFill>
              <a:srgbClr val="7030A0"/>
            </a:solidFill>
          </a:endParaRPr>
        </a:p>
      </dgm:t>
    </dgm:pt>
    <dgm:pt modelId="{F53BA04D-6ACB-4DEF-BAC8-326D4CF5B8F7}" type="parTrans" cxnId="{AF1DFDD8-0386-431A-9A76-A85E24E67EF3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E9EF050F-45ED-48C0-A390-0EEEC54F6804}" type="sibTrans" cxnId="{AF1DFDD8-0386-431A-9A76-A85E24E67EF3}">
      <dgm:prSet/>
      <dgm:spPr/>
      <dgm:t>
        <a:bodyPr/>
        <a:lstStyle/>
        <a:p>
          <a:endParaRPr lang="en-GB"/>
        </a:p>
      </dgm:t>
    </dgm:pt>
    <dgm:pt modelId="{6B34021D-1435-4A92-B1AA-9D75D558DDBD}">
      <dgm:prSet/>
      <dgm:spPr>
        <a:solidFill>
          <a:srgbClr val="7030A0"/>
        </a:solidFill>
      </dgm:spPr>
      <dgm:t>
        <a:bodyPr/>
        <a:lstStyle/>
        <a:p>
          <a:r>
            <a:rPr lang="en-US" b="1"/>
            <a:t>Evaluation</a:t>
          </a:r>
          <a:endParaRPr lang="en-GB"/>
        </a:p>
      </dgm:t>
    </dgm:pt>
    <dgm:pt modelId="{BB793E0D-421E-45A6-8D56-5A29C9659BAE}" type="parTrans" cxnId="{C27BD4F7-B165-4A55-8C09-2F516D4522B8}">
      <dgm:prSet/>
      <dgm:spPr/>
      <dgm:t>
        <a:bodyPr/>
        <a:lstStyle/>
        <a:p>
          <a:endParaRPr lang="en-GB"/>
        </a:p>
      </dgm:t>
    </dgm:pt>
    <dgm:pt modelId="{FDD7BF3C-8BA3-4633-8AC6-8F046B6C0175}" type="sibTrans" cxnId="{C27BD4F7-B165-4A55-8C09-2F516D4522B8}">
      <dgm:prSet/>
      <dgm:spPr/>
      <dgm:t>
        <a:bodyPr/>
        <a:lstStyle/>
        <a:p>
          <a:endParaRPr lang="en-GB"/>
        </a:p>
      </dgm:t>
    </dgm:pt>
    <dgm:pt modelId="{3FDF21DA-9320-41A7-A006-CD0EB7B66191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400" b="1" dirty="0">
              <a:solidFill>
                <a:srgbClr val="7030A0"/>
              </a:solidFill>
            </a:rPr>
            <a:t>Studies the processes and outcomes aimed at attempted solution.</a:t>
          </a:r>
          <a:endParaRPr lang="en-GB" sz="1400" b="1" dirty="0">
            <a:solidFill>
              <a:srgbClr val="7030A0"/>
            </a:solidFill>
          </a:endParaRPr>
        </a:p>
      </dgm:t>
    </dgm:pt>
    <dgm:pt modelId="{D22D342E-5AB3-4594-BEFA-79F2CE6EE413}" type="parTrans" cxnId="{ABC77203-9A44-420D-9C7B-97AC33630709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D97D812B-3699-4D86-B7A3-F649F4B1E59A}" type="sibTrans" cxnId="{ABC77203-9A44-420D-9C7B-97AC33630709}">
      <dgm:prSet/>
      <dgm:spPr/>
      <dgm:t>
        <a:bodyPr/>
        <a:lstStyle/>
        <a:p>
          <a:endParaRPr lang="en-GB"/>
        </a:p>
      </dgm:t>
    </dgm:pt>
    <dgm:pt modelId="{1DEC52B0-194F-4A72-A7AF-1354FA1A72D6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400" b="1" i="1" dirty="0">
              <a:solidFill>
                <a:srgbClr val="7030A0"/>
              </a:solidFill>
            </a:rPr>
            <a:t>Formative evaluation</a:t>
          </a:r>
        </a:p>
        <a:p>
          <a:r>
            <a:rPr lang="en-US" sz="1400" b="1" dirty="0">
              <a:solidFill>
                <a:srgbClr val="7030A0"/>
              </a:solidFill>
            </a:rPr>
            <a:t>Improves human intervention within specific conditions</a:t>
          </a:r>
          <a:endParaRPr lang="en-GB" sz="1400" b="1" dirty="0">
            <a:solidFill>
              <a:srgbClr val="7030A0"/>
            </a:solidFill>
          </a:endParaRPr>
        </a:p>
      </dgm:t>
    </dgm:pt>
    <dgm:pt modelId="{620DBDB3-393C-4584-82BE-388571C44301}" type="parTrans" cxnId="{7501B176-573D-4E1C-9BD8-92FFAFDA95C6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4A3AF0B1-B71F-4C3A-8B95-C981E39CFC1D}" type="sibTrans" cxnId="{7501B176-573D-4E1C-9BD8-92FFAFDA95C6}">
      <dgm:prSet/>
      <dgm:spPr/>
      <dgm:t>
        <a:bodyPr/>
        <a:lstStyle/>
        <a:p>
          <a:endParaRPr lang="en-GB"/>
        </a:p>
      </dgm:t>
    </dgm:pt>
    <dgm:pt modelId="{4063BAD7-EF6B-49B9-BCFB-B91D33D5441B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400" b="1" i="1" dirty="0">
              <a:solidFill>
                <a:srgbClr val="7030A0"/>
              </a:solidFill>
            </a:rPr>
            <a:t>Summative evaluation</a:t>
          </a:r>
        </a:p>
        <a:p>
          <a:r>
            <a:rPr lang="en-US" sz="1400" b="1" dirty="0">
              <a:solidFill>
                <a:srgbClr val="7030A0"/>
              </a:solidFill>
            </a:rPr>
            <a:t>Judges the effectiveness of a program, policy, or product.</a:t>
          </a:r>
          <a:endParaRPr lang="en-GB" sz="1400" b="1" dirty="0">
            <a:solidFill>
              <a:srgbClr val="7030A0"/>
            </a:solidFill>
          </a:endParaRPr>
        </a:p>
      </dgm:t>
    </dgm:pt>
    <dgm:pt modelId="{0A4FC526-5DBF-411A-966E-F81170DD0E6D}" type="parTrans" cxnId="{1703A5B8-1561-4FEB-8D90-B8C629BCDCA0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B8A6F679-133E-4C98-97C3-D2CB947D65E8}" type="sibTrans" cxnId="{1703A5B8-1561-4FEB-8D90-B8C629BCDCA0}">
      <dgm:prSet/>
      <dgm:spPr/>
      <dgm:t>
        <a:bodyPr/>
        <a:lstStyle/>
        <a:p>
          <a:endParaRPr lang="en-GB"/>
        </a:p>
      </dgm:t>
    </dgm:pt>
    <dgm:pt modelId="{0EC1DB8C-D3A6-4709-9CD8-97F7CBD49B9C}">
      <dgm:prSet/>
      <dgm:spPr>
        <a:solidFill>
          <a:srgbClr val="7030A0"/>
        </a:solidFill>
      </dgm:spPr>
      <dgm:t>
        <a:bodyPr/>
        <a:lstStyle/>
        <a:p>
          <a:r>
            <a:rPr lang="en-US" b="1" dirty="0"/>
            <a:t>Action</a:t>
          </a:r>
          <a:endParaRPr lang="en-GB" dirty="0"/>
        </a:p>
      </dgm:t>
    </dgm:pt>
    <dgm:pt modelId="{3E49CFBB-D9CC-43F2-8915-2C88ECBB393F}" type="parTrans" cxnId="{4968F0D8-3CAF-4935-80FE-61F94B8B300C}">
      <dgm:prSet/>
      <dgm:spPr/>
      <dgm:t>
        <a:bodyPr/>
        <a:lstStyle/>
        <a:p>
          <a:endParaRPr lang="en-GB"/>
        </a:p>
      </dgm:t>
    </dgm:pt>
    <dgm:pt modelId="{BC019C0E-4029-4927-8ACC-D006707DA12B}" type="sibTrans" cxnId="{4968F0D8-3CAF-4935-80FE-61F94B8B300C}">
      <dgm:prSet/>
      <dgm:spPr/>
      <dgm:t>
        <a:bodyPr/>
        <a:lstStyle/>
        <a:p>
          <a:endParaRPr lang="en-GB"/>
        </a:p>
      </dgm:t>
    </dgm:pt>
    <dgm:pt modelId="{9E730E57-BD09-48A4-AC57-4720BD97EB33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 dirty="0">
              <a:solidFill>
                <a:srgbClr val="7030A0"/>
              </a:solidFill>
            </a:rPr>
            <a:t>Solves specific problems within a program, organization, or community.</a:t>
          </a:r>
          <a:endParaRPr lang="en-GB" sz="1400" b="1" dirty="0">
            <a:solidFill>
              <a:srgbClr val="7030A0"/>
            </a:solidFill>
          </a:endParaRPr>
        </a:p>
      </dgm:t>
    </dgm:pt>
    <dgm:pt modelId="{AEA151AE-86AA-4C26-AB50-F0123039B1D1}" type="parTrans" cxnId="{9E52E984-9AB8-48A0-BBC6-B4B48CC11A8C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64C00093-89EF-4297-B048-5CEDC4966BB4}" type="sibTrans" cxnId="{9E52E984-9AB8-48A0-BBC6-B4B48CC11A8C}">
      <dgm:prSet/>
      <dgm:spPr/>
      <dgm:t>
        <a:bodyPr/>
        <a:lstStyle/>
        <a:p>
          <a:endParaRPr lang="en-GB"/>
        </a:p>
      </dgm:t>
    </dgm:pt>
    <dgm:pt modelId="{83C7475C-B6B5-497E-86FF-2D45E0674ECF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 dirty="0">
              <a:solidFill>
                <a:srgbClr val="7030A0"/>
              </a:solidFill>
            </a:rPr>
            <a:t>Design and data collection tends to be more informal.</a:t>
          </a:r>
          <a:endParaRPr lang="en-GB" sz="1400" b="1" dirty="0">
            <a:solidFill>
              <a:srgbClr val="7030A0"/>
            </a:solidFill>
          </a:endParaRPr>
        </a:p>
      </dgm:t>
    </dgm:pt>
    <dgm:pt modelId="{528423A2-576B-4C99-AB2D-3F6F5E743BA1}" type="parTrans" cxnId="{E4A8BBD6-2311-4CF7-9F84-F8F9467B135E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58045F66-214E-4A8D-BD5E-E61397EF2D90}" type="sibTrans" cxnId="{E4A8BBD6-2311-4CF7-9F84-F8F9467B135E}">
      <dgm:prSet/>
      <dgm:spPr/>
      <dgm:t>
        <a:bodyPr/>
        <a:lstStyle/>
        <a:p>
          <a:endParaRPr lang="en-GB"/>
        </a:p>
      </dgm:t>
    </dgm:pt>
    <dgm:pt modelId="{A4A859EC-190A-4783-98E4-F8D63C8928C1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 dirty="0">
              <a:solidFill>
                <a:srgbClr val="7030A0"/>
              </a:solidFill>
            </a:rPr>
            <a:t>Study participants are directly involved in gathering information and studying themselves.</a:t>
          </a:r>
          <a:endParaRPr lang="en-GB" sz="1400" b="1" dirty="0">
            <a:solidFill>
              <a:srgbClr val="7030A0"/>
            </a:solidFill>
          </a:endParaRPr>
        </a:p>
      </dgm:t>
    </dgm:pt>
    <dgm:pt modelId="{ED473F50-84D2-42A5-A907-64F52F4A351B}" type="parTrans" cxnId="{ED3CA232-58C3-4CA6-96C4-DFDE267A8351}">
      <dgm:prSet/>
      <dgm:spPr>
        <a:ln>
          <a:solidFill>
            <a:srgbClr val="7030A0"/>
          </a:solidFill>
        </a:ln>
      </dgm:spPr>
      <dgm:t>
        <a:bodyPr/>
        <a:lstStyle/>
        <a:p>
          <a:endParaRPr lang="en-GB"/>
        </a:p>
      </dgm:t>
    </dgm:pt>
    <dgm:pt modelId="{9E7D9FB4-1471-4BB4-9C72-BE73E71B9A26}" type="sibTrans" cxnId="{ED3CA232-58C3-4CA6-96C4-DFDE267A8351}">
      <dgm:prSet/>
      <dgm:spPr/>
      <dgm:t>
        <a:bodyPr/>
        <a:lstStyle/>
        <a:p>
          <a:endParaRPr lang="en-GB"/>
        </a:p>
      </dgm:t>
    </dgm:pt>
    <dgm:pt modelId="{F85CB6BE-0600-40DD-8582-ADF60EDE2D3A}" type="pres">
      <dgm:prSet presAssocID="{87BBFFFB-BD56-4C41-B124-FBFAEC3BB11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E5D1D8-1B69-471A-86AB-696BC18E4ADE}" type="pres">
      <dgm:prSet presAssocID="{137DC4F1-3462-4EDB-A5BF-24C7D5B838D7}" presName="root" presStyleCnt="0"/>
      <dgm:spPr/>
    </dgm:pt>
    <dgm:pt modelId="{6DF71F6B-0B4C-4D69-BFA2-5B0A3EE248A2}" type="pres">
      <dgm:prSet presAssocID="{137DC4F1-3462-4EDB-A5BF-24C7D5B838D7}" presName="rootComposite" presStyleCnt="0"/>
      <dgm:spPr/>
    </dgm:pt>
    <dgm:pt modelId="{9B9744E0-3488-41A0-8476-4AE7D7B0BB5B}" type="pres">
      <dgm:prSet presAssocID="{137DC4F1-3462-4EDB-A5BF-24C7D5B838D7}" presName="rootText" presStyleLbl="node1" presStyleIdx="0" presStyleCnt="4" custScaleX="120355" custScaleY="110513"/>
      <dgm:spPr/>
    </dgm:pt>
    <dgm:pt modelId="{3C6552BC-6F41-4CBD-8383-E328811AC757}" type="pres">
      <dgm:prSet presAssocID="{137DC4F1-3462-4EDB-A5BF-24C7D5B838D7}" presName="rootConnector" presStyleLbl="node1" presStyleIdx="0" presStyleCnt="4"/>
      <dgm:spPr/>
    </dgm:pt>
    <dgm:pt modelId="{BD5DD0E2-4F89-4B87-A35F-CCA217FF213D}" type="pres">
      <dgm:prSet presAssocID="{137DC4F1-3462-4EDB-A5BF-24C7D5B838D7}" presName="childShape" presStyleCnt="0"/>
      <dgm:spPr/>
    </dgm:pt>
    <dgm:pt modelId="{4B2DA6A0-C244-4564-BBBC-6B08123586F3}" type="pres">
      <dgm:prSet presAssocID="{514B000E-D8FB-4A95-9F8D-C6973FBE2805}" presName="Name13" presStyleLbl="parChTrans1D2" presStyleIdx="0" presStyleCnt="10"/>
      <dgm:spPr/>
    </dgm:pt>
    <dgm:pt modelId="{2854E121-687D-4B14-8536-0219598F0E44}" type="pres">
      <dgm:prSet presAssocID="{7B6FFFD6-6F0D-4418-B6EC-8C7A1AFCB90D}" presName="childText" presStyleLbl="bgAcc1" presStyleIdx="0" presStyleCnt="10" custScaleX="130830" custLinFactNeighborX="763" custLinFactNeighborY="2234">
        <dgm:presLayoutVars>
          <dgm:bulletEnabled val="1"/>
        </dgm:presLayoutVars>
      </dgm:prSet>
      <dgm:spPr/>
    </dgm:pt>
    <dgm:pt modelId="{A7799CA7-0B9B-408B-9133-70726611206F}" type="pres">
      <dgm:prSet presAssocID="{77AF5958-7E42-428C-BB04-013840C85B8C}" presName="Name13" presStyleLbl="parChTrans1D2" presStyleIdx="1" presStyleCnt="10"/>
      <dgm:spPr/>
    </dgm:pt>
    <dgm:pt modelId="{C98245AF-B607-4DD7-BFA6-7B3940B1725C}" type="pres">
      <dgm:prSet presAssocID="{B7B01403-029B-4E8B-867B-383662A49FC9}" presName="childText" presStyleLbl="bgAcc1" presStyleIdx="1" presStyleCnt="10" custScaleX="130830" custLinFactNeighborX="763" custLinFactNeighborY="2234">
        <dgm:presLayoutVars>
          <dgm:bulletEnabled val="1"/>
        </dgm:presLayoutVars>
      </dgm:prSet>
      <dgm:spPr/>
    </dgm:pt>
    <dgm:pt modelId="{9CCB573E-46CA-4B07-93A0-67ABBC98509E}" type="pres">
      <dgm:prSet presAssocID="{0C750A55-CBFC-45F2-9331-2F9370514265}" presName="root" presStyleCnt="0"/>
      <dgm:spPr/>
    </dgm:pt>
    <dgm:pt modelId="{C0DA44B7-3DC6-46EE-AA48-20F7519F8939}" type="pres">
      <dgm:prSet presAssocID="{0C750A55-CBFC-45F2-9331-2F9370514265}" presName="rootComposite" presStyleCnt="0"/>
      <dgm:spPr/>
    </dgm:pt>
    <dgm:pt modelId="{0FED3CE8-F458-4292-8FF0-5F67C3F36C3B}" type="pres">
      <dgm:prSet presAssocID="{0C750A55-CBFC-45F2-9331-2F9370514265}" presName="rootText" presStyleLbl="node1" presStyleIdx="1" presStyleCnt="4" custScaleX="120355" custScaleY="110513"/>
      <dgm:spPr/>
    </dgm:pt>
    <dgm:pt modelId="{94B4DD01-4305-48CB-984A-E1F512CC3D15}" type="pres">
      <dgm:prSet presAssocID="{0C750A55-CBFC-45F2-9331-2F9370514265}" presName="rootConnector" presStyleLbl="node1" presStyleIdx="1" presStyleCnt="4"/>
      <dgm:spPr/>
    </dgm:pt>
    <dgm:pt modelId="{FF3484BF-D0AD-4C9B-84EC-0D9819EB51AA}" type="pres">
      <dgm:prSet presAssocID="{0C750A55-CBFC-45F2-9331-2F9370514265}" presName="childShape" presStyleCnt="0"/>
      <dgm:spPr/>
    </dgm:pt>
    <dgm:pt modelId="{08DEF35E-25B6-4E15-89D8-333846E01100}" type="pres">
      <dgm:prSet presAssocID="{452C9912-488B-448C-BB14-511A858F47B7}" presName="Name13" presStyleLbl="parChTrans1D2" presStyleIdx="2" presStyleCnt="10"/>
      <dgm:spPr/>
    </dgm:pt>
    <dgm:pt modelId="{EF30E882-5E81-41D0-A5CD-F4DC0B24EA7D}" type="pres">
      <dgm:prSet presAssocID="{0D68040A-4476-4A3E-ACC2-0217F2C3473C}" presName="childText" presStyleLbl="bgAcc1" presStyleIdx="2" presStyleCnt="10" custScaleX="130830">
        <dgm:presLayoutVars>
          <dgm:bulletEnabled val="1"/>
        </dgm:presLayoutVars>
      </dgm:prSet>
      <dgm:spPr/>
    </dgm:pt>
    <dgm:pt modelId="{AEEEBBBF-DBE5-40B6-9C93-34681D63E95E}" type="pres">
      <dgm:prSet presAssocID="{F53BA04D-6ACB-4DEF-BAC8-326D4CF5B8F7}" presName="Name13" presStyleLbl="parChTrans1D2" presStyleIdx="3" presStyleCnt="10"/>
      <dgm:spPr/>
    </dgm:pt>
    <dgm:pt modelId="{DFC94FC0-56DB-46B5-A624-2BC705094FC0}" type="pres">
      <dgm:prSet presAssocID="{5C01AD42-E70E-47A0-8A4B-367D3DF93D11}" presName="childText" presStyleLbl="bgAcc1" presStyleIdx="3" presStyleCnt="10" custScaleX="130830">
        <dgm:presLayoutVars>
          <dgm:bulletEnabled val="1"/>
        </dgm:presLayoutVars>
      </dgm:prSet>
      <dgm:spPr/>
    </dgm:pt>
    <dgm:pt modelId="{C92EAB7B-6A4A-49EC-8851-BE8544A76F4D}" type="pres">
      <dgm:prSet presAssocID="{6B34021D-1435-4A92-B1AA-9D75D558DDBD}" presName="root" presStyleCnt="0"/>
      <dgm:spPr/>
    </dgm:pt>
    <dgm:pt modelId="{FBEFD8B5-532A-404E-ADD3-4AEE3BD91BA5}" type="pres">
      <dgm:prSet presAssocID="{6B34021D-1435-4A92-B1AA-9D75D558DDBD}" presName="rootComposite" presStyleCnt="0"/>
      <dgm:spPr/>
    </dgm:pt>
    <dgm:pt modelId="{29D918D7-84AB-41DA-96EF-9FBBAEC2F991}" type="pres">
      <dgm:prSet presAssocID="{6B34021D-1435-4A92-B1AA-9D75D558DDBD}" presName="rootText" presStyleLbl="node1" presStyleIdx="2" presStyleCnt="4" custScaleX="120355" custScaleY="110513"/>
      <dgm:spPr/>
    </dgm:pt>
    <dgm:pt modelId="{B37303CE-46BB-4A5A-82A5-AA4E8BE06EAF}" type="pres">
      <dgm:prSet presAssocID="{6B34021D-1435-4A92-B1AA-9D75D558DDBD}" presName="rootConnector" presStyleLbl="node1" presStyleIdx="2" presStyleCnt="4"/>
      <dgm:spPr/>
    </dgm:pt>
    <dgm:pt modelId="{5460ADB3-9E81-403C-A303-68290E96FEFD}" type="pres">
      <dgm:prSet presAssocID="{6B34021D-1435-4A92-B1AA-9D75D558DDBD}" presName="childShape" presStyleCnt="0"/>
      <dgm:spPr/>
    </dgm:pt>
    <dgm:pt modelId="{728B904E-32CC-4D0A-B0F4-D5CEF5E40D04}" type="pres">
      <dgm:prSet presAssocID="{D22D342E-5AB3-4594-BEFA-79F2CE6EE413}" presName="Name13" presStyleLbl="parChTrans1D2" presStyleIdx="4" presStyleCnt="10"/>
      <dgm:spPr/>
    </dgm:pt>
    <dgm:pt modelId="{5219174F-8923-42C9-9D30-4F3FA9BE36C2}" type="pres">
      <dgm:prSet presAssocID="{3FDF21DA-9320-41A7-A006-CD0EB7B66191}" presName="childText" presStyleLbl="bgAcc1" presStyleIdx="4" presStyleCnt="10" custScaleX="130830">
        <dgm:presLayoutVars>
          <dgm:bulletEnabled val="1"/>
        </dgm:presLayoutVars>
      </dgm:prSet>
      <dgm:spPr/>
    </dgm:pt>
    <dgm:pt modelId="{98077B22-96DC-4483-8BCA-0E68760E5C0C}" type="pres">
      <dgm:prSet presAssocID="{620DBDB3-393C-4584-82BE-388571C44301}" presName="Name13" presStyleLbl="parChTrans1D2" presStyleIdx="5" presStyleCnt="10"/>
      <dgm:spPr/>
    </dgm:pt>
    <dgm:pt modelId="{7C3C549F-8ACD-4B39-9192-7DFA7B7A9331}" type="pres">
      <dgm:prSet presAssocID="{1DEC52B0-194F-4A72-A7AF-1354FA1A72D6}" presName="childText" presStyleLbl="bgAcc1" presStyleIdx="5" presStyleCnt="10" custScaleX="130830">
        <dgm:presLayoutVars>
          <dgm:bulletEnabled val="1"/>
        </dgm:presLayoutVars>
      </dgm:prSet>
      <dgm:spPr/>
    </dgm:pt>
    <dgm:pt modelId="{A32BF514-9F86-4367-AC73-C15F47ABE70E}" type="pres">
      <dgm:prSet presAssocID="{0A4FC526-5DBF-411A-966E-F81170DD0E6D}" presName="Name13" presStyleLbl="parChTrans1D2" presStyleIdx="6" presStyleCnt="10"/>
      <dgm:spPr/>
    </dgm:pt>
    <dgm:pt modelId="{F2EDDD52-8F9B-41F1-8117-B6FE1D370DE0}" type="pres">
      <dgm:prSet presAssocID="{4063BAD7-EF6B-49B9-BCFB-B91D33D5441B}" presName="childText" presStyleLbl="bgAcc1" presStyleIdx="6" presStyleCnt="10" custScaleX="130830">
        <dgm:presLayoutVars>
          <dgm:bulletEnabled val="1"/>
        </dgm:presLayoutVars>
      </dgm:prSet>
      <dgm:spPr/>
    </dgm:pt>
    <dgm:pt modelId="{A83E7CC7-F1B3-4B60-AB9F-5E827924DE90}" type="pres">
      <dgm:prSet presAssocID="{0EC1DB8C-D3A6-4709-9CD8-97F7CBD49B9C}" presName="root" presStyleCnt="0"/>
      <dgm:spPr/>
    </dgm:pt>
    <dgm:pt modelId="{0CB291AE-A225-41BF-8A3E-EDF6E0753D4D}" type="pres">
      <dgm:prSet presAssocID="{0EC1DB8C-D3A6-4709-9CD8-97F7CBD49B9C}" presName="rootComposite" presStyleCnt="0"/>
      <dgm:spPr/>
    </dgm:pt>
    <dgm:pt modelId="{BFF13A2F-3201-4AEF-8DDA-693F19964049}" type="pres">
      <dgm:prSet presAssocID="{0EC1DB8C-D3A6-4709-9CD8-97F7CBD49B9C}" presName="rootText" presStyleLbl="node1" presStyleIdx="3" presStyleCnt="4" custScaleX="120355" custScaleY="110513"/>
      <dgm:spPr/>
    </dgm:pt>
    <dgm:pt modelId="{84935797-5A03-44C4-B93C-AA4FCD07DE55}" type="pres">
      <dgm:prSet presAssocID="{0EC1DB8C-D3A6-4709-9CD8-97F7CBD49B9C}" presName="rootConnector" presStyleLbl="node1" presStyleIdx="3" presStyleCnt="4"/>
      <dgm:spPr/>
    </dgm:pt>
    <dgm:pt modelId="{5B1CFBC6-7BC3-416D-9BBF-D86A5792DE27}" type="pres">
      <dgm:prSet presAssocID="{0EC1DB8C-D3A6-4709-9CD8-97F7CBD49B9C}" presName="childShape" presStyleCnt="0"/>
      <dgm:spPr/>
    </dgm:pt>
    <dgm:pt modelId="{60943F28-F97C-4854-81F6-F8DA1D0F6AAD}" type="pres">
      <dgm:prSet presAssocID="{AEA151AE-86AA-4C26-AB50-F0123039B1D1}" presName="Name13" presStyleLbl="parChTrans1D2" presStyleIdx="7" presStyleCnt="10"/>
      <dgm:spPr/>
    </dgm:pt>
    <dgm:pt modelId="{DF6DD8AB-2200-42D2-94B3-F6EBD37AD19F}" type="pres">
      <dgm:prSet presAssocID="{9E730E57-BD09-48A4-AC57-4720BD97EB33}" presName="childText" presStyleLbl="bgAcc1" presStyleIdx="7" presStyleCnt="10" custScaleX="127011" custLinFactNeighborX="763" custLinFactNeighborY="2234">
        <dgm:presLayoutVars>
          <dgm:bulletEnabled val="1"/>
        </dgm:presLayoutVars>
      </dgm:prSet>
      <dgm:spPr/>
    </dgm:pt>
    <dgm:pt modelId="{F82D9A65-7C63-467E-883C-B83408018B3A}" type="pres">
      <dgm:prSet presAssocID="{528423A2-576B-4C99-AB2D-3F6F5E743BA1}" presName="Name13" presStyleLbl="parChTrans1D2" presStyleIdx="8" presStyleCnt="10"/>
      <dgm:spPr/>
    </dgm:pt>
    <dgm:pt modelId="{5B8AEDDF-1FBE-4C78-B6EF-41DAFD319B3A}" type="pres">
      <dgm:prSet presAssocID="{83C7475C-B6B5-497E-86FF-2D45E0674ECF}" presName="childText" presStyleLbl="bgAcc1" presStyleIdx="8" presStyleCnt="10" custScaleX="130064">
        <dgm:presLayoutVars>
          <dgm:bulletEnabled val="1"/>
        </dgm:presLayoutVars>
      </dgm:prSet>
      <dgm:spPr/>
    </dgm:pt>
    <dgm:pt modelId="{8AD44629-93DD-462A-B4E3-6C24CC440DCE}" type="pres">
      <dgm:prSet presAssocID="{ED473F50-84D2-42A5-A907-64F52F4A351B}" presName="Name13" presStyleLbl="parChTrans1D2" presStyleIdx="9" presStyleCnt="10"/>
      <dgm:spPr/>
    </dgm:pt>
    <dgm:pt modelId="{9A246B96-339D-433F-9A4A-C9F2C16DA94B}" type="pres">
      <dgm:prSet presAssocID="{A4A859EC-190A-4783-98E4-F8D63C8928C1}" presName="childText" presStyleLbl="bgAcc1" presStyleIdx="9" presStyleCnt="10" custScaleX="130830">
        <dgm:presLayoutVars>
          <dgm:bulletEnabled val="1"/>
        </dgm:presLayoutVars>
      </dgm:prSet>
      <dgm:spPr/>
    </dgm:pt>
  </dgm:ptLst>
  <dgm:cxnLst>
    <dgm:cxn modelId="{ABC77203-9A44-420D-9C7B-97AC33630709}" srcId="{6B34021D-1435-4A92-B1AA-9D75D558DDBD}" destId="{3FDF21DA-9320-41A7-A006-CD0EB7B66191}" srcOrd="0" destOrd="0" parTransId="{D22D342E-5AB3-4594-BEFA-79F2CE6EE413}" sibTransId="{D97D812B-3699-4D86-B7A3-F649F4B1E59A}"/>
    <dgm:cxn modelId="{0B024306-82CD-434B-B484-B1C929F0FBAF}" type="presOf" srcId="{528423A2-576B-4C99-AB2D-3F6F5E743BA1}" destId="{F82D9A65-7C63-467E-883C-B83408018B3A}" srcOrd="0" destOrd="0" presId="urn:microsoft.com/office/officeart/2005/8/layout/hierarchy3"/>
    <dgm:cxn modelId="{2741F90E-2BA9-486B-9925-2FCE8EBEA654}" type="presOf" srcId="{7B6FFFD6-6F0D-4418-B6EC-8C7A1AFCB90D}" destId="{2854E121-687D-4B14-8536-0219598F0E44}" srcOrd="0" destOrd="0" presId="urn:microsoft.com/office/officeart/2005/8/layout/hierarchy3"/>
    <dgm:cxn modelId="{FAA95E12-A87C-44D4-966F-875C2639EF7D}" type="presOf" srcId="{AEA151AE-86AA-4C26-AB50-F0123039B1D1}" destId="{60943F28-F97C-4854-81F6-F8DA1D0F6AAD}" srcOrd="0" destOrd="0" presId="urn:microsoft.com/office/officeart/2005/8/layout/hierarchy3"/>
    <dgm:cxn modelId="{E457E814-DAC9-4CD1-B205-2012EAB65B0F}" type="presOf" srcId="{9E730E57-BD09-48A4-AC57-4720BD97EB33}" destId="{DF6DD8AB-2200-42D2-94B3-F6EBD37AD19F}" srcOrd="0" destOrd="0" presId="urn:microsoft.com/office/officeart/2005/8/layout/hierarchy3"/>
    <dgm:cxn modelId="{78A7381B-8566-4134-BFFA-3BC973B4839A}" type="presOf" srcId="{514B000E-D8FB-4A95-9F8D-C6973FBE2805}" destId="{4B2DA6A0-C244-4564-BBBC-6B08123586F3}" srcOrd="0" destOrd="0" presId="urn:microsoft.com/office/officeart/2005/8/layout/hierarchy3"/>
    <dgm:cxn modelId="{318B1B20-17B5-4513-A884-ABFE8127606C}" type="presOf" srcId="{D22D342E-5AB3-4594-BEFA-79F2CE6EE413}" destId="{728B904E-32CC-4D0A-B0F4-D5CEF5E40D04}" srcOrd="0" destOrd="0" presId="urn:microsoft.com/office/officeart/2005/8/layout/hierarchy3"/>
    <dgm:cxn modelId="{CA423129-33BF-4169-AD14-C0AE7C8185EA}" type="presOf" srcId="{5C01AD42-E70E-47A0-8A4B-367D3DF93D11}" destId="{DFC94FC0-56DB-46B5-A624-2BC705094FC0}" srcOrd="0" destOrd="0" presId="urn:microsoft.com/office/officeart/2005/8/layout/hierarchy3"/>
    <dgm:cxn modelId="{ED3CA232-58C3-4CA6-96C4-DFDE267A8351}" srcId="{0EC1DB8C-D3A6-4709-9CD8-97F7CBD49B9C}" destId="{A4A859EC-190A-4783-98E4-F8D63C8928C1}" srcOrd="2" destOrd="0" parTransId="{ED473F50-84D2-42A5-A907-64F52F4A351B}" sibTransId="{9E7D9FB4-1471-4BB4-9C72-BE73E71B9A26}"/>
    <dgm:cxn modelId="{017A4F3F-D2D8-45E9-9F8E-39FAFFFF33B1}" type="presOf" srcId="{77AF5958-7E42-428C-BB04-013840C85B8C}" destId="{A7799CA7-0B9B-408B-9133-70726611206F}" srcOrd="0" destOrd="0" presId="urn:microsoft.com/office/officeart/2005/8/layout/hierarchy3"/>
    <dgm:cxn modelId="{B488DB42-5E5A-4587-8528-E36F38D521F6}" type="presOf" srcId="{137DC4F1-3462-4EDB-A5BF-24C7D5B838D7}" destId="{3C6552BC-6F41-4CBD-8383-E328811AC757}" srcOrd="1" destOrd="0" presId="urn:microsoft.com/office/officeart/2005/8/layout/hierarchy3"/>
    <dgm:cxn modelId="{85C94046-5BE3-4A5C-AB75-EB7B55E7715B}" type="presOf" srcId="{137DC4F1-3462-4EDB-A5BF-24C7D5B838D7}" destId="{9B9744E0-3488-41A0-8476-4AE7D7B0BB5B}" srcOrd="0" destOrd="0" presId="urn:microsoft.com/office/officeart/2005/8/layout/hierarchy3"/>
    <dgm:cxn modelId="{E01CAB4D-66BF-4F79-84E9-AB05F9EB3516}" type="presOf" srcId="{F53BA04D-6ACB-4DEF-BAC8-326D4CF5B8F7}" destId="{AEEEBBBF-DBE5-40B6-9C93-34681D63E95E}" srcOrd="0" destOrd="0" presId="urn:microsoft.com/office/officeart/2005/8/layout/hierarchy3"/>
    <dgm:cxn modelId="{7501B176-573D-4E1C-9BD8-92FFAFDA95C6}" srcId="{6B34021D-1435-4A92-B1AA-9D75D558DDBD}" destId="{1DEC52B0-194F-4A72-A7AF-1354FA1A72D6}" srcOrd="1" destOrd="0" parTransId="{620DBDB3-393C-4584-82BE-388571C44301}" sibTransId="{4A3AF0B1-B71F-4C3A-8B95-C981E39CFC1D}"/>
    <dgm:cxn modelId="{B676437E-2274-45B8-A6C5-73B559D893CD}" type="presOf" srcId="{3FDF21DA-9320-41A7-A006-CD0EB7B66191}" destId="{5219174F-8923-42C9-9D30-4F3FA9BE36C2}" srcOrd="0" destOrd="0" presId="urn:microsoft.com/office/officeart/2005/8/layout/hierarchy3"/>
    <dgm:cxn modelId="{094C6A80-5E6A-475B-9655-F30E04385701}" srcId="{0C750A55-CBFC-45F2-9331-2F9370514265}" destId="{0D68040A-4476-4A3E-ACC2-0217F2C3473C}" srcOrd="0" destOrd="0" parTransId="{452C9912-488B-448C-BB14-511A858F47B7}" sibTransId="{8C1FDBBB-F378-4AE4-BB91-718925CD04D6}"/>
    <dgm:cxn modelId="{9E52E984-9AB8-48A0-BBC6-B4B48CC11A8C}" srcId="{0EC1DB8C-D3A6-4709-9CD8-97F7CBD49B9C}" destId="{9E730E57-BD09-48A4-AC57-4720BD97EB33}" srcOrd="0" destOrd="0" parTransId="{AEA151AE-86AA-4C26-AB50-F0123039B1D1}" sibTransId="{64C00093-89EF-4297-B048-5CEDC4966BB4}"/>
    <dgm:cxn modelId="{E5BC7886-8FB3-4F60-8969-F73EB64FAEDC}" type="presOf" srcId="{0D68040A-4476-4A3E-ACC2-0217F2C3473C}" destId="{EF30E882-5E81-41D0-A5CD-F4DC0B24EA7D}" srcOrd="0" destOrd="0" presId="urn:microsoft.com/office/officeart/2005/8/layout/hierarchy3"/>
    <dgm:cxn modelId="{22D84396-395D-49F9-994E-2F266C6485E2}" type="presOf" srcId="{620DBDB3-393C-4584-82BE-388571C44301}" destId="{98077B22-96DC-4483-8BCA-0E68760E5C0C}" srcOrd="0" destOrd="0" presId="urn:microsoft.com/office/officeart/2005/8/layout/hierarchy3"/>
    <dgm:cxn modelId="{BBB7FB99-1AAE-45B0-8A48-7400F92E36EE}" type="presOf" srcId="{83C7475C-B6B5-497E-86FF-2D45E0674ECF}" destId="{5B8AEDDF-1FBE-4C78-B6EF-41DAFD319B3A}" srcOrd="0" destOrd="0" presId="urn:microsoft.com/office/officeart/2005/8/layout/hierarchy3"/>
    <dgm:cxn modelId="{68D2569A-E369-4F24-9D7F-B890207864BC}" type="presOf" srcId="{452C9912-488B-448C-BB14-511A858F47B7}" destId="{08DEF35E-25B6-4E15-89D8-333846E01100}" srcOrd="0" destOrd="0" presId="urn:microsoft.com/office/officeart/2005/8/layout/hierarchy3"/>
    <dgm:cxn modelId="{E123619E-7A50-4087-ABEF-E3761F241C6E}" type="presOf" srcId="{0EC1DB8C-D3A6-4709-9CD8-97F7CBD49B9C}" destId="{BFF13A2F-3201-4AEF-8DDA-693F19964049}" srcOrd="0" destOrd="0" presId="urn:microsoft.com/office/officeart/2005/8/layout/hierarchy3"/>
    <dgm:cxn modelId="{3834ABA3-CCE8-4DFA-82C7-EF44DD62524B}" srcId="{137DC4F1-3462-4EDB-A5BF-24C7D5B838D7}" destId="{B7B01403-029B-4E8B-867B-383662A49FC9}" srcOrd="1" destOrd="0" parTransId="{77AF5958-7E42-428C-BB04-013840C85B8C}" sibTransId="{361B296A-A135-42C5-8D35-CD964D425990}"/>
    <dgm:cxn modelId="{0C08B9AE-9EAE-4C56-BF10-1A7172618D46}" srcId="{87BBFFFB-BD56-4C41-B124-FBFAEC3BB11D}" destId="{137DC4F1-3462-4EDB-A5BF-24C7D5B838D7}" srcOrd="0" destOrd="0" parTransId="{5E2DF27B-EF4F-4265-95ED-7EAC0104753A}" sibTransId="{F1D37910-FFA9-4016-BAC5-B6D668012895}"/>
    <dgm:cxn modelId="{1703A5B8-1561-4FEB-8D90-B8C629BCDCA0}" srcId="{6B34021D-1435-4A92-B1AA-9D75D558DDBD}" destId="{4063BAD7-EF6B-49B9-BCFB-B91D33D5441B}" srcOrd="2" destOrd="0" parTransId="{0A4FC526-5DBF-411A-966E-F81170DD0E6D}" sibTransId="{B8A6F679-133E-4C98-97C3-D2CB947D65E8}"/>
    <dgm:cxn modelId="{92BDF8BC-AF97-4C44-B766-D105682832A6}" type="presOf" srcId="{ED473F50-84D2-42A5-A907-64F52F4A351B}" destId="{8AD44629-93DD-462A-B4E3-6C24CC440DCE}" srcOrd="0" destOrd="0" presId="urn:microsoft.com/office/officeart/2005/8/layout/hierarchy3"/>
    <dgm:cxn modelId="{6C121DC1-CD73-4531-9A08-7FBC23275B8C}" type="presOf" srcId="{6B34021D-1435-4A92-B1AA-9D75D558DDBD}" destId="{29D918D7-84AB-41DA-96EF-9FBBAEC2F991}" srcOrd="0" destOrd="0" presId="urn:microsoft.com/office/officeart/2005/8/layout/hierarchy3"/>
    <dgm:cxn modelId="{AD33F4C7-1DA7-442B-AB3D-8F1CD77BA5BA}" type="presOf" srcId="{0C750A55-CBFC-45F2-9331-2F9370514265}" destId="{94B4DD01-4305-48CB-984A-E1F512CC3D15}" srcOrd="1" destOrd="0" presId="urn:microsoft.com/office/officeart/2005/8/layout/hierarchy3"/>
    <dgm:cxn modelId="{D46E77C8-651F-4A99-AC1D-EF79342652E7}" type="presOf" srcId="{87BBFFFB-BD56-4C41-B124-FBFAEC3BB11D}" destId="{F85CB6BE-0600-40DD-8582-ADF60EDE2D3A}" srcOrd="0" destOrd="0" presId="urn:microsoft.com/office/officeart/2005/8/layout/hierarchy3"/>
    <dgm:cxn modelId="{CED1C5CE-F49C-4408-8782-C6364BCD6E0B}" type="presOf" srcId="{A4A859EC-190A-4783-98E4-F8D63C8928C1}" destId="{9A246B96-339D-433F-9A4A-C9F2C16DA94B}" srcOrd="0" destOrd="0" presId="urn:microsoft.com/office/officeart/2005/8/layout/hierarchy3"/>
    <dgm:cxn modelId="{6D00B5D0-EF73-4EF4-9DB0-967B5DF6EFFE}" type="presOf" srcId="{0A4FC526-5DBF-411A-966E-F81170DD0E6D}" destId="{A32BF514-9F86-4367-AC73-C15F47ABE70E}" srcOrd="0" destOrd="0" presId="urn:microsoft.com/office/officeart/2005/8/layout/hierarchy3"/>
    <dgm:cxn modelId="{05876DD1-AC65-42B8-8A45-4908C5D4D2DE}" type="presOf" srcId="{6B34021D-1435-4A92-B1AA-9D75D558DDBD}" destId="{B37303CE-46BB-4A5A-82A5-AA4E8BE06EAF}" srcOrd="1" destOrd="0" presId="urn:microsoft.com/office/officeart/2005/8/layout/hierarchy3"/>
    <dgm:cxn modelId="{2CEC96D3-9ECE-44BD-8017-55D5489B8BB2}" type="presOf" srcId="{0EC1DB8C-D3A6-4709-9CD8-97F7CBD49B9C}" destId="{84935797-5A03-44C4-B93C-AA4FCD07DE55}" srcOrd="1" destOrd="0" presId="urn:microsoft.com/office/officeart/2005/8/layout/hierarchy3"/>
    <dgm:cxn modelId="{E4A8BBD6-2311-4CF7-9F84-F8F9467B135E}" srcId="{0EC1DB8C-D3A6-4709-9CD8-97F7CBD49B9C}" destId="{83C7475C-B6B5-497E-86FF-2D45E0674ECF}" srcOrd="1" destOrd="0" parTransId="{528423A2-576B-4C99-AB2D-3F6F5E743BA1}" sibTransId="{58045F66-214E-4A8D-BD5E-E61397EF2D90}"/>
    <dgm:cxn modelId="{4968F0D8-3CAF-4935-80FE-61F94B8B300C}" srcId="{87BBFFFB-BD56-4C41-B124-FBFAEC3BB11D}" destId="{0EC1DB8C-D3A6-4709-9CD8-97F7CBD49B9C}" srcOrd="3" destOrd="0" parTransId="{3E49CFBB-D9CC-43F2-8915-2C88ECBB393F}" sibTransId="{BC019C0E-4029-4927-8ACC-D006707DA12B}"/>
    <dgm:cxn modelId="{AF1DFDD8-0386-431A-9A76-A85E24E67EF3}" srcId="{0C750A55-CBFC-45F2-9331-2F9370514265}" destId="{5C01AD42-E70E-47A0-8A4B-367D3DF93D11}" srcOrd="1" destOrd="0" parTransId="{F53BA04D-6ACB-4DEF-BAC8-326D4CF5B8F7}" sibTransId="{E9EF050F-45ED-48C0-A390-0EEEC54F6804}"/>
    <dgm:cxn modelId="{7738B4E1-680E-4FCC-8354-7BBFABA129DE}" srcId="{137DC4F1-3462-4EDB-A5BF-24C7D5B838D7}" destId="{7B6FFFD6-6F0D-4418-B6EC-8C7A1AFCB90D}" srcOrd="0" destOrd="0" parTransId="{514B000E-D8FB-4A95-9F8D-C6973FBE2805}" sibTransId="{5CA44EBB-3BA7-4DFE-BD07-17F008C430D0}"/>
    <dgm:cxn modelId="{300855E8-FC95-4BAE-8019-7AC26C79CDF1}" type="presOf" srcId="{4063BAD7-EF6B-49B9-BCFB-B91D33D5441B}" destId="{F2EDDD52-8F9B-41F1-8117-B6FE1D370DE0}" srcOrd="0" destOrd="0" presId="urn:microsoft.com/office/officeart/2005/8/layout/hierarchy3"/>
    <dgm:cxn modelId="{F46FF5EE-B7F6-4EF9-A6BB-FFECB62AAC95}" type="presOf" srcId="{1DEC52B0-194F-4A72-A7AF-1354FA1A72D6}" destId="{7C3C549F-8ACD-4B39-9192-7DFA7B7A9331}" srcOrd="0" destOrd="0" presId="urn:microsoft.com/office/officeart/2005/8/layout/hierarchy3"/>
    <dgm:cxn modelId="{026A79EF-F0F5-44D5-BB34-306B4182630A}" type="presOf" srcId="{0C750A55-CBFC-45F2-9331-2F9370514265}" destId="{0FED3CE8-F458-4292-8FF0-5F67C3F36C3B}" srcOrd="0" destOrd="0" presId="urn:microsoft.com/office/officeart/2005/8/layout/hierarchy3"/>
    <dgm:cxn modelId="{C27BD4F7-B165-4A55-8C09-2F516D4522B8}" srcId="{87BBFFFB-BD56-4C41-B124-FBFAEC3BB11D}" destId="{6B34021D-1435-4A92-B1AA-9D75D558DDBD}" srcOrd="2" destOrd="0" parTransId="{BB793E0D-421E-45A6-8D56-5A29C9659BAE}" sibTransId="{FDD7BF3C-8BA3-4633-8AC6-8F046B6C0175}"/>
    <dgm:cxn modelId="{1E7EDEFB-F4EB-4290-8AC2-A3DE944F68EA}" type="presOf" srcId="{B7B01403-029B-4E8B-867B-383662A49FC9}" destId="{C98245AF-B607-4DD7-BFA6-7B3940B1725C}" srcOrd="0" destOrd="0" presId="urn:microsoft.com/office/officeart/2005/8/layout/hierarchy3"/>
    <dgm:cxn modelId="{0253AAFC-3D3F-4F11-8575-82C50D448314}" srcId="{87BBFFFB-BD56-4C41-B124-FBFAEC3BB11D}" destId="{0C750A55-CBFC-45F2-9331-2F9370514265}" srcOrd="1" destOrd="0" parTransId="{19A77711-9495-447F-8139-E574A31DACAE}" sibTransId="{BDBDB6B9-6D72-4D53-A5AE-48591EFEA3E6}"/>
    <dgm:cxn modelId="{E30410A3-B687-4CCC-8DC4-25D09BF72A13}" type="presParOf" srcId="{F85CB6BE-0600-40DD-8582-ADF60EDE2D3A}" destId="{95E5D1D8-1B69-471A-86AB-696BC18E4ADE}" srcOrd="0" destOrd="0" presId="urn:microsoft.com/office/officeart/2005/8/layout/hierarchy3"/>
    <dgm:cxn modelId="{031BD55F-7C56-4C49-A882-A976BF2DB7C6}" type="presParOf" srcId="{95E5D1D8-1B69-471A-86AB-696BC18E4ADE}" destId="{6DF71F6B-0B4C-4D69-BFA2-5B0A3EE248A2}" srcOrd="0" destOrd="0" presId="urn:microsoft.com/office/officeart/2005/8/layout/hierarchy3"/>
    <dgm:cxn modelId="{F3F6ED28-823E-4492-9D27-2C4FC37E1534}" type="presParOf" srcId="{6DF71F6B-0B4C-4D69-BFA2-5B0A3EE248A2}" destId="{9B9744E0-3488-41A0-8476-4AE7D7B0BB5B}" srcOrd="0" destOrd="0" presId="urn:microsoft.com/office/officeart/2005/8/layout/hierarchy3"/>
    <dgm:cxn modelId="{B02090CD-1CB0-465A-BBB8-D400334209D0}" type="presParOf" srcId="{6DF71F6B-0B4C-4D69-BFA2-5B0A3EE248A2}" destId="{3C6552BC-6F41-4CBD-8383-E328811AC757}" srcOrd="1" destOrd="0" presId="urn:microsoft.com/office/officeart/2005/8/layout/hierarchy3"/>
    <dgm:cxn modelId="{38ED1D8D-6AC2-4E0F-B3D0-69DA044955D4}" type="presParOf" srcId="{95E5D1D8-1B69-471A-86AB-696BC18E4ADE}" destId="{BD5DD0E2-4F89-4B87-A35F-CCA217FF213D}" srcOrd="1" destOrd="0" presId="urn:microsoft.com/office/officeart/2005/8/layout/hierarchy3"/>
    <dgm:cxn modelId="{C2851C9A-B10C-4EF2-BC6E-F021666AE287}" type="presParOf" srcId="{BD5DD0E2-4F89-4B87-A35F-CCA217FF213D}" destId="{4B2DA6A0-C244-4564-BBBC-6B08123586F3}" srcOrd="0" destOrd="0" presId="urn:microsoft.com/office/officeart/2005/8/layout/hierarchy3"/>
    <dgm:cxn modelId="{C8AA82A6-02D7-4CF9-90C0-4E4B92891CF5}" type="presParOf" srcId="{BD5DD0E2-4F89-4B87-A35F-CCA217FF213D}" destId="{2854E121-687D-4B14-8536-0219598F0E44}" srcOrd="1" destOrd="0" presId="urn:microsoft.com/office/officeart/2005/8/layout/hierarchy3"/>
    <dgm:cxn modelId="{8D0C15E3-78EB-4457-A690-6C720DDBDFCB}" type="presParOf" srcId="{BD5DD0E2-4F89-4B87-A35F-CCA217FF213D}" destId="{A7799CA7-0B9B-408B-9133-70726611206F}" srcOrd="2" destOrd="0" presId="urn:microsoft.com/office/officeart/2005/8/layout/hierarchy3"/>
    <dgm:cxn modelId="{A822B575-1A64-4273-9237-472927C24013}" type="presParOf" srcId="{BD5DD0E2-4F89-4B87-A35F-CCA217FF213D}" destId="{C98245AF-B607-4DD7-BFA6-7B3940B1725C}" srcOrd="3" destOrd="0" presId="urn:microsoft.com/office/officeart/2005/8/layout/hierarchy3"/>
    <dgm:cxn modelId="{80E6F549-FB9E-438C-92B4-81A183851B5C}" type="presParOf" srcId="{F85CB6BE-0600-40DD-8582-ADF60EDE2D3A}" destId="{9CCB573E-46CA-4B07-93A0-67ABBC98509E}" srcOrd="1" destOrd="0" presId="urn:microsoft.com/office/officeart/2005/8/layout/hierarchy3"/>
    <dgm:cxn modelId="{0B205993-66CB-4222-9DC7-CD518391FF6F}" type="presParOf" srcId="{9CCB573E-46CA-4B07-93A0-67ABBC98509E}" destId="{C0DA44B7-3DC6-46EE-AA48-20F7519F8939}" srcOrd="0" destOrd="0" presId="urn:microsoft.com/office/officeart/2005/8/layout/hierarchy3"/>
    <dgm:cxn modelId="{45D2FD09-69B3-4129-B20D-B7514C82B870}" type="presParOf" srcId="{C0DA44B7-3DC6-46EE-AA48-20F7519F8939}" destId="{0FED3CE8-F458-4292-8FF0-5F67C3F36C3B}" srcOrd="0" destOrd="0" presId="urn:microsoft.com/office/officeart/2005/8/layout/hierarchy3"/>
    <dgm:cxn modelId="{76F046BA-8A9D-442D-9867-9C432C695BA6}" type="presParOf" srcId="{C0DA44B7-3DC6-46EE-AA48-20F7519F8939}" destId="{94B4DD01-4305-48CB-984A-E1F512CC3D15}" srcOrd="1" destOrd="0" presId="urn:microsoft.com/office/officeart/2005/8/layout/hierarchy3"/>
    <dgm:cxn modelId="{E2E4C4F8-C615-4487-A5E0-07B91263D59A}" type="presParOf" srcId="{9CCB573E-46CA-4B07-93A0-67ABBC98509E}" destId="{FF3484BF-D0AD-4C9B-84EC-0D9819EB51AA}" srcOrd="1" destOrd="0" presId="urn:microsoft.com/office/officeart/2005/8/layout/hierarchy3"/>
    <dgm:cxn modelId="{B2D041C0-D043-4904-9B1D-E4F634ACFA2E}" type="presParOf" srcId="{FF3484BF-D0AD-4C9B-84EC-0D9819EB51AA}" destId="{08DEF35E-25B6-4E15-89D8-333846E01100}" srcOrd="0" destOrd="0" presId="urn:microsoft.com/office/officeart/2005/8/layout/hierarchy3"/>
    <dgm:cxn modelId="{71169039-E728-41D9-8683-24050F7CA1B4}" type="presParOf" srcId="{FF3484BF-D0AD-4C9B-84EC-0D9819EB51AA}" destId="{EF30E882-5E81-41D0-A5CD-F4DC0B24EA7D}" srcOrd="1" destOrd="0" presId="urn:microsoft.com/office/officeart/2005/8/layout/hierarchy3"/>
    <dgm:cxn modelId="{6B901498-89EB-4427-8425-894B4E642351}" type="presParOf" srcId="{FF3484BF-D0AD-4C9B-84EC-0D9819EB51AA}" destId="{AEEEBBBF-DBE5-40B6-9C93-34681D63E95E}" srcOrd="2" destOrd="0" presId="urn:microsoft.com/office/officeart/2005/8/layout/hierarchy3"/>
    <dgm:cxn modelId="{92DE04F3-6224-4157-8F39-82F24BF54DE0}" type="presParOf" srcId="{FF3484BF-D0AD-4C9B-84EC-0D9819EB51AA}" destId="{DFC94FC0-56DB-46B5-A624-2BC705094FC0}" srcOrd="3" destOrd="0" presId="urn:microsoft.com/office/officeart/2005/8/layout/hierarchy3"/>
    <dgm:cxn modelId="{A693B3B3-E0A8-4537-9704-CBD335B5EC53}" type="presParOf" srcId="{F85CB6BE-0600-40DD-8582-ADF60EDE2D3A}" destId="{C92EAB7B-6A4A-49EC-8851-BE8544A76F4D}" srcOrd="2" destOrd="0" presId="urn:microsoft.com/office/officeart/2005/8/layout/hierarchy3"/>
    <dgm:cxn modelId="{90660A29-5AFD-49D0-AD07-839AFC9D0EAC}" type="presParOf" srcId="{C92EAB7B-6A4A-49EC-8851-BE8544A76F4D}" destId="{FBEFD8B5-532A-404E-ADD3-4AEE3BD91BA5}" srcOrd="0" destOrd="0" presId="urn:microsoft.com/office/officeart/2005/8/layout/hierarchy3"/>
    <dgm:cxn modelId="{F4A3555F-7D56-4EDD-BEB7-F497DD6CE918}" type="presParOf" srcId="{FBEFD8B5-532A-404E-ADD3-4AEE3BD91BA5}" destId="{29D918D7-84AB-41DA-96EF-9FBBAEC2F991}" srcOrd="0" destOrd="0" presId="urn:microsoft.com/office/officeart/2005/8/layout/hierarchy3"/>
    <dgm:cxn modelId="{94ED2CEC-4033-4191-87FD-CE71CAFA5986}" type="presParOf" srcId="{FBEFD8B5-532A-404E-ADD3-4AEE3BD91BA5}" destId="{B37303CE-46BB-4A5A-82A5-AA4E8BE06EAF}" srcOrd="1" destOrd="0" presId="urn:microsoft.com/office/officeart/2005/8/layout/hierarchy3"/>
    <dgm:cxn modelId="{70FE9681-2F4D-4840-9AF3-89DB69E54353}" type="presParOf" srcId="{C92EAB7B-6A4A-49EC-8851-BE8544A76F4D}" destId="{5460ADB3-9E81-403C-A303-68290E96FEFD}" srcOrd="1" destOrd="0" presId="urn:microsoft.com/office/officeart/2005/8/layout/hierarchy3"/>
    <dgm:cxn modelId="{FBBB753B-E6CA-4AE0-8943-A6F8B8B3E5E0}" type="presParOf" srcId="{5460ADB3-9E81-403C-A303-68290E96FEFD}" destId="{728B904E-32CC-4D0A-B0F4-D5CEF5E40D04}" srcOrd="0" destOrd="0" presId="urn:microsoft.com/office/officeart/2005/8/layout/hierarchy3"/>
    <dgm:cxn modelId="{3A140F01-5AA9-4033-80AF-627F70902B30}" type="presParOf" srcId="{5460ADB3-9E81-403C-A303-68290E96FEFD}" destId="{5219174F-8923-42C9-9D30-4F3FA9BE36C2}" srcOrd="1" destOrd="0" presId="urn:microsoft.com/office/officeart/2005/8/layout/hierarchy3"/>
    <dgm:cxn modelId="{B6A74869-D93E-4BED-8E75-646CABDC74BC}" type="presParOf" srcId="{5460ADB3-9E81-403C-A303-68290E96FEFD}" destId="{98077B22-96DC-4483-8BCA-0E68760E5C0C}" srcOrd="2" destOrd="0" presId="urn:microsoft.com/office/officeart/2005/8/layout/hierarchy3"/>
    <dgm:cxn modelId="{8CEBA23A-C9DC-46C4-B011-4EDA84C545D2}" type="presParOf" srcId="{5460ADB3-9E81-403C-A303-68290E96FEFD}" destId="{7C3C549F-8ACD-4B39-9192-7DFA7B7A9331}" srcOrd="3" destOrd="0" presId="urn:microsoft.com/office/officeart/2005/8/layout/hierarchy3"/>
    <dgm:cxn modelId="{CA3E89C0-3583-45C4-BD33-2E953C8021D2}" type="presParOf" srcId="{5460ADB3-9E81-403C-A303-68290E96FEFD}" destId="{A32BF514-9F86-4367-AC73-C15F47ABE70E}" srcOrd="4" destOrd="0" presId="urn:microsoft.com/office/officeart/2005/8/layout/hierarchy3"/>
    <dgm:cxn modelId="{59F3ABDD-74F3-45CB-A209-F6D81A2A0372}" type="presParOf" srcId="{5460ADB3-9E81-403C-A303-68290E96FEFD}" destId="{F2EDDD52-8F9B-41F1-8117-B6FE1D370DE0}" srcOrd="5" destOrd="0" presId="urn:microsoft.com/office/officeart/2005/8/layout/hierarchy3"/>
    <dgm:cxn modelId="{5F495568-B90C-4873-BBE5-F2C65AE041A0}" type="presParOf" srcId="{F85CB6BE-0600-40DD-8582-ADF60EDE2D3A}" destId="{A83E7CC7-F1B3-4B60-AB9F-5E827924DE90}" srcOrd="3" destOrd="0" presId="urn:microsoft.com/office/officeart/2005/8/layout/hierarchy3"/>
    <dgm:cxn modelId="{F30D2A38-52D2-46FB-B5B6-02FAB0BB5BEE}" type="presParOf" srcId="{A83E7CC7-F1B3-4B60-AB9F-5E827924DE90}" destId="{0CB291AE-A225-41BF-8A3E-EDF6E0753D4D}" srcOrd="0" destOrd="0" presId="urn:microsoft.com/office/officeart/2005/8/layout/hierarchy3"/>
    <dgm:cxn modelId="{5720AA5A-E200-4E8A-8044-4165B57406B8}" type="presParOf" srcId="{0CB291AE-A225-41BF-8A3E-EDF6E0753D4D}" destId="{BFF13A2F-3201-4AEF-8DDA-693F19964049}" srcOrd="0" destOrd="0" presId="urn:microsoft.com/office/officeart/2005/8/layout/hierarchy3"/>
    <dgm:cxn modelId="{B20ED18C-B45F-4965-9A08-D617E4274F8A}" type="presParOf" srcId="{0CB291AE-A225-41BF-8A3E-EDF6E0753D4D}" destId="{84935797-5A03-44C4-B93C-AA4FCD07DE55}" srcOrd="1" destOrd="0" presId="urn:microsoft.com/office/officeart/2005/8/layout/hierarchy3"/>
    <dgm:cxn modelId="{FF4F2B5D-D80C-4870-8FD5-24E1AE081B38}" type="presParOf" srcId="{A83E7CC7-F1B3-4B60-AB9F-5E827924DE90}" destId="{5B1CFBC6-7BC3-416D-9BBF-D86A5792DE27}" srcOrd="1" destOrd="0" presId="urn:microsoft.com/office/officeart/2005/8/layout/hierarchy3"/>
    <dgm:cxn modelId="{4850CA70-0DE4-44A0-AAC0-CDD18E15C983}" type="presParOf" srcId="{5B1CFBC6-7BC3-416D-9BBF-D86A5792DE27}" destId="{60943F28-F97C-4854-81F6-F8DA1D0F6AAD}" srcOrd="0" destOrd="0" presId="urn:microsoft.com/office/officeart/2005/8/layout/hierarchy3"/>
    <dgm:cxn modelId="{16A84F32-2777-4F72-9907-7A81F43E859A}" type="presParOf" srcId="{5B1CFBC6-7BC3-416D-9BBF-D86A5792DE27}" destId="{DF6DD8AB-2200-42D2-94B3-F6EBD37AD19F}" srcOrd="1" destOrd="0" presId="urn:microsoft.com/office/officeart/2005/8/layout/hierarchy3"/>
    <dgm:cxn modelId="{F9FCBE4C-32AB-40F3-B351-CCC1A8899AA6}" type="presParOf" srcId="{5B1CFBC6-7BC3-416D-9BBF-D86A5792DE27}" destId="{F82D9A65-7C63-467E-883C-B83408018B3A}" srcOrd="2" destOrd="0" presId="urn:microsoft.com/office/officeart/2005/8/layout/hierarchy3"/>
    <dgm:cxn modelId="{CF65331D-8072-4688-91FA-CE480E8027D6}" type="presParOf" srcId="{5B1CFBC6-7BC3-416D-9BBF-D86A5792DE27}" destId="{5B8AEDDF-1FBE-4C78-B6EF-41DAFD319B3A}" srcOrd="3" destOrd="0" presId="urn:microsoft.com/office/officeart/2005/8/layout/hierarchy3"/>
    <dgm:cxn modelId="{925071D1-0AD1-44B9-8681-1D30AAE0FCF8}" type="presParOf" srcId="{5B1CFBC6-7BC3-416D-9BBF-D86A5792DE27}" destId="{8AD44629-93DD-462A-B4E3-6C24CC440DCE}" srcOrd="4" destOrd="0" presId="urn:microsoft.com/office/officeart/2005/8/layout/hierarchy3"/>
    <dgm:cxn modelId="{03F1C679-CA6E-4665-B4F8-21855B2C6029}" type="presParOf" srcId="{5B1CFBC6-7BC3-416D-9BBF-D86A5792DE27}" destId="{9A246B96-339D-433F-9A4A-C9F2C16DA94B}" srcOrd="5" destOrd="0" presId="urn:microsoft.com/office/officeart/2005/8/layout/hierarchy3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27DE62-B366-497A-8273-0C0F8B723C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92E48F-762B-4176-B0FA-D6A135BCA652}">
      <dgm:prSet custT="1"/>
      <dgm:spPr>
        <a:solidFill>
          <a:srgbClr val="EACFEB"/>
        </a:solidFill>
      </dgm:spPr>
      <dgm:t>
        <a:bodyPr/>
        <a:lstStyle/>
        <a:p>
          <a:pPr algn="ctr"/>
          <a:r>
            <a:rPr lang="en-US" sz="3200" b="1" dirty="0">
              <a:solidFill>
                <a:srgbClr val="7030A0"/>
              </a:solidFill>
            </a:rPr>
            <a:t>Formulate a research topic</a:t>
          </a:r>
          <a:endParaRPr lang="en-GB" sz="3200" b="1" dirty="0">
            <a:solidFill>
              <a:srgbClr val="7030A0"/>
            </a:solidFill>
          </a:endParaRPr>
        </a:p>
      </dgm:t>
    </dgm:pt>
    <dgm:pt modelId="{C17AE644-49DA-4BA8-9646-F09E33B4D506}" type="parTrans" cxnId="{72929DE7-AC83-476B-87DF-CF8BD251CE43}">
      <dgm:prSet/>
      <dgm:spPr/>
      <dgm:t>
        <a:bodyPr/>
        <a:lstStyle/>
        <a:p>
          <a:pPr algn="ctr"/>
          <a:endParaRPr lang="en-GB" sz="2400" b="1"/>
        </a:p>
      </dgm:t>
    </dgm:pt>
    <dgm:pt modelId="{8BDC64CA-9216-4386-A2EE-9B2875BE2DB3}" type="sibTrans" cxnId="{72929DE7-AC83-476B-87DF-CF8BD251CE43}">
      <dgm:prSet/>
      <dgm:spPr/>
      <dgm:t>
        <a:bodyPr/>
        <a:lstStyle/>
        <a:p>
          <a:pPr algn="ctr"/>
          <a:endParaRPr lang="en-GB" sz="2400" b="1"/>
        </a:p>
      </dgm:t>
    </dgm:pt>
    <dgm:pt modelId="{69E777A8-FEDF-4842-83D3-1858E651D542}">
      <dgm:prSet custT="1"/>
      <dgm:spPr>
        <a:solidFill>
          <a:srgbClr val="EACFEB"/>
        </a:solidFill>
      </dgm:spPr>
      <dgm:t>
        <a:bodyPr/>
        <a:lstStyle/>
        <a:p>
          <a:pPr algn="ctr"/>
          <a:r>
            <a:rPr lang="en-US" sz="3200" b="1" dirty="0">
              <a:solidFill>
                <a:srgbClr val="7030A0"/>
              </a:solidFill>
            </a:rPr>
            <a:t>Determine the research design</a:t>
          </a:r>
          <a:endParaRPr lang="en-GB" sz="3200" b="1" dirty="0">
            <a:solidFill>
              <a:srgbClr val="7030A0"/>
            </a:solidFill>
          </a:endParaRPr>
        </a:p>
      </dgm:t>
    </dgm:pt>
    <dgm:pt modelId="{F0A1AF8D-31BA-4475-B971-18A6167B93E9}" type="parTrans" cxnId="{F9C54CD6-DAC2-47E4-924C-0BE409E0AFEA}">
      <dgm:prSet/>
      <dgm:spPr/>
      <dgm:t>
        <a:bodyPr/>
        <a:lstStyle/>
        <a:p>
          <a:pPr algn="ctr"/>
          <a:endParaRPr lang="en-GB" sz="2400" b="1"/>
        </a:p>
      </dgm:t>
    </dgm:pt>
    <dgm:pt modelId="{A74D53AB-A93C-42EB-B9DF-2193804E0A52}" type="sibTrans" cxnId="{F9C54CD6-DAC2-47E4-924C-0BE409E0AFEA}">
      <dgm:prSet/>
      <dgm:spPr/>
      <dgm:t>
        <a:bodyPr/>
        <a:lstStyle/>
        <a:p>
          <a:pPr algn="ctr"/>
          <a:endParaRPr lang="en-GB" sz="2400" b="1"/>
        </a:p>
      </dgm:t>
    </dgm:pt>
    <dgm:pt modelId="{C6ED02FE-3BDB-4988-8C2E-61C480ED2F98}">
      <dgm:prSet custT="1"/>
      <dgm:spPr>
        <a:solidFill>
          <a:srgbClr val="EACFEB"/>
        </a:solidFill>
      </dgm:spPr>
      <dgm:t>
        <a:bodyPr/>
        <a:lstStyle/>
        <a:p>
          <a:pPr algn="ctr"/>
          <a:r>
            <a:rPr lang="en-US" sz="3200" b="1" dirty="0">
              <a:solidFill>
                <a:srgbClr val="7030A0"/>
              </a:solidFill>
            </a:rPr>
            <a:t>Develop a methodology</a:t>
          </a:r>
          <a:endParaRPr lang="en-GB" sz="3200" b="1" dirty="0">
            <a:solidFill>
              <a:srgbClr val="7030A0"/>
            </a:solidFill>
          </a:endParaRPr>
        </a:p>
      </dgm:t>
    </dgm:pt>
    <dgm:pt modelId="{C5321277-EBEE-489E-A8CA-E0CACF40B52C}" type="parTrans" cxnId="{50CDD0E1-3A04-4400-BB68-F87AFEA1BD1F}">
      <dgm:prSet/>
      <dgm:spPr/>
      <dgm:t>
        <a:bodyPr/>
        <a:lstStyle/>
        <a:p>
          <a:pPr algn="ctr"/>
          <a:endParaRPr lang="en-GB" sz="2400" b="1"/>
        </a:p>
      </dgm:t>
    </dgm:pt>
    <dgm:pt modelId="{9B933055-EB97-4352-8E73-143E3A92D5F4}" type="sibTrans" cxnId="{50CDD0E1-3A04-4400-BB68-F87AFEA1BD1F}">
      <dgm:prSet/>
      <dgm:spPr/>
      <dgm:t>
        <a:bodyPr/>
        <a:lstStyle/>
        <a:p>
          <a:pPr algn="ctr"/>
          <a:endParaRPr lang="en-GB" sz="2400" b="1"/>
        </a:p>
      </dgm:t>
    </dgm:pt>
    <dgm:pt modelId="{F16AA607-8B7F-468A-8CDC-2E41B80E91DF}">
      <dgm:prSet custT="1"/>
      <dgm:spPr>
        <a:solidFill>
          <a:srgbClr val="EACFEB"/>
        </a:solidFill>
      </dgm:spPr>
      <dgm:t>
        <a:bodyPr/>
        <a:lstStyle/>
        <a:p>
          <a:pPr algn="ctr"/>
          <a:r>
            <a:rPr lang="en-US" sz="3200" b="1" dirty="0">
              <a:solidFill>
                <a:srgbClr val="7030A0"/>
              </a:solidFill>
            </a:rPr>
            <a:t>Identify analysis to be conducted</a:t>
          </a:r>
          <a:endParaRPr lang="en-GB" sz="3200" b="1" dirty="0">
            <a:solidFill>
              <a:srgbClr val="7030A0"/>
            </a:solidFill>
          </a:endParaRPr>
        </a:p>
      </dgm:t>
    </dgm:pt>
    <dgm:pt modelId="{E0E86C75-F381-4DB1-A603-1CB44B2B8550}" type="parTrans" cxnId="{55738ADA-A0C1-47B6-9315-C0E493912C40}">
      <dgm:prSet/>
      <dgm:spPr/>
      <dgm:t>
        <a:bodyPr/>
        <a:lstStyle/>
        <a:p>
          <a:pPr algn="ctr"/>
          <a:endParaRPr lang="en-GB" sz="2400" b="1"/>
        </a:p>
      </dgm:t>
    </dgm:pt>
    <dgm:pt modelId="{8AE679F4-CFFE-4E49-AE0B-C7AFE449898D}" type="sibTrans" cxnId="{55738ADA-A0C1-47B6-9315-C0E493912C40}">
      <dgm:prSet/>
      <dgm:spPr/>
      <dgm:t>
        <a:bodyPr/>
        <a:lstStyle/>
        <a:p>
          <a:pPr algn="ctr"/>
          <a:endParaRPr lang="en-GB" sz="2400" b="1"/>
        </a:p>
      </dgm:t>
    </dgm:pt>
    <dgm:pt modelId="{3AAAC1F5-94E0-4358-AC92-AF0BF3B90FE9}">
      <dgm:prSet custT="1"/>
      <dgm:spPr>
        <a:solidFill>
          <a:srgbClr val="EACFEB"/>
        </a:solidFill>
      </dgm:spPr>
      <dgm:t>
        <a:bodyPr/>
        <a:lstStyle/>
        <a:p>
          <a:pPr algn="ctr"/>
          <a:r>
            <a:rPr lang="en-US" sz="3200" b="1" dirty="0">
              <a:solidFill>
                <a:srgbClr val="7030A0"/>
              </a:solidFill>
            </a:rPr>
            <a:t>Conduct a pilot study</a:t>
          </a:r>
          <a:endParaRPr lang="en-GB" sz="3200" b="1" dirty="0">
            <a:solidFill>
              <a:srgbClr val="7030A0"/>
            </a:solidFill>
          </a:endParaRPr>
        </a:p>
      </dgm:t>
    </dgm:pt>
    <dgm:pt modelId="{80A46266-7571-43A0-91C1-60026B0CB4A1}" type="parTrans" cxnId="{89686927-9B84-4AD7-9561-A3EA36E2E025}">
      <dgm:prSet/>
      <dgm:spPr/>
      <dgm:t>
        <a:bodyPr/>
        <a:lstStyle/>
        <a:p>
          <a:pPr algn="ctr"/>
          <a:endParaRPr lang="en-GB" sz="2400" b="1"/>
        </a:p>
      </dgm:t>
    </dgm:pt>
    <dgm:pt modelId="{2CB3484A-4764-4898-BE51-71A6C9BA2283}" type="sibTrans" cxnId="{89686927-9B84-4AD7-9561-A3EA36E2E025}">
      <dgm:prSet/>
      <dgm:spPr/>
      <dgm:t>
        <a:bodyPr/>
        <a:lstStyle/>
        <a:p>
          <a:pPr algn="ctr"/>
          <a:endParaRPr lang="en-GB" sz="2400" b="1"/>
        </a:p>
      </dgm:t>
    </dgm:pt>
    <dgm:pt modelId="{AB87D000-83C2-4018-8437-71F02718610B}">
      <dgm:prSet custT="1"/>
      <dgm:spPr>
        <a:solidFill>
          <a:srgbClr val="EACFEB"/>
        </a:solidFill>
      </dgm:spPr>
      <dgm:t>
        <a:bodyPr/>
        <a:lstStyle/>
        <a:p>
          <a:pPr algn="ctr"/>
          <a:r>
            <a:rPr lang="en-US" sz="3200" b="1" dirty="0">
              <a:solidFill>
                <a:srgbClr val="7030A0"/>
              </a:solidFill>
            </a:rPr>
            <a:t>Conduct main study</a:t>
          </a:r>
          <a:endParaRPr lang="en-GB" sz="3200" b="1" dirty="0">
            <a:solidFill>
              <a:srgbClr val="7030A0"/>
            </a:solidFill>
          </a:endParaRPr>
        </a:p>
      </dgm:t>
    </dgm:pt>
    <dgm:pt modelId="{39818AAB-2B82-43C7-B84D-D85339F34755}" type="parTrans" cxnId="{6FAD538C-F46F-4F93-B003-FF8A13B3CD6D}">
      <dgm:prSet/>
      <dgm:spPr/>
      <dgm:t>
        <a:bodyPr/>
        <a:lstStyle/>
        <a:p>
          <a:pPr algn="ctr"/>
          <a:endParaRPr lang="en-GB" sz="2400" b="1"/>
        </a:p>
      </dgm:t>
    </dgm:pt>
    <dgm:pt modelId="{5C14BF81-4E18-43CD-9B2C-EDE642E8A4E9}" type="sibTrans" cxnId="{6FAD538C-F46F-4F93-B003-FF8A13B3CD6D}">
      <dgm:prSet/>
      <dgm:spPr/>
      <dgm:t>
        <a:bodyPr/>
        <a:lstStyle/>
        <a:p>
          <a:pPr algn="ctr"/>
          <a:endParaRPr lang="en-GB" sz="2400" b="1"/>
        </a:p>
      </dgm:t>
    </dgm:pt>
    <dgm:pt modelId="{69DD2716-67E8-45CB-A9F1-320DAE5CFD86}">
      <dgm:prSet custT="1"/>
      <dgm:spPr>
        <a:solidFill>
          <a:srgbClr val="EACFEB"/>
        </a:solidFill>
      </dgm:spPr>
      <dgm:t>
        <a:bodyPr/>
        <a:lstStyle/>
        <a:p>
          <a:pPr algn="ctr"/>
          <a:r>
            <a:rPr lang="en-US" sz="3200" b="1" dirty="0">
              <a:solidFill>
                <a:srgbClr val="7030A0"/>
              </a:solidFill>
            </a:rPr>
            <a:t>Write your report</a:t>
          </a:r>
          <a:endParaRPr lang="en-GB" sz="3200" b="1" dirty="0">
            <a:solidFill>
              <a:srgbClr val="7030A0"/>
            </a:solidFill>
          </a:endParaRPr>
        </a:p>
      </dgm:t>
    </dgm:pt>
    <dgm:pt modelId="{FB34874A-25FC-4CDD-97AB-4C632895B3C6}" type="parTrans" cxnId="{93A5499E-8990-41EB-A27B-2C13AA69F624}">
      <dgm:prSet/>
      <dgm:spPr/>
      <dgm:t>
        <a:bodyPr/>
        <a:lstStyle/>
        <a:p>
          <a:pPr algn="ctr"/>
          <a:endParaRPr lang="en-GB" sz="2400" b="1"/>
        </a:p>
      </dgm:t>
    </dgm:pt>
    <dgm:pt modelId="{5B066148-4F08-4274-9D3A-0392D7B4FA1A}" type="sibTrans" cxnId="{93A5499E-8990-41EB-A27B-2C13AA69F624}">
      <dgm:prSet/>
      <dgm:spPr/>
      <dgm:t>
        <a:bodyPr/>
        <a:lstStyle/>
        <a:p>
          <a:pPr algn="ctr"/>
          <a:endParaRPr lang="en-GB" sz="2400" b="1"/>
        </a:p>
      </dgm:t>
    </dgm:pt>
    <dgm:pt modelId="{4F8D3B94-4F83-4B03-90EF-409E82DB5C09}" type="pres">
      <dgm:prSet presAssocID="{8727DE62-B366-497A-8273-0C0F8B723C98}" presName="linear" presStyleCnt="0">
        <dgm:presLayoutVars>
          <dgm:animLvl val="lvl"/>
          <dgm:resizeHandles val="exact"/>
        </dgm:presLayoutVars>
      </dgm:prSet>
      <dgm:spPr/>
    </dgm:pt>
    <dgm:pt modelId="{77D8AF37-1774-4141-9A63-F6A8E9C29047}" type="pres">
      <dgm:prSet presAssocID="{E392E48F-762B-4176-B0FA-D6A135BCA65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21E6389-841C-40DB-99EC-AEECC13AF6E6}" type="pres">
      <dgm:prSet presAssocID="{8BDC64CA-9216-4386-A2EE-9B2875BE2DB3}" presName="spacer" presStyleCnt="0"/>
      <dgm:spPr/>
    </dgm:pt>
    <dgm:pt modelId="{8846F0CC-9095-425F-A843-E8F1F6EAA254}" type="pres">
      <dgm:prSet presAssocID="{69E777A8-FEDF-4842-83D3-1858E651D54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D3DEC71-808B-4259-8CBF-E7E6523FA306}" type="pres">
      <dgm:prSet presAssocID="{A74D53AB-A93C-42EB-B9DF-2193804E0A52}" presName="spacer" presStyleCnt="0"/>
      <dgm:spPr/>
    </dgm:pt>
    <dgm:pt modelId="{BF3A6EC3-6FB3-4849-8463-BF60A5854605}" type="pres">
      <dgm:prSet presAssocID="{C6ED02FE-3BDB-4988-8C2E-61C480ED2F9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7C6BB67-BB60-4A83-AFDC-C714AE2BA812}" type="pres">
      <dgm:prSet presAssocID="{9B933055-EB97-4352-8E73-143E3A92D5F4}" presName="spacer" presStyleCnt="0"/>
      <dgm:spPr/>
    </dgm:pt>
    <dgm:pt modelId="{3815BB27-53F8-4E59-B5AD-E8F40AE4D757}" type="pres">
      <dgm:prSet presAssocID="{F16AA607-8B7F-468A-8CDC-2E41B80E91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EE93B63-64DB-471E-929F-8F1F0CCF5278}" type="pres">
      <dgm:prSet presAssocID="{8AE679F4-CFFE-4E49-AE0B-C7AFE449898D}" presName="spacer" presStyleCnt="0"/>
      <dgm:spPr/>
    </dgm:pt>
    <dgm:pt modelId="{B336BE61-7119-4562-8555-BA111B3740DC}" type="pres">
      <dgm:prSet presAssocID="{3AAAC1F5-94E0-4358-AC92-AF0BF3B90FE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FBFAE75-E6A6-4623-B561-49715B2D5365}" type="pres">
      <dgm:prSet presAssocID="{2CB3484A-4764-4898-BE51-71A6C9BA2283}" presName="spacer" presStyleCnt="0"/>
      <dgm:spPr/>
    </dgm:pt>
    <dgm:pt modelId="{031CD323-E6D3-45D6-AFF1-D1E16179414D}" type="pres">
      <dgm:prSet presAssocID="{AB87D000-83C2-4018-8437-71F02718610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7F847C0-FF0E-4816-AB02-0106844BE2D0}" type="pres">
      <dgm:prSet presAssocID="{5C14BF81-4E18-43CD-9B2C-EDE642E8A4E9}" presName="spacer" presStyleCnt="0"/>
      <dgm:spPr/>
    </dgm:pt>
    <dgm:pt modelId="{CC846E0A-1E76-45EF-A805-BA4D7E32FB6C}" type="pres">
      <dgm:prSet presAssocID="{69DD2716-67E8-45CB-A9F1-320DAE5CFD8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1F1F612-D4B1-42FE-BB26-953B4A307149}" type="presOf" srcId="{69E777A8-FEDF-4842-83D3-1858E651D542}" destId="{8846F0CC-9095-425F-A843-E8F1F6EAA254}" srcOrd="0" destOrd="0" presId="urn:microsoft.com/office/officeart/2005/8/layout/vList2"/>
    <dgm:cxn modelId="{89686927-9B84-4AD7-9561-A3EA36E2E025}" srcId="{8727DE62-B366-497A-8273-0C0F8B723C98}" destId="{3AAAC1F5-94E0-4358-AC92-AF0BF3B90FE9}" srcOrd="4" destOrd="0" parTransId="{80A46266-7571-43A0-91C1-60026B0CB4A1}" sibTransId="{2CB3484A-4764-4898-BE51-71A6C9BA2283}"/>
    <dgm:cxn modelId="{A8330D3C-8124-475F-87B1-555242E780CC}" type="presOf" srcId="{AB87D000-83C2-4018-8437-71F02718610B}" destId="{031CD323-E6D3-45D6-AFF1-D1E16179414D}" srcOrd="0" destOrd="0" presId="urn:microsoft.com/office/officeart/2005/8/layout/vList2"/>
    <dgm:cxn modelId="{A34B5F6A-0FE2-4D72-908B-CFA82AE73B40}" type="presOf" srcId="{69DD2716-67E8-45CB-A9F1-320DAE5CFD86}" destId="{CC846E0A-1E76-45EF-A805-BA4D7E32FB6C}" srcOrd="0" destOrd="0" presId="urn:microsoft.com/office/officeart/2005/8/layout/vList2"/>
    <dgm:cxn modelId="{7EB3AC52-015A-4E54-BEC3-50CBAA6162E1}" type="presOf" srcId="{C6ED02FE-3BDB-4988-8C2E-61C480ED2F98}" destId="{BF3A6EC3-6FB3-4849-8463-BF60A5854605}" srcOrd="0" destOrd="0" presId="urn:microsoft.com/office/officeart/2005/8/layout/vList2"/>
    <dgm:cxn modelId="{6FAD538C-F46F-4F93-B003-FF8A13B3CD6D}" srcId="{8727DE62-B366-497A-8273-0C0F8B723C98}" destId="{AB87D000-83C2-4018-8437-71F02718610B}" srcOrd="5" destOrd="0" parTransId="{39818AAB-2B82-43C7-B84D-D85339F34755}" sibTransId="{5C14BF81-4E18-43CD-9B2C-EDE642E8A4E9}"/>
    <dgm:cxn modelId="{C01B3D94-BA66-4C10-80D8-C80888B89320}" type="presOf" srcId="{8727DE62-B366-497A-8273-0C0F8B723C98}" destId="{4F8D3B94-4F83-4B03-90EF-409E82DB5C09}" srcOrd="0" destOrd="0" presId="urn:microsoft.com/office/officeart/2005/8/layout/vList2"/>
    <dgm:cxn modelId="{93A5499E-8990-41EB-A27B-2C13AA69F624}" srcId="{8727DE62-B366-497A-8273-0C0F8B723C98}" destId="{69DD2716-67E8-45CB-A9F1-320DAE5CFD86}" srcOrd="6" destOrd="0" parTransId="{FB34874A-25FC-4CDD-97AB-4C632895B3C6}" sibTransId="{5B066148-4F08-4274-9D3A-0392D7B4FA1A}"/>
    <dgm:cxn modelId="{91934F9E-7449-491F-8786-9240363291F6}" type="presOf" srcId="{3AAAC1F5-94E0-4358-AC92-AF0BF3B90FE9}" destId="{B336BE61-7119-4562-8555-BA111B3740DC}" srcOrd="0" destOrd="0" presId="urn:microsoft.com/office/officeart/2005/8/layout/vList2"/>
    <dgm:cxn modelId="{A15832BE-1BCB-4671-B8E3-9959CF315DDB}" type="presOf" srcId="{F16AA607-8B7F-468A-8CDC-2E41B80E91DF}" destId="{3815BB27-53F8-4E59-B5AD-E8F40AE4D757}" srcOrd="0" destOrd="0" presId="urn:microsoft.com/office/officeart/2005/8/layout/vList2"/>
    <dgm:cxn modelId="{F9C54CD6-DAC2-47E4-924C-0BE409E0AFEA}" srcId="{8727DE62-B366-497A-8273-0C0F8B723C98}" destId="{69E777A8-FEDF-4842-83D3-1858E651D542}" srcOrd="1" destOrd="0" parTransId="{F0A1AF8D-31BA-4475-B971-18A6167B93E9}" sibTransId="{A74D53AB-A93C-42EB-B9DF-2193804E0A52}"/>
    <dgm:cxn modelId="{55738ADA-A0C1-47B6-9315-C0E493912C40}" srcId="{8727DE62-B366-497A-8273-0C0F8B723C98}" destId="{F16AA607-8B7F-468A-8CDC-2E41B80E91DF}" srcOrd="3" destOrd="0" parTransId="{E0E86C75-F381-4DB1-A603-1CB44B2B8550}" sibTransId="{8AE679F4-CFFE-4E49-AE0B-C7AFE449898D}"/>
    <dgm:cxn modelId="{50CDD0E1-3A04-4400-BB68-F87AFEA1BD1F}" srcId="{8727DE62-B366-497A-8273-0C0F8B723C98}" destId="{C6ED02FE-3BDB-4988-8C2E-61C480ED2F98}" srcOrd="2" destOrd="0" parTransId="{C5321277-EBEE-489E-A8CA-E0CACF40B52C}" sibTransId="{9B933055-EB97-4352-8E73-143E3A92D5F4}"/>
    <dgm:cxn modelId="{72929DE7-AC83-476B-87DF-CF8BD251CE43}" srcId="{8727DE62-B366-497A-8273-0C0F8B723C98}" destId="{E392E48F-762B-4176-B0FA-D6A135BCA652}" srcOrd="0" destOrd="0" parTransId="{C17AE644-49DA-4BA8-9646-F09E33B4D506}" sibTransId="{8BDC64CA-9216-4386-A2EE-9B2875BE2DB3}"/>
    <dgm:cxn modelId="{A6B409EF-67FC-49B3-8034-BA94766A9452}" type="presOf" srcId="{E392E48F-762B-4176-B0FA-D6A135BCA652}" destId="{77D8AF37-1774-4141-9A63-F6A8E9C29047}" srcOrd="0" destOrd="0" presId="urn:microsoft.com/office/officeart/2005/8/layout/vList2"/>
    <dgm:cxn modelId="{9E6FBC1E-0583-4EC1-87C2-51DC6826B060}" type="presParOf" srcId="{4F8D3B94-4F83-4B03-90EF-409E82DB5C09}" destId="{77D8AF37-1774-4141-9A63-F6A8E9C29047}" srcOrd="0" destOrd="0" presId="urn:microsoft.com/office/officeart/2005/8/layout/vList2"/>
    <dgm:cxn modelId="{583D7C7E-D148-42CF-9E81-93D446D5A222}" type="presParOf" srcId="{4F8D3B94-4F83-4B03-90EF-409E82DB5C09}" destId="{421E6389-841C-40DB-99EC-AEECC13AF6E6}" srcOrd="1" destOrd="0" presId="urn:microsoft.com/office/officeart/2005/8/layout/vList2"/>
    <dgm:cxn modelId="{8D684229-C74F-4356-8FAE-CB6C1D5E1601}" type="presParOf" srcId="{4F8D3B94-4F83-4B03-90EF-409E82DB5C09}" destId="{8846F0CC-9095-425F-A843-E8F1F6EAA254}" srcOrd="2" destOrd="0" presId="urn:microsoft.com/office/officeart/2005/8/layout/vList2"/>
    <dgm:cxn modelId="{9968FE29-1BC2-46FB-97B8-9A1EBC954D17}" type="presParOf" srcId="{4F8D3B94-4F83-4B03-90EF-409E82DB5C09}" destId="{AD3DEC71-808B-4259-8CBF-E7E6523FA306}" srcOrd="3" destOrd="0" presId="urn:microsoft.com/office/officeart/2005/8/layout/vList2"/>
    <dgm:cxn modelId="{7D6F2603-433C-403F-AEA0-09CA36312209}" type="presParOf" srcId="{4F8D3B94-4F83-4B03-90EF-409E82DB5C09}" destId="{BF3A6EC3-6FB3-4849-8463-BF60A5854605}" srcOrd="4" destOrd="0" presId="urn:microsoft.com/office/officeart/2005/8/layout/vList2"/>
    <dgm:cxn modelId="{C883CA85-9828-4BB0-B3D4-1D8E26F4B6B2}" type="presParOf" srcId="{4F8D3B94-4F83-4B03-90EF-409E82DB5C09}" destId="{17C6BB67-BB60-4A83-AFDC-C714AE2BA812}" srcOrd="5" destOrd="0" presId="urn:microsoft.com/office/officeart/2005/8/layout/vList2"/>
    <dgm:cxn modelId="{3CD7536C-6986-4D11-9974-12C75F719A3A}" type="presParOf" srcId="{4F8D3B94-4F83-4B03-90EF-409E82DB5C09}" destId="{3815BB27-53F8-4E59-B5AD-E8F40AE4D757}" srcOrd="6" destOrd="0" presId="urn:microsoft.com/office/officeart/2005/8/layout/vList2"/>
    <dgm:cxn modelId="{2D14D0D1-4766-48F4-9D64-3DA2ADF6F0EC}" type="presParOf" srcId="{4F8D3B94-4F83-4B03-90EF-409E82DB5C09}" destId="{BEE93B63-64DB-471E-929F-8F1F0CCF5278}" srcOrd="7" destOrd="0" presId="urn:microsoft.com/office/officeart/2005/8/layout/vList2"/>
    <dgm:cxn modelId="{5871BEEB-811C-4602-B3A1-3402327BF0D2}" type="presParOf" srcId="{4F8D3B94-4F83-4B03-90EF-409E82DB5C09}" destId="{B336BE61-7119-4562-8555-BA111B3740DC}" srcOrd="8" destOrd="0" presId="urn:microsoft.com/office/officeart/2005/8/layout/vList2"/>
    <dgm:cxn modelId="{F40E6D14-5909-4339-BA01-B9630D4C1D5D}" type="presParOf" srcId="{4F8D3B94-4F83-4B03-90EF-409E82DB5C09}" destId="{AFBFAE75-E6A6-4623-B561-49715B2D5365}" srcOrd="9" destOrd="0" presId="urn:microsoft.com/office/officeart/2005/8/layout/vList2"/>
    <dgm:cxn modelId="{68A60F83-D804-4281-B373-47513F7C9454}" type="presParOf" srcId="{4F8D3B94-4F83-4B03-90EF-409E82DB5C09}" destId="{031CD323-E6D3-45D6-AFF1-D1E16179414D}" srcOrd="10" destOrd="0" presId="urn:microsoft.com/office/officeart/2005/8/layout/vList2"/>
    <dgm:cxn modelId="{1618E6C9-5560-406C-B261-AA6CBE7A6A39}" type="presParOf" srcId="{4F8D3B94-4F83-4B03-90EF-409E82DB5C09}" destId="{F7F847C0-FF0E-4816-AB02-0106844BE2D0}" srcOrd="11" destOrd="0" presId="urn:microsoft.com/office/officeart/2005/8/layout/vList2"/>
    <dgm:cxn modelId="{0C64CEE4-DCEA-4217-A71D-880289CD9CAF}" type="presParOf" srcId="{4F8D3B94-4F83-4B03-90EF-409E82DB5C09}" destId="{CC846E0A-1E76-45EF-A805-BA4D7E32FB6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E9641D-EAC3-4AA6-83C8-62A83C28B7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D20ABB-8781-49F1-9F6C-6441B54C53C8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000" dirty="0"/>
            <a:t>Identify a problem</a:t>
          </a:r>
          <a:endParaRPr lang="en-GB" sz="2000" dirty="0"/>
        </a:p>
      </dgm:t>
    </dgm:pt>
    <dgm:pt modelId="{3508E7DD-458D-4DE0-B047-842E55AD17F1}" type="parTrans" cxnId="{3994587C-AC2E-4137-9784-347354EFE138}">
      <dgm:prSet/>
      <dgm:spPr/>
      <dgm:t>
        <a:bodyPr/>
        <a:lstStyle/>
        <a:p>
          <a:endParaRPr lang="en-GB"/>
        </a:p>
      </dgm:t>
    </dgm:pt>
    <dgm:pt modelId="{B28CF978-8074-4DD3-894D-5AA60449B116}" type="sibTrans" cxnId="{3994587C-AC2E-4137-9784-347354EFE138}">
      <dgm:prSet/>
      <dgm:spPr/>
      <dgm:t>
        <a:bodyPr/>
        <a:lstStyle/>
        <a:p>
          <a:endParaRPr lang="en-GB"/>
        </a:p>
      </dgm:t>
    </dgm:pt>
    <dgm:pt modelId="{DB6AB9C4-A116-4FC8-9D9D-31B16A9A172D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Issues happening around you</a:t>
          </a:r>
          <a:endParaRPr lang="en-GB" sz="1800" b="1" dirty="0">
            <a:solidFill>
              <a:srgbClr val="7030A0"/>
            </a:solidFill>
          </a:endParaRPr>
        </a:p>
      </dgm:t>
    </dgm:pt>
    <dgm:pt modelId="{CE20FC8B-079C-402F-9DF4-48C38E2AC5D8}" type="parTrans" cxnId="{CDD91611-D0DA-40E7-8F0D-A96B6CC73C01}">
      <dgm:prSet/>
      <dgm:spPr/>
      <dgm:t>
        <a:bodyPr/>
        <a:lstStyle/>
        <a:p>
          <a:endParaRPr lang="en-GB"/>
        </a:p>
      </dgm:t>
    </dgm:pt>
    <dgm:pt modelId="{C53C19E1-FF11-468C-A789-876A754F0E0F}" type="sibTrans" cxnId="{CDD91611-D0DA-40E7-8F0D-A96B6CC73C01}">
      <dgm:prSet/>
      <dgm:spPr/>
      <dgm:t>
        <a:bodyPr/>
        <a:lstStyle/>
        <a:p>
          <a:endParaRPr lang="en-GB"/>
        </a:p>
      </dgm:t>
    </dgm:pt>
    <dgm:pt modelId="{FCA6113D-28E4-4DD4-8C5E-156210B5AB27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000" dirty="0"/>
            <a:t>Literature</a:t>
          </a:r>
        </a:p>
        <a:p>
          <a:r>
            <a:rPr lang="en-US" sz="2000" dirty="0"/>
            <a:t> search</a:t>
          </a:r>
          <a:endParaRPr lang="en-GB" sz="2000" dirty="0"/>
        </a:p>
      </dgm:t>
    </dgm:pt>
    <dgm:pt modelId="{5ECAD0B0-B2E5-43B6-8EB9-73F5A14792BF}" type="parTrans" cxnId="{D28AE51A-5AB0-417A-9F33-12C028C274B6}">
      <dgm:prSet/>
      <dgm:spPr/>
      <dgm:t>
        <a:bodyPr/>
        <a:lstStyle/>
        <a:p>
          <a:endParaRPr lang="en-GB"/>
        </a:p>
      </dgm:t>
    </dgm:pt>
    <dgm:pt modelId="{713848D4-8967-400E-BC4B-54D3AF94D16C}" type="sibTrans" cxnId="{D28AE51A-5AB0-417A-9F33-12C028C274B6}">
      <dgm:prSet/>
      <dgm:spPr/>
      <dgm:t>
        <a:bodyPr/>
        <a:lstStyle/>
        <a:p>
          <a:endParaRPr lang="en-GB"/>
        </a:p>
      </dgm:t>
    </dgm:pt>
    <dgm:pt modelId="{35A9C2F2-18C5-4606-AC7F-7E065823A0CA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Understand the topic</a:t>
          </a:r>
          <a:endParaRPr lang="en-GB" sz="1800" b="1" dirty="0">
            <a:solidFill>
              <a:srgbClr val="7030A0"/>
            </a:solidFill>
          </a:endParaRPr>
        </a:p>
      </dgm:t>
    </dgm:pt>
    <dgm:pt modelId="{13FD1681-5062-4FDC-ABA0-9A078D4EAF78}" type="parTrans" cxnId="{345C17FB-70F4-4B3B-B8E9-21C8DF85C3FA}">
      <dgm:prSet/>
      <dgm:spPr/>
      <dgm:t>
        <a:bodyPr/>
        <a:lstStyle/>
        <a:p>
          <a:endParaRPr lang="en-GB"/>
        </a:p>
      </dgm:t>
    </dgm:pt>
    <dgm:pt modelId="{D16CA3DA-FD3D-4389-B07A-B499BC16358C}" type="sibTrans" cxnId="{345C17FB-70F4-4B3B-B8E9-21C8DF85C3FA}">
      <dgm:prSet/>
      <dgm:spPr/>
      <dgm:t>
        <a:bodyPr/>
        <a:lstStyle/>
        <a:p>
          <a:endParaRPr lang="en-GB"/>
        </a:p>
      </dgm:t>
    </dgm:pt>
    <dgm:pt modelId="{CCE5D1F4-7559-46CD-A9EC-A96F2A3E1579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000" dirty="0"/>
            <a:t>Formulate a research question</a:t>
          </a:r>
          <a:endParaRPr lang="en-GB" sz="2000" dirty="0"/>
        </a:p>
      </dgm:t>
    </dgm:pt>
    <dgm:pt modelId="{0EA5B1F8-B2BD-4CC2-B1FC-DBCAA26D082D}" type="parTrans" cxnId="{008C1774-A326-48A7-8CF5-9DE036764FA6}">
      <dgm:prSet/>
      <dgm:spPr/>
      <dgm:t>
        <a:bodyPr/>
        <a:lstStyle/>
        <a:p>
          <a:endParaRPr lang="en-GB"/>
        </a:p>
      </dgm:t>
    </dgm:pt>
    <dgm:pt modelId="{25B6AD18-82B5-4866-ACC0-9F5690B55F78}" type="sibTrans" cxnId="{008C1774-A326-48A7-8CF5-9DE036764FA6}">
      <dgm:prSet/>
      <dgm:spPr/>
      <dgm:t>
        <a:bodyPr/>
        <a:lstStyle/>
        <a:p>
          <a:endParaRPr lang="en-GB"/>
        </a:p>
      </dgm:t>
    </dgm:pt>
    <dgm:pt modelId="{87A546AC-E50E-44E6-A38B-5A49B2B7D1F2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This is the objective of your research</a:t>
          </a:r>
          <a:endParaRPr lang="en-GB" sz="1800" b="1" dirty="0">
            <a:solidFill>
              <a:srgbClr val="7030A0"/>
            </a:solidFill>
          </a:endParaRPr>
        </a:p>
      </dgm:t>
    </dgm:pt>
    <dgm:pt modelId="{1ABD67C8-C9F1-4986-BEEA-BDA57CE99EB7}" type="parTrans" cxnId="{B265B7F8-F14B-499B-8627-C3A37C148936}">
      <dgm:prSet/>
      <dgm:spPr/>
      <dgm:t>
        <a:bodyPr/>
        <a:lstStyle/>
        <a:p>
          <a:endParaRPr lang="en-GB"/>
        </a:p>
      </dgm:t>
    </dgm:pt>
    <dgm:pt modelId="{091664BC-07F0-43ED-A381-D6175342723F}" type="sibTrans" cxnId="{B265B7F8-F14B-499B-8627-C3A37C148936}">
      <dgm:prSet/>
      <dgm:spPr/>
      <dgm:t>
        <a:bodyPr/>
        <a:lstStyle/>
        <a:p>
          <a:endParaRPr lang="en-GB"/>
        </a:p>
      </dgm:t>
    </dgm:pt>
    <dgm:pt modelId="{7D680427-D324-48FF-BE52-85A11D0D4150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Reading literature</a:t>
          </a:r>
          <a:endParaRPr lang="en-GB" sz="1800" b="1" dirty="0">
            <a:solidFill>
              <a:srgbClr val="7030A0"/>
            </a:solidFill>
          </a:endParaRPr>
        </a:p>
      </dgm:t>
    </dgm:pt>
    <dgm:pt modelId="{A82BF982-2FC0-4C73-9F23-C2236716EDC1}" type="parTrans" cxnId="{BEC8F30A-E575-4451-9711-AB5989998788}">
      <dgm:prSet/>
      <dgm:spPr/>
      <dgm:t>
        <a:bodyPr/>
        <a:lstStyle/>
        <a:p>
          <a:endParaRPr lang="en-GB"/>
        </a:p>
      </dgm:t>
    </dgm:pt>
    <dgm:pt modelId="{6E2C32B8-BBEE-4F69-A9B7-C41D97BB7615}" type="sibTrans" cxnId="{BEC8F30A-E575-4451-9711-AB5989998788}">
      <dgm:prSet/>
      <dgm:spPr/>
      <dgm:t>
        <a:bodyPr/>
        <a:lstStyle/>
        <a:p>
          <a:endParaRPr lang="en-GB"/>
        </a:p>
      </dgm:t>
    </dgm:pt>
    <dgm:pt modelId="{9C01270F-57E2-4063-B064-E58F34BC893A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Discourse with colleagues</a:t>
          </a:r>
          <a:endParaRPr lang="en-GB" sz="1800" b="1" dirty="0">
            <a:solidFill>
              <a:srgbClr val="7030A0"/>
            </a:solidFill>
          </a:endParaRPr>
        </a:p>
      </dgm:t>
    </dgm:pt>
    <dgm:pt modelId="{6B733EB9-152C-454F-90F1-8695FBBAEE91}" type="parTrans" cxnId="{9E8B440A-BEC5-4045-91D0-31C215AD1025}">
      <dgm:prSet/>
      <dgm:spPr/>
      <dgm:t>
        <a:bodyPr/>
        <a:lstStyle/>
        <a:p>
          <a:endParaRPr lang="en-GB"/>
        </a:p>
      </dgm:t>
    </dgm:pt>
    <dgm:pt modelId="{33CEC1BA-1541-4183-965A-0EF7EF4DC084}" type="sibTrans" cxnId="{9E8B440A-BEC5-4045-91D0-31C215AD1025}">
      <dgm:prSet/>
      <dgm:spPr/>
      <dgm:t>
        <a:bodyPr/>
        <a:lstStyle/>
        <a:p>
          <a:endParaRPr lang="en-GB"/>
        </a:p>
      </dgm:t>
    </dgm:pt>
    <dgm:pt modelId="{BD6414EB-2811-4656-9121-3FD19A01EC5A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Ensure the significance of the research</a:t>
          </a:r>
          <a:endParaRPr lang="en-GB" sz="1800" b="1" dirty="0">
            <a:solidFill>
              <a:srgbClr val="7030A0"/>
            </a:solidFill>
          </a:endParaRPr>
        </a:p>
      </dgm:t>
    </dgm:pt>
    <dgm:pt modelId="{13F3E4F0-E30A-4174-ADE8-4040B4268DB8}" type="parTrans" cxnId="{4957710E-A2F8-40F1-8A27-B6A1E4AF6666}">
      <dgm:prSet/>
      <dgm:spPr/>
      <dgm:t>
        <a:bodyPr/>
        <a:lstStyle/>
        <a:p>
          <a:endParaRPr lang="en-GB"/>
        </a:p>
      </dgm:t>
    </dgm:pt>
    <dgm:pt modelId="{AF012B12-9BA8-43F9-98B0-33C96F873509}" type="sibTrans" cxnId="{4957710E-A2F8-40F1-8A27-B6A1E4AF6666}">
      <dgm:prSet/>
      <dgm:spPr/>
      <dgm:t>
        <a:bodyPr/>
        <a:lstStyle/>
        <a:p>
          <a:endParaRPr lang="en-GB"/>
        </a:p>
      </dgm:t>
    </dgm:pt>
    <dgm:pt modelId="{AE0E681D-E46D-4311-801B-029BD2B196EF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Contribute to the knowledge in the related field compared with existing research literature</a:t>
          </a:r>
          <a:endParaRPr lang="en-GB" sz="1800" b="1" dirty="0">
            <a:solidFill>
              <a:srgbClr val="7030A0"/>
            </a:solidFill>
          </a:endParaRPr>
        </a:p>
      </dgm:t>
    </dgm:pt>
    <dgm:pt modelId="{111CD565-ACB3-4434-973D-711885EA8F34}" type="parTrans" cxnId="{F3008093-46F5-4BE5-B477-C9C22007C195}">
      <dgm:prSet/>
      <dgm:spPr/>
      <dgm:t>
        <a:bodyPr/>
        <a:lstStyle/>
        <a:p>
          <a:endParaRPr lang="en-GB"/>
        </a:p>
      </dgm:t>
    </dgm:pt>
    <dgm:pt modelId="{04138B86-1E94-43A5-A8D9-45DF6F532328}" type="sibTrans" cxnId="{F3008093-46F5-4BE5-B477-C9C22007C195}">
      <dgm:prSet/>
      <dgm:spPr/>
      <dgm:t>
        <a:bodyPr/>
        <a:lstStyle/>
        <a:p>
          <a:endParaRPr lang="en-GB"/>
        </a:p>
      </dgm:t>
    </dgm:pt>
    <dgm:pt modelId="{C1DAF35A-252E-40BB-A732-73920283CA51}">
      <dgm:prSet custT="1"/>
      <dgm:spPr>
        <a:solidFill>
          <a:srgbClr val="EACFEB">
            <a:alpha val="90000"/>
          </a:srgb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b="1" dirty="0">
              <a:solidFill>
                <a:srgbClr val="7030A0"/>
              </a:solidFill>
            </a:rPr>
            <a:t>Determines the research design, the methods for data collection and analysis</a:t>
          </a:r>
          <a:endParaRPr lang="en-GB" sz="1800" b="1" dirty="0">
            <a:solidFill>
              <a:srgbClr val="7030A0"/>
            </a:solidFill>
          </a:endParaRPr>
        </a:p>
      </dgm:t>
    </dgm:pt>
    <dgm:pt modelId="{91FF4014-69CC-447F-A9ED-2DC43E3872C1}" type="parTrans" cxnId="{3D7D0E01-95B3-4969-B99B-67524694A3C9}">
      <dgm:prSet/>
      <dgm:spPr/>
      <dgm:t>
        <a:bodyPr/>
        <a:lstStyle/>
        <a:p>
          <a:endParaRPr lang="en-GB"/>
        </a:p>
      </dgm:t>
    </dgm:pt>
    <dgm:pt modelId="{8B779420-C79D-4AC8-8076-2D3D69567CAA}" type="sibTrans" cxnId="{3D7D0E01-95B3-4969-B99B-67524694A3C9}">
      <dgm:prSet/>
      <dgm:spPr/>
      <dgm:t>
        <a:bodyPr/>
        <a:lstStyle/>
        <a:p>
          <a:endParaRPr lang="en-GB"/>
        </a:p>
      </dgm:t>
    </dgm:pt>
    <dgm:pt modelId="{BE1960E1-EA27-41C9-8880-CE59BA44A711}" type="pres">
      <dgm:prSet presAssocID="{84E9641D-EAC3-4AA6-83C8-62A83C28B7AB}" presName="linearFlow" presStyleCnt="0">
        <dgm:presLayoutVars>
          <dgm:dir/>
          <dgm:animLvl val="lvl"/>
          <dgm:resizeHandles val="exact"/>
        </dgm:presLayoutVars>
      </dgm:prSet>
      <dgm:spPr/>
    </dgm:pt>
    <dgm:pt modelId="{78B0E502-7680-461A-AF3B-8A1A8CA9DEC4}" type="pres">
      <dgm:prSet presAssocID="{98D20ABB-8781-49F1-9F6C-6441B54C53C8}" presName="composite" presStyleCnt="0"/>
      <dgm:spPr/>
    </dgm:pt>
    <dgm:pt modelId="{68378474-1731-4F0D-95C4-31595C51EC1C}" type="pres">
      <dgm:prSet presAssocID="{98D20ABB-8781-49F1-9F6C-6441B54C53C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6C3A37F-5646-443B-825D-1A3A24766AC7}" type="pres">
      <dgm:prSet presAssocID="{98D20ABB-8781-49F1-9F6C-6441B54C53C8}" presName="descendantText" presStyleLbl="alignAcc1" presStyleIdx="0" presStyleCnt="3" custScaleX="90659" custLinFactNeighborX="-4754" custLinFactNeighborY="-289">
        <dgm:presLayoutVars>
          <dgm:bulletEnabled val="1"/>
        </dgm:presLayoutVars>
      </dgm:prSet>
      <dgm:spPr/>
    </dgm:pt>
    <dgm:pt modelId="{E34D31EC-0603-4FFD-89A4-E663F2351786}" type="pres">
      <dgm:prSet presAssocID="{B28CF978-8074-4DD3-894D-5AA60449B116}" presName="sp" presStyleCnt="0"/>
      <dgm:spPr/>
    </dgm:pt>
    <dgm:pt modelId="{0BE81118-F994-4CB3-8665-81666E7EF09E}" type="pres">
      <dgm:prSet presAssocID="{FCA6113D-28E4-4DD4-8C5E-156210B5AB27}" presName="composite" presStyleCnt="0"/>
      <dgm:spPr/>
    </dgm:pt>
    <dgm:pt modelId="{80752414-CC08-4EDE-82E4-E284B644D7BB}" type="pres">
      <dgm:prSet presAssocID="{FCA6113D-28E4-4DD4-8C5E-156210B5AB2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15971B7-E4EE-4534-A689-739F370B5104}" type="pres">
      <dgm:prSet presAssocID="{FCA6113D-28E4-4DD4-8C5E-156210B5AB27}" presName="descendantText" presStyleLbl="alignAcc1" presStyleIdx="1" presStyleCnt="3" custScaleX="91196" custLinFactNeighborX="-4270">
        <dgm:presLayoutVars>
          <dgm:bulletEnabled val="1"/>
        </dgm:presLayoutVars>
      </dgm:prSet>
      <dgm:spPr/>
    </dgm:pt>
    <dgm:pt modelId="{ED55559E-E259-4022-9DAE-208A652A307D}" type="pres">
      <dgm:prSet presAssocID="{713848D4-8967-400E-BC4B-54D3AF94D16C}" presName="sp" presStyleCnt="0"/>
      <dgm:spPr/>
    </dgm:pt>
    <dgm:pt modelId="{556D8143-1AE0-4DED-8450-0ED6F6535FB1}" type="pres">
      <dgm:prSet presAssocID="{CCE5D1F4-7559-46CD-A9EC-A96F2A3E1579}" presName="composite" presStyleCnt="0"/>
      <dgm:spPr/>
    </dgm:pt>
    <dgm:pt modelId="{8371E9B5-639A-4EBE-9333-5FBF8C89457E}" type="pres">
      <dgm:prSet presAssocID="{CCE5D1F4-7559-46CD-A9EC-A96F2A3E157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0FB0FFD-ECA6-4C21-93A5-4693573C5FE2}" type="pres">
      <dgm:prSet presAssocID="{CCE5D1F4-7559-46CD-A9EC-A96F2A3E1579}" presName="descendantText" presStyleLbl="alignAcc1" presStyleIdx="2" presStyleCnt="3" custScaleX="91440" custLinFactNeighborX="-4270" custLinFactNeighborY="-1112">
        <dgm:presLayoutVars>
          <dgm:bulletEnabled val="1"/>
        </dgm:presLayoutVars>
      </dgm:prSet>
      <dgm:spPr/>
    </dgm:pt>
  </dgm:ptLst>
  <dgm:cxnLst>
    <dgm:cxn modelId="{3D7D0E01-95B3-4969-B99B-67524694A3C9}" srcId="{CCE5D1F4-7559-46CD-A9EC-A96F2A3E1579}" destId="{C1DAF35A-252E-40BB-A732-73920283CA51}" srcOrd="1" destOrd="0" parTransId="{91FF4014-69CC-447F-A9ED-2DC43E3872C1}" sibTransId="{8B779420-C79D-4AC8-8076-2D3D69567CAA}"/>
    <dgm:cxn modelId="{9E8B440A-BEC5-4045-91D0-31C215AD1025}" srcId="{98D20ABB-8781-49F1-9F6C-6441B54C53C8}" destId="{9C01270F-57E2-4063-B064-E58F34BC893A}" srcOrd="2" destOrd="0" parTransId="{6B733EB9-152C-454F-90F1-8695FBBAEE91}" sibTransId="{33CEC1BA-1541-4183-965A-0EF7EF4DC084}"/>
    <dgm:cxn modelId="{BEC8F30A-E575-4451-9711-AB5989998788}" srcId="{98D20ABB-8781-49F1-9F6C-6441B54C53C8}" destId="{7D680427-D324-48FF-BE52-85A11D0D4150}" srcOrd="1" destOrd="0" parTransId="{A82BF982-2FC0-4C73-9F23-C2236716EDC1}" sibTransId="{6E2C32B8-BBEE-4F69-A9B7-C41D97BB7615}"/>
    <dgm:cxn modelId="{4957710E-A2F8-40F1-8A27-B6A1E4AF6666}" srcId="{FCA6113D-28E4-4DD4-8C5E-156210B5AB27}" destId="{BD6414EB-2811-4656-9121-3FD19A01EC5A}" srcOrd="1" destOrd="0" parTransId="{13F3E4F0-E30A-4174-ADE8-4040B4268DB8}" sibTransId="{AF012B12-9BA8-43F9-98B0-33C96F873509}"/>
    <dgm:cxn modelId="{CDD91611-D0DA-40E7-8F0D-A96B6CC73C01}" srcId="{98D20ABB-8781-49F1-9F6C-6441B54C53C8}" destId="{DB6AB9C4-A116-4FC8-9D9D-31B16A9A172D}" srcOrd="0" destOrd="0" parTransId="{CE20FC8B-079C-402F-9DF4-48C38E2AC5D8}" sibTransId="{C53C19E1-FF11-468C-A789-876A754F0E0F}"/>
    <dgm:cxn modelId="{E5C2C815-9D20-414A-8EA6-28BAD5676A0F}" type="presOf" srcId="{7D680427-D324-48FF-BE52-85A11D0D4150}" destId="{26C3A37F-5646-443B-825D-1A3A24766AC7}" srcOrd="0" destOrd="1" presId="urn:microsoft.com/office/officeart/2005/8/layout/chevron2"/>
    <dgm:cxn modelId="{D28AE51A-5AB0-417A-9F33-12C028C274B6}" srcId="{84E9641D-EAC3-4AA6-83C8-62A83C28B7AB}" destId="{FCA6113D-28E4-4DD4-8C5E-156210B5AB27}" srcOrd="1" destOrd="0" parTransId="{5ECAD0B0-B2E5-43B6-8EB9-73F5A14792BF}" sibTransId="{713848D4-8967-400E-BC4B-54D3AF94D16C}"/>
    <dgm:cxn modelId="{02EB7835-DA6D-4F87-9405-FFD9791219C0}" type="presOf" srcId="{87A546AC-E50E-44E6-A38B-5A49B2B7D1F2}" destId="{A0FB0FFD-ECA6-4C21-93A5-4693573C5FE2}" srcOrd="0" destOrd="0" presId="urn:microsoft.com/office/officeart/2005/8/layout/chevron2"/>
    <dgm:cxn modelId="{EFBA9366-97D7-46E4-9576-E7B9DD7B19A3}" type="presOf" srcId="{C1DAF35A-252E-40BB-A732-73920283CA51}" destId="{A0FB0FFD-ECA6-4C21-93A5-4693573C5FE2}" srcOrd="0" destOrd="1" presId="urn:microsoft.com/office/officeart/2005/8/layout/chevron2"/>
    <dgm:cxn modelId="{0E32814B-D9D7-4C3E-8284-397E9A2478EE}" type="presOf" srcId="{FCA6113D-28E4-4DD4-8C5E-156210B5AB27}" destId="{80752414-CC08-4EDE-82E4-E284B644D7BB}" srcOrd="0" destOrd="0" presId="urn:microsoft.com/office/officeart/2005/8/layout/chevron2"/>
    <dgm:cxn modelId="{DBE3276F-2070-48A5-8352-ADE1C5239D5F}" type="presOf" srcId="{98D20ABB-8781-49F1-9F6C-6441B54C53C8}" destId="{68378474-1731-4F0D-95C4-31595C51EC1C}" srcOrd="0" destOrd="0" presId="urn:microsoft.com/office/officeart/2005/8/layout/chevron2"/>
    <dgm:cxn modelId="{008C1774-A326-48A7-8CF5-9DE036764FA6}" srcId="{84E9641D-EAC3-4AA6-83C8-62A83C28B7AB}" destId="{CCE5D1F4-7559-46CD-A9EC-A96F2A3E1579}" srcOrd="2" destOrd="0" parTransId="{0EA5B1F8-B2BD-4CC2-B1FC-DBCAA26D082D}" sibTransId="{25B6AD18-82B5-4866-ACC0-9F5690B55F78}"/>
    <dgm:cxn modelId="{DA35E654-8450-4A68-8487-210BDEB7D7A9}" type="presOf" srcId="{9C01270F-57E2-4063-B064-E58F34BC893A}" destId="{26C3A37F-5646-443B-825D-1A3A24766AC7}" srcOrd="0" destOrd="2" presId="urn:microsoft.com/office/officeart/2005/8/layout/chevron2"/>
    <dgm:cxn modelId="{3994587C-AC2E-4137-9784-347354EFE138}" srcId="{84E9641D-EAC3-4AA6-83C8-62A83C28B7AB}" destId="{98D20ABB-8781-49F1-9F6C-6441B54C53C8}" srcOrd="0" destOrd="0" parTransId="{3508E7DD-458D-4DE0-B047-842E55AD17F1}" sibTransId="{B28CF978-8074-4DD3-894D-5AA60449B116}"/>
    <dgm:cxn modelId="{F3008093-46F5-4BE5-B477-C9C22007C195}" srcId="{FCA6113D-28E4-4DD4-8C5E-156210B5AB27}" destId="{AE0E681D-E46D-4311-801B-029BD2B196EF}" srcOrd="2" destOrd="0" parTransId="{111CD565-ACB3-4434-973D-711885EA8F34}" sibTransId="{04138B86-1E94-43A5-A8D9-45DF6F532328}"/>
    <dgm:cxn modelId="{3BD35F94-6629-41A4-8A28-124532CFFF02}" type="presOf" srcId="{DB6AB9C4-A116-4FC8-9D9D-31B16A9A172D}" destId="{26C3A37F-5646-443B-825D-1A3A24766AC7}" srcOrd="0" destOrd="0" presId="urn:microsoft.com/office/officeart/2005/8/layout/chevron2"/>
    <dgm:cxn modelId="{64E9DE98-B46D-4058-A78F-9A042262CC1D}" type="presOf" srcId="{BD6414EB-2811-4656-9121-3FD19A01EC5A}" destId="{F15971B7-E4EE-4534-A689-739F370B5104}" srcOrd="0" destOrd="1" presId="urn:microsoft.com/office/officeart/2005/8/layout/chevron2"/>
    <dgm:cxn modelId="{02D39AA4-9624-4D9E-85E7-84F5DFF4AAA3}" type="presOf" srcId="{35A9C2F2-18C5-4606-AC7F-7E065823A0CA}" destId="{F15971B7-E4EE-4534-A689-739F370B5104}" srcOrd="0" destOrd="0" presId="urn:microsoft.com/office/officeart/2005/8/layout/chevron2"/>
    <dgm:cxn modelId="{7E2AC1B3-E6AC-4B71-8457-322FC41231DF}" type="presOf" srcId="{84E9641D-EAC3-4AA6-83C8-62A83C28B7AB}" destId="{BE1960E1-EA27-41C9-8880-CE59BA44A711}" srcOrd="0" destOrd="0" presId="urn:microsoft.com/office/officeart/2005/8/layout/chevron2"/>
    <dgm:cxn modelId="{4CB716E7-DB59-4672-A820-4C9E8F73FBFA}" type="presOf" srcId="{AE0E681D-E46D-4311-801B-029BD2B196EF}" destId="{F15971B7-E4EE-4534-A689-739F370B5104}" srcOrd="0" destOrd="2" presId="urn:microsoft.com/office/officeart/2005/8/layout/chevron2"/>
    <dgm:cxn modelId="{48E66DE8-4FD4-4BC9-A9AA-ABFC0FC8F49F}" type="presOf" srcId="{CCE5D1F4-7559-46CD-A9EC-A96F2A3E1579}" destId="{8371E9B5-639A-4EBE-9333-5FBF8C89457E}" srcOrd="0" destOrd="0" presId="urn:microsoft.com/office/officeart/2005/8/layout/chevron2"/>
    <dgm:cxn modelId="{B265B7F8-F14B-499B-8627-C3A37C148936}" srcId="{CCE5D1F4-7559-46CD-A9EC-A96F2A3E1579}" destId="{87A546AC-E50E-44E6-A38B-5A49B2B7D1F2}" srcOrd="0" destOrd="0" parTransId="{1ABD67C8-C9F1-4986-BEEA-BDA57CE99EB7}" sibTransId="{091664BC-07F0-43ED-A381-D6175342723F}"/>
    <dgm:cxn modelId="{345C17FB-70F4-4B3B-B8E9-21C8DF85C3FA}" srcId="{FCA6113D-28E4-4DD4-8C5E-156210B5AB27}" destId="{35A9C2F2-18C5-4606-AC7F-7E065823A0CA}" srcOrd="0" destOrd="0" parTransId="{13FD1681-5062-4FDC-ABA0-9A078D4EAF78}" sibTransId="{D16CA3DA-FD3D-4389-B07A-B499BC16358C}"/>
    <dgm:cxn modelId="{A1A0D74C-EAA7-4F7C-A7D9-69C42B54CCAB}" type="presParOf" srcId="{BE1960E1-EA27-41C9-8880-CE59BA44A711}" destId="{78B0E502-7680-461A-AF3B-8A1A8CA9DEC4}" srcOrd="0" destOrd="0" presId="urn:microsoft.com/office/officeart/2005/8/layout/chevron2"/>
    <dgm:cxn modelId="{E6467020-36FF-471A-A950-944B8B2CDB62}" type="presParOf" srcId="{78B0E502-7680-461A-AF3B-8A1A8CA9DEC4}" destId="{68378474-1731-4F0D-95C4-31595C51EC1C}" srcOrd="0" destOrd="0" presId="urn:microsoft.com/office/officeart/2005/8/layout/chevron2"/>
    <dgm:cxn modelId="{805667C7-E2FC-49A2-8D47-18EB90E77620}" type="presParOf" srcId="{78B0E502-7680-461A-AF3B-8A1A8CA9DEC4}" destId="{26C3A37F-5646-443B-825D-1A3A24766AC7}" srcOrd="1" destOrd="0" presId="urn:microsoft.com/office/officeart/2005/8/layout/chevron2"/>
    <dgm:cxn modelId="{04361A51-357A-4937-8EF3-61010615F15C}" type="presParOf" srcId="{BE1960E1-EA27-41C9-8880-CE59BA44A711}" destId="{E34D31EC-0603-4FFD-89A4-E663F2351786}" srcOrd="1" destOrd="0" presId="urn:microsoft.com/office/officeart/2005/8/layout/chevron2"/>
    <dgm:cxn modelId="{9D93C354-84EE-43CA-B841-44BE28241FA2}" type="presParOf" srcId="{BE1960E1-EA27-41C9-8880-CE59BA44A711}" destId="{0BE81118-F994-4CB3-8665-81666E7EF09E}" srcOrd="2" destOrd="0" presId="urn:microsoft.com/office/officeart/2005/8/layout/chevron2"/>
    <dgm:cxn modelId="{1D5B4C2C-669D-49BF-A1A2-06A28B79F290}" type="presParOf" srcId="{0BE81118-F994-4CB3-8665-81666E7EF09E}" destId="{80752414-CC08-4EDE-82E4-E284B644D7BB}" srcOrd="0" destOrd="0" presId="urn:microsoft.com/office/officeart/2005/8/layout/chevron2"/>
    <dgm:cxn modelId="{3F386593-B47A-4D36-9BBE-9F7D5065C72C}" type="presParOf" srcId="{0BE81118-F994-4CB3-8665-81666E7EF09E}" destId="{F15971B7-E4EE-4534-A689-739F370B5104}" srcOrd="1" destOrd="0" presId="urn:microsoft.com/office/officeart/2005/8/layout/chevron2"/>
    <dgm:cxn modelId="{17444CCD-BD66-41D2-931B-0CD0E2CD09E1}" type="presParOf" srcId="{BE1960E1-EA27-41C9-8880-CE59BA44A711}" destId="{ED55559E-E259-4022-9DAE-208A652A307D}" srcOrd="3" destOrd="0" presId="urn:microsoft.com/office/officeart/2005/8/layout/chevron2"/>
    <dgm:cxn modelId="{AC45D25A-A8DF-4986-9A1A-2D9869374C66}" type="presParOf" srcId="{BE1960E1-EA27-41C9-8880-CE59BA44A711}" destId="{556D8143-1AE0-4DED-8450-0ED6F6535FB1}" srcOrd="4" destOrd="0" presId="urn:microsoft.com/office/officeart/2005/8/layout/chevron2"/>
    <dgm:cxn modelId="{E1226077-E4AB-4195-BB03-3E440CA4E4FD}" type="presParOf" srcId="{556D8143-1AE0-4DED-8450-0ED6F6535FB1}" destId="{8371E9B5-639A-4EBE-9333-5FBF8C89457E}" srcOrd="0" destOrd="0" presId="urn:microsoft.com/office/officeart/2005/8/layout/chevron2"/>
    <dgm:cxn modelId="{D1B586D4-8B12-4B0E-908A-BBAD9BE5D886}" type="presParOf" srcId="{556D8143-1AE0-4DED-8450-0ED6F6535FB1}" destId="{A0FB0FFD-ECA6-4C21-93A5-4693573C5F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1AF91C-0235-443B-AC70-95366A4D8D1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A48DBB-F7E2-424B-B6A6-9CCB2A1BEB92}">
      <dgm:prSet custT="1"/>
      <dgm:spPr>
        <a:solidFill>
          <a:srgbClr val="7030A0"/>
        </a:solidFill>
      </dgm:spPr>
      <dgm:t>
        <a:bodyPr/>
        <a:lstStyle/>
        <a:p>
          <a:r>
            <a:rPr lang="en-US" sz="2800" b="1" dirty="0"/>
            <a:t>Cross Sectional</a:t>
          </a:r>
          <a:endParaRPr lang="en-GB" sz="2800" b="1" dirty="0"/>
        </a:p>
      </dgm:t>
    </dgm:pt>
    <dgm:pt modelId="{4121DBDC-96D8-4359-BDCC-138E139A3F95}" type="parTrans" cxnId="{21A4F41D-05EE-4D94-911C-DF5323833BDC}">
      <dgm:prSet/>
      <dgm:spPr/>
      <dgm:t>
        <a:bodyPr/>
        <a:lstStyle/>
        <a:p>
          <a:endParaRPr lang="en-GB"/>
        </a:p>
      </dgm:t>
    </dgm:pt>
    <dgm:pt modelId="{251AEB01-565F-4D42-AE65-CD929B8FDE27}" type="sibTrans" cxnId="{21A4F41D-05EE-4D94-911C-DF5323833BDC}">
      <dgm:prSet/>
      <dgm:spPr/>
      <dgm:t>
        <a:bodyPr/>
        <a:lstStyle/>
        <a:p>
          <a:endParaRPr lang="en-GB"/>
        </a:p>
      </dgm:t>
    </dgm:pt>
    <dgm:pt modelId="{94450F25-5F32-4E07-B81C-D463FCE4769F}">
      <dgm:prSet custT="1"/>
      <dgm:spPr>
        <a:solidFill>
          <a:srgbClr val="7030A0"/>
        </a:solidFill>
      </dgm:spPr>
      <dgm:t>
        <a:bodyPr/>
        <a:lstStyle/>
        <a:p>
          <a:r>
            <a:rPr lang="en-GB" sz="3200" b="1" dirty="0"/>
            <a:t>Cohort</a:t>
          </a:r>
        </a:p>
      </dgm:t>
    </dgm:pt>
    <dgm:pt modelId="{52117834-1F96-4741-96A0-57D319D16A1A}" type="parTrans" cxnId="{459BF599-D670-4A18-897A-F00E31AAA999}">
      <dgm:prSet/>
      <dgm:spPr/>
      <dgm:t>
        <a:bodyPr/>
        <a:lstStyle/>
        <a:p>
          <a:endParaRPr lang="en-GB"/>
        </a:p>
      </dgm:t>
    </dgm:pt>
    <dgm:pt modelId="{55312333-2643-42FB-9168-2B9B1C45114A}" type="sibTrans" cxnId="{459BF599-D670-4A18-897A-F00E31AAA999}">
      <dgm:prSet/>
      <dgm:spPr/>
      <dgm:t>
        <a:bodyPr/>
        <a:lstStyle/>
        <a:p>
          <a:endParaRPr lang="en-GB"/>
        </a:p>
      </dgm:t>
    </dgm:pt>
    <dgm:pt modelId="{00035C4B-E37E-4F6B-B5B0-E1F4E942D3DE}">
      <dgm:prSet custT="1"/>
      <dgm:spPr>
        <a:solidFill>
          <a:srgbClr val="7030A0"/>
        </a:solidFill>
      </dgm:spPr>
      <dgm:t>
        <a:bodyPr/>
        <a:lstStyle/>
        <a:p>
          <a:r>
            <a:rPr lang="en-US" sz="2800" b="1" dirty="0"/>
            <a:t>Case-Control</a:t>
          </a:r>
          <a:endParaRPr lang="en-GB" sz="2800" b="1" dirty="0"/>
        </a:p>
      </dgm:t>
    </dgm:pt>
    <dgm:pt modelId="{D8C9EE78-6C6B-4DB6-B7CA-D6FD3DF427EB}" type="parTrans" cxnId="{4A16C57B-F1BD-45B8-96C1-CD27DA3CC2DD}">
      <dgm:prSet/>
      <dgm:spPr/>
      <dgm:t>
        <a:bodyPr/>
        <a:lstStyle/>
        <a:p>
          <a:endParaRPr lang="en-GB"/>
        </a:p>
      </dgm:t>
    </dgm:pt>
    <dgm:pt modelId="{F9EF9BDC-A8E7-408D-89C0-6F061008F09A}" type="sibTrans" cxnId="{4A16C57B-F1BD-45B8-96C1-CD27DA3CC2DD}">
      <dgm:prSet/>
      <dgm:spPr/>
      <dgm:t>
        <a:bodyPr/>
        <a:lstStyle/>
        <a:p>
          <a:endParaRPr lang="en-GB"/>
        </a:p>
      </dgm:t>
    </dgm:pt>
    <dgm:pt modelId="{D68B807C-648C-4F5C-8C7D-3946760BFAEC}">
      <dgm:prSet custT="1"/>
      <dgm:spPr>
        <a:solidFill>
          <a:srgbClr val="7030A0"/>
        </a:solidFill>
      </dgm:spPr>
      <dgm:t>
        <a:bodyPr/>
        <a:lstStyle/>
        <a:p>
          <a:r>
            <a:rPr lang="en-US" sz="2000" b="1" dirty="0"/>
            <a:t>Experimental</a:t>
          </a:r>
          <a:endParaRPr lang="en-GB" sz="2000" b="1" dirty="0"/>
        </a:p>
      </dgm:t>
    </dgm:pt>
    <dgm:pt modelId="{9C9ED02C-EA1F-49CE-9E43-285A831D467C}" type="parTrans" cxnId="{F1106467-C713-4B57-970F-3A89855E0422}">
      <dgm:prSet/>
      <dgm:spPr/>
      <dgm:t>
        <a:bodyPr/>
        <a:lstStyle/>
        <a:p>
          <a:endParaRPr lang="en-GB"/>
        </a:p>
      </dgm:t>
    </dgm:pt>
    <dgm:pt modelId="{565E26B2-84D6-49F6-A0B7-20F7D23E054C}" type="sibTrans" cxnId="{F1106467-C713-4B57-970F-3A89855E0422}">
      <dgm:prSet/>
      <dgm:spPr/>
      <dgm:t>
        <a:bodyPr/>
        <a:lstStyle/>
        <a:p>
          <a:endParaRPr lang="en-GB"/>
        </a:p>
      </dgm:t>
    </dgm:pt>
    <dgm:pt modelId="{670E0EA3-1EFB-45D6-B0BC-5CF93AF83212}" type="pres">
      <dgm:prSet presAssocID="{1A1AF91C-0235-443B-AC70-95366A4D8D14}" presName="matrix" presStyleCnt="0">
        <dgm:presLayoutVars>
          <dgm:chMax val="1"/>
          <dgm:dir/>
          <dgm:resizeHandles val="exact"/>
        </dgm:presLayoutVars>
      </dgm:prSet>
      <dgm:spPr/>
    </dgm:pt>
    <dgm:pt modelId="{CC2AEBB9-782F-4053-8C34-E842A1378BDF}" type="pres">
      <dgm:prSet presAssocID="{1A1AF91C-0235-443B-AC70-95366A4D8D14}" presName="diamond" presStyleLbl="bgShp" presStyleIdx="0" presStyleCnt="1"/>
      <dgm:spPr>
        <a:solidFill>
          <a:srgbClr val="EACFEB"/>
        </a:solidFill>
      </dgm:spPr>
    </dgm:pt>
    <dgm:pt modelId="{1468042A-EC07-450D-8AFF-3F7A9B8ECE71}" type="pres">
      <dgm:prSet presAssocID="{1A1AF91C-0235-443B-AC70-95366A4D8D1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242F03-88B1-43A9-8EF7-6177C3FA3E2B}" type="pres">
      <dgm:prSet presAssocID="{1A1AF91C-0235-443B-AC70-95366A4D8D1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54849F-6919-4B84-A1CA-40337D657CCE}" type="pres">
      <dgm:prSet presAssocID="{1A1AF91C-0235-443B-AC70-95366A4D8D1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6C3F77-6F12-4240-92DB-D7D3943D6C08}" type="pres">
      <dgm:prSet presAssocID="{1A1AF91C-0235-443B-AC70-95366A4D8D1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1A4F41D-05EE-4D94-911C-DF5323833BDC}" srcId="{1A1AF91C-0235-443B-AC70-95366A4D8D14}" destId="{7CA48DBB-F7E2-424B-B6A6-9CCB2A1BEB92}" srcOrd="0" destOrd="0" parTransId="{4121DBDC-96D8-4359-BDCC-138E139A3F95}" sibTransId="{251AEB01-565F-4D42-AE65-CD929B8FDE27}"/>
    <dgm:cxn modelId="{1206D93D-7EFE-4F23-BAF9-C3B0609F5814}" type="presOf" srcId="{94450F25-5F32-4E07-B81C-D463FCE4769F}" destId="{FE242F03-88B1-43A9-8EF7-6177C3FA3E2B}" srcOrd="0" destOrd="0" presId="urn:microsoft.com/office/officeart/2005/8/layout/matrix3"/>
    <dgm:cxn modelId="{E829C146-D66E-4EB0-AB29-CE1F29061042}" type="presOf" srcId="{1A1AF91C-0235-443B-AC70-95366A4D8D14}" destId="{670E0EA3-1EFB-45D6-B0BC-5CF93AF83212}" srcOrd="0" destOrd="0" presId="urn:microsoft.com/office/officeart/2005/8/layout/matrix3"/>
    <dgm:cxn modelId="{F1106467-C713-4B57-970F-3A89855E0422}" srcId="{1A1AF91C-0235-443B-AC70-95366A4D8D14}" destId="{D68B807C-648C-4F5C-8C7D-3946760BFAEC}" srcOrd="3" destOrd="0" parTransId="{9C9ED02C-EA1F-49CE-9E43-285A831D467C}" sibTransId="{565E26B2-84D6-49F6-A0B7-20F7D23E054C}"/>
    <dgm:cxn modelId="{4A16C57B-F1BD-45B8-96C1-CD27DA3CC2DD}" srcId="{1A1AF91C-0235-443B-AC70-95366A4D8D14}" destId="{00035C4B-E37E-4F6B-B5B0-E1F4E942D3DE}" srcOrd="2" destOrd="0" parTransId="{D8C9EE78-6C6B-4DB6-B7CA-D6FD3DF427EB}" sibTransId="{F9EF9BDC-A8E7-408D-89C0-6F061008F09A}"/>
    <dgm:cxn modelId="{F3D3B197-09DE-48F4-B4DB-E1A4C9A0FF60}" type="presOf" srcId="{00035C4B-E37E-4F6B-B5B0-E1F4E942D3DE}" destId="{2454849F-6919-4B84-A1CA-40337D657CCE}" srcOrd="0" destOrd="0" presId="urn:microsoft.com/office/officeart/2005/8/layout/matrix3"/>
    <dgm:cxn modelId="{459BF599-D670-4A18-897A-F00E31AAA999}" srcId="{1A1AF91C-0235-443B-AC70-95366A4D8D14}" destId="{94450F25-5F32-4E07-B81C-D463FCE4769F}" srcOrd="1" destOrd="0" parTransId="{52117834-1F96-4741-96A0-57D319D16A1A}" sibTransId="{55312333-2643-42FB-9168-2B9B1C45114A}"/>
    <dgm:cxn modelId="{2B2EBCE4-7552-457E-BD62-03D5B549EA05}" type="presOf" srcId="{D68B807C-648C-4F5C-8C7D-3946760BFAEC}" destId="{C66C3F77-6F12-4240-92DB-D7D3943D6C08}" srcOrd="0" destOrd="0" presId="urn:microsoft.com/office/officeart/2005/8/layout/matrix3"/>
    <dgm:cxn modelId="{82C404ED-603B-4F9E-B58A-73E307CC9C25}" type="presOf" srcId="{7CA48DBB-F7E2-424B-B6A6-9CCB2A1BEB92}" destId="{1468042A-EC07-450D-8AFF-3F7A9B8ECE71}" srcOrd="0" destOrd="0" presId="urn:microsoft.com/office/officeart/2005/8/layout/matrix3"/>
    <dgm:cxn modelId="{CD713D52-EC36-4E41-B62B-E969ED9C672F}" type="presParOf" srcId="{670E0EA3-1EFB-45D6-B0BC-5CF93AF83212}" destId="{CC2AEBB9-782F-4053-8C34-E842A1378BDF}" srcOrd="0" destOrd="0" presId="urn:microsoft.com/office/officeart/2005/8/layout/matrix3"/>
    <dgm:cxn modelId="{6F5D5205-94DC-4137-ADB5-76A7017A0F30}" type="presParOf" srcId="{670E0EA3-1EFB-45D6-B0BC-5CF93AF83212}" destId="{1468042A-EC07-450D-8AFF-3F7A9B8ECE71}" srcOrd="1" destOrd="0" presId="urn:microsoft.com/office/officeart/2005/8/layout/matrix3"/>
    <dgm:cxn modelId="{319BEB8C-4DDC-4110-B3D2-93D6282EF1C3}" type="presParOf" srcId="{670E0EA3-1EFB-45D6-B0BC-5CF93AF83212}" destId="{FE242F03-88B1-43A9-8EF7-6177C3FA3E2B}" srcOrd="2" destOrd="0" presId="urn:microsoft.com/office/officeart/2005/8/layout/matrix3"/>
    <dgm:cxn modelId="{FDCF262D-819D-4A60-92D8-D011D308E10D}" type="presParOf" srcId="{670E0EA3-1EFB-45D6-B0BC-5CF93AF83212}" destId="{2454849F-6919-4B84-A1CA-40337D657CCE}" srcOrd="3" destOrd="0" presId="urn:microsoft.com/office/officeart/2005/8/layout/matrix3"/>
    <dgm:cxn modelId="{6AF28AE3-7BEB-43B2-B456-F3EF7CD9916F}" type="presParOf" srcId="{670E0EA3-1EFB-45D6-B0BC-5CF93AF83212}" destId="{C66C3F77-6F12-4240-92DB-D7D3943D6C0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AC984-BB3D-4522-9B60-D37A99E95C17}">
      <dsp:nvSpPr>
        <dsp:cNvPr id="0" name=""/>
        <dsp:cNvSpPr/>
      </dsp:nvSpPr>
      <dsp:spPr>
        <a:xfrm>
          <a:off x="0" y="79439"/>
          <a:ext cx="10707624" cy="67392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1. Research</a:t>
          </a:r>
          <a:endParaRPr lang="en-GB" sz="2400" kern="1200" dirty="0"/>
        </a:p>
      </dsp:txBody>
      <dsp:txXfrm>
        <a:off x="32898" y="112337"/>
        <a:ext cx="10641828" cy="608124"/>
      </dsp:txXfrm>
    </dsp:sp>
    <dsp:sp modelId="{E98B4D94-09B8-4DED-8533-A0E571C581BC}">
      <dsp:nvSpPr>
        <dsp:cNvPr id="0" name=""/>
        <dsp:cNvSpPr/>
      </dsp:nvSpPr>
      <dsp:spPr>
        <a:xfrm>
          <a:off x="0" y="753359"/>
          <a:ext cx="1070762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96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solidFill>
                <a:srgbClr val="7030A0"/>
              </a:solidFill>
            </a:rPr>
            <a:t>Definition | Types | Purpose</a:t>
          </a:r>
          <a:endParaRPr lang="en-GB" sz="2800" kern="1200" dirty="0">
            <a:solidFill>
              <a:srgbClr val="7030A0"/>
            </a:solidFill>
          </a:endParaRPr>
        </a:p>
      </dsp:txBody>
      <dsp:txXfrm>
        <a:off x="0" y="753359"/>
        <a:ext cx="10707624" cy="596160"/>
      </dsp:txXfrm>
    </dsp:sp>
    <dsp:sp modelId="{903483B7-9847-4AC6-A065-FF56C7F31AA9}">
      <dsp:nvSpPr>
        <dsp:cNvPr id="0" name=""/>
        <dsp:cNvSpPr/>
      </dsp:nvSpPr>
      <dsp:spPr>
        <a:xfrm>
          <a:off x="0" y="1349520"/>
          <a:ext cx="10707624" cy="67392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2. Research Process</a:t>
          </a:r>
          <a:endParaRPr lang="en-GB" sz="2400" kern="1200" dirty="0"/>
        </a:p>
      </dsp:txBody>
      <dsp:txXfrm>
        <a:off x="32898" y="1382418"/>
        <a:ext cx="10641828" cy="608124"/>
      </dsp:txXfrm>
    </dsp:sp>
    <dsp:sp modelId="{43E354EA-7C56-4173-B549-D6394BD28427}">
      <dsp:nvSpPr>
        <dsp:cNvPr id="0" name=""/>
        <dsp:cNvSpPr/>
      </dsp:nvSpPr>
      <dsp:spPr>
        <a:xfrm>
          <a:off x="0" y="2023440"/>
          <a:ext cx="1070762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96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solidFill>
                <a:srgbClr val="7030A0"/>
              </a:solidFill>
            </a:rPr>
            <a:t>Conducting a research</a:t>
          </a:r>
          <a:endParaRPr lang="en-GB" sz="2800" kern="1200" dirty="0">
            <a:solidFill>
              <a:srgbClr val="7030A0"/>
            </a:solidFill>
          </a:endParaRPr>
        </a:p>
      </dsp:txBody>
      <dsp:txXfrm>
        <a:off x="0" y="2023440"/>
        <a:ext cx="10707624" cy="596160"/>
      </dsp:txXfrm>
    </dsp:sp>
    <dsp:sp modelId="{CEC6BCD4-F467-4D6E-9882-E908CA6DA223}">
      <dsp:nvSpPr>
        <dsp:cNvPr id="0" name=""/>
        <dsp:cNvSpPr/>
      </dsp:nvSpPr>
      <dsp:spPr>
        <a:xfrm>
          <a:off x="0" y="2619600"/>
          <a:ext cx="10707624" cy="67392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3. Report Writing</a:t>
          </a:r>
          <a:endParaRPr lang="en-GB" sz="2400" kern="1200" dirty="0"/>
        </a:p>
      </dsp:txBody>
      <dsp:txXfrm>
        <a:off x="32898" y="2652498"/>
        <a:ext cx="10641828" cy="608124"/>
      </dsp:txXfrm>
    </dsp:sp>
    <dsp:sp modelId="{4EF4B166-A8FC-4471-8A87-3EF7B0949791}">
      <dsp:nvSpPr>
        <dsp:cNvPr id="0" name=""/>
        <dsp:cNvSpPr/>
      </dsp:nvSpPr>
      <dsp:spPr>
        <a:xfrm>
          <a:off x="0" y="3293520"/>
          <a:ext cx="1070762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96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solidFill>
                <a:srgbClr val="7030A0"/>
              </a:solidFill>
            </a:rPr>
            <a:t>Writing your research paper</a:t>
          </a:r>
          <a:endParaRPr lang="en-GB" sz="2800" kern="1200" dirty="0">
            <a:solidFill>
              <a:srgbClr val="7030A0"/>
            </a:solidFill>
          </a:endParaRPr>
        </a:p>
      </dsp:txBody>
      <dsp:txXfrm>
        <a:off x="0" y="3293520"/>
        <a:ext cx="10707624" cy="596160"/>
      </dsp:txXfrm>
    </dsp:sp>
    <dsp:sp modelId="{042E026B-F97E-4891-A665-79F953BFBBC5}">
      <dsp:nvSpPr>
        <dsp:cNvPr id="0" name=""/>
        <dsp:cNvSpPr/>
      </dsp:nvSpPr>
      <dsp:spPr>
        <a:xfrm>
          <a:off x="0" y="3889680"/>
          <a:ext cx="10707624" cy="67392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4. Research Skills</a:t>
          </a:r>
          <a:endParaRPr lang="en-GB" sz="2400" kern="1200" dirty="0"/>
        </a:p>
      </dsp:txBody>
      <dsp:txXfrm>
        <a:off x="32898" y="3922578"/>
        <a:ext cx="10641828" cy="608124"/>
      </dsp:txXfrm>
    </dsp:sp>
    <dsp:sp modelId="{3FE1B1BF-6A59-496E-B1FB-F4BB73E2BF8C}">
      <dsp:nvSpPr>
        <dsp:cNvPr id="0" name=""/>
        <dsp:cNvSpPr/>
      </dsp:nvSpPr>
      <dsp:spPr>
        <a:xfrm>
          <a:off x="0" y="4563600"/>
          <a:ext cx="1070762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96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solidFill>
                <a:srgbClr val="7030A0"/>
              </a:solidFill>
            </a:rPr>
            <a:t>Necessary Skills for Research</a:t>
          </a:r>
          <a:endParaRPr lang="en-GB" sz="2800" kern="1200" dirty="0">
            <a:solidFill>
              <a:srgbClr val="7030A0"/>
            </a:solidFill>
          </a:endParaRPr>
        </a:p>
      </dsp:txBody>
      <dsp:txXfrm>
        <a:off x="0" y="4563600"/>
        <a:ext cx="10707624" cy="596160"/>
      </dsp:txXfrm>
    </dsp:sp>
    <dsp:sp modelId="{9AB58863-18C0-43B6-A4F6-A69E494F6AD8}">
      <dsp:nvSpPr>
        <dsp:cNvPr id="0" name=""/>
        <dsp:cNvSpPr/>
      </dsp:nvSpPr>
      <dsp:spPr>
        <a:xfrm>
          <a:off x="0" y="5159759"/>
          <a:ext cx="10707624" cy="673920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5. Conclusion</a:t>
          </a:r>
          <a:endParaRPr lang="en-GB" sz="2400" kern="1200" dirty="0"/>
        </a:p>
      </dsp:txBody>
      <dsp:txXfrm>
        <a:off x="32898" y="5192657"/>
        <a:ext cx="10641828" cy="6081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EB77-2FD1-4843-B77A-7F164140B3C0}">
      <dsp:nvSpPr>
        <dsp:cNvPr id="0" name=""/>
        <dsp:cNvSpPr/>
      </dsp:nvSpPr>
      <dsp:spPr>
        <a:xfrm>
          <a:off x="1133016" y="-12056"/>
          <a:ext cx="1526449" cy="1526449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Sampling Methods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1356559" y="211487"/>
        <a:ext cx="1079363" cy="1079363"/>
      </dsp:txXfrm>
    </dsp:sp>
    <dsp:sp modelId="{72898A86-371B-475F-A4E5-BACEFEC76B16}">
      <dsp:nvSpPr>
        <dsp:cNvPr id="0" name=""/>
        <dsp:cNvSpPr/>
      </dsp:nvSpPr>
      <dsp:spPr>
        <a:xfrm rot="3600000">
          <a:off x="2262987" y="1432089"/>
          <a:ext cx="350207" cy="515176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289253" y="1489631"/>
        <a:ext cx="245145" cy="309106"/>
      </dsp:txXfrm>
    </dsp:sp>
    <dsp:sp modelId="{F2D153FD-66E9-4F37-B9C6-0DF97B9CB886}">
      <dsp:nvSpPr>
        <dsp:cNvPr id="0" name=""/>
        <dsp:cNvSpPr/>
      </dsp:nvSpPr>
      <dsp:spPr>
        <a:xfrm>
          <a:off x="2183456" y="1864507"/>
          <a:ext cx="1719011" cy="1745678"/>
        </a:xfrm>
        <a:prstGeom prst="ellipse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7030A0"/>
              </a:solidFill>
            </a:rPr>
            <a:t>Probability</a:t>
          </a:r>
          <a:endParaRPr lang="en-GB" sz="1600" b="1" kern="1200" dirty="0">
            <a:solidFill>
              <a:srgbClr val="7030A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7030A0"/>
              </a:solidFill>
            </a:rPr>
            <a:t>Simple Random</a:t>
          </a:r>
          <a:endParaRPr lang="en-GB" sz="1200" b="1" kern="1200" dirty="0">
            <a:solidFill>
              <a:srgbClr val="7030A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solidFill>
                <a:srgbClr val="7030A0"/>
              </a:solidFill>
            </a:rPr>
            <a:t>Stratified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solidFill>
                <a:srgbClr val="7030A0"/>
              </a:solidFill>
            </a:rPr>
            <a:t>Systematic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solidFill>
                <a:srgbClr val="7030A0"/>
              </a:solidFill>
            </a:rPr>
            <a:t>Cluster</a:t>
          </a:r>
        </a:p>
      </dsp:txBody>
      <dsp:txXfrm>
        <a:off x="2435199" y="2120156"/>
        <a:ext cx="1215525" cy="1234380"/>
      </dsp:txXfrm>
    </dsp:sp>
    <dsp:sp modelId="{B8B3AB10-390A-445B-9510-57CC42B3E99F}">
      <dsp:nvSpPr>
        <dsp:cNvPr id="0" name=""/>
        <dsp:cNvSpPr/>
      </dsp:nvSpPr>
      <dsp:spPr>
        <a:xfrm rot="10800000">
          <a:off x="1686330" y="3420944"/>
          <a:ext cx="139377" cy="35436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1728143" y="3491818"/>
        <a:ext cx="97564" cy="212621"/>
      </dsp:txXfrm>
    </dsp:sp>
    <dsp:sp modelId="{E839B073-D22D-40F6-BB58-F552FB5E378B}">
      <dsp:nvSpPr>
        <dsp:cNvPr id="0" name=""/>
        <dsp:cNvSpPr/>
      </dsp:nvSpPr>
      <dsp:spPr>
        <a:xfrm>
          <a:off x="-80745" y="1872116"/>
          <a:ext cx="1660533" cy="1730459"/>
        </a:xfrm>
        <a:prstGeom prst="ellipse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rgbClr val="7030A0"/>
              </a:solidFill>
            </a:rPr>
            <a:t>Non Probability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solidFill>
                <a:srgbClr val="7030A0"/>
              </a:solidFill>
            </a:rPr>
            <a:t>Convenience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solidFill>
                <a:srgbClr val="7030A0"/>
              </a:solidFill>
            </a:rPr>
            <a:t>Snowball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solidFill>
                <a:srgbClr val="7030A0"/>
              </a:solidFill>
            </a:rPr>
            <a:t>Purposive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solidFill>
                <a:srgbClr val="7030A0"/>
              </a:solidFill>
            </a:rPr>
            <a:t>Quota</a:t>
          </a:r>
          <a:endParaRPr lang="en-GB" sz="900" b="1" kern="1200" dirty="0">
            <a:solidFill>
              <a:srgbClr val="7030A0"/>
            </a:solidFill>
          </a:endParaRPr>
        </a:p>
      </dsp:txBody>
      <dsp:txXfrm>
        <a:off x="162434" y="2125536"/>
        <a:ext cx="1174175" cy="1223619"/>
      </dsp:txXfrm>
    </dsp:sp>
    <dsp:sp modelId="{98189C30-F226-4B72-846E-A8ED3AC36AEA}">
      <dsp:nvSpPr>
        <dsp:cNvPr id="0" name=""/>
        <dsp:cNvSpPr/>
      </dsp:nvSpPr>
      <dsp:spPr>
        <a:xfrm rot="7096633">
          <a:off x="1162391" y="1455220"/>
          <a:ext cx="357294" cy="515176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1241375" y="1511057"/>
        <a:ext cx="250106" cy="3091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77341-D70A-4F9E-8966-08E80E522EB6}">
      <dsp:nvSpPr>
        <dsp:cNvPr id="0" name=""/>
        <dsp:cNvSpPr/>
      </dsp:nvSpPr>
      <dsp:spPr>
        <a:xfrm>
          <a:off x="2183523" y="1401"/>
          <a:ext cx="5257597" cy="8157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Study setting</a:t>
          </a:r>
          <a:endParaRPr lang="en-GB" sz="2800" b="1" kern="1200" dirty="0"/>
        </a:p>
      </dsp:txBody>
      <dsp:txXfrm>
        <a:off x="2223345" y="41223"/>
        <a:ext cx="5177953" cy="736107"/>
      </dsp:txXfrm>
    </dsp:sp>
    <dsp:sp modelId="{B10EE70B-E0AC-419E-ADB5-419BFD50BB94}">
      <dsp:nvSpPr>
        <dsp:cNvPr id="0" name=""/>
        <dsp:cNvSpPr/>
      </dsp:nvSpPr>
      <dsp:spPr>
        <a:xfrm>
          <a:off x="2183523" y="857940"/>
          <a:ext cx="5257597" cy="8157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Study population</a:t>
          </a:r>
          <a:endParaRPr lang="en-GB" sz="2800" b="1" kern="1200"/>
        </a:p>
      </dsp:txBody>
      <dsp:txXfrm>
        <a:off x="2223345" y="897762"/>
        <a:ext cx="5177953" cy="736107"/>
      </dsp:txXfrm>
    </dsp:sp>
    <dsp:sp modelId="{5B78290F-8448-497B-998D-04A786132633}">
      <dsp:nvSpPr>
        <dsp:cNvPr id="0" name=""/>
        <dsp:cNvSpPr/>
      </dsp:nvSpPr>
      <dsp:spPr>
        <a:xfrm>
          <a:off x="2183523" y="1714479"/>
          <a:ext cx="5257597" cy="8157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Sample size</a:t>
          </a:r>
          <a:endParaRPr lang="en-GB" sz="2800" b="1" kern="1200" dirty="0"/>
        </a:p>
      </dsp:txBody>
      <dsp:txXfrm>
        <a:off x="2223345" y="1754301"/>
        <a:ext cx="5177953" cy="736107"/>
      </dsp:txXfrm>
    </dsp:sp>
    <dsp:sp modelId="{6EC82659-9CD0-4021-AAD0-81A0F66A2C30}">
      <dsp:nvSpPr>
        <dsp:cNvPr id="0" name=""/>
        <dsp:cNvSpPr/>
      </dsp:nvSpPr>
      <dsp:spPr>
        <a:xfrm>
          <a:off x="2183523" y="2571018"/>
          <a:ext cx="5257597" cy="8157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Sampling methods</a:t>
          </a:r>
          <a:endParaRPr lang="en-GB" sz="2800" b="1" kern="1200"/>
        </a:p>
      </dsp:txBody>
      <dsp:txXfrm>
        <a:off x="2223345" y="2610840"/>
        <a:ext cx="5177953" cy="736107"/>
      </dsp:txXfrm>
    </dsp:sp>
    <dsp:sp modelId="{DD24EAB5-CF38-4525-B7A7-29832F33A0B0}">
      <dsp:nvSpPr>
        <dsp:cNvPr id="0" name=""/>
        <dsp:cNvSpPr/>
      </dsp:nvSpPr>
      <dsp:spPr>
        <a:xfrm>
          <a:off x="2183523" y="3427557"/>
          <a:ext cx="5257597" cy="8157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b="1" kern="1200" dirty="0"/>
            <a:t>Study tools (data collection tools)</a:t>
          </a:r>
          <a:endParaRPr lang="en-GB" sz="2800" b="1" kern="1200" dirty="0"/>
        </a:p>
      </dsp:txBody>
      <dsp:txXfrm>
        <a:off x="2223345" y="3467379"/>
        <a:ext cx="5177953" cy="736107"/>
      </dsp:txXfrm>
    </dsp:sp>
    <dsp:sp modelId="{2306AD5E-19C6-467E-9DF1-7A6372AB6570}">
      <dsp:nvSpPr>
        <dsp:cNvPr id="0" name=""/>
        <dsp:cNvSpPr/>
      </dsp:nvSpPr>
      <dsp:spPr>
        <a:xfrm>
          <a:off x="2183523" y="4284096"/>
          <a:ext cx="5257597" cy="8157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Ethics</a:t>
          </a:r>
          <a:endParaRPr lang="en-GB" sz="2800" b="1" kern="1200"/>
        </a:p>
      </dsp:txBody>
      <dsp:txXfrm>
        <a:off x="2223345" y="4323918"/>
        <a:ext cx="5177953" cy="7361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68E5C-47B0-4092-981F-E32D32909F08}">
      <dsp:nvSpPr>
        <dsp:cNvPr id="0" name=""/>
        <dsp:cNvSpPr/>
      </dsp:nvSpPr>
      <dsp:spPr>
        <a:xfrm>
          <a:off x="996458" y="2052"/>
          <a:ext cx="2016375" cy="756636"/>
        </a:xfrm>
        <a:prstGeom prst="roundRect">
          <a:avLst>
            <a:gd name="adj" fmla="val 10000"/>
          </a:avLst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7030A0"/>
              </a:solidFill>
            </a:rPr>
            <a:t>Data Collection Tools</a:t>
          </a:r>
          <a:endParaRPr lang="en-GB" sz="2000" b="1" kern="1200" dirty="0">
            <a:solidFill>
              <a:srgbClr val="7030A0"/>
            </a:solidFill>
          </a:endParaRPr>
        </a:p>
      </dsp:txBody>
      <dsp:txXfrm>
        <a:off x="1018619" y="24213"/>
        <a:ext cx="1972053" cy="712314"/>
      </dsp:txXfrm>
    </dsp:sp>
    <dsp:sp modelId="{7FDDA78B-946A-4597-A725-66B652D6D6E2}">
      <dsp:nvSpPr>
        <dsp:cNvPr id="0" name=""/>
        <dsp:cNvSpPr/>
      </dsp:nvSpPr>
      <dsp:spPr>
        <a:xfrm>
          <a:off x="1198096" y="758688"/>
          <a:ext cx="201637" cy="567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477"/>
              </a:lnTo>
              <a:lnTo>
                <a:pt x="201637" y="567477"/>
              </a:lnTo>
            </a:path>
          </a:pathLst>
        </a:custGeom>
        <a:noFill/>
        <a:ln w="12700" cap="flat" cmpd="sng" algn="ctr">
          <a:solidFill>
            <a:srgbClr val="EACFE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707B5-FBDF-45BC-9313-6FAB6432B8C7}">
      <dsp:nvSpPr>
        <dsp:cNvPr id="0" name=""/>
        <dsp:cNvSpPr/>
      </dsp:nvSpPr>
      <dsp:spPr>
        <a:xfrm>
          <a:off x="1399733" y="947847"/>
          <a:ext cx="1566201" cy="756636"/>
        </a:xfrm>
        <a:prstGeom prst="roundRect">
          <a:avLst>
            <a:gd name="adj" fmla="val 10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Questionnaires</a:t>
          </a:r>
          <a:endParaRPr lang="en-GB" sz="1800" b="1" kern="1200" dirty="0">
            <a:solidFill>
              <a:schemeClr val="bg1"/>
            </a:solidFill>
          </a:endParaRPr>
        </a:p>
      </dsp:txBody>
      <dsp:txXfrm>
        <a:off x="1421894" y="970008"/>
        <a:ext cx="1521879" cy="712314"/>
      </dsp:txXfrm>
    </dsp:sp>
    <dsp:sp modelId="{535A577A-F8CF-47CE-A5ED-A2FB660428CB}">
      <dsp:nvSpPr>
        <dsp:cNvPr id="0" name=""/>
        <dsp:cNvSpPr/>
      </dsp:nvSpPr>
      <dsp:spPr>
        <a:xfrm>
          <a:off x="1198096" y="758688"/>
          <a:ext cx="201637" cy="1513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273"/>
              </a:lnTo>
              <a:lnTo>
                <a:pt x="201637" y="1513273"/>
              </a:lnTo>
            </a:path>
          </a:pathLst>
        </a:custGeom>
        <a:noFill/>
        <a:ln w="12700" cap="flat" cmpd="sng" algn="ctr">
          <a:solidFill>
            <a:srgbClr val="EACFE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9C5DF-AFB6-4C7D-BC07-B3202C3119CB}">
      <dsp:nvSpPr>
        <dsp:cNvPr id="0" name=""/>
        <dsp:cNvSpPr/>
      </dsp:nvSpPr>
      <dsp:spPr>
        <a:xfrm>
          <a:off x="1399733" y="1893643"/>
          <a:ext cx="1589651" cy="756636"/>
        </a:xfrm>
        <a:prstGeom prst="roundRect">
          <a:avLst>
            <a:gd name="adj" fmla="val 10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Checklists</a:t>
          </a:r>
          <a:endParaRPr lang="en-GB" sz="1800" b="1" kern="1200" dirty="0">
            <a:solidFill>
              <a:schemeClr val="bg1"/>
            </a:solidFill>
          </a:endParaRPr>
        </a:p>
      </dsp:txBody>
      <dsp:txXfrm>
        <a:off x="1421894" y="1915804"/>
        <a:ext cx="1545329" cy="712314"/>
      </dsp:txXfrm>
    </dsp:sp>
    <dsp:sp modelId="{3ED1AE6A-B7B9-45D3-A537-FC395CB6355C}">
      <dsp:nvSpPr>
        <dsp:cNvPr id="0" name=""/>
        <dsp:cNvSpPr/>
      </dsp:nvSpPr>
      <dsp:spPr>
        <a:xfrm>
          <a:off x="1198096" y="758688"/>
          <a:ext cx="201637" cy="2459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068"/>
              </a:lnTo>
              <a:lnTo>
                <a:pt x="201637" y="2459068"/>
              </a:lnTo>
            </a:path>
          </a:pathLst>
        </a:custGeom>
        <a:noFill/>
        <a:ln w="12700" cap="flat" cmpd="sng" algn="ctr">
          <a:solidFill>
            <a:srgbClr val="EACFE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E0322-47AC-4847-9A30-7901CDC296F0}">
      <dsp:nvSpPr>
        <dsp:cNvPr id="0" name=""/>
        <dsp:cNvSpPr/>
      </dsp:nvSpPr>
      <dsp:spPr>
        <a:xfrm>
          <a:off x="1399733" y="2839439"/>
          <a:ext cx="1589651" cy="756636"/>
        </a:xfrm>
        <a:prstGeom prst="roundRect">
          <a:avLst>
            <a:gd name="adj" fmla="val 10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Record Sheets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1421894" y="2861600"/>
        <a:ext cx="1545329" cy="7123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B2B11-2F73-40F3-91AA-8B1D0F2AC9FF}">
      <dsp:nvSpPr>
        <dsp:cNvPr id="0" name=""/>
        <dsp:cNvSpPr/>
      </dsp:nvSpPr>
      <dsp:spPr>
        <a:xfrm rot="10800000">
          <a:off x="0" y="0"/>
          <a:ext cx="4494877" cy="1981200"/>
        </a:xfrm>
        <a:prstGeom prst="nonIsoscelesTrapezoid">
          <a:avLst>
            <a:gd name="adj1" fmla="val 0"/>
            <a:gd name="adj2" fmla="val 8389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Permissions</a:t>
          </a:r>
          <a:endParaRPr lang="en-GB" sz="1800" b="1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Ethics Approvals</a:t>
          </a:r>
          <a:endParaRPr lang="en-GB" sz="1800" b="1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solidFill>
                <a:srgbClr val="7030A0"/>
              </a:solidFill>
            </a:rPr>
            <a:t>Informed Consent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solidFill>
                <a:srgbClr val="7030A0"/>
              </a:solidFill>
            </a:rPr>
            <a:t>Confidentialit</a:t>
          </a:r>
          <a:r>
            <a:rPr lang="en-GB" sz="1700" kern="1200" dirty="0"/>
            <a:t>y</a:t>
          </a:r>
        </a:p>
      </dsp:txBody>
      <dsp:txXfrm rot="10800000">
        <a:off x="2911969" y="0"/>
        <a:ext cx="2179334" cy="1981200"/>
      </dsp:txXfrm>
    </dsp:sp>
    <dsp:sp modelId="{300F09C3-3397-4BC8-8E95-A034E5EE54F4}">
      <dsp:nvSpPr>
        <dsp:cNvPr id="0" name=""/>
        <dsp:cNvSpPr/>
      </dsp:nvSpPr>
      <dsp:spPr>
        <a:xfrm>
          <a:off x="-483456" y="0"/>
          <a:ext cx="3056520" cy="1981200"/>
        </a:xfrm>
        <a:prstGeom prst="trapezoid">
          <a:avLst>
            <a:gd name="adj" fmla="val 83894"/>
          </a:avLst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solidFill>
                <a:srgbClr val="7030A0"/>
              </a:solidFill>
            </a:rPr>
            <a:t>Ethics</a:t>
          </a:r>
          <a:endParaRPr lang="en-GB" sz="6500" b="1" kern="1200" dirty="0">
            <a:solidFill>
              <a:srgbClr val="7030A0"/>
            </a:solidFill>
          </a:endParaRPr>
        </a:p>
      </dsp:txBody>
      <dsp:txXfrm>
        <a:off x="-483456" y="0"/>
        <a:ext cx="3056520" cy="19812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B64AC-E498-4AA0-AFEB-C25EC76EF569}">
      <dsp:nvSpPr>
        <dsp:cNvPr id="0" name=""/>
        <dsp:cNvSpPr/>
      </dsp:nvSpPr>
      <dsp:spPr>
        <a:xfrm>
          <a:off x="1121112" y="0"/>
          <a:ext cx="1865375" cy="186556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22B7E-6456-4148-A8E5-91429C36A559}">
      <dsp:nvSpPr>
        <dsp:cNvPr id="0" name=""/>
        <dsp:cNvSpPr/>
      </dsp:nvSpPr>
      <dsp:spPr>
        <a:xfrm>
          <a:off x="2985036" y="549228"/>
          <a:ext cx="1929463" cy="74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Means </a:t>
          </a:r>
          <a:endParaRPr lang="en-GB" sz="1800" b="1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Proportions</a:t>
          </a:r>
          <a:endParaRPr lang="en-GB" sz="1800" b="1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Ratios</a:t>
          </a:r>
          <a:endParaRPr lang="en-GB" sz="1800" b="1" kern="1200" dirty="0">
            <a:solidFill>
              <a:srgbClr val="7030A0"/>
            </a:solidFill>
          </a:endParaRPr>
        </a:p>
      </dsp:txBody>
      <dsp:txXfrm>
        <a:off x="2985036" y="549228"/>
        <a:ext cx="1929463" cy="742070"/>
      </dsp:txXfrm>
    </dsp:sp>
    <dsp:sp modelId="{AA270B8D-2AC2-4A17-A057-02C262C92478}">
      <dsp:nvSpPr>
        <dsp:cNvPr id="0" name=""/>
        <dsp:cNvSpPr/>
      </dsp:nvSpPr>
      <dsp:spPr>
        <a:xfrm>
          <a:off x="1532957" y="675284"/>
          <a:ext cx="1040985" cy="52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7030A0"/>
              </a:solidFill>
            </a:rPr>
            <a:t>Summary Statistics</a:t>
          </a:r>
          <a:endParaRPr lang="en-GB" sz="2000" b="1" kern="1200" dirty="0">
            <a:solidFill>
              <a:srgbClr val="7030A0"/>
            </a:solidFill>
          </a:endParaRPr>
        </a:p>
      </dsp:txBody>
      <dsp:txXfrm>
        <a:off x="1532957" y="675284"/>
        <a:ext cx="1040985" cy="520438"/>
      </dsp:txXfrm>
    </dsp:sp>
    <dsp:sp modelId="{396B4058-5BF3-4E44-9C1B-6B4286D8ABC9}">
      <dsp:nvSpPr>
        <dsp:cNvPr id="0" name=""/>
        <dsp:cNvSpPr/>
      </dsp:nvSpPr>
      <dsp:spPr>
        <a:xfrm>
          <a:off x="602894" y="1072044"/>
          <a:ext cx="1865375" cy="186556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C3A04-34D6-4970-9F75-9279A0E94273}">
      <dsp:nvSpPr>
        <dsp:cNvPr id="0" name=""/>
        <dsp:cNvSpPr/>
      </dsp:nvSpPr>
      <dsp:spPr>
        <a:xfrm>
          <a:off x="1012640" y="1749307"/>
          <a:ext cx="1040985" cy="52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rgbClr val="7030A0"/>
              </a:solidFill>
            </a:rPr>
            <a:t>95%</a:t>
          </a:r>
          <a:r>
            <a:rPr lang="en-GB" sz="2400" b="1" kern="1200" dirty="0"/>
            <a:t> </a:t>
          </a:r>
          <a:r>
            <a:rPr lang="en-GB" sz="2400" b="1" kern="1200" dirty="0">
              <a:solidFill>
                <a:srgbClr val="7030A0"/>
              </a:solidFill>
            </a:rPr>
            <a:t>CI</a:t>
          </a:r>
        </a:p>
      </dsp:txBody>
      <dsp:txXfrm>
        <a:off x="1012640" y="1749307"/>
        <a:ext cx="1040985" cy="520438"/>
      </dsp:txXfrm>
    </dsp:sp>
    <dsp:sp modelId="{85CF2A2B-C61F-4B36-82CC-55ACB962118B}">
      <dsp:nvSpPr>
        <dsp:cNvPr id="0" name=""/>
        <dsp:cNvSpPr/>
      </dsp:nvSpPr>
      <dsp:spPr>
        <a:xfrm>
          <a:off x="1121112" y="2148047"/>
          <a:ext cx="1865375" cy="1865565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3CA05-392F-4106-AC88-9CF83B17C66E}">
      <dsp:nvSpPr>
        <dsp:cNvPr id="0" name=""/>
        <dsp:cNvSpPr/>
      </dsp:nvSpPr>
      <dsp:spPr>
        <a:xfrm>
          <a:off x="2957481" y="2720243"/>
          <a:ext cx="1966211" cy="67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>
              <a:solidFill>
                <a:srgbClr val="7030A0"/>
              </a:solidFill>
            </a:rPr>
            <a:t>Z-test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>
              <a:solidFill>
                <a:srgbClr val="7030A0"/>
              </a:solidFill>
            </a:rPr>
            <a:t>t-test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solidFill>
                <a:srgbClr val="7030A0"/>
              </a:solidFill>
            </a:rPr>
            <a:t>ANOVA</a:t>
          </a:r>
          <a:endParaRPr lang="en-GB" sz="2000" b="1" kern="1200" dirty="0">
            <a:solidFill>
              <a:srgbClr val="7030A0"/>
            </a:solidFill>
          </a:endParaRPr>
        </a:p>
      </dsp:txBody>
      <dsp:txXfrm>
        <a:off x="2957481" y="2720243"/>
        <a:ext cx="1966211" cy="678965"/>
      </dsp:txXfrm>
    </dsp:sp>
    <dsp:sp modelId="{0AA5EAF5-D15F-4DC3-A057-0DD935464C9D}">
      <dsp:nvSpPr>
        <dsp:cNvPr id="0" name=""/>
        <dsp:cNvSpPr/>
      </dsp:nvSpPr>
      <dsp:spPr>
        <a:xfrm>
          <a:off x="1452703" y="2823331"/>
          <a:ext cx="1201494" cy="52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7030A0"/>
              </a:solidFill>
            </a:rPr>
            <a:t>Significant testing </a:t>
          </a:r>
        </a:p>
      </dsp:txBody>
      <dsp:txXfrm>
        <a:off x="1452703" y="2823331"/>
        <a:ext cx="1201494" cy="520438"/>
      </dsp:txXfrm>
    </dsp:sp>
    <dsp:sp modelId="{27513FB3-7166-4976-9EA1-1596550495D3}">
      <dsp:nvSpPr>
        <dsp:cNvPr id="0" name=""/>
        <dsp:cNvSpPr/>
      </dsp:nvSpPr>
      <dsp:spPr>
        <a:xfrm>
          <a:off x="735860" y="3343770"/>
          <a:ext cx="1602592" cy="160336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EFE6A-27AF-4BAA-AC32-FACC469F86CB}">
      <dsp:nvSpPr>
        <dsp:cNvPr id="0" name=""/>
        <dsp:cNvSpPr/>
      </dsp:nvSpPr>
      <dsp:spPr>
        <a:xfrm>
          <a:off x="2784282" y="3845996"/>
          <a:ext cx="2139405" cy="74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solidFill>
                <a:srgbClr val="7030A0"/>
              </a:solidFill>
            </a:rPr>
            <a:t>Chi-square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>
              <a:solidFill>
                <a:srgbClr val="7030A0"/>
              </a:solidFill>
            </a:rPr>
            <a:t>Correlation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solidFill>
                <a:srgbClr val="7030A0"/>
              </a:solidFill>
            </a:rPr>
            <a:t>Regression</a:t>
          </a:r>
          <a:endParaRPr lang="en-GB" sz="1500" b="1" kern="1200" dirty="0">
            <a:solidFill>
              <a:srgbClr val="7030A0"/>
            </a:solidFill>
          </a:endParaRPr>
        </a:p>
      </dsp:txBody>
      <dsp:txXfrm>
        <a:off x="2784282" y="3845996"/>
        <a:ext cx="2139405" cy="742070"/>
      </dsp:txXfrm>
    </dsp:sp>
    <dsp:sp modelId="{F305B6AD-49F0-497A-880F-83020FFD720D}">
      <dsp:nvSpPr>
        <dsp:cNvPr id="0" name=""/>
        <dsp:cNvSpPr/>
      </dsp:nvSpPr>
      <dsp:spPr>
        <a:xfrm>
          <a:off x="886732" y="3897355"/>
          <a:ext cx="1292799" cy="52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7030A0"/>
              </a:solidFill>
            </a:rPr>
            <a:t>Test of association</a:t>
          </a:r>
        </a:p>
      </dsp:txBody>
      <dsp:txXfrm>
        <a:off x="886732" y="3897355"/>
        <a:ext cx="1292799" cy="5204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0D466-B6DF-4920-AF5D-C2A9EB830249}">
      <dsp:nvSpPr>
        <dsp:cNvPr id="0" name=""/>
        <dsp:cNvSpPr/>
      </dsp:nvSpPr>
      <dsp:spPr>
        <a:xfrm>
          <a:off x="2033954" y="810040"/>
          <a:ext cx="1439037" cy="249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75"/>
              </a:lnTo>
              <a:lnTo>
                <a:pt x="1439037" y="124875"/>
              </a:lnTo>
              <a:lnTo>
                <a:pt x="1439037" y="249750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7FAA2-E3E1-4240-9F5B-8D8680329E24}">
      <dsp:nvSpPr>
        <dsp:cNvPr id="0" name=""/>
        <dsp:cNvSpPr/>
      </dsp:nvSpPr>
      <dsp:spPr>
        <a:xfrm>
          <a:off x="1988234" y="810040"/>
          <a:ext cx="91440" cy="249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1E0D0-1A1B-4DE3-8FA0-A44D77CB0769}">
      <dsp:nvSpPr>
        <dsp:cNvPr id="0" name=""/>
        <dsp:cNvSpPr/>
      </dsp:nvSpPr>
      <dsp:spPr>
        <a:xfrm>
          <a:off x="594916" y="810040"/>
          <a:ext cx="1439037" cy="249750"/>
        </a:xfrm>
        <a:custGeom>
          <a:avLst/>
          <a:gdLst/>
          <a:ahLst/>
          <a:cxnLst/>
          <a:rect l="0" t="0" r="0" b="0"/>
          <a:pathLst>
            <a:path>
              <a:moveTo>
                <a:pt x="1439037" y="0"/>
              </a:moveTo>
              <a:lnTo>
                <a:pt x="1439037" y="124875"/>
              </a:lnTo>
              <a:lnTo>
                <a:pt x="0" y="124875"/>
              </a:lnTo>
              <a:lnTo>
                <a:pt x="0" y="249750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C798-D2B3-4E8E-8A85-A772E0A5F444}">
      <dsp:nvSpPr>
        <dsp:cNvPr id="0" name=""/>
        <dsp:cNvSpPr/>
      </dsp:nvSpPr>
      <dsp:spPr>
        <a:xfrm>
          <a:off x="1439310" y="215397"/>
          <a:ext cx="1189287" cy="59464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Data Processing </a:t>
          </a:r>
          <a:endParaRPr lang="en-GB" sz="2000" kern="1200"/>
        </a:p>
      </dsp:txBody>
      <dsp:txXfrm>
        <a:off x="1439310" y="215397"/>
        <a:ext cx="1189287" cy="594643"/>
      </dsp:txXfrm>
    </dsp:sp>
    <dsp:sp modelId="{738C3836-787B-42BB-BA1C-B451EE559F82}">
      <dsp:nvSpPr>
        <dsp:cNvPr id="0" name=""/>
        <dsp:cNvSpPr/>
      </dsp:nvSpPr>
      <dsp:spPr>
        <a:xfrm>
          <a:off x="273" y="1059791"/>
          <a:ext cx="1189287" cy="59464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Entry</a:t>
          </a:r>
          <a:endParaRPr lang="en-GB" sz="2000" kern="1200"/>
        </a:p>
      </dsp:txBody>
      <dsp:txXfrm>
        <a:off x="273" y="1059791"/>
        <a:ext cx="1189287" cy="594643"/>
      </dsp:txXfrm>
    </dsp:sp>
    <dsp:sp modelId="{18910C06-4F44-4253-B568-15AFB71137B6}">
      <dsp:nvSpPr>
        <dsp:cNvPr id="0" name=""/>
        <dsp:cNvSpPr/>
      </dsp:nvSpPr>
      <dsp:spPr>
        <a:xfrm>
          <a:off x="1439310" y="1059791"/>
          <a:ext cx="1189287" cy="59464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Validation</a:t>
          </a:r>
          <a:endParaRPr lang="en-GB" sz="2000" kern="1200"/>
        </a:p>
      </dsp:txBody>
      <dsp:txXfrm>
        <a:off x="1439310" y="1059791"/>
        <a:ext cx="1189287" cy="594643"/>
      </dsp:txXfrm>
    </dsp:sp>
    <dsp:sp modelId="{37C087B5-D61B-477F-9F79-A37663B98893}">
      <dsp:nvSpPr>
        <dsp:cNvPr id="0" name=""/>
        <dsp:cNvSpPr/>
      </dsp:nvSpPr>
      <dsp:spPr>
        <a:xfrm>
          <a:off x="2878347" y="1059791"/>
          <a:ext cx="1189287" cy="59464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Cleaning</a:t>
          </a:r>
          <a:endParaRPr lang="en-GB" sz="2000" kern="1200"/>
        </a:p>
      </dsp:txBody>
      <dsp:txXfrm>
        <a:off x="2878347" y="1059791"/>
        <a:ext cx="1189287" cy="59464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0767-D1E0-4314-B628-464E89E2F9F2}">
      <dsp:nvSpPr>
        <dsp:cNvPr id="0" name=""/>
        <dsp:cNvSpPr/>
      </dsp:nvSpPr>
      <dsp:spPr>
        <a:xfrm>
          <a:off x="0" y="3"/>
          <a:ext cx="3100753" cy="861120"/>
        </a:xfrm>
        <a:prstGeom prst="roundRect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solidFill>
                <a:srgbClr val="7030A0"/>
              </a:solidFill>
            </a:rPr>
            <a:t>Data Analysis</a:t>
          </a:r>
          <a:endParaRPr lang="en-GB" sz="2400" b="1" kern="1200" dirty="0">
            <a:solidFill>
              <a:srgbClr val="7030A0"/>
            </a:solidFill>
          </a:endParaRPr>
        </a:p>
      </dsp:txBody>
      <dsp:txXfrm>
        <a:off x="42036" y="42039"/>
        <a:ext cx="3016681" cy="777048"/>
      </dsp:txXfrm>
    </dsp:sp>
    <dsp:sp modelId="{C9952EEB-7BB9-4D57-BE5F-53D2892190E8}">
      <dsp:nvSpPr>
        <dsp:cNvPr id="0" name=""/>
        <dsp:cNvSpPr/>
      </dsp:nvSpPr>
      <dsp:spPr>
        <a:xfrm>
          <a:off x="0" y="873227"/>
          <a:ext cx="3100753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4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baseline="0" dirty="0">
              <a:solidFill>
                <a:schemeClr val="bg1"/>
              </a:solidFill>
            </a:rPr>
            <a:t>Descriptive</a:t>
          </a:r>
          <a:endParaRPr lang="en-GB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baseline="0" dirty="0">
              <a:solidFill>
                <a:schemeClr val="bg1"/>
              </a:solidFill>
            </a:rPr>
            <a:t>Inferential</a:t>
          </a:r>
          <a:endParaRPr lang="en-GB" sz="2000" b="1" kern="1200" dirty="0">
            <a:solidFill>
              <a:schemeClr val="bg1"/>
            </a:solidFill>
          </a:endParaRPr>
        </a:p>
      </dsp:txBody>
      <dsp:txXfrm>
        <a:off x="0" y="873227"/>
        <a:ext cx="3100753" cy="7617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B5328-E90A-49E0-8CE8-BD1EEE047140}">
      <dsp:nvSpPr>
        <dsp:cNvPr id="0" name=""/>
        <dsp:cNvSpPr/>
      </dsp:nvSpPr>
      <dsp:spPr>
        <a:xfrm rot="16200000">
          <a:off x="-1353500" y="2369610"/>
          <a:ext cx="3511201" cy="74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55068" bIns="0" numCol="1" spcCol="1270" anchor="t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baseline="0" dirty="0">
              <a:solidFill>
                <a:srgbClr val="7030A0"/>
              </a:solidFill>
            </a:rPr>
            <a:t>Pilot Study</a:t>
          </a:r>
          <a:r>
            <a:rPr lang="en-US" sz="2600" b="1" i="0" kern="1200" baseline="0" dirty="0"/>
            <a:t>	</a:t>
          </a:r>
          <a:endParaRPr lang="en-GB" sz="2600" kern="1200" dirty="0"/>
        </a:p>
      </dsp:txBody>
      <dsp:txXfrm>
        <a:off x="-1353500" y="2369610"/>
        <a:ext cx="3511201" cy="742754"/>
      </dsp:txXfrm>
    </dsp:sp>
    <dsp:sp modelId="{DD796A35-A7A5-4745-BBC2-61AE101B78D0}">
      <dsp:nvSpPr>
        <dsp:cNvPr id="0" name=""/>
        <dsp:cNvSpPr/>
      </dsp:nvSpPr>
      <dsp:spPr>
        <a:xfrm>
          <a:off x="773477" y="985387"/>
          <a:ext cx="4353586" cy="3511201"/>
        </a:xfrm>
        <a:prstGeom prst="rect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655068" rIns="455168" bIns="455168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>
              <a:solidFill>
                <a:srgbClr val="7030A0"/>
              </a:solidFill>
            </a:rPr>
            <a:t>Testing your instruments</a:t>
          </a:r>
          <a:r>
            <a:rPr lang="en-GB" sz="5000" kern="1200">
              <a:solidFill>
                <a:srgbClr val="7030A0"/>
              </a:solidFill>
            </a:rPr>
            <a:t> and tools</a:t>
          </a:r>
        </a:p>
      </dsp:txBody>
      <dsp:txXfrm>
        <a:off x="773477" y="985387"/>
        <a:ext cx="4353586" cy="3511201"/>
      </dsp:txXfrm>
    </dsp:sp>
    <dsp:sp modelId="{506FA6C2-282D-4B64-9AAF-BAD4225C9069}">
      <dsp:nvSpPr>
        <dsp:cNvPr id="0" name=""/>
        <dsp:cNvSpPr/>
      </dsp:nvSpPr>
      <dsp:spPr>
        <a:xfrm>
          <a:off x="30723" y="4951"/>
          <a:ext cx="1485508" cy="148550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06AC0-86C1-438F-ADD4-3AF332102C67}">
      <dsp:nvSpPr>
        <dsp:cNvPr id="0" name=""/>
        <dsp:cNvSpPr/>
      </dsp:nvSpPr>
      <dsp:spPr>
        <a:xfrm rot="16200000">
          <a:off x="-1366861" y="2369610"/>
          <a:ext cx="3511201" cy="74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55068" bIns="0" numCol="1" spcCol="1270" anchor="t" anchorCtr="0">
          <a:noAutofit/>
        </a:bodyPr>
        <a:lstStyle/>
        <a:p>
          <a:pPr marL="0" lvl="0" indent="0" algn="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i="0" kern="1200" baseline="0" dirty="0">
              <a:solidFill>
                <a:srgbClr val="7030A0"/>
              </a:solidFill>
            </a:rPr>
            <a:t>Main Study</a:t>
          </a:r>
          <a:endParaRPr lang="en-GB" sz="4700" kern="1200" dirty="0">
            <a:solidFill>
              <a:srgbClr val="7030A0"/>
            </a:solidFill>
          </a:endParaRPr>
        </a:p>
      </dsp:txBody>
      <dsp:txXfrm>
        <a:off x="-1366861" y="2369610"/>
        <a:ext cx="3511201" cy="742754"/>
      </dsp:txXfrm>
    </dsp:sp>
    <dsp:sp modelId="{80BACB7C-6D6F-4A3E-AEC3-049D286C01D7}">
      <dsp:nvSpPr>
        <dsp:cNvPr id="0" name=""/>
        <dsp:cNvSpPr/>
      </dsp:nvSpPr>
      <dsp:spPr>
        <a:xfrm>
          <a:off x="760116" y="985387"/>
          <a:ext cx="4405709" cy="3511201"/>
        </a:xfrm>
        <a:prstGeom prst="rect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944" tIns="655068" rIns="440944" bIns="440944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>
              <a:solidFill>
                <a:srgbClr val="7030A0"/>
              </a:solidFill>
            </a:rPr>
            <a:t>All processes and data collection</a:t>
          </a:r>
          <a:endParaRPr lang="en-GB" sz="4800" kern="1200" dirty="0">
            <a:solidFill>
              <a:srgbClr val="7030A0"/>
            </a:solidFill>
          </a:endParaRPr>
        </a:p>
      </dsp:txBody>
      <dsp:txXfrm>
        <a:off x="760116" y="985387"/>
        <a:ext cx="4405709" cy="3511201"/>
      </dsp:txXfrm>
    </dsp:sp>
    <dsp:sp modelId="{BC4DC162-BCEF-4FC0-AC34-B4236111289F}">
      <dsp:nvSpPr>
        <dsp:cNvPr id="0" name=""/>
        <dsp:cNvSpPr/>
      </dsp:nvSpPr>
      <dsp:spPr>
        <a:xfrm>
          <a:off x="17362" y="4951"/>
          <a:ext cx="1485508" cy="148550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1B8FC-EFEA-4EFB-A3D9-4BD817B3446D}">
      <dsp:nvSpPr>
        <dsp:cNvPr id="0" name=""/>
        <dsp:cNvSpPr/>
      </dsp:nvSpPr>
      <dsp:spPr>
        <a:xfrm>
          <a:off x="14000" y="293423"/>
          <a:ext cx="2070927" cy="633600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Introduction</a:t>
          </a:r>
          <a:endParaRPr lang="en-GB" sz="2400" b="1" kern="1200" dirty="0"/>
        </a:p>
      </dsp:txBody>
      <dsp:txXfrm>
        <a:off x="14000" y="293423"/>
        <a:ext cx="2070927" cy="633600"/>
      </dsp:txXfrm>
    </dsp:sp>
    <dsp:sp modelId="{E506052C-AA78-4FA6-8DF8-3711AF411B86}">
      <dsp:nvSpPr>
        <dsp:cNvPr id="0" name=""/>
        <dsp:cNvSpPr/>
      </dsp:nvSpPr>
      <dsp:spPr>
        <a:xfrm>
          <a:off x="1470" y="927023"/>
          <a:ext cx="2095986" cy="3773582"/>
        </a:xfrm>
        <a:prstGeom prst="rect">
          <a:avLst/>
        </a:prstGeom>
        <a:solidFill>
          <a:srgbClr val="EACFE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solidFill>
                <a:srgbClr val="7030A0"/>
              </a:solidFill>
            </a:rPr>
            <a:t>What is known on the topic, use a funnel approach</a:t>
          </a:r>
          <a:r>
            <a:rPr lang="en-US" sz="2200" b="1" kern="1200" dirty="0"/>
            <a:t>. </a:t>
          </a:r>
          <a:endParaRPr lang="en-GB" sz="2200" b="1" kern="1200" dirty="0"/>
        </a:p>
      </dsp:txBody>
      <dsp:txXfrm>
        <a:off x="1470" y="927023"/>
        <a:ext cx="2095986" cy="3773582"/>
      </dsp:txXfrm>
    </dsp:sp>
    <dsp:sp modelId="{DBABD9F7-748B-422C-80AD-2BE29797C622}">
      <dsp:nvSpPr>
        <dsp:cNvPr id="0" name=""/>
        <dsp:cNvSpPr/>
      </dsp:nvSpPr>
      <dsp:spPr>
        <a:xfrm>
          <a:off x="2361443" y="293423"/>
          <a:ext cx="1885609" cy="633600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Methods</a:t>
          </a:r>
          <a:endParaRPr lang="en-GB" sz="2400" b="1" kern="1200" dirty="0"/>
        </a:p>
      </dsp:txBody>
      <dsp:txXfrm>
        <a:off x="2361443" y="293423"/>
        <a:ext cx="1885609" cy="633600"/>
      </dsp:txXfrm>
    </dsp:sp>
    <dsp:sp modelId="{188319D0-1BC0-4A32-A1FC-7835C429B17E}">
      <dsp:nvSpPr>
        <dsp:cNvPr id="0" name=""/>
        <dsp:cNvSpPr/>
      </dsp:nvSpPr>
      <dsp:spPr>
        <a:xfrm>
          <a:off x="2361443" y="927023"/>
          <a:ext cx="1885609" cy="3773582"/>
        </a:xfrm>
        <a:prstGeom prst="rect">
          <a:avLst/>
        </a:prstGeom>
        <a:solidFill>
          <a:srgbClr val="EACFEB"/>
        </a:solidFill>
        <a:ln w="12700" cap="flat" cmpd="sng" algn="ctr">
          <a:solidFill>
            <a:srgbClr val="EACFE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solidFill>
                <a:srgbClr val="7030A0"/>
              </a:solidFill>
            </a:rPr>
            <a:t>Describe the process</a:t>
          </a:r>
          <a:endParaRPr lang="en-GB" sz="2200" b="1" kern="1200" dirty="0">
            <a:solidFill>
              <a:srgbClr val="7030A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solidFill>
                <a:srgbClr val="7030A0"/>
              </a:solidFill>
            </a:rPr>
            <a:t>How will you get you data and what you will do with it. </a:t>
          </a:r>
          <a:endParaRPr lang="en-GB" sz="2200" b="1" kern="1200" dirty="0">
            <a:solidFill>
              <a:srgbClr val="7030A0"/>
            </a:solidFill>
          </a:endParaRPr>
        </a:p>
      </dsp:txBody>
      <dsp:txXfrm>
        <a:off x="2361443" y="927023"/>
        <a:ext cx="1885609" cy="3773582"/>
      </dsp:txXfrm>
    </dsp:sp>
    <dsp:sp modelId="{086630FD-C346-4348-BAF6-133DD1CB15A8}">
      <dsp:nvSpPr>
        <dsp:cNvPr id="0" name=""/>
        <dsp:cNvSpPr/>
      </dsp:nvSpPr>
      <dsp:spPr>
        <a:xfrm>
          <a:off x="4511037" y="293423"/>
          <a:ext cx="1885609" cy="633600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Results</a:t>
          </a:r>
          <a:endParaRPr lang="en-GB" sz="2400" b="1" kern="1200"/>
        </a:p>
      </dsp:txBody>
      <dsp:txXfrm>
        <a:off x="4511037" y="293423"/>
        <a:ext cx="1885609" cy="633600"/>
      </dsp:txXfrm>
    </dsp:sp>
    <dsp:sp modelId="{AC3B890E-3852-4F40-ACF3-6AF0A0FEAF4C}">
      <dsp:nvSpPr>
        <dsp:cNvPr id="0" name=""/>
        <dsp:cNvSpPr/>
      </dsp:nvSpPr>
      <dsp:spPr>
        <a:xfrm>
          <a:off x="4511037" y="927023"/>
          <a:ext cx="1885609" cy="3773582"/>
        </a:xfrm>
        <a:prstGeom prst="rect">
          <a:avLst/>
        </a:prstGeom>
        <a:solidFill>
          <a:srgbClr val="EACFEB"/>
        </a:solidFill>
        <a:ln w="12700" cap="flat" cmpd="sng" algn="ctr">
          <a:solidFill>
            <a:srgbClr val="EACFE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>
              <a:solidFill>
                <a:srgbClr val="7030A0"/>
              </a:solidFill>
            </a:rPr>
            <a:t>What did the data tell you</a:t>
          </a:r>
          <a:endParaRPr lang="en-GB" sz="2200" b="1" kern="1200">
            <a:solidFill>
              <a:srgbClr val="7030A0"/>
            </a:solidFill>
          </a:endParaRPr>
        </a:p>
      </dsp:txBody>
      <dsp:txXfrm>
        <a:off x="4511037" y="927023"/>
        <a:ext cx="1885609" cy="3773582"/>
      </dsp:txXfrm>
    </dsp:sp>
    <dsp:sp modelId="{2952FBB3-D1EC-479A-95A6-A1E23A15B3BF}">
      <dsp:nvSpPr>
        <dsp:cNvPr id="0" name=""/>
        <dsp:cNvSpPr/>
      </dsp:nvSpPr>
      <dsp:spPr>
        <a:xfrm>
          <a:off x="6660632" y="293423"/>
          <a:ext cx="1885609" cy="633600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Discussion</a:t>
          </a:r>
          <a:endParaRPr lang="en-GB" sz="2400" b="1" kern="1200"/>
        </a:p>
      </dsp:txBody>
      <dsp:txXfrm>
        <a:off x="6660632" y="293423"/>
        <a:ext cx="1885609" cy="633600"/>
      </dsp:txXfrm>
    </dsp:sp>
    <dsp:sp modelId="{0A7836F0-1914-4E33-BFFA-DCB9B3494B62}">
      <dsp:nvSpPr>
        <dsp:cNvPr id="0" name=""/>
        <dsp:cNvSpPr/>
      </dsp:nvSpPr>
      <dsp:spPr>
        <a:xfrm>
          <a:off x="6660632" y="927023"/>
          <a:ext cx="1885609" cy="3773582"/>
        </a:xfrm>
        <a:prstGeom prst="rect">
          <a:avLst/>
        </a:prstGeom>
        <a:solidFill>
          <a:srgbClr val="EACFEB"/>
        </a:solidFill>
        <a:ln w="12700" cap="flat" cmpd="sng" algn="ctr">
          <a:solidFill>
            <a:srgbClr val="EACFE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>
              <a:solidFill>
                <a:srgbClr val="7030A0"/>
              </a:solidFill>
            </a:rPr>
            <a:t>Explain the data how anyone will understand</a:t>
          </a:r>
          <a:endParaRPr lang="en-GB" sz="2200" b="1" kern="1200">
            <a:solidFill>
              <a:srgbClr val="7030A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>
              <a:solidFill>
                <a:srgbClr val="7030A0"/>
              </a:solidFill>
            </a:rPr>
            <a:t>How is it relevant</a:t>
          </a:r>
          <a:endParaRPr lang="en-GB" sz="2200" b="1" kern="1200">
            <a:solidFill>
              <a:srgbClr val="7030A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>
              <a:solidFill>
                <a:srgbClr val="7030A0"/>
              </a:solidFill>
            </a:rPr>
            <a:t>How can the results be applied?</a:t>
          </a:r>
          <a:endParaRPr lang="en-GB" sz="2200" b="1" kern="1200">
            <a:solidFill>
              <a:srgbClr val="7030A0"/>
            </a:solidFill>
          </a:endParaRPr>
        </a:p>
      </dsp:txBody>
      <dsp:txXfrm>
        <a:off x="6660632" y="927023"/>
        <a:ext cx="1885609" cy="3773582"/>
      </dsp:txXfrm>
    </dsp:sp>
    <dsp:sp modelId="{C03AE949-FEDC-481B-B356-21C37EEA3F3F}">
      <dsp:nvSpPr>
        <dsp:cNvPr id="0" name=""/>
        <dsp:cNvSpPr/>
      </dsp:nvSpPr>
      <dsp:spPr>
        <a:xfrm>
          <a:off x="8810227" y="293423"/>
          <a:ext cx="1885609" cy="633600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Conclusion</a:t>
          </a:r>
          <a:endParaRPr lang="en-GB" sz="2400" b="1" kern="1200"/>
        </a:p>
      </dsp:txBody>
      <dsp:txXfrm>
        <a:off x="8810227" y="293423"/>
        <a:ext cx="1885609" cy="633600"/>
      </dsp:txXfrm>
    </dsp:sp>
    <dsp:sp modelId="{3D81DCD0-495D-4CE8-A1A7-855384005607}">
      <dsp:nvSpPr>
        <dsp:cNvPr id="0" name=""/>
        <dsp:cNvSpPr/>
      </dsp:nvSpPr>
      <dsp:spPr>
        <a:xfrm>
          <a:off x="8810227" y="927023"/>
          <a:ext cx="1885609" cy="3773582"/>
        </a:xfrm>
        <a:prstGeom prst="rect">
          <a:avLst/>
        </a:prstGeom>
        <a:solidFill>
          <a:srgbClr val="EACFEB"/>
        </a:solidFill>
        <a:ln w="12700" cap="flat" cmpd="sng" algn="ctr">
          <a:solidFill>
            <a:srgbClr val="EACFE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>
              <a:solidFill>
                <a:srgbClr val="7030A0"/>
              </a:solidFill>
            </a:rPr>
            <a:t>Tell me what you told me again in one paragraph</a:t>
          </a:r>
          <a:endParaRPr lang="en-GB" sz="2200" b="1" kern="1200">
            <a:solidFill>
              <a:srgbClr val="7030A0"/>
            </a:solidFill>
          </a:endParaRPr>
        </a:p>
      </dsp:txBody>
      <dsp:txXfrm>
        <a:off x="8810227" y="927023"/>
        <a:ext cx="1885609" cy="3773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8D51-CB4E-44F5-BBAC-D64A6A08ACF2}">
      <dsp:nvSpPr>
        <dsp:cNvPr id="0" name=""/>
        <dsp:cNvSpPr/>
      </dsp:nvSpPr>
      <dsp:spPr>
        <a:xfrm>
          <a:off x="5269" y="431081"/>
          <a:ext cx="2019871" cy="807948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Systematic inquiry</a:t>
          </a:r>
          <a:endParaRPr lang="en-GB" sz="2800" b="1" kern="1200" dirty="0"/>
        </a:p>
      </dsp:txBody>
      <dsp:txXfrm>
        <a:off x="5269" y="431081"/>
        <a:ext cx="2019871" cy="807948"/>
      </dsp:txXfrm>
    </dsp:sp>
    <dsp:sp modelId="{CD729530-B318-45AE-A671-100CD74EF2FB}">
      <dsp:nvSpPr>
        <dsp:cNvPr id="0" name=""/>
        <dsp:cNvSpPr/>
      </dsp:nvSpPr>
      <dsp:spPr>
        <a:xfrm>
          <a:off x="5269" y="1239030"/>
          <a:ext cx="2019871" cy="3250080"/>
        </a:xfrm>
        <a:prstGeom prst="rect">
          <a:avLst/>
        </a:prstGeom>
        <a:solidFill>
          <a:srgbClr val="EACFEB">
            <a:alpha val="89804"/>
          </a:srgbClr>
        </a:solidFill>
        <a:ln w="12700" cap="flat" cmpd="sng" algn="ctr">
          <a:solidFill>
            <a:srgbClr val="EACFE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solidFill>
                <a:srgbClr val="7030A0"/>
              </a:solidFill>
            </a:rPr>
            <a:t>Evaluation that is based on set principles</a:t>
          </a:r>
          <a:endParaRPr lang="en-GB" sz="2100" b="1" kern="1200" dirty="0">
            <a:solidFill>
              <a:srgbClr val="7030A0"/>
            </a:solidFill>
          </a:endParaRPr>
        </a:p>
      </dsp:txBody>
      <dsp:txXfrm>
        <a:off x="5269" y="1239030"/>
        <a:ext cx="2019871" cy="3250080"/>
      </dsp:txXfrm>
    </dsp:sp>
    <dsp:sp modelId="{E4D9D56E-77C7-44FE-B9A8-C62B5CFBD8A1}">
      <dsp:nvSpPr>
        <dsp:cNvPr id="0" name=""/>
        <dsp:cNvSpPr/>
      </dsp:nvSpPr>
      <dsp:spPr>
        <a:xfrm>
          <a:off x="2307922" y="431081"/>
          <a:ext cx="2019871" cy="807948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Describe</a:t>
          </a:r>
          <a:endParaRPr lang="en-GB" sz="2800" b="1" kern="1200" dirty="0"/>
        </a:p>
      </dsp:txBody>
      <dsp:txXfrm>
        <a:off x="2307922" y="431081"/>
        <a:ext cx="2019871" cy="807948"/>
      </dsp:txXfrm>
    </dsp:sp>
    <dsp:sp modelId="{548A5FE9-F31C-4654-A57E-5F9E0008B243}">
      <dsp:nvSpPr>
        <dsp:cNvPr id="0" name=""/>
        <dsp:cNvSpPr/>
      </dsp:nvSpPr>
      <dsp:spPr>
        <a:xfrm>
          <a:off x="2307922" y="1239030"/>
          <a:ext cx="2019871" cy="3250080"/>
        </a:xfrm>
        <a:prstGeom prst="rect">
          <a:avLst/>
        </a:prstGeom>
        <a:solidFill>
          <a:srgbClr val="EACFEB">
            <a:alpha val="89804"/>
          </a:srgbClr>
        </a:solidFill>
        <a:ln w="12700" cap="flat" cmpd="sng" algn="ctr">
          <a:solidFill>
            <a:srgbClr val="EACFE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solidFill>
                <a:srgbClr val="7030A0"/>
              </a:solidFill>
            </a:rPr>
            <a:t>Describe form, structure, activity, change over time, relationship</a:t>
          </a:r>
          <a:endParaRPr lang="en-GB" sz="2100" b="1" kern="1200" dirty="0">
            <a:solidFill>
              <a:srgbClr val="7030A0"/>
            </a:solidFill>
          </a:endParaRPr>
        </a:p>
      </dsp:txBody>
      <dsp:txXfrm>
        <a:off x="2307922" y="1239030"/>
        <a:ext cx="2019871" cy="3250080"/>
      </dsp:txXfrm>
    </dsp:sp>
    <dsp:sp modelId="{8B241DAA-89C3-475E-85D7-60A57ED31ED2}">
      <dsp:nvSpPr>
        <dsp:cNvPr id="0" name=""/>
        <dsp:cNvSpPr/>
      </dsp:nvSpPr>
      <dsp:spPr>
        <a:xfrm>
          <a:off x="4610576" y="431081"/>
          <a:ext cx="2019871" cy="807948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Predict</a:t>
          </a:r>
          <a:endParaRPr lang="en-GB" sz="2800" b="1" kern="1200"/>
        </a:p>
      </dsp:txBody>
      <dsp:txXfrm>
        <a:off x="4610576" y="431081"/>
        <a:ext cx="2019871" cy="807948"/>
      </dsp:txXfrm>
    </dsp:sp>
    <dsp:sp modelId="{6B3D05F2-974C-4BEA-9D5C-487C88DFF877}">
      <dsp:nvSpPr>
        <dsp:cNvPr id="0" name=""/>
        <dsp:cNvSpPr/>
      </dsp:nvSpPr>
      <dsp:spPr>
        <a:xfrm>
          <a:off x="4610576" y="1239030"/>
          <a:ext cx="2019871" cy="3250080"/>
        </a:xfrm>
        <a:prstGeom prst="rect">
          <a:avLst/>
        </a:prstGeom>
        <a:solidFill>
          <a:srgbClr val="EACFEB">
            <a:alpha val="89804"/>
          </a:srgbClr>
        </a:solidFill>
        <a:ln w="12700" cap="flat" cmpd="sng" algn="ctr">
          <a:solidFill>
            <a:srgbClr val="EACFE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solidFill>
                <a:srgbClr val="7030A0"/>
              </a:solidFill>
            </a:rPr>
            <a:t>Forecast an occurrence at time </a:t>
          </a:r>
          <a:r>
            <a:rPr lang="en-US" sz="2100" b="1" i="1" kern="1200" dirty="0">
              <a:solidFill>
                <a:srgbClr val="7030A0"/>
              </a:solidFill>
            </a:rPr>
            <a:t>y</a:t>
          </a:r>
          <a:r>
            <a:rPr lang="en-US" sz="2100" b="1" kern="1200" dirty="0">
              <a:solidFill>
                <a:srgbClr val="7030A0"/>
              </a:solidFill>
            </a:rPr>
            <a:t> based on results from time </a:t>
          </a:r>
          <a:r>
            <a:rPr lang="en-US" sz="2100" b="1" i="1" kern="1200" dirty="0">
              <a:solidFill>
                <a:srgbClr val="7030A0"/>
              </a:solidFill>
            </a:rPr>
            <a:t>x</a:t>
          </a:r>
          <a:endParaRPr lang="en-GB" sz="2100" b="1" i="1" kern="1200" dirty="0">
            <a:solidFill>
              <a:srgbClr val="7030A0"/>
            </a:solidFill>
          </a:endParaRPr>
        </a:p>
      </dsp:txBody>
      <dsp:txXfrm>
        <a:off x="4610576" y="1239030"/>
        <a:ext cx="2019871" cy="3250080"/>
      </dsp:txXfrm>
    </dsp:sp>
    <dsp:sp modelId="{4D4AAA56-E8CA-4CEF-AA14-8B372C15F394}">
      <dsp:nvSpPr>
        <dsp:cNvPr id="0" name=""/>
        <dsp:cNvSpPr/>
      </dsp:nvSpPr>
      <dsp:spPr>
        <a:xfrm>
          <a:off x="6913229" y="431081"/>
          <a:ext cx="2019871" cy="807948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Improve</a:t>
          </a:r>
          <a:endParaRPr lang="en-GB" sz="2800" b="1" kern="1200"/>
        </a:p>
      </dsp:txBody>
      <dsp:txXfrm>
        <a:off x="6913229" y="431081"/>
        <a:ext cx="2019871" cy="807948"/>
      </dsp:txXfrm>
    </dsp:sp>
    <dsp:sp modelId="{57F5E89D-C4F1-43FD-ABC9-C90156604F08}">
      <dsp:nvSpPr>
        <dsp:cNvPr id="0" name=""/>
        <dsp:cNvSpPr/>
      </dsp:nvSpPr>
      <dsp:spPr>
        <a:xfrm>
          <a:off x="6913229" y="1239030"/>
          <a:ext cx="2019871" cy="3250080"/>
        </a:xfrm>
        <a:prstGeom prst="rect">
          <a:avLst/>
        </a:prstGeom>
        <a:solidFill>
          <a:srgbClr val="EACFEB">
            <a:alpha val="89804"/>
          </a:srgbClr>
        </a:solidFill>
        <a:ln w="12700" cap="flat" cmpd="sng" algn="ctr">
          <a:solidFill>
            <a:srgbClr val="EACFE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solidFill>
                <a:srgbClr val="7030A0"/>
              </a:solidFill>
            </a:rPr>
            <a:t>Concerned with the effectiveness of intervention using  experimental designs or evaluation research</a:t>
          </a:r>
          <a:endParaRPr lang="en-GB" sz="2100" b="1" kern="1200" dirty="0">
            <a:solidFill>
              <a:srgbClr val="7030A0"/>
            </a:solidFill>
          </a:endParaRPr>
        </a:p>
      </dsp:txBody>
      <dsp:txXfrm>
        <a:off x="6913229" y="1239030"/>
        <a:ext cx="2019871" cy="3250080"/>
      </dsp:txXfrm>
    </dsp:sp>
    <dsp:sp modelId="{78E2A14C-9709-4A4F-A03C-36F58C5DB39D}">
      <dsp:nvSpPr>
        <dsp:cNvPr id="0" name=""/>
        <dsp:cNvSpPr/>
      </dsp:nvSpPr>
      <dsp:spPr>
        <a:xfrm>
          <a:off x="9215883" y="431081"/>
          <a:ext cx="2019871" cy="807948"/>
        </a:xfrm>
        <a:prstGeom prst="rect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Explain</a:t>
          </a:r>
          <a:endParaRPr lang="en-GB" sz="2800" b="1" kern="1200"/>
        </a:p>
      </dsp:txBody>
      <dsp:txXfrm>
        <a:off x="9215883" y="431081"/>
        <a:ext cx="2019871" cy="807948"/>
      </dsp:txXfrm>
    </dsp:sp>
    <dsp:sp modelId="{0F557FFD-2021-468F-9CC7-BEC2E7B80638}">
      <dsp:nvSpPr>
        <dsp:cNvPr id="0" name=""/>
        <dsp:cNvSpPr/>
      </dsp:nvSpPr>
      <dsp:spPr>
        <a:xfrm>
          <a:off x="9215883" y="1239030"/>
          <a:ext cx="2019871" cy="3250080"/>
        </a:xfrm>
        <a:prstGeom prst="rect">
          <a:avLst/>
        </a:prstGeom>
        <a:solidFill>
          <a:srgbClr val="EACFEB">
            <a:alpha val="89804"/>
          </a:srgbClr>
        </a:solidFill>
        <a:ln w="12700" cap="flat" cmpd="sng" algn="ctr">
          <a:solidFill>
            <a:srgbClr val="EACFE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solidFill>
                <a:srgbClr val="7030A0"/>
              </a:solidFill>
            </a:rPr>
            <a:t>Incorporates description, prediction, and improvement</a:t>
          </a:r>
          <a:endParaRPr lang="en-GB" sz="2100" b="1" kern="1200" dirty="0">
            <a:solidFill>
              <a:srgbClr val="7030A0"/>
            </a:solidFill>
          </a:endParaRPr>
        </a:p>
      </dsp:txBody>
      <dsp:txXfrm>
        <a:off x="9215883" y="1239030"/>
        <a:ext cx="2019871" cy="32500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4C17F-A3D7-43FE-964C-9D4A21284E70}">
      <dsp:nvSpPr>
        <dsp:cNvPr id="0" name=""/>
        <dsp:cNvSpPr/>
      </dsp:nvSpPr>
      <dsp:spPr>
        <a:xfrm>
          <a:off x="3343883" y="2922442"/>
          <a:ext cx="2049477" cy="1327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rgbClr val="7030A0"/>
              </a:solidFill>
            </a:rPr>
            <a:t>Question everything</a:t>
          </a:r>
          <a:endParaRPr lang="en-GB" sz="1400" b="1" kern="1200" dirty="0">
            <a:solidFill>
              <a:srgbClr val="7030A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rgbClr val="7030A0"/>
              </a:solidFill>
            </a:rPr>
            <a:t>Find answers</a:t>
          </a:r>
          <a:endParaRPr lang="en-GB" sz="1400" b="1" kern="1200" dirty="0">
            <a:solidFill>
              <a:srgbClr val="7030A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rgbClr val="7030A0"/>
              </a:solidFill>
            </a:rPr>
            <a:t>Solve problems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3987889" y="3283504"/>
        <a:ext cx="1376308" cy="937371"/>
      </dsp:txXfrm>
    </dsp:sp>
    <dsp:sp modelId="{39FC9DDF-840B-4D3F-A171-1FC2EDBD1DE2}">
      <dsp:nvSpPr>
        <dsp:cNvPr id="0" name=""/>
        <dsp:cNvSpPr/>
      </dsp:nvSpPr>
      <dsp:spPr>
        <a:xfrm>
          <a:off x="0" y="2922442"/>
          <a:ext cx="2049477" cy="1327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rgbClr val="7030A0"/>
              </a:solidFill>
            </a:rPr>
            <a:t>Formal and Technical</a:t>
          </a:r>
          <a:endParaRPr lang="en-GB" sz="1400" b="1" kern="1200">
            <a:solidFill>
              <a:srgbClr val="7030A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rgbClr val="7030A0"/>
              </a:solidFill>
            </a:rPr>
            <a:t>Avoid Plagiarism</a:t>
          </a:r>
          <a:endParaRPr lang="en-GB" sz="1400" b="1" kern="1200">
            <a:solidFill>
              <a:srgbClr val="7030A0"/>
            </a:solidFill>
          </a:endParaRPr>
        </a:p>
      </dsp:txBody>
      <dsp:txXfrm>
        <a:off x="29163" y="3283504"/>
        <a:ext cx="1376308" cy="937371"/>
      </dsp:txXfrm>
    </dsp:sp>
    <dsp:sp modelId="{957EA72A-F97E-4FD3-B9D5-80439E21A7F9}">
      <dsp:nvSpPr>
        <dsp:cNvPr id="0" name=""/>
        <dsp:cNvSpPr/>
      </dsp:nvSpPr>
      <dsp:spPr>
        <a:xfrm>
          <a:off x="3343883" y="101299"/>
          <a:ext cx="2049477" cy="1327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rgbClr val="7030A0"/>
              </a:solidFill>
            </a:rPr>
            <a:t>Open-minded and Flexible</a:t>
          </a:r>
          <a:endParaRPr lang="en-GB" sz="1400" b="1" kern="1200">
            <a:solidFill>
              <a:srgbClr val="7030A0"/>
            </a:solidFill>
          </a:endParaRPr>
        </a:p>
      </dsp:txBody>
      <dsp:txXfrm>
        <a:off x="3987889" y="130462"/>
        <a:ext cx="1376308" cy="937371"/>
      </dsp:txXfrm>
    </dsp:sp>
    <dsp:sp modelId="{B2D75C24-1C95-4EBC-AB5C-7836FB2FE093}">
      <dsp:nvSpPr>
        <dsp:cNvPr id="0" name=""/>
        <dsp:cNvSpPr/>
      </dsp:nvSpPr>
      <dsp:spPr>
        <a:xfrm>
          <a:off x="0" y="101299"/>
          <a:ext cx="2049477" cy="1327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rgbClr val="7030A0"/>
              </a:solidFill>
            </a:rPr>
            <a:t>Thirst for knowledge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29163" y="130462"/>
        <a:ext cx="1376308" cy="937371"/>
      </dsp:txXfrm>
    </dsp:sp>
    <dsp:sp modelId="{FB639262-16E2-4BAB-822E-516DDE5255FE}">
      <dsp:nvSpPr>
        <dsp:cNvPr id="0" name=""/>
        <dsp:cNvSpPr/>
      </dsp:nvSpPr>
      <dsp:spPr>
        <a:xfrm>
          <a:off x="858789" y="337777"/>
          <a:ext cx="1796404" cy="1796404"/>
        </a:xfrm>
        <a:prstGeom prst="pieWedge">
          <a:avLst/>
        </a:prstGeom>
        <a:solidFill>
          <a:srgbClr val="EACFEB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660033"/>
              </a:solidFill>
            </a:rPr>
            <a:t>Inquisitive</a:t>
          </a:r>
          <a:endParaRPr lang="en-GB" sz="1600" b="1" kern="1200" dirty="0">
            <a:solidFill>
              <a:srgbClr val="660033"/>
            </a:solidFill>
          </a:endParaRPr>
        </a:p>
      </dsp:txBody>
      <dsp:txXfrm>
        <a:off x="1384944" y="863932"/>
        <a:ext cx="1270249" cy="1270249"/>
      </dsp:txXfrm>
    </dsp:sp>
    <dsp:sp modelId="{E53891F3-8833-408A-84B0-D54465436553}">
      <dsp:nvSpPr>
        <dsp:cNvPr id="0" name=""/>
        <dsp:cNvSpPr/>
      </dsp:nvSpPr>
      <dsp:spPr>
        <a:xfrm rot="5400000">
          <a:off x="2738167" y="337777"/>
          <a:ext cx="1796404" cy="1796404"/>
        </a:xfrm>
        <a:prstGeom prst="pieWedge">
          <a:avLst/>
        </a:prstGeom>
        <a:solidFill>
          <a:srgbClr val="EACFEB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660033"/>
              </a:solidFill>
            </a:rPr>
            <a:t>Objective</a:t>
          </a:r>
          <a:endParaRPr lang="en-GB" sz="1600" b="1" kern="1200">
            <a:solidFill>
              <a:srgbClr val="660033"/>
            </a:solidFill>
          </a:endParaRPr>
        </a:p>
      </dsp:txBody>
      <dsp:txXfrm rot="-5400000">
        <a:off x="2738167" y="863932"/>
        <a:ext cx="1270249" cy="1270249"/>
      </dsp:txXfrm>
    </dsp:sp>
    <dsp:sp modelId="{0EDDA647-1296-42C9-90DD-34A2B299239F}">
      <dsp:nvSpPr>
        <dsp:cNvPr id="0" name=""/>
        <dsp:cNvSpPr/>
      </dsp:nvSpPr>
      <dsp:spPr>
        <a:xfrm rot="10800000">
          <a:off x="2738167" y="2217156"/>
          <a:ext cx="1796404" cy="1796404"/>
        </a:xfrm>
        <a:prstGeom prst="pieWedge">
          <a:avLst/>
        </a:prstGeom>
        <a:solidFill>
          <a:srgbClr val="EACFEB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660033"/>
              </a:solidFill>
            </a:rPr>
            <a:t>Critical thinking</a:t>
          </a:r>
          <a:endParaRPr lang="en-GB" sz="1600" b="1" kern="1200">
            <a:solidFill>
              <a:srgbClr val="660033"/>
            </a:solidFill>
          </a:endParaRPr>
        </a:p>
      </dsp:txBody>
      <dsp:txXfrm rot="10800000">
        <a:off x="2738167" y="2217156"/>
        <a:ext cx="1270249" cy="1270249"/>
      </dsp:txXfrm>
    </dsp:sp>
    <dsp:sp modelId="{C4DAB4BA-18B9-43F9-A682-1ED55DD51B6C}">
      <dsp:nvSpPr>
        <dsp:cNvPr id="0" name=""/>
        <dsp:cNvSpPr/>
      </dsp:nvSpPr>
      <dsp:spPr>
        <a:xfrm rot="16200000">
          <a:off x="858789" y="2217156"/>
          <a:ext cx="1796404" cy="1796404"/>
        </a:xfrm>
        <a:prstGeom prst="pieWedge">
          <a:avLst/>
        </a:prstGeom>
        <a:solidFill>
          <a:srgbClr val="EACFEB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660033"/>
              </a:solidFill>
            </a:rPr>
            <a:t>Writing and Referencing</a:t>
          </a:r>
          <a:endParaRPr lang="en-GB" sz="1600" b="1" kern="1200">
            <a:solidFill>
              <a:srgbClr val="660033"/>
            </a:solidFill>
          </a:endParaRPr>
        </a:p>
      </dsp:txBody>
      <dsp:txXfrm rot="5400000">
        <a:off x="1384944" y="2217156"/>
        <a:ext cx="1270249" cy="1270249"/>
      </dsp:txXfrm>
    </dsp:sp>
    <dsp:sp modelId="{4D3E2348-7BE2-4064-AA64-C10D5BC87050}">
      <dsp:nvSpPr>
        <dsp:cNvPr id="0" name=""/>
        <dsp:cNvSpPr/>
      </dsp:nvSpPr>
      <dsp:spPr>
        <a:xfrm>
          <a:off x="2354595" y="826019"/>
          <a:ext cx="620236" cy="539336"/>
        </a:xfrm>
        <a:prstGeom prst="circularArrow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34C6-1F9F-446F-85F6-7EC724F47575}">
      <dsp:nvSpPr>
        <dsp:cNvPr id="0" name=""/>
        <dsp:cNvSpPr/>
      </dsp:nvSpPr>
      <dsp:spPr>
        <a:xfrm rot="10800000">
          <a:off x="2435691" y="3034533"/>
          <a:ext cx="620236" cy="539336"/>
        </a:xfrm>
        <a:prstGeom prst="circularArrow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E8DA8-66B6-46DE-AC9E-74153E263A35}">
      <dsp:nvSpPr>
        <dsp:cNvPr id="0" name=""/>
        <dsp:cNvSpPr/>
      </dsp:nvSpPr>
      <dsp:spPr>
        <a:xfrm rot="5400000">
          <a:off x="4195565" y="-1205796"/>
          <a:ext cx="1972065" cy="4876798"/>
        </a:xfrm>
        <a:prstGeom prst="round2SameRect">
          <a:avLst/>
        </a:prstGeom>
        <a:solidFill>
          <a:srgbClr val="EACFEB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solidFill>
                <a:srgbClr val="7030A0"/>
              </a:solidFill>
            </a:rPr>
            <a:t>Analyzes an observed phenomenon</a:t>
          </a:r>
          <a:endParaRPr lang="en-GB" sz="2300" b="1" kern="1200" dirty="0">
            <a:solidFill>
              <a:srgbClr val="7030A0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solidFill>
                <a:srgbClr val="7030A0"/>
              </a:solidFill>
            </a:rPr>
            <a:t>Identify the general principles, structures, or processes underlying the phenomenon</a:t>
          </a:r>
          <a:endParaRPr lang="en-GB" sz="2300" b="1" kern="1200" dirty="0">
            <a:solidFill>
              <a:srgbClr val="7030A0"/>
            </a:solidFill>
          </a:endParaRPr>
        </a:p>
      </dsp:txBody>
      <dsp:txXfrm rot="-5400000">
        <a:off x="2743199" y="342838"/>
        <a:ext cx="4780530" cy="1779529"/>
      </dsp:txXfrm>
    </dsp:sp>
    <dsp:sp modelId="{94F6E507-1183-45B3-A64A-7D79E23EFE83}">
      <dsp:nvSpPr>
        <dsp:cNvPr id="0" name=""/>
        <dsp:cNvSpPr/>
      </dsp:nvSpPr>
      <dsp:spPr>
        <a:xfrm>
          <a:off x="0" y="61"/>
          <a:ext cx="2743199" cy="246508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Inductive</a:t>
          </a:r>
          <a:r>
            <a:rPr lang="en-US" sz="3200" b="1" kern="1200" dirty="0"/>
            <a:t>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Develop explanation</a:t>
          </a:r>
        </a:p>
      </dsp:txBody>
      <dsp:txXfrm>
        <a:off x="120335" y="120396"/>
        <a:ext cx="2502529" cy="2224411"/>
      </dsp:txXfrm>
    </dsp:sp>
    <dsp:sp modelId="{1F7D9833-6EF1-4EC7-8008-804D04288E9F}">
      <dsp:nvSpPr>
        <dsp:cNvPr id="0" name=""/>
        <dsp:cNvSpPr/>
      </dsp:nvSpPr>
      <dsp:spPr>
        <a:xfrm rot="5400000">
          <a:off x="4195565" y="1382539"/>
          <a:ext cx="1972065" cy="4876798"/>
        </a:xfrm>
        <a:prstGeom prst="round2SameRect">
          <a:avLst/>
        </a:prstGeom>
        <a:solidFill>
          <a:srgbClr val="EACFEB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solidFill>
                <a:srgbClr val="7030A0"/>
              </a:solidFill>
            </a:rPr>
            <a:t>Verify the hypothesized principles through observations</a:t>
          </a:r>
          <a:endParaRPr lang="en-GB" sz="2300" b="1" kern="1200" dirty="0">
            <a:solidFill>
              <a:srgbClr val="7030A0"/>
            </a:solidFill>
          </a:endParaRPr>
        </a:p>
      </dsp:txBody>
      <dsp:txXfrm rot="-5400000">
        <a:off x="2743199" y="2931173"/>
        <a:ext cx="4780530" cy="1779529"/>
      </dsp:txXfrm>
    </dsp:sp>
    <dsp:sp modelId="{747AD55C-463C-48A8-8611-58EB6EB9C234}">
      <dsp:nvSpPr>
        <dsp:cNvPr id="0" name=""/>
        <dsp:cNvSpPr/>
      </dsp:nvSpPr>
      <dsp:spPr>
        <a:xfrm>
          <a:off x="0" y="2588397"/>
          <a:ext cx="2743199" cy="246508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Deductive</a:t>
          </a:r>
          <a:r>
            <a:rPr lang="en-US" sz="2200" b="1" kern="1200" dirty="0"/>
            <a:t>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Test the validity of the explanation</a:t>
          </a:r>
          <a:endParaRPr lang="en-GB" sz="2000" kern="1200" dirty="0"/>
        </a:p>
      </dsp:txBody>
      <dsp:txXfrm>
        <a:off x="120335" y="2708732"/>
        <a:ext cx="2502529" cy="2224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85862-DCFB-4013-BEA3-D5FC19D1BA4B}">
      <dsp:nvSpPr>
        <dsp:cNvPr id="0" name=""/>
        <dsp:cNvSpPr/>
      </dsp:nvSpPr>
      <dsp:spPr>
        <a:xfrm>
          <a:off x="0" y="0"/>
          <a:ext cx="3843863" cy="2073682"/>
        </a:xfrm>
        <a:prstGeom prst="rightArrow">
          <a:avLst/>
        </a:prstGeom>
        <a:solidFill>
          <a:srgbClr val="EACFE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983EC-B70F-4C52-9278-C35CD71E914A}">
      <dsp:nvSpPr>
        <dsp:cNvPr id="0" name=""/>
        <dsp:cNvSpPr/>
      </dsp:nvSpPr>
      <dsp:spPr>
        <a:xfrm>
          <a:off x="1313" y="622104"/>
          <a:ext cx="853608" cy="829472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Observation</a:t>
          </a:r>
          <a:endParaRPr lang="en-GB" sz="1000" b="1" kern="1200" dirty="0"/>
        </a:p>
      </dsp:txBody>
      <dsp:txXfrm>
        <a:off x="41804" y="662595"/>
        <a:ext cx="772626" cy="748490"/>
      </dsp:txXfrm>
    </dsp:sp>
    <dsp:sp modelId="{F41CC94B-8442-4F4B-B8C6-7CBA1402C8C4}">
      <dsp:nvSpPr>
        <dsp:cNvPr id="0" name=""/>
        <dsp:cNvSpPr/>
      </dsp:nvSpPr>
      <dsp:spPr>
        <a:xfrm>
          <a:off x="997190" y="622104"/>
          <a:ext cx="853608" cy="829472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Pattern</a:t>
          </a:r>
          <a:endParaRPr lang="en-GB" sz="1000" b="1" kern="1200" dirty="0"/>
        </a:p>
      </dsp:txBody>
      <dsp:txXfrm>
        <a:off x="1037681" y="662595"/>
        <a:ext cx="772626" cy="748490"/>
      </dsp:txXfrm>
    </dsp:sp>
    <dsp:sp modelId="{FC8F34CD-49F6-495D-9474-7C79E4091365}">
      <dsp:nvSpPr>
        <dsp:cNvPr id="0" name=""/>
        <dsp:cNvSpPr/>
      </dsp:nvSpPr>
      <dsp:spPr>
        <a:xfrm>
          <a:off x="1993066" y="622104"/>
          <a:ext cx="853608" cy="829472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Theory</a:t>
          </a:r>
          <a:endParaRPr lang="en-GB" sz="1000" b="1" kern="1200"/>
        </a:p>
      </dsp:txBody>
      <dsp:txXfrm>
        <a:off x="2033557" y="662595"/>
        <a:ext cx="772626" cy="748490"/>
      </dsp:txXfrm>
    </dsp:sp>
    <dsp:sp modelId="{C098C066-7949-4AF9-8A02-8362F8C0E3D3}">
      <dsp:nvSpPr>
        <dsp:cNvPr id="0" name=""/>
        <dsp:cNvSpPr/>
      </dsp:nvSpPr>
      <dsp:spPr>
        <a:xfrm>
          <a:off x="2988942" y="622104"/>
          <a:ext cx="853608" cy="829472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Hypothesis </a:t>
          </a:r>
          <a:endParaRPr lang="en-GB" sz="1000" b="1" kern="1200"/>
        </a:p>
      </dsp:txBody>
      <dsp:txXfrm>
        <a:off x="3029433" y="662595"/>
        <a:ext cx="772626" cy="748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4677C-B956-440A-933B-DAD1846F4B29}">
      <dsp:nvSpPr>
        <dsp:cNvPr id="0" name=""/>
        <dsp:cNvSpPr/>
      </dsp:nvSpPr>
      <dsp:spPr>
        <a:xfrm>
          <a:off x="0" y="0"/>
          <a:ext cx="3843863" cy="2177222"/>
        </a:xfrm>
        <a:prstGeom prst="rightArrow">
          <a:avLst/>
        </a:prstGeom>
        <a:solidFill>
          <a:srgbClr val="EACFE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F4391-DA07-488E-A59A-61FA7A333E09}">
      <dsp:nvSpPr>
        <dsp:cNvPr id="0" name=""/>
        <dsp:cNvSpPr/>
      </dsp:nvSpPr>
      <dsp:spPr>
        <a:xfrm>
          <a:off x="1055" y="653166"/>
          <a:ext cx="916448" cy="87088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 dirty="0"/>
            <a:t>Theory</a:t>
          </a:r>
          <a:endParaRPr lang="en-GB" sz="1000" b="1" kern="1200" dirty="0"/>
        </a:p>
      </dsp:txBody>
      <dsp:txXfrm>
        <a:off x="43568" y="695679"/>
        <a:ext cx="831422" cy="785862"/>
      </dsp:txXfrm>
    </dsp:sp>
    <dsp:sp modelId="{DA646D18-47D0-482A-83F9-523C85766C80}">
      <dsp:nvSpPr>
        <dsp:cNvPr id="0" name=""/>
        <dsp:cNvSpPr/>
      </dsp:nvSpPr>
      <dsp:spPr>
        <a:xfrm>
          <a:off x="976157" y="653166"/>
          <a:ext cx="916448" cy="87088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 dirty="0"/>
            <a:t>Hypothesis</a:t>
          </a:r>
          <a:endParaRPr lang="en-GB" sz="1000" b="1" kern="1200" dirty="0"/>
        </a:p>
      </dsp:txBody>
      <dsp:txXfrm>
        <a:off x="1018670" y="695679"/>
        <a:ext cx="831422" cy="785862"/>
      </dsp:txXfrm>
    </dsp:sp>
    <dsp:sp modelId="{D9D07198-A0B6-4369-8676-BEEAC009BA8A}">
      <dsp:nvSpPr>
        <dsp:cNvPr id="0" name=""/>
        <dsp:cNvSpPr/>
      </dsp:nvSpPr>
      <dsp:spPr>
        <a:xfrm>
          <a:off x="1970603" y="670044"/>
          <a:ext cx="916448" cy="87088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 dirty="0"/>
            <a:t>Observation</a:t>
          </a:r>
          <a:endParaRPr lang="en-GB" sz="1000" b="1" kern="1200" dirty="0"/>
        </a:p>
      </dsp:txBody>
      <dsp:txXfrm>
        <a:off x="2013116" y="712557"/>
        <a:ext cx="831422" cy="785862"/>
      </dsp:txXfrm>
    </dsp:sp>
    <dsp:sp modelId="{F9943C6D-EB03-4384-82C4-10AFE8AC1777}">
      <dsp:nvSpPr>
        <dsp:cNvPr id="0" name=""/>
        <dsp:cNvSpPr/>
      </dsp:nvSpPr>
      <dsp:spPr>
        <a:xfrm>
          <a:off x="2926360" y="653166"/>
          <a:ext cx="916448" cy="87088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 dirty="0"/>
            <a:t>Confirmation</a:t>
          </a:r>
          <a:endParaRPr lang="en-GB" sz="1000" b="1" kern="1200" dirty="0"/>
        </a:p>
      </dsp:txBody>
      <dsp:txXfrm>
        <a:off x="2968873" y="695679"/>
        <a:ext cx="831422" cy="78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744E0-3488-41A0-8476-4AE7D7B0BB5B}">
      <dsp:nvSpPr>
        <dsp:cNvPr id="0" name=""/>
        <dsp:cNvSpPr/>
      </dsp:nvSpPr>
      <dsp:spPr>
        <a:xfrm>
          <a:off x="1662" y="17117"/>
          <a:ext cx="2417459" cy="110988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Basic</a:t>
          </a:r>
          <a:endParaRPr lang="en-GB" sz="3900" kern="1200" dirty="0"/>
        </a:p>
      </dsp:txBody>
      <dsp:txXfrm>
        <a:off x="34169" y="49624"/>
        <a:ext cx="2352445" cy="1044872"/>
      </dsp:txXfrm>
    </dsp:sp>
    <dsp:sp modelId="{4B2DA6A0-C244-4564-BBBC-6B08123586F3}">
      <dsp:nvSpPr>
        <dsp:cNvPr id="0" name=""/>
        <dsp:cNvSpPr/>
      </dsp:nvSpPr>
      <dsp:spPr>
        <a:xfrm>
          <a:off x="243408" y="1127003"/>
          <a:ext cx="254006" cy="775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663"/>
              </a:lnTo>
              <a:lnTo>
                <a:pt x="254006" y="775663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4E121-687D-4B14-8536-0219598F0E44}">
      <dsp:nvSpPr>
        <dsp:cNvPr id="0" name=""/>
        <dsp:cNvSpPr/>
      </dsp:nvSpPr>
      <dsp:spPr>
        <a:xfrm>
          <a:off x="497414" y="1400515"/>
          <a:ext cx="2102288" cy="1004303"/>
        </a:xfrm>
        <a:prstGeom prst="roundRect">
          <a:avLst>
            <a:gd name="adj" fmla="val 10000"/>
          </a:avLst>
        </a:prstGeom>
        <a:solidFill>
          <a:srgbClr val="EACFEB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Explains a theory under investigation to give its contribution to knowledge</a:t>
          </a:r>
          <a:r>
            <a:rPr lang="en-US" sz="800" b="1" kern="1200" dirty="0">
              <a:solidFill>
                <a:srgbClr val="7030A0"/>
              </a:solidFill>
            </a:rPr>
            <a:t>.</a:t>
          </a:r>
          <a:endParaRPr lang="en-GB" sz="800" b="1" kern="1200" dirty="0">
            <a:solidFill>
              <a:srgbClr val="7030A0"/>
            </a:solidFill>
          </a:endParaRPr>
        </a:p>
      </dsp:txBody>
      <dsp:txXfrm>
        <a:off x="526829" y="1429930"/>
        <a:ext cx="2043458" cy="945473"/>
      </dsp:txXfrm>
    </dsp:sp>
    <dsp:sp modelId="{A7799CA7-0B9B-408B-9133-70726611206F}">
      <dsp:nvSpPr>
        <dsp:cNvPr id="0" name=""/>
        <dsp:cNvSpPr/>
      </dsp:nvSpPr>
      <dsp:spPr>
        <a:xfrm>
          <a:off x="243408" y="1127003"/>
          <a:ext cx="254006" cy="2031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043"/>
              </a:lnTo>
              <a:lnTo>
                <a:pt x="254006" y="2031043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245AF-B607-4DD7-BFA6-7B3940B1725C}">
      <dsp:nvSpPr>
        <dsp:cNvPr id="0" name=""/>
        <dsp:cNvSpPr/>
      </dsp:nvSpPr>
      <dsp:spPr>
        <a:xfrm>
          <a:off x="497414" y="2655895"/>
          <a:ext cx="2102288" cy="1004303"/>
        </a:xfrm>
        <a:prstGeom prst="roundRect">
          <a:avLst>
            <a:gd name="adj" fmla="val 10000"/>
          </a:avLst>
        </a:prstGeom>
        <a:solidFill>
          <a:srgbClr val="EACFEB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It is descriptive in nature exploring what, why and how questions.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526829" y="2685310"/>
        <a:ext cx="2043458" cy="945473"/>
      </dsp:txXfrm>
    </dsp:sp>
    <dsp:sp modelId="{0FED3CE8-F458-4292-8FF0-5F67C3F36C3B}">
      <dsp:nvSpPr>
        <dsp:cNvPr id="0" name=""/>
        <dsp:cNvSpPr/>
      </dsp:nvSpPr>
      <dsp:spPr>
        <a:xfrm>
          <a:off x="2921273" y="17117"/>
          <a:ext cx="2417459" cy="110988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Applied</a:t>
          </a:r>
          <a:endParaRPr lang="en-GB" sz="3900" kern="1200"/>
        </a:p>
      </dsp:txBody>
      <dsp:txXfrm>
        <a:off x="2953780" y="49624"/>
        <a:ext cx="2352445" cy="1044872"/>
      </dsp:txXfrm>
    </dsp:sp>
    <dsp:sp modelId="{08DEF35E-25B6-4E15-89D8-333846E01100}">
      <dsp:nvSpPr>
        <dsp:cNvPr id="0" name=""/>
        <dsp:cNvSpPr/>
      </dsp:nvSpPr>
      <dsp:spPr>
        <a:xfrm>
          <a:off x="3163019" y="1127003"/>
          <a:ext cx="241745" cy="75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7"/>
              </a:lnTo>
              <a:lnTo>
                <a:pt x="241745" y="75322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0E882-5E81-41D0-A5CD-F4DC0B24EA7D}">
      <dsp:nvSpPr>
        <dsp:cNvPr id="0" name=""/>
        <dsp:cNvSpPr/>
      </dsp:nvSpPr>
      <dsp:spPr>
        <a:xfrm>
          <a:off x="3404765" y="1378079"/>
          <a:ext cx="2102288" cy="1004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Pursues potential solutions to human and societal problems.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3434180" y="1407494"/>
        <a:ext cx="2043458" cy="945473"/>
      </dsp:txXfrm>
    </dsp:sp>
    <dsp:sp modelId="{AEEEBBBF-DBE5-40B6-9C93-34681D63E95E}">
      <dsp:nvSpPr>
        <dsp:cNvPr id="0" name=""/>
        <dsp:cNvSpPr/>
      </dsp:nvSpPr>
      <dsp:spPr>
        <a:xfrm>
          <a:off x="3163019" y="1127003"/>
          <a:ext cx="241745" cy="2008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607"/>
              </a:lnTo>
              <a:lnTo>
                <a:pt x="241745" y="200860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94FC0-56DB-46B5-A624-2BC705094FC0}">
      <dsp:nvSpPr>
        <dsp:cNvPr id="0" name=""/>
        <dsp:cNvSpPr/>
      </dsp:nvSpPr>
      <dsp:spPr>
        <a:xfrm>
          <a:off x="3404765" y="2633459"/>
          <a:ext cx="2102288" cy="1004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It is more prescriptive in nature, focusing on how questions.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3434180" y="2662874"/>
        <a:ext cx="2043458" cy="945473"/>
      </dsp:txXfrm>
    </dsp:sp>
    <dsp:sp modelId="{29D918D7-84AB-41DA-96EF-9FBBAEC2F991}">
      <dsp:nvSpPr>
        <dsp:cNvPr id="0" name=""/>
        <dsp:cNvSpPr/>
      </dsp:nvSpPr>
      <dsp:spPr>
        <a:xfrm>
          <a:off x="5840884" y="17117"/>
          <a:ext cx="2417459" cy="110988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Evaluation</a:t>
          </a:r>
          <a:endParaRPr lang="en-GB" sz="3900" kern="1200"/>
        </a:p>
      </dsp:txBody>
      <dsp:txXfrm>
        <a:off x="5873391" y="49624"/>
        <a:ext cx="2352445" cy="1044872"/>
      </dsp:txXfrm>
    </dsp:sp>
    <dsp:sp modelId="{728B904E-32CC-4D0A-B0F4-D5CEF5E40D04}">
      <dsp:nvSpPr>
        <dsp:cNvPr id="0" name=""/>
        <dsp:cNvSpPr/>
      </dsp:nvSpPr>
      <dsp:spPr>
        <a:xfrm>
          <a:off x="6082630" y="1127003"/>
          <a:ext cx="241745" cy="75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227"/>
              </a:lnTo>
              <a:lnTo>
                <a:pt x="241745" y="75322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9174F-8923-42C9-9D30-4F3FA9BE36C2}">
      <dsp:nvSpPr>
        <dsp:cNvPr id="0" name=""/>
        <dsp:cNvSpPr/>
      </dsp:nvSpPr>
      <dsp:spPr>
        <a:xfrm>
          <a:off x="6324376" y="1378079"/>
          <a:ext cx="2102288" cy="1004303"/>
        </a:xfrm>
        <a:prstGeom prst="roundRect">
          <a:avLst>
            <a:gd name="adj" fmla="val 10000"/>
          </a:avLst>
        </a:prstGeom>
        <a:solidFill>
          <a:srgbClr val="EACFEB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Studies the processes and outcomes aimed at attempted solution.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6353791" y="1407494"/>
        <a:ext cx="2043458" cy="945473"/>
      </dsp:txXfrm>
    </dsp:sp>
    <dsp:sp modelId="{98077B22-96DC-4483-8BCA-0E68760E5C0C}">
      <dsp:nvSpPr>
        <dsp:cNvPr id="0" name=""/>
        <dsp:cNvSpPr/>
      </dsp:nvSpPr>
      <dsp:spPr>
        <a:xfrm>
          <a:off x="6082630" y="1127003"/>
          <a:ext cx="241745" cy="2008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607"/>
              </a:lnTo>
              <a:lnTo>
                <a:pt x="241745" y="200860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C549F-8ACD-4B39-9192-7DFA7B7A9331}">
      <dsp:nvSpPr>
        <dsp:cNvPr id="0" name=""/>
        <dsp:cNvSpPr/>
      </dsp:nvSpPr>
      <dsp:spPr>
        <a:xfrm>
          <a:off x="6324376" y="2633459"/>
          <a:ext cx="2102288" cy="1004303"/>
        </a:xfrm>
        <a:prstGeom prst="roundRect">
          <a:avLst>
            <a:gd name="adj" fmla="val 10000"/>
          </a:avLst>
        </a:prstGeom>
        <a:solidFill>
          <a:srgbClr val="EACFEB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rgbClr val="7030A0"/>
              </a:solidFill>
            </a:rPr>
            <a:t>Formative evaluation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Improves human intervention within specific conditions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6353791" y="2662874"/>
        <a:ext cx="2043458" cy="945473"/>
      </dsp:txXfrm>
    </dsp:sp>
    <dsp:sp modelId="{A32BF514-9F86-4367-AC73-C15F47ABE70E}">
      <dsp:nvSpPr>
        <dsp:cNvPr id="0" name=""/>
        <dsp:cNvSpPr/>
      </dsp:nvSpPr>
      <dsp:spPr>
        <a:xfrm>
          <a:off x="6082630" y="1127003"/>
          <a:ext cx="241745" cy="3263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986"/>
              </a:lnTo>
              <a:lnTo>
                <a:pt x="241745" y="3263986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DDD52-8F9B-41F1-8117-B6FE1D370DE0}">
      <dsp:nvSpPr>
        <dsp:cNvPr id="0" name=""/>
        <dsp:cNvSpPr/>
      </dsp:nvSpPr>
      <dsp:spPr>
        <a:xfrm>
          <a:off x="6324376" y="3888838"/>
          <a:ext cx="2102288" cy="1004303"/>
        </a:xfrm>
        <a:prstGeom prst="roundRect">
          <a:avLst>
            <a:gd name="adj" fmla="val 10000"/>
          </a:avLst>
        </a:prstGeom>
        <a:solidFill>
          <a:srgbClr val="EACFEB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rgbClr val="7030A0"/>
              </a:solidFill>
            </a:rPr>
            <a:t>Summative evaluation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Judges the effectiveness of a program, policy, or product.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6353791" y="3918253"/>
        <a:ext cx="2043458" cy="945473"/>
      </dsp:txXfrm>
    </dsp:sp>
    <dsp:sp modelId="{BFF13A2F-3201-4AEF-8DDA-693F19964049}">
      <dsp:nvSpPr>
        <dsp:cNvPr id="0" name=""/>
        <dsp:cNvSpPr/>
      </dsp:nvSpPr>
      <dsp:spPr>
        <a:xfrm>
          <a:off x="8760495" y="17117"/>
          <a:ext cx="2417459" cy="110988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Action</a:t>
          </a:r>
          <a:endParaRPr lang="en-GB" sz="3900" kern="1200" dirty="0"/>
        </a:p>
      </dsp:txBody>
      <dsp:txXfrm>
        <a:off x="8793002" y="49624"/>
        <a:ext cx="2352445" cy="1044872"/>
      </dsp:txXfrm>
    </dsp:sp>
    <dsp:sp modelId="{60943F28-F97C-4854-81F6-F8DA1D0F6AAD}">
      <dsp:nvSpPr>
        <dsp:cNvPr id="0" name=""/>
        <dsp:cNvSpPr/>
      </dsp:nvSpPr>
      <dsp:spPr>
        <a:xfrm>
          <a:off x="9002241" y="1127003"/>
          <a:ext cx="254006" cy="775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663"/>
              </a:lnTo>
              <a:lnTo>
                <a:pt x="254006" y="775663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DD8AB-2200-42D2-94B3-F6EBD37AD19F}">
      <dsp:nvSpPr>
        <dsp:cNvPr id="0" name=""/>
        <dsp:cNvSpPr/>
      </dsp:nvSpPr>
      <dsp:spPr>
        <a:xfrm>
          <a:off x="9256247" y="1400515"/>
          <a:ext cx="2040921" cy="1004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Solves specific problems within a program, organization, or community.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9285662" y="1429930"/>
        <a:ext cx="1982091" cy="945473"/>
      </dsp:txXfrm>
    </dsp:sp>
    <dsp:sp modelId="{F82D9A65-7C63-467E-883C-B83408018B3A}">
      <dsp:nvSpPr>
        <dsp:cNvPr id="0" name=""/>
        <dsp:cNvSpPr/>
      </dsp:nvSpPr>
      <dsp:spPr>
        <a:xfrm>
          <a:off x="9002241" y="1127003"/>
          <a:ext cx="241745" cy="2008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607"/>
              </a:lnTo>
              <a:lnTo>
                <a:pt x="241745" y="2008607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AEDDF-1FBE-4C78-B6EF-41DAFD319B3A}">
      <dsp:nvSpPr>
        <dsp:cNvPr id="0" name=""/>
        <dsp:cNvSpPr/>
      </dsp:nvSpPr>
      <dsp:spPr>
        <a:xfrm>
          <a:off x="9243987" y="2633459"/>
          <a:ext cx="2089979" cy="1004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Design and data collection tends to be more informal.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9273402" y="2662874"/>
        <a:ext cx="2031149" cy="945473"/>
      </dsp:txXfrm>
    </dsp:sp>
    <dsp:sp modelId="{8AD44629-93DD-462A-B4E3-6C24CC440DCE}">
      <dsp:nvSpPr>
        <dsp:cNvPr id="0" name=""/>
        <dsp:cNvSpPr/>
      </dsp:nvSpPr>
      <dsp:spPr>
        <a:xfrm>
          <a:off x="9002241" y="1127003"/>
          <a:ext cx="241745" cy="3263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986"/>
              </a:lnTo>
              <a:lnTo>
                <a:pt x="241745" y="3263986"/>
              </a:lnTo>
            </a:path>
          </a:pathLst>
        </a:cu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46B96-339D-433F-9A4A-C9F2C16DA94B}">
      <dsp:nvSpPr>
        <dsp:cNvPr id="0" name=""/>
        <dsp:cNvSpPr/>
      </dsp:nvSpPr>
      <dsp:spPr>
        <a:xfrm>
          <a:off x="9243987" y="3888838"/>
          <a:ext cx="2102288" cy="1004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Study participants are directly involved in gathering information and studying themselves.</a:t>
          </a:r>
          <a:endParaRPr lang="en-GB" sz="1400" b="1" kern="1200" dirty="0">
            <a:solidFill>
              <a:srgbClr val="7030A0"/>
            </a:solidFill>
          </a:endParaRPr>
        </a:p>
      </dsp:txBody>
      <dsp:txXfrm>
        <a:off x="9273402" y="3918253"/>
        <a:ext cx="2043458" cy="9454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8AF37-1774-4141-9A63-F6A8E9C29047}">
      <dsp:nvSpPr>
        <dsp:cNvPr id="0" name=""/>
        <dsp:cNvSpPr/>
      </dsp:nvSpPr>
      <dsp:spPr>
        <a:xfrm>
          <a:off x="0" y="1255"/>
          <a:ext cx="6365631" cy="668888"/>
        </a:xfrm>
        <a:prstGeom prst="roundRect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7030A0"/>
              </a:solidFill>
            </a:rPr>
            <a:t>Formulate a research topic</a:t>
          </a:r>
          <a:endParaRPr lang="en-GB" sz="3200" b="1" kern="1200" dirty="0">
            <a:solidFill>
              <a:srgbClr val="7030A0"/>
            </a:solidFill>
          </a:endParaRPr>
        </a:p>
      </dsp:txBody>
      <dsp:txXfrm>
        <a:off x="32652" y="33907"/>
        <a:ext cx="6300327" cy="603584"/>
      </dsp:txXfrm>
    </dsp:sp>
    <dsp:sp modelId="{8846F0CC-9095-425F-A843-E8F1F6EAA254}">
      <dsp:nvSpPr>
        <dsp:cNvPr id="0" name=""/>
        <dsp:cNvSpPr/>
      </dsp:nvSpPr>
      <dsp:spPr>
        <a:xfrm>
          <a:off x="0" y="682617"/>
          <a:ext cx="6365631" cy="668888"/>
        </a:xfrm>
        <a:prstGeom prst="roundRect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7030A0"/>
              </a:solidFill>
            </a:rPr>
            <a:t>Determine the research design</a:t>
          </a:r>
          <a:endParaRPr lang="en-GB" sz="3200" b="1" kern="1200" dirty="0">
            <a:solidFill>
              <a:srgbClr val="7030A0"/>
            </a:solidFill>
          </a:endParaRPr>
        </a:p>
      </dsp:txBody>
      <dsp:txXfrm>
        <a:off x="32652" y="715269"/>
        <a:ext cx="6300327" cy="603584"/>
      </dsp:txXfrm>
    </dsp:sp>
    <dsp:sp modelId="{BF3A6EC3-6FB3-4849-8463-BF60A5854605}">
      <dsp:nvSpPr>
        <dsp:cNvPr id="0" name=""/>
        <dsp:cNvSpPr/>
      </dsp:nvSpPr>
      <dsp:spPr>
        <a:xfrm>
          <a:off x="0" y="1363978"/>
          <a:ext cx="6365631" cy="668888"/>
        </a:xfrm>
        <a:prstGeom prst="roundRect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7030A0"/>
              </a:solidFill>
            </a:rPr>
            <a:t>Develop a methodology</a:t>
          </a:r>
          <a:endParaRPr lang="en-GB" sz="3200" b="1" kern="1200" dirty="0">
            <a:solidFill>
              <a:srgbClr val="7030A0"/>
            </a:solidFill>
          </a:endParaRPr>
        </a:p>
      </dsp:txBody>
      <dsp:txXfrm>
        <a:off x="32652" y="1396630"/>
        <a:ext cx="6300327" cy="603584"/>
      </dsp:txXfrm>
    </dsp:sp>
    <dsp:sp modelId="{3815BB27-53F8-4E59-B5AD-E8F40AE4D757}">
      <dsp:nvSpPr>
        <dsp:cNvPr id="0" name=""/>
        <dsp:cNvSpPr/>
      </dsp:nvSpPr>
      <dsp:spPr>
        <a:xfrm>
          <a:off x="0" y="2045340"/>
          <a:ext cx="6365631" cy="668888"/>
        </a:xfrm>
        <a:prstGeom prst="roundRect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7030A0"/>
              </a:solidFill>
            </a:rPr>
            <a:t>Identify analysis to be conducted</a:t>
          </a:r>
          <a:endParaRPr lang="en-GB" sz="3200" b="1" kern="1200" dirty="0">
            <a:solidFill>
              <a:srgbClr val="7030A0"/>
            </a:solidFill>
          </a:endParaRPr>
        </a:p>
      </dsp:txBody>
      <dsp:txXfrm>
        <a:off x="32652" y="2077992"/>
        <a:ext cx="6300327" cy="603584"/>
      </dsp:txXfrm>
    </dsp:sp>
    <dsp:sp modelId="{B336BE61-7119-4562-8555-BA111B3740DC}">
      <dsp:nvSpPr>
        <dsp:cNvPr id="0" name=""/>
        <dsp:cNvSpPr/>
      </dsp:nvSpPr>
      <dsp:spPr>
        <a:xfrm>
          <a:off x="0" y="2726701"/>
          <a:ext cx="6365631" cy="668888"/>
        </a:xfrm>
        <a:prstGeom prst="roundRect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7030A0"/>
              </a:solidFill>
            </a:rPr>
            <a:t>Conduct a pilot study</a:t>
          </a:r>
          <a:endParaRPr lang="en-GB" sz="3200" b="1" kern="1200" dirty="0">
            <a:solidFill>
              <a:srgbClr val="7030A0"/>
            </a:solidFill>
          </a:endParaRPr>
        </a:p>
      </dsp:txBody>
      <dsp:txXfrm>
        <a:off x="32652" y="2759353"/>
        <a:ext cx="6300327" cy="603584"/>
      </dsp:txXfrm>
    </dsp:sp>
    <dsp:sp modelId="{031CD323-E6D3-45D6-AFF1-D1E16179414D}">
      <dsp:nvSpPr>
        <dsp:cNvPr id="0" name=""/>
        <dsp:cNvSpPr/>
      </dsp:nvSpPr>
      <dsp:spPr>
        <a:xfrm>
          <a:off x="0" y="3408063"/>
          <a:ext cx="6365631" cy="668888"/>
        </a:xfrm>
        <a:prstGeom prst="roundRect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7030A0"/>
              </a:solidFill>
            </a:rPr>
            <a:t>Conduct main study</a:t>
          </a:r>
          <a:endParaRPr lang="en-GB" sz="3200" b="1" kern="1200" dirty="0">
            <a:solidFill>
              <a:srgbClr val="7030A0"/>
            </a:solidFill>
          </a:endParaRPr>
        </a:p>
      </dsp:txBody>
      <dsp:txXfrm>
        <a:off x="32652" y="3440715"/>
        <a:ext cx="6300327" cy="603584"/>
      </dsp:txXfrm>
    </dsp:sp>
    <dsp:sp modelId="{CC846E0A-1E76-45EF-A805-BA4D7E32FB6C}">
      <dsp:nvSpPr>
        <dsp:cNvPr id="0" name=""/>
        <dsp:cNvSpPr/>
      </dsp:nvSpPr>
      <dsp:spPr>
        <a:xfrm>
          <a:off x="0" y="4089425"/>
          <a:ext cx="6365631" cy="668888"/>
        </a:xfrm>
        <a:prstGeom prst="roundRect">
          <a:avLst/>
        </a:prstGeom>
        <a:solidFill>
          <a:srgbClr val="EACF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7030A0"/>
              </a:solidFill>
            </a:rPr>
            <a:t>Write your report</a:t>
          </a:r>
          <a:endParaRPr lang="en-GB" sz="3200" b="1" kern="1200" dirty="0">
            <a:solidFill>
              <a:srgbClr val="7030A0"/>
            </a:solidFill>
          </a:endParaRPr>
        </a:p>
      </dsp:txBody>
      <dsp:txXfrm>
        <a:off x="32652" y="4122077"/>
        <a:ext cx="6300327" cy="6035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78474-1731-4F0D-95C4-31595C51EC1C}">
      <dsp:nvSpPr>
        <dsp:cNvPr id="0" name=""/>
        <dsp:cNvSpPr/>
      </dsp:nvSpPr>
      <dsp:spPr>
        <a:xfrm rot="5400000">
          <a:off x="-54424" y="280926"/>
          <a:ext cx="1848238" cy="1293767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a problem</a:t>
          </a:r>
          <a:endParaRPr lang="en-GB" sz="2000" kern="1200" dirty="0"/>
        </a:p>
      </dsp:txBody>
      <dsp:txXfrm rot="-5400000">
        <a:off x="222812" y="650575"/>
        <a:ext cx="1293767" cy="554471"/>
      </dsp:txXfrm>
    </dsp:sp>
    <dsp:sp modelId="{26C3A37F-5646-443B-825D-1A3A24766AC7}">
      <dsp:nvSpPr>
        <dsp:cNvPr id="0" name=""/>
        <dsp:cNvSpPr/>
      </dsp:nvSpPr>
      <dsp:spPr>
        <a:xfrm rot="5400000">
          <a:off x="5626474" y="-4118372"/>
          <a:ext cx="1201986" cy="9439166"/>
        </a:xfrm>
        <a:prstGeom prst="round2SameRect">
          <a:avLst/>
        </a:prstGeom>
        <a:solidFill>
          <a:srgbClr val="EACFEB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Issues happening around you</a:t>
          </a:r>
          <a:endParaRPr lang="en-GB" sz="1800" b="1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Reading literature</a:t>
          </a:r>
          <a:endParaRPr lang="en-GB" sz="1800" b="1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Discourse with colleagues</a:t>
          </a:r>
          <a:endParaRPr lang="en-GB" sz="1800" b="1" kern="1200" dirty="0">
            <a:solidFill>
              <a:srgbClr val="7030A0"/>
            </a:solidFill>
          </a:endParaRPr>
        </a:p>
      </dsp:txBody>
      <dsp:txXfrm rot="-5400000">
        <a:off x="1507884" y="58894"/>
        <a:ext cx="9380490" cy="1084634"/>
      </dsp:txXfrm>
    </dsp:sp>
    <dsp:sp modelId="{80752414-CC08-4EDE-82E4-E284B644D7BB}">
      <dsp:nvSpPr>
        <dsp:cNvPr id="0" name=""/>
        <dsp:cNvSpPr/>
      </dsp:nvSpPr>
      <dsp:spPr>
        <a:xfrm rot="5400000">
          <a:off x="-54424" y="1937627"/>
          <a:ext cx="1848238" cy="1293767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Literature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search</a:t>
          </a:r>
          <a:endParaRPr lang="en-GB" sz="2000" kern="1200" dirty="0"/>
        </a:p>
      </dsp:txBody>
      <dsp:txXfrm rot="-5400000">
        <a:off x="222812" y="2307276"/>
        <a:ext cx="1293767" cy="554471"/>
      </dsp:txXfrm>
    </dsp:sp>
    <dsp:sp modelId="{F15971B7-E4EE-4534-A689-739F370B5104}">
      <dsp:nvSpPr>
        <dsp:cNvPr id="0" name=""/>
        <dsp:cNvSpPr/>
      </dsp:nvSpPr>
      <dsp:spPr>
        <a:xfrm rot="5400000">
          <a:off x="5677182" y="-2486469"/>
          <a:ext cx="1201355" cy="9495077"/>
        </a:xfrm>
        <a:prstGeom prst="round2SameRect">
          <a:avLst/>
        </a:prstGeom>
        <a:solidFill>
          <a:srgbClr val="EACFEB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Understand the topic</a:t>
          </a:r>
          <a:endParaRPr lang="en-GB" sz="1800" b="1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Ensure the significance of the research</a:t>
          </a:r>
          <a:endParaRPr lang="en-GB" sz="1800" b="1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Contribute to the knowledge in the related field compared with existing research literature</a:t>
          </a:r>
          <a:endParaRPr lang="en-GB" sz="1800" b="1" kern="1200" dirty="0">
            <a:solidFill>
              <a:srgbClr val="7030A0"/>
            </a:solidFill>
          </a:endParaRPr>
        </a:p>
      </dsp:txBody>
      <dsp:txXfrm rot="-5400000">
        <a:off x="1530322" y="1719036"/>
        <a:ext cx="9436432" cy="1084065"/>
      </dsp:txXfrm>
    </dsp:sp>
    <dsp:sp modelId="{8371E9B5-639A-4EBE-9333-5FBF8C89457E}">
      <dsp:nvSpPr>
        <dsp:cNvPr id="0" name=""/>
        <dsp:cNvSpPr/>
      </dsp:nvSpPr>
      <dsp:spPr>
        <a:xfrm rot="5400000">
          <a:off x="-54424" y="3594328"/>
          <a:ext cx="1848238" cy="1293767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Formulate a research question</a:t>
          </a:r>
          <a:endParaRPr lang="en-GB" sz="2000" kern="1200" dirty="0"/>
        </a:p>
      </dsp:txBody>
      <dsp:txXfrm rot="-5400000">
        <a:off x="222812" y="3963977"/>
        <a:ext cx="1293767" cy="554471"/>
      </dsp:txXfrm>
    </dsp:sp>
    <dsp:sp modelId="{A0FB0FFD-ECA6-4C21-93A5-4693573C5FE2}">
      <dsp:nvSpPr>
        <dsp:cNvPr id="0" name=""/>
        <dsp:cNvSpPr/>
      </dsp:nvSpPr>
      <dsp:spPr>
        <a:xfrm rot="5400000">
          <a:off x="5677182" y="-855830"/>
          <a:ext cx="1201355" cy="9520482"/>
        </a:xfrm>
        <a:prstGeom prst="round2SameRect">
          <a:avLst/>
        </a:prstGeom>
        <a:solidFill>
          <a:srgbClr val="EACFEB">
            <a:alpha val="90000"/>
          </a:srgb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This is the objective of your research</a:t>
          </a:r>
          <a:endParaRPr lang="en-GB" sz="1800" b="1" kern="1200" dirty="0">
            <a:solidFill>
              <a:srgbClr val="7030A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Determines the research design, the methods for data collection and analysis</a:t>
          </a:r>
          <a:endParaRPr lang="en-GB" sz="1800" b="1" kern="1200" dirty="0">
            <a:solidFill>
              <a:srgbClr val="7030A0"/>
            </a:solidFill>
          </a:endParaRPr>
        </a:p>
      </dsp:txBody>
      <dsp:txXfrm rot="-5400000">
        <a:off x="1517619" y="3362378"/>
        <a:ext cx="9461837" cy="10840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AEBB9-782F-4053-8C34-E842A1378BDF}">
      <dsp:nvSpPr>
        <dsp:cNvPr id="0" name=""/>
        <dsp:cNvSpPr/>
      </dsp:nvSpPr>
      <dsp:spPr>
        <a:xfrm>
          <a:off x="2825811" y="0"/>
          <a:ext cx="4863977" cy="4863977"/>
        </a:xfrm>
        <a:prstGeom prst="diamond">
          <a:avLst/>
        </a:prstGeom>
        <a:solidFill>
          <a:srgbClr val="EACFE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8042A-EC07-450D-8AFF-3F7A9B8ECE71}">
      <dsp:nvSpPr>
        <dsp:cNvPr id="0" name=""/>
        <dsp:cNvSpPr/>
      </dsp:nvSpPr>
      <dsp:spPr>
        <a:xfrm>
          <a:off x="3287889" y="462077"/>
          <a:ext cx="1896951" cy="18969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Cross Sectional</a:t>
          </a:r>
          <a:endParaRPr lang="en-GB" sz="2800" b="1" kern="1200" dirty="0"/>
        </a:p>
      </dsp:txBody>
      <dsp:txXfrm>
        <a:off x="3380491" y="554679"/>
        <a:ext cx="1711747" cy="1711747"/>
      </dsp:txXfrm>
    </dsp:sp>
    <dsp:sp modelId="{FE242F03-88B1-43A9-8EF7-6177C3FA3E2B}">
      <dsp:nvSpPr>
        <dsp:cNvPr id="0" name=""/>
        <dsp:cNvSpPr/>
      </dsp:nvSpPr>
      <dsp:spPr>
        <a:xfrm>
          <a:off x="5330759" y="462077"/>
          <a:ext cx="1896951" cy="18969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Cohort</a:t>
          </a:r>
        </a:p>
      </dsp:txBody>
      <dsp:txXfrm>
        <a:off x="5423361" y="554679"/>
        <a:ext cx="1711747" cy="1711747"/>
      </dsp:txXfrm>
    </dsp:sp>
    <dsp:sp modelId="{2454849F-6919-4B84-A1CA-40337D657CCE}">
      <dsp:nvSpPr>
        <dsp:cNvPr id="0" name=""/>
        <dsp:cNvSpPr/>
      </dsp:nvSpPr>
      <dsp:spPr>
        <a:xfrm>
          <a:off x="3287889" y="2504948"/>
          <a:ext cx="1896951" cy="18969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Case-Control</a:t>
          </a:r>
          <a:endParaRPr lang="en-GB" sz="2800" b="1" kern="1200" dirty="0"/>
        </a:p>
      </dsp:txBody>
      <dsp:txXfrm>
        <a:off x="3380491" y="2597550"/>
        <a:ext cx="1711747" cy="1711747"/>
      </dsp:txXfrm>
    </dsp:sp>
    <dsp:sp modelId="{C66C3F77-6F12-4240-92DB-D7D3943D6C08}">
      <dsp:nvSpPr>
        <dsp:cNvPr id="0" name=""/>
        <dsp:cNvSpPr/>
      </dsp:nvSpPr>
      <dsp:spPr>
        <a:xfrm>
          <a:off x="5330759" y="2504948"/>
          <a:ext cx="1896951" cy="18969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Experimental</a:t>
          </a:r>
          <a:endParaRPr lang="en-GB" sz="2000" b="1" kern="1200" dirty="0"/>
        </a:p>
      </dsp:txBody>
      <dsp:txXfrm>
        <a:off x="5423361" y="2597550"/>
        <a:ext cx="1711747" cy="1711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A9ACB9-7450-7DC4-6B67-097E6EDB0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68EE0-0057-CC53-E557-F2AE01562E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6215E-A2E6-4A41-B735-4AB4F4281C50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73971-BFDA-7CDC-F2C2-16671607F0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3C2B4-A0B2-6860-463C-E08EF1A561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5EC30-8996-4E72-8B6B-728D7A651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44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3D3F-5C21-4B82-91DB-57F60B573472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22043-ED97-4B30-875B-6B5B5D7A02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3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89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2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8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9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9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20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5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5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4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1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07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7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22043-ED97-4B30-875B-6B5B5D7A028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4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A7E3-CD03-8339-B0A3-51911341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7B786-04F5-1A47-FA83-62A03F19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02CB-91D6-90A1-0A00-06B63D67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FA8-DFAE-CC05-10D6-EB5933C0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7E2A-7E19-D9DC-282E-42316D44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9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E236-0A64-42DB-2A2B-8BA7DF65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F9BD7-9BDF-E8B4-B95C-A6FBCF37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958A-EBBB-FED9-F586-73E8C5BC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4D0A-A63C-56E1-C516-D4743432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648F-F163-3A68-DC77-6CA01831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6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A58C1-BED7-72AC-495B-25F21839A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6FE8A-7E5E-6033-7865-FA0D539E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1FD4-A9C3-D800-A703-0A124B5C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3EBE-593A-F7DA-FD17-819F96A2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7DF4-BC87-1EE5-0965-E679B043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4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64CC-2E30-B8E2-0110-D66E3FF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B0F9-408F-3016-C879-27BCF477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E3FA-E2D3-C33F-EA2D-9A46DA6F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565F-6CB1-A2BB-CEA7-E5479BA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56A0-313D-EED1-F468-E8F1FDF0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9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B7E1-B02B-9B8E-ABC9-E67A9FA7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2CDF-07B9-7D83-DC27-464349A5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3250-4597-4D35-FBFF-E3C46647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747B-07B2-BA5C-BE11-E52FA148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2FD9-10C8-44F9-E9CE-DF8A8738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5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3A49-F12A-8CA6-2AB8-B7B7C96E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A5E0-CC8E-FAE5-E83D-8AB22D580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B735C-254F-0377-8FCA-C64B3D8B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B2A0-6469-3B7E-BF33-837A1C6B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BD153-F519-3DD6-9329-E3598EAA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B855E-F734-5CBB-2A28-518AF12F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6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BFB7-A09B-363E-BB88-A143DC52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CBA69-2E17-B40C-1589-53373828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FD2EB-66E3-2DB7-EA41-C0705202A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64F99-2153-74AC-8522-76F48513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E98E4-F5D4-FE6C-9AE5-442FF779A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5757D-BEBF-2AFD-559A-E436F32C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E1661-E4C2-519A-C0EB-0737A2A0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DA731-4F14-51E1-DF7C-F9E36EA6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750B-ECD0-E542-0459-FF45231D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815B2-FE60-8A3F-B754-07F45A2F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FD694-5D9E-59E2-F23C-09084843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A81AC-8456-5629-F975-D6CDD6F3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7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F9FCB-1EC9-29BE-4A0C-F021689F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53199-FD80-6889-31BF-179A067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BB052-2ACA-35EC-325C-F9E6EA5F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12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8AE3-0CC7-96A8-AF49-95CD998B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2DE1-CAEE-CFD1-7C34-02A7104E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CE62A-631E-9A7C-6220-88FA40BB1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CB8DD-741D-0F2D-902A-2A14EAAA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6E066-625A-795A-6737-68C266B2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11A4-E52F-9EE7-991C-0486CDEF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8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B4DF-E146-87F1-0F36-5CADD55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3485B-4FA6-9616-B350-BAF67B25C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5BBD9-A062-4FCA-A143-1206A7337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C9BFE-752A-6C56-6A25-59A239D1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A0586-21E8-42DD-480A-DDBFC463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64829-D645-52C8-53EC-96872593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9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2FE6C-A835-437C-E01A-06F0C44A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F332-7A35-BCCA-7181-E2074BD0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5C9A-5143-5496-C3A7-0037B71B5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D7D-72B5-6BF8-9898-E5B253AE7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EzeEmiri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3D57-1FC8-F6DF-CE95-FCD409891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B25A-FA20-4964-84CB-A62920355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1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diagramData" Target="../diagrams/data13.xml"/><Relationship Id="rId3" Type="http://schemas.openxmlformats.org/officeDocument/2006/relationships/diagramData" Target="../diagrams/data10.xml"/><Relationship Id="rId21" Type="http://schemas.openxmlformats.org/officeDocument/2006/relationships/diagramColors" Target="../diagrams/colors13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12.xml"/><Relationship Id="rId20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openxmlformats.org/officeDocument/2006/relationships/diagramLayout" Target="../diagrams/layout13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Relationship Id="rId22" Type="http://schemas.microsoft.com/office/2007/relationships/diagramDrawing" Target="../diagrams/drawing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diagramData" Target="../diagrams/data16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17" Type="http://schemas.microsoft.com/office/2007/relationships/diagramDrawing" Target="../diagrams/drawing16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diagramLayout" Target="../diagrams/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image" Target="../media/image7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5" Type="http://schemas.openxmlformats.org/officeDocument/2006/relationships/image" Target="../media/image9.png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image" Target="../media/image18.svg"/><Relationship Id="rId5" Type="http://schemas.openxmlformats.org/officeDocument/2006/relationships/diagramQuickStyle" Target="../diagrams/quickStyle20.xml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diagramLayout" Target="../diagrams/layout20.xml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BE0C-0724-8D5A-10C6-4DC9C5D2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2865"/>
            <a:ext cx="9144000" cy="1511109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RESEARCH</a:t>
            </a:r>
            <a:endParaRPr lang="en-GB" sz="72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917D3-B38C-D51A-F7B4-EED09D0B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0032" y="3134995"/>
            <a:ext cx="9144000" cy="6651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The Process of Conducting Research</a:t>
            </a:r>
            <a:endParaRPr lang="en-GB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10C6-ABD9-ADCD-503A-665B85B3A959}"/>
              </a:ext>
            </a:extLst>
          </p:cNvPr>
          <p:cNvSpPr txBox="1"/>
          <p:nvPr/>
        </p:nvSpPr>
        <p:spPr>
          <a:xfrm>
            <a:off x="789432" y="4966843"/>
            <a:ext cx="11125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EZE-EMIRI,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CHIDINMA N.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May 2022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24EC5-C5F4-51D3-2DC4-E2D2B55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6C1D6-2111-5ACF-41E9-D882BC4E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128584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B8AF-3F0C-127B-4766-B0EFBF9C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86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Research Designs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757F58-66D8-BBDF-A743-AA88E5986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98808"/>
              </p:ext>
            </p:extLst>
          </p:nvPr>
        </p:nvGraphicFramePr>
        <p:xfrm>
          <a:off x="838200" y="1312986"/>
          <a:ext cx="10515600" cy="486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642E9-3665-9D27-BBB0-E32C83D5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7D5D8-79D4-FCE5-E29C-C8D515D8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106597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8EF0-BB30-F8E6-1D4D-0D782B46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7" y="118941"/>
            <a:ext cx="5996354" cy="10264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Methodology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F39BA9-8D45-F834-4FDA-9B97B2F94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075802"/>
              </p:ext>
            </p:extLst>
          </p:nvPr>
        </p:nvGraphicFramePr>
        <p:xfrm>
          <a:off x="8065477" y="179143"/>
          <a:ext cx="3821723" cy="3598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9D7638-165E-02A9-994B-4818B0299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660143"/>
              </p:ext>
            </p:extLst>
          </p:nvPr>
        </p:nvGraphicFramePr>
        <p:xfrm>
          <a:off x="-1781908" y="1391625"/>
          <a:ext cx="9624645" cy="510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4CDB9A9-D713-F2B1-4F22-A7398C625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940640"/>
              </p:ext>
            </p:extLst>
          </p:nvPr>
        </p:nvGraphicFramePr>
        <p:xfrm>
          <a:off x="4689230" y="166563"/>
          <a:ext cx="4009293" cy="359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E4735F2-BCF2-0F01-4D5D-2D1ECAF6F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999750"/>
              </p:ext>
            </p:extLst>
          </p:nvPr>
        </p:nvGraphicFramePr>
        <p:xfrm>
          <a:off x="6693876" y="4255477"/>
          <a:ext cx="4888524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E5A7C-69F5-8ADB-83ED-12D196DD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81F9-EEAC-3F38-2D4A-D3F8B0FC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400417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28CC-F4A9-4047-A0A3-BFB140A8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73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Data Analysis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32A497B-18A4-DC0D-1DC8-0B9A88091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727585"/>
              </p:ext>
            </p:extLst>
          </p:nvPr>
        </p:nvGraphicFramePr>
        <p:xfrm>
          <a:off x="468923" y="1148863"/>
          <a:ext cx="5128847" cy="494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0B42182-6C9B-6F0C-6A3A-28AC6A125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518751"/>
              </p:ext>
            </p:extLst>
          </p:nvPr>
        </p:nvGraphicFramePr>
        <p:xfrm>
          <a:off x="6248400" y="1559168"/>
          <a:ext cx="4067908" cy="1869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8264698-5224-C5BD-FC8A-32DDAE839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143184"/>
              </p:ext>
            </p:extLst>
          </p:nvPr>
        </p:nvGraphicFramePr>
        <p:xfrm>
          <a:off x="6594231" y="3839305"/>
          <a:ext cx="3100753" cy="1647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60337-4EF7-82D1-7E55-73FF8C77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A9B25-8DA9-F05A-F306-5C044263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100003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0C46FC-A1B1-E1BB-F4F9-9D9CCD66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441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Conducting the Study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38C05E0-7B0B-121E-F478-2B651DD400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1620749"/>
              </p:ext>
            </p:extLst>
          </p:nvPr>
        </p:nvGraphicFramePr>
        <p:xfrm>
          <a:off x="839788" y="1688123"/>
          <a:ext cx="5157787" cy="4501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9A196F7-A89F-94A0-64B9-DD80C7DC8EC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18557206"/>
              </p:ext>
            </p:extLst>
          </p:nvPr>
        </p:nvGraphicFramePr>
        <p:xfrm>
          <a:off x="6172200" y="1688123"/>
          <a:ext cx="5183188" cy="4501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D5270-D07B-0D54-6F53-277BB499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5533F-8759-6EC0-B4BD-F7B32F1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pic>
        <p:nvPicPr>
          <p:cNvPr id="5" name="Graphic 4" descr="Cake slice outline">
            <a:extLst>
              <a:ext uri="{FF2B5EF4-FFF2-40B4-BE49-F238E27FC236}">
                <a16:creationId xmlns:a16="http://schemas.microsoft.com/office/drawing/2014/main" id="{122C86F8-41E4-C320-1068-EFCEB384A7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6800" y="1911096"/>
            <a:ext cx="914400" cy="914400"/>
          </a:xfrm>
          <a:prstGeom prst="rect">
            <a:avLst/>
          </a:prstGeom>
        </p:spPr>
      </p:pic>
      <p:pic>
        <p:nvPicPr>
          <p:cNvPr id="8" name="Graphic 7" descr="Cake outline">
            <a:extLst>
              <a:ext uri="{FF2B5EF4-FFF2-40B4-BE49-F238E27FC236}">
                <a16:creationId xmlns:a16="http://schemas.microsoft.com/office/drawing/2014/main" id="{E1AB4A38-BA9A-FC0E-E94D-F374619985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82512" y="19110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1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5A94-B7FE-59EF-9743-5291340C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3.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REPORT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	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What I Have Done</a:t>
            </a:r>
            <a:endParaRPr lang="en-GB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3BA4E604-EC0A-2F30-FDFD-D347ADA1C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4707" y="4444877"/>
            <a:ext cx="2274277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924FC-205A-2F56-C545-0089C5089058}"/>
              </a:ext>
            </a:extLst>
          </p:cNvPr>
          <p:cNvSpPr txBox="1"/>
          <p:nvPr/>
        </p:nvSpPr>
        <p:spPr>
          <a:xfrm>
            <a:off x="9448799" y="5070771"/>
            <a:ext cx="126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EACFEB"/>
                </a:solidFill>
                <a:cs typeface="Cavolini" panose="020B0502040204020203" pitchFamily="66" charset="0"/>
              </a:rPr>
              <a:t>IMRaD</a:t>
            </a:r>
            <a:endParaRPr lang="en-GB" sz="2800" b="1" dirty="0">
              <a:solidFill>
                <a:srgbClr val="EACFEB"/>
              </a:solidFill>
              <a:cs typeface="Cavolini" panose="020B0502040204020203" pitchFamily="66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2F5AE-9C64-269D-C2A9-7BB3DA98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339A9-FA9C-7C6D-31AC-2AEEED11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229334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A1E1-1FF5-14AE-AFFE-6F33B256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7030A0"/>
                </a:solidFill>
                <a:latin typeface="+mn-lt"/>
              </a:rPr>
              <a:t>Writing a Research Paper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83A172-546B-26A4-F009-54F2D41C8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452288"/>
              </p:ext>
            </p:extLst>
          </p:nvPr>
        </p:nvGraphicFramePr>
        <p:xfrm>
          <a:off x="656492" y="1207478"/>
          <a:ext cx="10697308" cy="4994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66ECB-88DC-2557-585B-D8AEA8E7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0D2F-1644-C40D-B12A-057E8832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112940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5A94-B7FE-59EF-9743-5291340C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4.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SKILLS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	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What I Need</a:t>
            </a:r>
            <a:endParaRPr lang="en-GB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7" name="Graphic 6" descr="Postit Notes outline">
            <a:extLst>
              <a:ext uri="{FF2B5EF4-FFF2-40B4-BE49-F238E27FC236}">
                <a16:creationId xmlns:a16="http://schemas.microsoft.com/office/drawing/2014/main" id="{D101464D-02B3-CBB2-D16F-700CFF7A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5822" y="5241395"/>
            <a:ext cx="1196622" cy="119662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1135F-1F32-BE8C-301A-E961710A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15CD2-2456-BDD1-F486-336604F0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218580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C747446-C33A-D417-DF4D-6F3E38416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671156"/>
              </p:ext>
            </p:extLst>
          </p:nvPr>
        </p:nvGraphicFramePr>
        <p:xfrm>
          <a:off x="730401" y="1818462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" name="Oval 3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hought bubble outline">
            <a:extLst>
              <a:ext uri="{FF2B5EF4-FFF2-40B4-BE49-F238E27FC236}">
                <a16:creationId xmlns:a16="http://schemas.microsoft.com/office/drawing/2014/main" id="{3C99D04C-EE6F-A464-0F79-914A184A8E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8580" y="2732512"/>
            <a:ext cx="2197116" cy="219711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B0BE5C-9540-7296-1D01-65568F8C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296" y="306349"/>
            <a:ext cx="6985000" cy="1325563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+mn-lt"/>
              </a:rPr>
              <a:t>Skills Required for Research</a:t>
            </a:r>
          </a:p>
        </p:txBody>
      </p:sp>
      <p:pic>
        <p:nvPicPr>
          <p:cNvPr id="11" name="Graphic 10" descr="Head with gears with solid fill">
            <a:extLst>
              <a:ext uri="{FF2B5EF4-FFF2-40B4-BE49-F238E27FC236}">
                <a16:creationId xmlns:a16="http://schemas.microsoft.com/office/drawing/2014/main" id="{4CC143E5-933D-A2BA-3FB7-407DBA9303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054" y="2493793"/>
            <a:ext cx="813325" cy="813325"/>
          </a:xfrm>
          <a:prstGeom prst="rect">
            <a:avLst/>
          </a:prstGeom>
        </p:spPr>
      </p:pic>
      <p:pic>
        <p:nvPicPr>
          <p:cNvPr id="14" name="Graphic 13" descr="Eye with solid fill">
            <a:extLst>
              <a:ext uri="{FF2B5EF4-FFF2-40B4-BE49-F238E27FC236}">
                <a16:creationId xmlns:a16="http://schemas.microsoft.com/office/drawing/2014/main" id="{81A2E9B9-CC48-B09A-C8BD-6A8764867D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781" y="2583748"/>
            <a:ext cx="716938" cy="716938"/>
          </a:xfrm>
          <a:prstGeom prst="rect">
            <a:avLst/>
          </a:prstGeom>
        </p:spPr>
      </p:pic>
      <p:pic>
        <p:nvPicPr>
          <p:cNvPr id="18" name="Graphic 17" descr="Scribble outline">
            <a:extLst>
              <a:ext uri="{FF2B5EF4-FFF2-40B4-BE49-F238E27FC236}">
                <a16:creationId xmlns:a16="http://schemas.microsoft.com/office/drawing/2014/main" id="{C5D30C57-5D7D-A1D4-2355-6CB2396608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4280" y="5402587"/>
            <a:ext cx="631208" cy="631208"/>
          </a:xfrm>
          <a:prstGeom prst="rect">
            <a:avLst/>
          </a:prstGeom>
        </p:spPr>
      </p:pic>
      <p:pic>
        <p:nvPicPr>
          <p:cNvPr id="22" name="Graphic 21" descr="Thought bubble with solid fill">
            <a:extLst>
              <a:ext uri="{FF2B5EF4-FFF2-40B4-BE49-F238E27FC236}">
                <a16:creationId xmlns:a16="http://schemas.microsoft.com/office/drawing/2014/main" id="{F27EBAE5-8813-81EC-0E0B-67BED9D1BB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56289" y="4574112"/>
            <a:ext cx="698875" cy="698875"/>
          </a:xfrm>
          <a:prstGeom prst="rect">
            <a:avLst/>
          </a:prstGeom>
        </p:spPr>
      </p:pic>
      <p:pic>
        <p:nvPicPr>
          <p:cNvPr id="26" name="Graphic 25" descr="Cheers with solid fill">
            <a:extLst>
              <a:ext uri="{FF2B5EF4-FFF2-40B4-BE49-F238E27FC236}">
                <a16:creationId xmlns:a16="http://schemas.microsoft.com/office/drawing/2014/main" id="{A64CB0E7-62DD-4159-BBCB-501787CED3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53400" y="1977125"/>
            <a:ext cx="914400" cy="9233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FCD7A2-CDBC-F7EB-2775-49F769408A52}"/>
              </a:ext>
            </a:extLst>
          </p:cNvPr>
          <p:cNvSpPr txBox="1"/>
          <p:nvPr/>
        </p:nvSpPr>
        <p:spPr>
          <a:xfrm>
            <a:off x="1530341" y="3551897"/>
            <a:ext cx="401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TEAMWORK!</a:t>
            </a:r>
            <a:endParaRPr lang="en-GB" sz="5400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F72B2-FBED-06DB-3BFB-4840A1A7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3A7C7-24C3-44AA-5D38-45CBF419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41289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5A94-B7FE-59EF-9743-5291340C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5.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CONCLUDE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	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In Summary</a:t>
            </a:r>
            <a:endParaRPr lang="en-GB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6" name="Graphic 5" descr="Group outline">
            <a:extLst>
              <a:ext uri="{FF2B5EF4-FFF2-40B4-BE49-F238E27FC236}">
                <a16:creationId xmlns:a16="http://schemas.microsoft.com/office/drawing/2014/main" id="{DB24A3BE-A732-1B50-0A30-079798C98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6623" y="5226756"/>
            <a:ext cx="1631244" cy="16312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B283E-1434-4780-7F15-278F9B7B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6B48A-FE3E-F038-D629-E79BC643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260179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5FE1F-8BF2-7F40-2A3C-0DA9B59D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7666"/>
            <a:ext cx="10515595" cy="699934"/>
          </a:xfrm>
          <a:solidFill>
            <a:srgbClr val="EACFEB"/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Conclusion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AAFB026D-6491-27DE-D36F-7A396B0E6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2863" y="304036"/>
            <a:ext cx="2240384" cy="2240384"/>
          </a:xfrm>
          <a:prstGeom prst="rect">
            <a:avLst/>
          </a:prstGeom>
        </p:spPr>
      </p:pic>
      <p:pic>
        <p:nvPicPr>
          <p:cNvPr id="9" name="Graphic 8" descr="Lightbulb and gear outline">
            <a:extLst>
              <a:ext uri="{FF2B5EF4-FFF2-40B4-BE49-F238E27FC236}">
                <a16:creationId xmlns:a16="http://schemas.microsoft.com/office/drawing/2014/main" id="{8D2B7FB0-8AFE-4A04-11BE-704AAF311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269" y="358641"/>
            <a:ext cx="2240384" cy="2240384"/>
          </a:xfrm>
          <a:prstGeom prst="rect">
            <a:avLst/>
          </a:prstGeom>
        </p:spPr>
      </p:pic>
      <p:pic>
        <p:nvPicPr>
          <p:cNvPr id="11" name="Graphic 10" descr="Questions outline">
            <a:extLst>
              <a:ext uri="{FF2B5EF4-FFF2-40B4-BE49-F238E27FC236}">
                <a16:creationId xmlns:a16="http://schemas.microsoft.com/office/drawing/2014/main" id="{CAA2325D-A7FC-AE33-44E9-7EBB3895C2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8066" y="326034"/>
            <a:ext cx="2240384" cy="2240384"/>
          </a:xfrm>
          <a:prstGeom prst="rect">
            <a:avLst/>
          </a:prstGeom>
        </p:spPr>
      </p:pic>
      <p:pic>
        <p:nvPicPr>
          <p:cNvPr id="13" name="Graphic 12" descr="Remote work outline">
            <a:extLst>
              <a:ext uri="{FF2B5EF4-FFF2-40B4-BE49-F238E27FC236}">
                <a16:creationId xmlns:a16="http://schemas.microsoft.com/office/drawing/2014/main" id="{1BF0B496-F134-C835-FD9B-1EDE7FFABE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9357" y="297708"/>
            <a:ext cx="2240384" cy="2240384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4C23CCC3-089C-A56A-6DD6-53A9ED08DC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4154" y="326034"/>
            <a:ext cx="2240384" cy="22403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E42B-C0A3-072D-F961-A0A88A82A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79" y="3747911"/>
            <a:ext cx="3838222" cy="237439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Get a bright idea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Seek clarity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Draft a plan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Collaborate</a:t>
            </a:r>
          </a:p>
          <a:p>
            <a:pPr marL="1371600" lvl="3" indent="0" algn="ctr">
              <a:buNone/>
            </a:pPr>
            <a:r>
              <a:rPr lang="en-US" sz="2800" b="1" dirty="0">
                <a:solidFill>
                  <a:srgbClr val="7030A0"/>
                </a:solidFill>
              </a:rPr>
              <a:t>… and done!</a:t>
            </a:r>
          </a:p>
          <a:p>
            <a:pPr algn="ctr"/>
            <a:endParaRPr lang="en-GB" sz="16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87897-43A1-CA43-A234-6139293FE700}"/>
              </a:ext>
            </a:extLst>
          </p:cNvPr>
          <p:cNvSpPr txBox="1"/>
          <p:nvPr/>
        </p:nvSpPr>
        <p:spPr>
          <a:xfrm>
            <a:off x="691719" y="3997633"/>
            <a:ext cx="126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wrong answers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18" name="Graphic 17" descr="Speech outline">
            <a:extLst>
              <a:ext uri="{FF2B5EF4-FFF2-40B4-BE49-F238E27FC236}">
                <a16:creationId xmlns:a16="http://schemas.microsoft.com/office/drawing/2014/main" id="{6620C89D-5CAB-3F21-87F4-88118F51F4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50957" y="3657600"/>
            <a:ext cx="1958843" cy="1518337"/>
          </a:xfrm>
          <a:prstGeom prst="rect">
            <a:avLst/>
          </a:prstGeom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8D72DFB-355A-C6BE-3EB2-6CC07DD01AE5}"/>
              </a:ext>
            </a:extLst>
          </p:cNvPr>
          <p:cNvSpPr/>
          <p:nvPr/>
        </p:nvSpPr>
        <p:spPr>
          <a:xfrm>
            <a:off x="1339117" y="5235004"/>
            <a:ext cx="1958843" cy="1264355"/>
          </a:xfrm>
          <a:prstGeom prst="clou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approaches</a:t>
            </a:r>
            <a:endParaRPr lang="en-GB" dirty="0"/>
          </a:p>
        </p:txBody>
      </p:sp>
      <p:sp>
        <p:nvSpPr>
          <p:cNvPr id="22" name="Callout: Quad Arrow 21">
            <a:extLst>
              <a:ext uri="{FF2B5EF4-FFF2-40B4-BE49-F238E27FC236}">
                <a16:creationId xmlns:a16="http://schemas.microsoft.com/office/drawing/2014/main" id="{EA75D06B-A0C7-CCC6-E32D-FF61EA40F16D}"/>
              </a:ext>
            </a:extLst>
          </p:cNvPr>
          <p:cNvSpPr/>
          <p:nvPr/>
        </p:nvSpPr>
        <p:spPr>
          <a:xfrm>
            <a:off x="8894040" y="3730959"/>
            <a:ext cx="2606241" cy="2073455"/>
          </a:xfrm>
          <a:prstGeom prst="quadArrowCallout">
            <a:avLst/>
          </a:prstGeom>
          <a:solidFill>
            <a:schemeClr val="bg1"/>
          </a:solidFill>
          <a:ln>
            <a:solidFill>
              <a:srgbClr val="EA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Consistent team effort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4A66-88C4-751F-C7C1-92F2935D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CBFF-1282-BE39-40F0-D0C752EC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302824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FDD4-E4D0-F83E-9743-425B5946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5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Goals for today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1176BCA-3180-987D-24F1-3B60A9211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032609"/>
              </p:ext>
            </p:extLst>
          </p:nvPr>
        </p:nvGraphicFramePr>
        <p:xfrm>
          <a:off x="646176" y="853440"/>
          <a:ext cx="10707624" cy="591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Presentation with checklist with solid fill">
            <a:extLst>
              <a:ext uri="{FF2B5EF4-FFF2-40B4-BE49-F238E27FC236}">
                <a16:creationId xmlns:a16="http://schemas.microsoft.com/office/drawing/2014/main" id="{CFAE0B52-31AC-8BC5-A7B4-B36D168133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23688" y="365125"/>
            <a:ext cx="1405467" cy="140546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02417-79E8-BCC9-BEED-4ECE0FA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1F44-016E-EB39-C721-3398257C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276259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43C6-726B-73A2-577D-244B56CD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521303"/>
            <a:ext cx="10515600" cy="1325563"/>
          </a:xfrm>
          <a:solidFill>
            <a:srgbClr val="EACFEB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THE END</a:t>
            </a:r>
            <a:br>
              <a:rPr lang="en-US" b="1" dirty="0">
                <a:solidFill>
                  <a:srgbClr val="7030A0"/>
                </a:solidFill>
                <a:latin typeface="+mn-lt"/>
              </a:rPr>
            </a:br>
            <a:r>
              <a:rPr lang="en-US" sz="2400" b="1" dirty="0">
                <a:solidFill>
                  <a:srgbClr val="7030A0"/>
                </a:solidFill>
                <a:latin typeface="+mn-lt"/>
              </a:rPr>
              <a:t>Thank you!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EFCCA-85C9-53E0-21D2-55AB4529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98207-E4A7-D0D4-FD41-C23D5F12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126445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5A94-B7FE-59EF-9743-5291340C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1. RESEARCH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r>
              <a:rPr lang="en-US" b="1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The What and The Why</a:t>
            </a:r>
            <a:endParaRPr lang="en-GB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Graphic 3" descr="Research outline">
            <a:extLst>
              <a:ext uri="{FF2B5EF4-FFF2-40B4-BE49-F238E27FC236}">
                <a16:creationId xmlns:a16="http://schemas.microsoft.com/office/drawing/2014/main" id="{A9DEF4D7-3C98-5B79-E90F-65D7613E6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5661" y="4562475"/>
            <a:ext cx="1484489" cy="148448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010E5-4046-7C91-D837-8EA8BCA1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3BC1B-5843-6FBA-8FCB-E0875280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248225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6729-1769-9567-745B-070B3C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4" y="169333"/>
            <a:ext cx="11411712" cy="15991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+mn-lt"/>
              </a:rPr>
              <a:t>Research is a </a:t>
            </a:r>
            <a:r>
              <a:rPr lang="en-US" b="1" u="sng" dirty="0">
                <a:solidFill>
                  <a:srgbClr val="7030A0"/>
                </a:solidFill>
                <a:latin typeface="+mn-lt"/>
              </a:rPr>
              <a:t>systematic inquiry </a:t>
            </a:r>
            <a:r>
              <a:rPr lang="en-US" b="1" dirty="0">
                <a:solidFill>
                  <a:srgbClr val="7030A0"/>
                </a:solidFill>
                <a:latin typeface="+mn-lt"/>
              </a:rPr>
              <a:t>to </a:t>
            </a:r>
            <a:r>
              <a:rPr lang="en-US" b="1" u="sng" dirty="0">
                <a:solidFill>
                  <a:srgbClr val="7030A0"/>
                </a:solidFill>
                <a:latin typeface="+mn-lt"/>
              </a:rPr>
              <a:t>describe, predict, improve,</a:t>
            </a:r>
            <a:r>
              <a:rPr lang="en-US" b="1" dirty="0">
                <a:solidFill>
                  <a:srgbClr val="7030A0"/>
                </a:solidFill>
                <a:latin typeface="+mn-lt"/>
              </a:rPr>
              <a:t> or </a:t>
            </a:r>
            <a:r>
              <a:rPr lang="en-US" b="1" u="sng" dirty="0">
                <a:solidFill>
                  <a:srgbClr val="7030A0"/>
                </a:solidFill>
                <a:latin typeface="+mn-lt"/>
              </a:rPr>
              <a:t>explain</a:t>
            </a:r>
            <a:r>
              <a:rPr lang="en-US" b="1" dirty="0">
                <a:solidFill>
                  <a:srgbClr val="7030A0"/>
                </a:solidFill>
                <a:latin typeface="+mn-lt"/>
              </a:rPr>
              <a:t> an observed phenomenon.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3027DB-6A41-5481-DE66-E03EA64C0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94824"/>
              </p:ext>
            </p:extLst>
          </p:nvPr>
        </p:nvGraphicFramePr>
        <p:xfrm>
          <a:off x="475488" y="1768475"/>
          <a:ext cx="11241024" cy="492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E858-936C-4265-FA08-C4F3E21B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4BE0B-970D-CB14-D5C6-84B7C469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103517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4E2E-105D-6B23-67B0-4DA2C2FC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6" y="365126"/>
            <a:ext cx="10879667" cy="122660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Types of Research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B90BA7-6D7E-D69F-650A-DDF0FCA1A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680156"/>
              </p:ext>
            </p:extLst>
          </p:nvPr>
        </p:nvGraphicFramePr>
        <p:xfrm>
          <a:off x="474135" y="1439333"/>
          <a:ext cx="7619998" cy="5053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B6C6633-F7BC-CACB-0469-CA12044F6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24855"/>
              </p:ext>
            </p:extLst>
          </p:nvPr>
        </p:nvGraphicFramePr>
        <p:xfrm>
          <a:off x="8094133" y="1794933"/>
          <a:ext cx="3843865" cy="207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B6777C2-4E53-C2C6-5684-AAE541473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067805"/>
              </p:ext>
            </p:extLst>
          </p:nvPr>
        </p:nvGraphicFramePr>
        <p:xfrm>
          <a:off x="8094133" y="4200132"/>
          <a:ext cx="3843865" cy="217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4B0AC-71FA-EF20-80B1-EEB2223A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972DE-93FF-98DD-74BC-36C81082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68946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CFC9-78E2-BB9D-CEAA-FF722CBE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What Kind of Research and Why?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51249E-F391-2DA3-C1A1-81A6FEF11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740826"/>
              </p:ext>
            </p:extLst>
          </p:nvPr>
        </p:nvGraphicFramePr>
        <p:xfrm>
          <a:off x="433754" y="1582615"/>
          <a:ext cx="11347938" cy="491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4FC8F-4299-1C4E-88B2-03A4E7E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80037-3859-B33F-B0AC-59256C8E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79528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5A94-B7FE-59EF-9743-5291340C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2. PROCESS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r>
              <a:rPr lang="en-US" b="1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How I Will Do It</a:t>
            </a:r>
            <a:endParaRPr lang="en-GB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56007BBC-A0C3-F982-332D-0DE839415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050" y="5365045"/>
            <a:ext cx="1168400" cy="1168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CFC4F-F68F-4F38-1ECC-C20524E4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0FD3-BA75-A426-E360-3F224AFF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2522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0895-F529-12A4-4BBE-62A38392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2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+mn-lt"/>
              </a:rPr>
              <a:t>How to Conduct Research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122C3A-5B78-6517-96B7-57120646E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056910"/>
              </p:ext>
            </p:extLst>
          </p:nvPr>
        </p:nvGraphicFramePr>
        <p:xfrm>
          <a:off x="2913184" y="1488831"/>
          <a:ext cx="6365631" cy="4759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0319-DF04-ECBC-3D8F-7A203CAB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F8BA-1AE4-5C3A-22E2-BAF0C07E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</p:spTree>
    <p:extLst>
      <p:ext uri="{BB962C8B-B14F-4D97-AF65-F5344CB8AC3E}">
        <p14:creationId xmlns:p14="http://schemas.microsoft.com/office/powerpoint/2010/main" val="321684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C981-457F-4C4A-BA99-DBD44103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  <a:latin typeface="+mn-lt"/>
              </a:rPr>
              <a:t>How to Formulate a Research Topic</a:t>
            </a:r>
            <a:endParaRPr lang="en-GB" b="1" dirty="0">
              <a:solidFill>
                <a:srgbClr val="7030A0"/>
              </a:solidFill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09635A-46CB-787D-919F-4A44B7B50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95788"/>
              </p:ext>
            </p:extLst>
          </p:nvPr>
        </p:nvGraphicFramePr>
        <p:xfrm>
          <a:off x="205152" y="1501409"/>
          <a:ext cx="11705493" cy="516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7629E-34A4-DFAC-EB00-7572EAE2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15/05/2022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8C83-1138-37C1-34B2-E11A4E8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EzeEmiri CN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FFE33EDB-252C-7CEC-0E67-5DE3FDB30BFF}"/>
              </a:ext>
            </a:extLst>
          </p:cNvPr>
          <p:cNvSpPr/>
          <p:nvPr/>
        </p:nvSpPr>
        <p:spPr>
          <a:xfrm>
            <a:off x="9887243" y="5015214"/>
            <a:ext cx="1085088" cy="682753"/>
          </a:xfrm>
          <a:prstGeom prst="verticalScroll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PICO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6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738</Words>
  <Application>Microsoft Office PowerPoint</Application>
  <PresentationFormat>Widescreen</PresentationFormat>
  <Paragraphs>234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RESEARCH</vt:lpstr>
      <vt:lpstr>Goals for today</vt:lpstr>
      <vt:lpstr>1. RESEARCH  The What and The Why</vt:lpstr>
      <vt:lpstr>Research is a systematic inquiry to describe, predict, improve, or explain an observed phenomenon.</vt:lpstr>
      <vt:lpstr>Types of Research</vt:lpstr>
      <vt:lpstr>What Kind of Research and Why?</vt:lpstr>
      <vt:lpstr>2. PROCESS  How I Will Do It</vt:lpstr>
      <vt:lpstr>How to Conduct Research</vt:lpstr>
      <vt:lpstr> How to Formulate a Research Topic</vt:lpstr>
      <vt:lpstr>Research Designs</vt:lpstr>
      <vt:lpstr>Methodology</vt:lpstr>
      <vt:lpstr>Data Analysis</vt:lpstr>
      <vt:lpstr>Conducting the Study</vt:lpstr>
      <vt:lpstr>3. REPORT  What I Have Done</vt:lpstr>
      <vt:lpstr>Writing a Research Paper</vt:lpstr>
      <vt:lpstr>4. SKILLS  What I Need</vt:lpstr>
      <vt:lpstr> Skills Required for Research</vt:lpstr>
      <vt:lpstr>5. CONCLUDE  In Summary</vt:lpstr>
      <vt:lpstr>Conclusion</vt:lpstr>
      <vt:lpstr>THE END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</dc:title>
  <dc:creator>Chiya Eze-Emiri</dc:creator>
  <cp:lastModifiedBy>Chiya Eze-Emiri</cp:lastModifiedBy>
  <cp:revision>10</cp:revision>
  <dcterms:created xsi:type="dcterms:W3CDTF">2022-05-15T06:58:55Z</dcterms:created>
  <dcterms:modified xsi:type="dcterms:W3CDTF">2022-07-04T12:47:37Z</dcterms:modified>
</cp:coreProperties>
</file>