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75" r:id="rId6"/>
    <p:sldId id="259" r:id="rId7"/>
    <p:sldId id="277" r:id="rId8"/>
    <p:sldId id="263" r:id="rId9"/>
    <p:sldId id="261" r:id="rId10"/>
    <p:sldId id="262" r:id="rId11"/>
    <p:sldId id="265" r:id="rId12"/>
    <p:sldId id="266" r:id="rId13"/>
    <p:sldId id="271" r:id="rId14"/>
    <p:sldId id="267" r:id="rId15"/>
    <p:sldId id="276" r:id="rId16"/>
    <p:sldId id="264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8B832"/>
    <a:srgbClr val="3FE19B"/>
    <a:srgbClr val="67EF21"/>
    <a:srgbClr val="DAE9F6"/>
    <a:srgbClr val="5B9BD5"/>
    <a:srgbClr val="D7FBC5"/>
    <a:srgbClr val="C2F6E0"/>
    <a:srgbClr val="FFEDB3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82" autoAdjust="0"/>
    <p:restoredTop sz="94660"/>
  </p:normalViewPr>
  <p:slideViewPr>
    <p:cSldViewPr snapToGrid="0">
      <p:cViewPr>
        <p:scale>
          <a:sx n="50" d="100"/>
          <a:sy n="50" d="100"/>
        </p:scale>
        <p:origin x="691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aze\Desktop\ds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aze\Desktop\ds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xyaze\Desktop\dsd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xyaze\Desktop\ds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GB" sz="2400" b="1">
                <a:solidFill>
                  <a:schemeClr val="tx2">
                    <a:lumMod val="50000"/>
                  </a:schemeClr>
                </a:solidFill>
                <a:latin typeface="Book Antiqua" panose="02040602050305030304" pitchFamily="18" charset="0"/>
              </a:rPr>
              <a:t>PLHIV Treatment Cascade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2">
                  <a:lumMod val="50000"/>
                </a:schemeClr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92304438718896"/>
          <c:y val="0.11351185268508103"/>
          <c:w val="0.80986285984778617"/>
          <c:h val="0.886488041088043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Achieved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D9-4039-8EBB-DD297A5875C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D9-4039-8EBB-DD297A5875C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0D9-4039-8EBB-DD297A5875C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0D9-4039-8EBB-DD297A5875C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0D9-4039-8EBB-DD297A5875CA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0D9-4039-8EBB-DD297A5875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'Sheet1 (2)'!$A$2:$B$7</c:f>
              <c:multiLvlStrCache>
                <c:ptCount val="6"/>
                <c:lvl>
                  <c:pt idx="0">
                    <c:v>Global</c:v>
                  </c:pt>
                  <c:pt idx="1">
                    <c:v>Nigeria</c:v>
                  </c:pt>
                  <c:pt idx="2">
                    <c:v>Global</c:v>
                  </c:pt>
                  <c:pt idx="3">
                    <c:v>Nigeria</c:v>
                  </c:pt>
                  <c:pt idx="4">
                    <c:v>Global</c:v>
                  </c:pt>
                  <c:pt idx="5">
                    <c:v>Nigeria</c:v>
                  </c:pt>
                </c:lvl>
                <c:lvl>
                  <c:pt idx="0">
                    <c:v>Known</c:v>
                  </c:pt>
                  <c:pt idx="2">
                    <c:v>On ART</c:v>
                  </c:pt>
                  <c:pt idx="4">
                    <c:v>Virally Suppressed</c:v>
                  </c:pt>
                </c:lvl>
              </c:multiLvlStrCache>
            </c:multiLvlStrRef>
          </c:cat>
          <c:val>
            <c:numRef>
              <c:f>'Sheet1 (2)'!$C$2:$C$7</c:f>
              <c:numCache>
                <c:formatCode>General</c:formatCode>
                <c:ptCount val="6"/>
                <c:pt idx="0">
                  <c:v>85</c:v>
                </c:pt>
                <c:pt idx="1">
                  <c:v>90</c:v>
                </c:pt>
                <c:pt idx="2">
                  <c:v>75</c:v>
                </c:pt>
                <c:pt idx="3">
                  <c:v>90</c:v>
                </c:pt>
                <c:pt idx="4">
                  <c:v>68</c:v>
                </c:pt>
                <c:pt idx="5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D9-4039-8EBB-DD297A5875CA}"/>
            </c:ext>
          </c:extLst>
        </c:ser>
        <c:ser>
          <c:idx val="1"/>
          <c:order val="1"/>
          <c:tx>
            <c:strRef>
              <c:f>'Sheet1 (2)'!$D$1</c:f>
              <c:strCache>
                <c:ptCount val="1"/>
                <c:pt idx="0">
                  <c:v>Unmet</c:v>
                </c:pt>
              </c:strCache>
            </c:strRef>
          </c:tx>
          <c:spPr>
            <a:noFill/>
            <a:ln>
              <a:solidFill>
                <a:srgbClr val="C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C0D9-4039-8EBB-DD297A5875CA}"/>
              </c:ext>
            </c:extLst>
          </c:dPt>
          <c:dPt>
            <c:idx val="1"/>
            <c:invertIfNegative val="0"/>
            <c:bubble3D val="0"/>
            <c:spPr>
              <a:noFill/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0D9-4039-8EBB-DD297A5875CA}"/>
              </c:ext>
            </c:extLst>
          </c:dPt>
          <c:dPt>
            <c:idx val="2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0D9-4039-8EBB-DD297A5875CA}"/>
              </c:ext>
            </c:extLst>
          </c:dPt>
          <c:dPt>
            <c:idx val="3"/>
            <c:invertIfNegative val="0"/>
            <c:bubble3D val="0"/>
            <c:spPr>
              <a:noFill/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C0D9-4039-8EBB-DD297A5875CA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solidFill>
                  <a:srgbClr val="00B0F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0D9-4039-8EBB-DD297A5875CA}"/>
              </c:ext>
            </c:extLst>
          </c:dPt>
          <c:dPt>
            <c:idx val="5"/>
            <c:invertIfNegative val="0"/>
            <c:bubble3D val="0"/>
            <c:spPr>
              <a:noFill/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0D9-4039-8EBB-DD297A5875CA}"/>
              </c:ext>
            </c:extLst>
          </c:dPt>
          <c:dLbls>
            <c:delete val="1"/>
          </c:dLbls>
          <c:cat>
            <c:multiLvlStrRef>
              <c:f>'Sheet1 (2)'!$A$2:$B$7</c:f>
              <c:multiLvlStrCache>
                <c:ptCount val="6"/>
                <c:lvl>
                  <c:pt idx="0">
                    <c:v>Global</c:v>
                  </c:pt>
                  <c:pt idx="1">
                    <c:v>Nigeria</c:v>
                  </c:pt>
                  <c:pt idx="2">
                    <c:v>Global</c:v>
                  </c:pt>
                  <c:pt idx="3">
                    <c:v>Nigeria</c:v>
                  </c:pt>
                  <c:pt idx="4">
                    <c:v>Global</c:v>
                  </c:pt>
                  <c:pt idx="5">
                    <c:v>Nigeria</c:v>
                  </c:pt>
                </c:lvl>
                <c:lvl>
                  <c:pt idx="0">
                    <c:v>Known</c:v>
                  </c:pt>
                  <c:pt idx="2">
                    <c:v>On ART</c:v>
                  </c:pt>
                  <c:pt idx="4">
                    <c:v>Virally Suppressed</c:v>
                  </c:pt>
                </c:lvl>
              </c:multiLvlStrCache>
            </c:multiLvlStrRef>
          </c:cat>
          <c:val>
            <c:numRef>
              <c:f>'Sheet1 (2)'!$D$2:$D$7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20</c:v>
                </c:pt>
                <c:pt idx="3">
                  <c:v>5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C0D9-4039-8EBB-DD297A5875C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513669728"/>
        <c:axId val="950505856"/>
      </c:barChart>
      <c:catAx>
        <c:axId val="513669728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2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950505856"/>
        <c:crosses val="autoZero"/>
        <c:auto val="1"/>
        <c:lblAlgn val="ctr"/>
        <c:lblOffset val="0"/>
        <c:noMultiLvlLbl val="0"/>
      </c:catAx>
      <c:valAx>
        <c:axId val="9505058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high"/>
        <c:crossAx val="51366972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GB" b="1">
                <a:solidFill>
                  <a:schemeClr val="tx1"/>
                </a:solidFill>
                <a:latin typeface="Book Antiqua" panose="02040602050305030304" pitchFamily="18" charset="0"/>
              </a:rPr>
              <a:t>DSD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7EF21"/>
            </a:solidFill>
            <a:ln>
              <a:solidFill>
                <a:srgbClr val="67EF2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Sheet1!$A$40:$A$42</c:f>
              <c:strCache>
                <c:ptCount val="3"/>
                <c:pt idx="0">
                  <c:v>Prevention (PrEP)</c:v>
                </c:pt>
                <c:pt idx="1">
                  <c:v>Testing (Community)</c:v>
                </c:pt>
                <c:pt idx="2">
                  <c:v>Treatment</c:v>
                </c:pt>
              </c:strCache>
            </c:strRef>
          </c:cat>
          <c:val>
            <c:numRef>
              <c:f>Sheet1!$B$40:$B$42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6-47A8-97D4-D3E100C272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676692368"/>
        <c:axId val="676693808"/>
      </c:barChart>
      <c:catAx>
        <c:axId val="67669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76693808"/>
        <c:crosses val="autoZero"/>
        <c:auto val="1"/>
        <c:lblAlgn val="ctr"/>
        <c:lblOffset val="100"/>
        <c:noMultiLvlLbl val="0"/>
      </c:catAx>
      <c:valAx>
        <c:axId val="67669380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  <a:latin typeface="Book Antiqua" panose="02040602050305030304" pitchFamily="18" charset="0"/>
                  </a:rPr>
                  <a:t>Number of Studies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Book Antiqua" panose="0204060205030503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7669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  <a:latin typeface="Book Antiqua" panose="02040602050305030304" pitchFamily="18" charset="0"/>
              </a:rPr>
              <a:t>Outcome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Book Antiqua" panose="02040602050305030304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solidFill>
                <a:srgbClr val="FFC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Book Antiqua" panose="0204060205030503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Sheet1!$A$51:$A$54</c:f>
              <c:strCache>
                <c:ptCount val="4"/>
                <c:pt idx="0">
                  <c:v>HIV Positivity Rate</c:v>
                </c:pt>
                <c:pt idx="1">
                  <c:v>ART Adherence</c:v>
                </c:pt>
                <c:pt idx="2">
                  <c:v>Retention in Care</c:v>
                </c:pt>
                <c:pt idx="3">
                  <c:v>Viral Load Suppression Rate</c:v>
                </c:pt>
              </c:strCache>
            </c:strRef>
          </c:cat>
          <c:val>
            <c:numRef>
              <c:f>Sheet1!$B$51:$B$54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F-42F1-B678-1975F381FF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100"/>
        <c:axId val="676669808"/>
        <c:axId val="676674128"/>
      </c:barChart>
      <c:catAx>
        <c:axId val="67666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>
                <a:lumMod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pPr>
            <a:endParaRPr lang="en-US"/>
          </a:p>
        </c:txPr>
        <c:crossAx val="676674128"/>
        <c:crosses val="autoZero"/>
        <c:auto val="1"/>
        <c:lblAlgn val="ctr"/>
        <c:lblOffset val="100"/>
        <c:noMultiLvlLbl val="0"/>
      </c:catAx>
      <c:valAx>
        <c:axId val="676674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7666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Sheet3!$A$2:$B$8</cx:f>
        <cx:lvl ptCount="7">
          <cx:pt idx="0">FT</cx:pt>
          <cx:pt idx="1">ARC</cx:pt>
          <cx:pt idx="2">ARC</cx:pt>
          <cx:pt idx="3">CARC</cx:pt>
          <cx:pt idx="4">CARG</cx:pt>
          <cx:pt idx="5">CART</cx:pt>
          <cx:pt idx="6">CPARP</cx:pt>
        </cx:lvl>
        <cx:lvl ptCount="7">
          <cx:pt idx="0">Facility</cx:pt>
          <cx:pt idx="1">Facility</cx:pt>
          <cx:pt idx="2">Community</cx:pt>
          <cx:pt idx="3">Community</cx:pt>
          <cx:pt idx="4">Community</cx:pt>
          <cx:pt idx="5">Community</cx:pt>
          <cx:pt idx="6">Community</cx:pt>
        </cx:lvl>
      </cx:strDim>
      <cx:numDim type="size">
        <cx:f>Sheet3!$C$2:$C$8</cx:f>
        <cx:lvl ptCount="7" formatCode="General">
          <cx:pt idx="0">4</cx:pt>
          <cx:pt idx="1">2</cx:pt>
          <cx:pt idx="2">2</cx:pt>
          <cx:pt idx="3">2</cx:pt>
          <cx:pt idx="4">2</cx:pt>
          <cx:pt idx="5">5</cx:pt>
          <cx:pt idx="6">10</cx:pt>
        </cx:lvl>
      </cx:numDim>
    </cx:data>
  </cx:chartData>
  <cx:chart>
    <cx:title pos="t" align="ctr" overlay="0">
      <cx:tx>
        <cx:txData>
          <cx:v>Type of dART Sub Model </cx:v>
        </cx:txData>
      </cx:tx>
      <cx:txPr>
        <a:bodyPr vertOverflow="overflow" horzOverflow="overflow" wrap="square" lIns="0" tIns="0" rIns="0" bIns="0"/>
        <a:lstStyle/>
        <a:p>
          <a:pPr algn="ctr" rtl="0">
            <a:defRPr sz="1400" b="1" i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r>
            <a:rPr lang="en-GB" sz="1400" b="1" dirty="0">
              <a:solidFill>
                <a:schemeClr val="tx1"/>
              </a:solidFill>
            </a:rPr>
            <a:t>Type of dART Sub Model </a:t>
          </a:r>
        </a:p>
      </cx:txPr>
    </cx:title>
    <cx:plotArea>
      <cx:plotAreaRegion>
        <cx:series layoutId="treemap" uniqueId="{1D167877-911A-4C56-9206-AFD0896C738D}">
          <cx:spPr>
            <a:solidFill>
              <a:srgbClr val="00B050"/>
            </a:solidFill>
          </cx:spPr>
          <cx:dataPt idx="0">
            <cx:spPr>
              <a:solidFill>
                <a:srgbClr val="FFC000">
                  <a:lumMod val="60000"/>
                  <a:lumOff val="40000"/>
                </a:srgbClr>
              </a:solidFill>
            </cx:spPr>
          </cx:dataPt>
          <cx:dataPt idx="3">
            <cx:spPr>
              <a:solidFill>
                <a:srgbClr val="00B0F0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 b="1">
                    <a:solidFill>
                      <a:schemeClr val="tx1"/>
                    </a:solidFill>
                    <a:latin typeface="Book Antiqua" panose="02040602050305030304" pitchFamily="18" charset="0"/>
                    <a:ea typeface="Book Antiqua" panose="02040602050305030304" pitchFamily="18" charset="0"/>
                    <a:cs typeface="Book Antiqua" panose="02040602050305030304" pitchFamily="18" charset="0"/>
                  </a:defRPr>
                </a:pPr>
                <a:endParaRPr lang="en-US" sz="1100" b="1" i="0" u="none" strike="noStrike" baseline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cx:txPr>
            <cx:visibility seriesName="0" categoryName="1" value="1"/>
            <cx:separator>
</cx:separator>
            <cx:dataLabelHidden idx="0"/>
            <cx:dataLabelHidden idx="3"/>
          </cx:dataLabels>
          <cx:dataId val="0"/>
          <cx:layoutPr>
            <cx:parentLabelLayout val="overlapping"/>
          </cx:layoutPr>
        </cx:series>
      </cx:plotAreaRegion>
    </cx:plotArea>
    <cx:legend pos="b" align="ctr" overlay="0">
      <cx:txPr>
        <a:bodyPr vertOverflow="overflow" horzOverflow="overflow" wrap="square" lIns="0" tIns="0" rIns="0" bIns="0"/>
        <a:lstStyle/>
        <a:p>
          <a:pPr algn="ctr" rtl="0">
            <a:defRPr sz="1100" b="1" i="0">
              <a:solidFill>
                <a:schemeClr val="tx1"/>
              </a:solidFill>
              <a:latin typeface="Book Antiqua" panose="02040602050305030304" pitchFamily="18" charset="0"/>
              <a:ea typeface="Book Antiqua" panose="02040602050305030304" pitchFamily="18" charset="0"/>
              <a:cs typeface="Book Antiqua" panose="02040602050305030304" pitchFamily="18" charset="0"/>
            </a:defRPr>
          </a:pPr>
          <a:endParaRPr lang="en-GB" sz="1100" b="1" dirty="0">
            <a:solidFill>
              <a:schemeClr val="tx1"/>
            </a:solidFill>
            <a:latin typeface="Book Antiqua" panose="02040602050305030304" pitchFamily="18" charset="0"/>
          </a:endParaRPr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Sheet1!$E$3:$E$8</cx:f>
        <cx:lvl ptCount="6">
          <cx:pt idx="0">AYP</cx:pt>
          <cx:pt idx="1">FSW</cx:pt>
          <cx:pt idx="2">MSM</cx:pt>
          <cx:pt idx="3">Partner</cx:pt>
          <cx:pt idx="4">PWID</cx:pt>
          <cx:pt idx="5">General</cx:pt>
        </cx:lvl>
      </cx:strDim>
      <cx:numDim type="val">
        <cx:f>Sheet1!$F$3:$F$8</cx:f>
        <cx:lvl ptCount="6" formatCode="General">
          <cx:pt idx="0">1</cx:pt>
          <cx:pt idx="1">1</cx:pt>
          <cx:pt idx="2">1</cx:pt>
          <cx:pt idx="3">1</cx:pt>
          <cx:pt idx="4">2</cx:pt>
          <cx:pt idx="5">9</cx:pt>
        </cx:lvl>
      </cx:numDim>
    </cx:data>
  </cx:chartData>
  <cx:chart>
    <cx:title pos="t" align="ctr" overlay="0">
      <cx:tx>
        <cx:txData>
          <cx:v>PLHIV Population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1" i="0" u="none" strike="noStrike" baseline="0">
              <a:solidFill>
                <a:sysClr val="windowText" lastClr="000000"/>
              </a:solidFill>
              <a:latin typeface="Calibri" panose="020F0502020204030204"/>
            </a:rPr>
            <a:t>PLHIV Population</a:t>
          </a:r>
        </a:p>
      </cx:txPr>
    </cx:title>
    <cx:plotArea>
      <cx:plotAreaRegion>
        <cx:series layoutId="funnel" uniqueId="{EA77CB99-1BA9-4D11-9E8F-E0C5C3CC779B}">
          <cx:spPr>
            <a:solidFill>
              <a:srgbClr val="3FE19B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solidFill>
                      <a:schemeClr val="tx1"/>
                    </a:solidFill>
                    <a:latin typeface="Book Antiqua" panose="02040602050305030304" pitchFamily="18" charset="0"/>
                    <a:ea typeface="Book Antiqua" panose="02040602050305030304" pitchFamily="18" charset="0"/>
                    <a:cs typeface="Book Antiqua" panose="02040602050305030304" pitchFamily="18" charset="0"/>
                  </a:defRPr>
                </a:pPr>
                <a:endParaRPr lang="en-US" sz="1050" b="0" i="0" u="none" strike="noStrike" baseline="0">
                  <a:solidFill>
                    <a:schemeClr val="tx1"/>
                  </a:solidFill>
                  <a:latin typeface="Book Antiqua" panose="02040602050305030304" pitchFamily="18" charset="0"/>
                </a:endParaRPr>
              </a:p>
            </cx:txPr>
            <cx:visibility seriesName="0" categoryName="0" value="1"/>
            <cx:separator> </cx:separator>
          </cx:dataLabels>
          <cx:dataId val="0"/>
          <cx:layoutPr>
            <cx:parentLabelLayout val="overlapping"/>
          </cx:layoutPr>
        </cx:series>
      </cx:plotAreaRegion>
      <cx:axis id="0">
        <cx:catScaling gapWidth="0.400000006"/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ysClr val="windowText" lastClr="000000"/>
                </a:solidFill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defRPr>
            </a:pPr>
            <a:endParaRPr lang="en-US" sz="900" b="1" i="0" u="none" strike="noStrike" baseline="0">
              <a:solidFill>
                <a:sysClr val="windowText" lastClr="000000"/>
              </a:solidFill>
              <a:latin typeface="Book Antiqua" panose="02040602050305030304" pitchFamily="18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3DB656-27FC-4C96-9DE9-9E4C223D7B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6795DE4-0939-42E9-825D-29AA012647FE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Global</a:t>
          </a:r>
          <a:endParaRPr lang="en-GB" b="1" dirty="0">
            <a:latin typeface="Book Antiqua" panose="02040602050305030304" pitchFamily="18" charset="0"/>
          </a:endParaRPr>
        </a:p>
      </dgm:t>
    </dgm:pt>
    <dgm:pt modelId="{B38419B8-C576-49BE-BCF3-F9888F6ED7A6}" type="parTrans" cxnId="{CBF37278-33E4-47FC-9B49-CF344CD30F55}">
      <dgm:prSet/>
      <dgm:spPr/>
      <dgm:t>
        <a:bodyPr/>
        <a:lstStyle/>
        <a:p>
          <a:endParaRPr lang="en-GB"/>
        </a:p>
      </dgm:t>
    </dgm:pt>
    <dgm:pt modelId="{A2427AB6-76DF-4E8D-BA68-17BC56419D56}" type="sibTrans" cxnId="{CBF37278-33E4-47FC-9B49-CF344CD30F55}">
      <dgm:prSet/>
      <dgm:spPr/>
      <dgm:t>
        <a:bodyPr/>
        <a:lstStyle/>
        <a:p>
          <a:endParaRPr lang="en-GB"/>
        </a:p>
      </dgm:t>
    </dgm:pt>
    <dgm:pt modelId="{A8E280A1-3F12-4A33-9776-071F800EBA60}">
      <dgm:prSet/>
      <dgm:spPr>
        <a:solidFill>
          <a:srgbClr val="00B0F0">
            <a:alpha val="20000"/>
          </a:srgb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&gt; 38 Million</a:t>
          </a:r>
          <a:endParaRPr lang="en-GB" b="1" dirty="0">
            <a:latin typeface="Book Antiqua" panose="02040602050305030304" pitchFamily="18" charset="0"/>
          </a:endParaRPr>
        </a:p>
      </dgm:t>
    </dgm:pt>
    <dgm:pt modelId="{78FF9C38-F171-4AF7-96A1-8E5FC3CCD1AF}" type="parTrans" cxnId="{8C0DD49E-B1F6-492E-BDFF-FF3A57FA2658}">
      <dgm:prSet/>
      <dgm:spPr/>
      <dgm:t>
        <a:bodyPr/>
        <a:lstStyle/>
        <a:p>
          <a:endParaRPr lang="en-GB"/>
        </a:p>
      </dgm:t>
    </dgm:pt>
    <dgm:pt modelId="{690CC05B-F01B-4057-BB8D-CDE14C7CEF29}" type="sibTrans" cxnId="{8C0DD49E-B1F6-492E-BDFF-FF3A57FA2658}">
      <dgm:prSet/>
      <dgm:spPr/>
      <dgm:t>
        <a:bodyPr/>
        <a:lstStyle/>
        <a:p>
          <a:endParaRPr lang="en-GB"/>
        </a:p>
      </dgm:t>
    </dgm:pt>
    <dgm:pt modelId="{EB3BBEBD-2269-4E8B-ACA2-22FF9FFA224A}">
      <dgm:prSet/>
      <dgm:spPr>
        <a:solidFill>
          <a:srgbClr val="00B050"/>
        </a:solidFill>
      </dgm:spPr>
      <dgm:t>
        <a:bodyPr/>
        <a:lstStyle/>
        <a:p>
          <a:r>
            <a:rPr lang="en-US" b="1">
              <a:latin typeface="Book Antiqua" panose="02040602050305030304" pitchFamily="18" charset="0"/>
            </a:rPr>
            <a:t>Nigeria</a:t>
          </a:r>
          <a:endParaRPr lang="en-GB" b="1">
            <a:latin typeface="Book Antiqua" panose="02040602050305030304" pitchFamily="18" charset="0"/>
          </a:endParaRPr>
        </a:p>
      </dgm:t>
    </dgm:pt>
    <dgm:pt modelId="{DA507E2A-F1FC-4B11-AE0A-24A941F8459D}" type="parTrans" cxnId="{E57BC44B-ED62-415A-88DF-7B174149D958}">
      <dgm:prSet/>
      <dgm:spPr/>
      <dgm:t>
        <a:bodyPr/>
        <a:lstStyle/>
        <a:p>
          <a:endParaRPr lang="en-GB"/>
        </a:p>
      </dgm:t>
    </dgm:pt>
    <dgm:pt modelId="{49C318FA-46FC-4150-866C-2D2289C34FE5}" type="sibTrans" cxnId="{E57BC44B-ED62-415A-88DF-7B174149D958}">
      <dgm:prSet/>
      <dgm:spPr/>
      <dgm:t>
        <a:bodyPr/>
        <a:lstStyle/>
        <a:p>
          <a:endParaRPr lang="en-GB"/>
        </a:p>
      </dgm:t>
    </dgm:pt>
    <dgm:pt modelId="{863FFFC6-229D-437E-A7B5-A0A8C8DA39B3}">
      <dgm:prSet/>
      <dgm:spPr>
        <a:solidFill>
          <a:srgbClr val="00B050">
            <a:alpha val="20000"/>
          </a:srgbClr>
        </a:solidFill>
      </dgm:spPr>
      <dgm:t>
        <a:bodyPr/>
        <a:lstStyle/>
        <a:p>
          <a:r>
            <a:rPr lang="en-US" b="1" dirty="0">
              <a:latin typeface="Book Antiqua" panose="02040602050305030304" pitchFamily="18" charset="0"/>
            </a:rPr>
            <a:t>&gt; 1.9 Million</a:t>
          </a:r>
          <a:endParaRPr lang="en-GB" b="1" dirty="0">
            <a:latin typeface="Book Antiqua" panose="02040602050305030304" pitchFamily="18" charset="0"/>
          </a:endParaRPr>
        </a:p>
      </dgm:t>
    </dgm:pt>
    <dgm:pt modelId="{5EBB28DE-48D1-474C-8410-09EF904AD101}" type="parTrans" cxnId="{094FEF43-9655-4538-94A2-93E50500301F}">
      <dgm:prSet/>
      <dgm:spPr/>
      <dgm:t>
        <a:bodyPr/>
        <a:lstStyle/>
        <a:p>
          <a:endParaRPr lang="en-GB"/>
        </a:p>
      </dgm:t>
    </dgm:pt>
    <dgm:pt modelId="{6A25EA85-D473-4E7D-9DB1-4661A932A2D3}" type="sibTrans" cxnId="{094FEF43-9655-4538-94A2-93E50500301F}">
      <dgm:prSet/>
      <dgm:spPr/>
      <dgm:t>
        <a:bodyPr/>
        <a:lstStyle/>
        <a:p>
          <a:endParaRPr lang="en-GB"/>
        </a:p>
      </dgm:t>
    </dgm:pt>
    <dgm:pt modelId="{37DEB703-073B-47AA-80A8-86CBC7DD4FA9}" type="pres">
      <dgm:prSet presAssocID="{C73DB656-27FC-4C96-9DE9-9E4C223D7B3F}" presName="Name0" presStyleCnt="0">
        <dgm:presLayoutVars>
          <dgm:dir/>
          <dgm:animLvl val="lvl"/>
          <dgm:resizeHandles val="exact"/>
        </dgm:presLayoutVars>
      </dgm:prSet>
      <dgm:spPr/>
    </dgm:pt>
    <dgm:pt modelId="{428AFB60-F144-4F83-A8D4-7F4323D2841A}" type="pres">
      <dgm:prSet presAssocID="{16795DE4-0939-42E9-825D-29AA012647FE}" presName="linNode" presStyleCnt="0"/>
      <dgm:spPr/>
    </dgm:pt>
    <dgm:pt modelId="{AEC99718-FD76-45DD-9A7F-3FA7C9AF1167}" type="pres">
      <dgm:prSet presAssocID="{16795DE4-0939-42E9-825D-29AA012647F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B017650-9520-498C-A237-D16D21FCF2A4}" type="pres">
      <dgm:prSet presAssocID="{16795DE4-0939-42E9-825D-29AA012647FE}" presName="descendantText" presStyleLbl="alignAccFollowNode1" presStyleIdx="0" presStyleCnt="2" custLinFactNeighborX="0" custLinFactNeighborY="0">
        <dgm:presLayoutVars>
          <dgm:bulletEnabled val="1"/>
        </dgm:presLayoutVars>
      </dgm:prSet>
      <dgm:spPr/>
    </dgm:pt>
    <dgm:pt modelId="{8557EB28-0352-4D91-BB90-B60E51FAD39D}" type="pres">
      <dgm:prSet presAssocID="{A2427AB6-76DF-4E8D-BA68-17BC56419D56}" presName="sp" presStyleCnt="0"/>
      <dgm:spPr/>
    </dgm:pt>
    <dgm:pt modelId="{6090C3AE-F7DB-46E4-BDDE-2A05485AFEB4}" type="pres">
      <dgm:prSet presAssocID="{EB3BBEBD-2269-4E8B-ACA2-22FF9FFA224A}" presName="linNode" presStyleCnt="0"/>
      <dgm:spPr/>
    </dgm:pt>
    <dgm:pt modelId="{582BF85E-6BF1-413A-A511-5437CFC7E79A}" type="pres">
      <dgm:prSet presAssocID="{EB3BBEBD-2269-4E8B-ACA2-22FF9FFA224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ADE56CE-509B-4636-A08F-5216134B7612}" type="pres">
      <dgm:prSet presAssocID="{EB3BBEBD-2269-4E8B-ACA2-22FF9FFA224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C759461-8EB2-4BE0-9A82-E1B3BA4CA548}" type="presOf" srcId="{A8E280A1-3F12-4A33-9776-071F800EBA60}" destId="{8B017650-9520-498C-A237-D16D21FCF2A4}" srcOrd="0" destOrd="0" presId="urn:microsoft.com/office/officeart/2005/8/layout/vList5"/>
    <dgm:cxn modelId="{094FEF43-9655-4538-94A2-93E50500301F}" srcId="{EB3BBEBD-2269-4E8B-ACA2-22FF9FFA224A}" destId="{863FFFC6-229D-437E-A7B5-A0A8C8DA39B3}" srcOrd="0" destOrd="0" parTransId="{5EBB28DE-48D1-474C-8410-09EF904AD101}" sibTransId="{6A25EA85-D473-4E7D-9DB1-4661A932A2D3}"/>
    <dgm:cxn modelId="{91F89047-C51A-4635-9850-E2A6FB58F66B}" type="presOf" srcId="{C73DB656-27FC-4C96-9DE9-9E4C223D7B3F}" destId="{37DEB703-073B-47AA-80A8-86CBC7DD4FA9}" srcOrd="0" destOrd="0" presId="urn:microsoft.com/office/officeart/2005/8/layout/vList5"/>
    <dgm:cxn modelId="{E57BC44B-ED62-415A-88DF-7B174149D958}" srcId="{C73DB656-27FC-4C96-9DE9-9E4C223D7B3F}" destId="{EB3BBEBD-2269-4E8B-ACA2-22FF9FFA224A}" srcOrd="1" destOrd="0" parTransId="{DA507E2A-F1FC-4B11-AE0A-24A941F8459D}" sibTransId="{49C318FA-46FC-4150-866C-2D2289C34FE5}"/>
    <dgm:cxn modelId="{CBF37278-33E4-47FC-9B49-CF344CD30F55}" srcId="{C73DB656-27FC-4C96-9DE9-9E4C223D7B3F}" destId="{16795DE4-0939-42E9-825D-29AA012647FE}" srcOrd="0" destOrd="0" parTransId="{B38419B8-C576-49BE-BCF3-F9888F6ED7A6}" sibTransId="{A2427AB6-76DF-4E8D-BA68-17BC56419D56}"/>
    <dgm:cxn modelId="{348BB292-B2A8-43FF-88CE-24035FF5501A}" type="presOf" srcId="{16795DE4-0939-42E9-825D-29AA012647FE}" destId="{AEC99718-FD76-45DD-9A7F-3FA7C9AF1167}" srcOrd="0" destOrd="0" presId="urn:microsoft.com/office/officeart/2005/8/layout/vList5"/>
    <dgm:cxn modelId="{8C0DD49E-B1F6-492E-BDFF-FF3A57FA2658}" srcId="{16795DE4-0939-42E9-825D-29AA012647FE}" destId="{A8E280A1-3F12-4A33-9776-071F800EBA60}" srcOrd="0" destOrd="0" parTransId="{78FF9C38-F171-4AF7-96A1-8E5FC3CCD1AF}" sibTransId="{690CC05B-F01B-4057-BB8D-CDE14C7CEF29}"/>
    <dgm:cxn modelId="{41DBC4DB-DF7E-471A-9866-25FF5187E4F6}" type="presOf" srcId="{EB3BBEBD-2269-4E8B-ACA2-22FF9FFA224A}" destId="{582BF85E-6BF1-413A-A511-5437CFC7E79A}" srcOrd="0" destOrd="0" presId="urn:microsoft.com/office/officeart/2005/8/layout/vList5"/>
    <dgm:cxn modelId="{7C5201DE-B1C3-4A9F-B293-B539CEBC548D}" type="presOf" srcId="{863FFFC6-229D-437E-A7B5-A0A8C8DA39B3}" destId="{DADE56CE-509B-4636-A08F-5216134B7612}" srcOrd="0" destOrd="0" presId="urn:microsoft.com/office/officeart/2005/8/layout/vList5"/>
    <dgm:cxn modelId="{8A3CE2CB-34BB-4711-AF66-6F0CDFC66F0E}" type="presParOf" srcId="{37DEB703-073B-47AA-80A8-86CBC7DD4FA9}" destId="{428AFB60-F144-4F83-A8D4-7F4323D2841A}" srcOrd="0" destOrd="0" presId="urn:microsoft.com/office/officeart/2005/8/layout/vList5"/>
    <dgm:cxn modelId="{62C4FB89-E61F-4785-B10C-4C3A49C25306}" type="presParOf" srcId="{428AFB60-F144-4F83-A8D4-7F4323D2841A}" destId="{AEC99718-FD76-45DD-9A7F-3FA7C9AF1167}" srcOrd="0" destOrd="0" presId="urn:microsoft.com/office/officeart/2005/8/layout/vList5"/>
    <dgm:cxn modelId="{7DE45EB0-69E1-4ACB-8CAF-3B7CA58B8A78}" type="presParOf" srcId="{428AFB60-F144-4F83-A8D4-7F4323D2841A}" destId="{8B017650-9520-498C-A237-D16D21FCF2A4}" srcOrd="1" destOrd="0" presId="urn:microsoft.com/office/officeart/2005/8/layout/vList5"/>
    <dgm:cxn modelId="{D99FC8AF-23F4-4281-8618-33E149D00E64}" type="presParOf" srcId="{37DEB703-073B-47AA-80A8-86CBC7DD4FA9}" destId="{8557EB28-0352-4D91-BB90-B60E51FAD39D}" srcOrd="1" destOrd="0" presId="urn:microsoft.com/office/officeart/2005/8/layout/vList5"/>
    <dgm:cxn modelId="{5B839FA0-7346-4D9F-BF87-966A3B000D7E}" type="presParOf" srcId="{37DEB703-073B-47AA-80A8-86CBC7DD4FA9}" destId="{6090C3AE-F7DB-46E4-BDDE-2A05485AFEB4}" srcOrd="2" destOrd="0" presId="urn:microsoft.com/office/officeart/2005/8/layout/vList5"/>
    <dgm:cxn modelId="{D1D224FF-E7A2-4C95-BE84-6A728D67122A}" type="presParOf" srcId="{6090C3AE-F7DB-46E4-BDDE-2A05485AFEB4}" destId="{582BF85E-6BF1-413A-A511-5437CFC7E79A}" srcOrd="0" destOrd="0" presId="urn:microsoft.com/office/officeart/2005/8/layout/vList5"/>
    <dgm:cxn modelId="{E4DF8D70-FD74-4D16-846F-07618A46AEDC}" type="presParOf" srcId="{6090C3AE-F7DB-46E4-BDDE-2A05485AFEB4}" destId="{DADE56CE-509B-4636-A08F-5216134B76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2E3744F-B9FC-4524-83E6-F8EA1E41585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49D2FFF2-57EB-462A-AD6B-0B3F34A6C81D}">
      <dgm:prSet custT="1"/>
      <dgm:spPr/>
      <dgm:t>
        <a:bodyPr/>
        <a:lstStyle/>
        <a:p>
          <a:r>
            <a:rPr lang="en-GB" sz="2400" b="1">
              <a:latin typeface="Book Antiqua" panose="02040602050305030304" pitchFamily="18" charset="0"/>
            </a:rPr>
            <a:t>COMPONENTS</a:t>
          </a:r>
        </a:p>
      </dgm:t>
    </dgm:pt>
    <dgm:pt modelId="{AFA57E06-83E9-4F18-AE94-C51642410ECE}" type="parTrans" cxnId="{BD1598FB-FD17-4BFB-9F5C-8A92228EE475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43A2E903-EE23-4C89-85A5-EB196E6E09ED}" type="sibTrans" cxnId="{BD1598FB-FD17-4BFB-9F5C-8A92228EE475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0CBAD321-0CAE-46D8-AE38-A6BA9BE75368}">
      <dgm:prSet custT="1"/>
      <dgm:spPr/>
      <dgm:t>
        <a:bodyPr/>
        <a:lstStyle/>
        <a:p>
          <a:r>
            <a:rPr lang="en-GB" sz="2000" b="1" dirty="0">
              <a:latin typeface="Book Antiqua" panose="02040602050305030304" pitchFamily="18" charset="0"/>
            </a:rPr>
            <a:t>Mobilizing</a:t>
          </a:r>
        </a:p>
      </dgm:t>
    </dgm:pt>
    <dgm:pt modelId="{12AA48C3-CB2C-43A5-83C4-3EEF8E5F3C13}" type="parTrans" cxnId="{6019CECE-A048-4B99-B9EA-77665524AC7E}">
      <dgm:prSet custT="1"/>
      <dgm:spPr/>
      <dgm:t>
        <a:bodyPr/>
        <a:lstStyle/>
        <a:p>
          <a:endParaRPr lang="en-GB" sz="1400">
            <a:latin typeface="Book Antiqua" panose="02040602050305030304" pitchFamily="18" charset="0"/>
          </a:endParaRPr>
        </a:p>
      </dgm:t>
    </dgm:pt>
    <dgm:pt modelId="{08F687F7-F73C-4C82-B25E-FB7D6B3FCB05}" type="sibTrans" cxnId="{6019CECE-A048-4B99-B9EA-77665524AC7E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AE6A3E5A-7CFA-4A4D-B0BF-81887C8B29D3}">
      <dgm:prSet custT="1"/>
      <dgm:spPr/>
      <dgm:t>
        <a:bodyPr/>
        <a:lstStyle/>
        <a:p>
          <a:r>
            <a:rPr lang="en-GB" sz="1800" dirty="0">
              <a:latin typeface="Book Antiqua" panose="02040602050305030304" pitchFamily="18" charset="0"/>
            </a:rPr>
            <a:t>Mass Group, Network, Partner Notification, Index Testing</a:t>
          </a:r>
        </a:p>
      </dgm:t>
    </dgm:pt>
    <dgm:pt modelId="{056AEF99-8FD3-46CE-95A8-A16A817692D4}" type="parTrans" cxnId="{EC778E24-BBA4-4747-B75F-75E7B267D9E3}">
      <dgm:prSet custT="1"/>
      <dgm:spPr/>
      <dgm:t>
        <a:bodyPr/>
        <a:lstStyle/>
        <a:p>
          <a:endParaRPr lang="en-GB" sz="1400">
            <a:latin typeface="Book Antiqua" panose="02040602050305030304" pitchFamily="18" charset="0"/>
          </a:endParaRPr>
        </a:p>
      </dgm:t>
    </dgm:pt>
    <dgm:pt modelId="{1AA58F88-C8DA-4338-AEB8-D740410941E2}" type="sibTrans" cxnId="{EC778E24-BBA4-4747-B75F-75E7B267D9E3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B93B7286-6708-49A7-B560-121C742F2EAE}">
      <dgm:prSet custT="1"/>
      <dgm:spPr/>
      <dgm:t>
        <a:bodyPr/>
        <a:lstStyle/>
        <a:p>
          <a:r>
            <a:rPr lang="en-GB" sz="2400" b="1" dirty="0">
              <a:latin typeface="Book Antiqua" panose="02040602050305030304" pitchFamily="18" charset="0"/>
            </a:rPr>
            <a:t>Testing</a:t>
          </a:r>
        </a:p>
      </dgm:t>
    </dgm:pt>
    <dgm:pt modelId="{E6F2AC4D-C36E-4C7C-BC2F-7042285DCE18}" type="parTrans" cxnId="{ACFD9FEB-9207-48EE-9274-D390A7F06D1C}">
      <dgm:prSet custT="1"/>
      <dgm:spPr/>
      <dgm:t>
        <a:bodyPr/>
        <a:lstStyle/>
        <a:p>
          <a:endParaRPr lang="en-GB" sz="1400">
            <a:latin typeface="Book Antiqua" panose="02040602050305030304" pitchFamily="18" charset="0"/>
          </a:endParaRPr>
        </a:p>
      </dgm:t>
    </dgm:pt>
    <dgm:pt modelId="{4FDE6905-15B2-4373-BAD8-E76CDB97F623}" type="sibTrans" cxnId="{ACFD9FEB-9207-48EE-9274-D390A7F06D1C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10BAB4D1-D6B0-462A-A916-1E1FA2B08E2E}">
      <dgm:prSet custT="1"/>
      <dgm:spPr/>
      <dgm:t>
        <a:bodyPr/>
        <a:lstStyle/>
        <a:p>
          <a:r>
            <a:rPr lang="en-GB" sz="1800" dirty="0">
              <a:latin typeface="Book Antiqua" panose="02040602050305030304" pitchFamily="18" charset="0"/>
            </a:rPr>
            <a:t>Health Facility, Non-Health Facility, Community, Self-Testing*</a:t>
          </a:r>
        </a:p>
      </dgm:t>
    </dgm:pt>
    <dgm:pt modelId="{5C50ACBE-2123-48BB-89E0-C43AAC3836BD}" type="parTrans" cxnId="{D3560C1D-CCD1-4B90-A4AF-952EC6211C00}">
      <dgm:prSet custT="1"/>
      <dgm:spPr/>
      <dgm:t>
        <a:bodyPr/>
        <a:lstStyle/>
        <a:p>
          <a:endParaRPr lang="en-GB" sz="1400">
            <a:latin typeface="Book Antiqua" panose="02040602050305030304" pitchFamily="18" charset="0"/>
          </a:endParaRPr>
        </a:p>
      </dgm:t>
    </dgm:pt>
    <dgm:pt modelId="{8D495B08-3246-4EB2-A446-6B92B00093AB}" type="sibTrans" cxnId="{D3560C1D-CCD1-4B90-A4AF-952EC6211C00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4F059231-A490-44F7-A25C-47194DAA0E01}">
      <dgm:prSet custT="1"/>
      <dgm:spPr/>
      <dgm:t>
        <a:bodyPr/>
        <a:lstStyle/>
        <a:p>
          <a:r>
            <a:rPr lang="en-GB" sz="2400" b="1" dirty="0">
              <a:latin typeface="Book Antiqua" panose="02040602050305030304" pitchFamily="18" charset="0"/>
            </a:rPr>
            <a:t>Linking</a:t>
          </a:r>
        </a:p>
      </dgm:t>
    </dgm:pt>
    <dgm:pt modelId="{256B7B7F-D68B-4846-8524-1374B68D9D3E}" type="parTrans" cxnId="{D0B3BD98-1136-45B3-AA01-99F600FB52A3}">
      <dgm:prSet custT="1"/>
      <dgm:spPr/>
      <dgm:t>
        <a:bodyPr/>
        <a:lstStyle/>
        <a:p>
          <a:endParaRPr lang="en-GB" sz="1400">
            <a:latin typeface="Book Antiqua" panose="02040602050305030304" pitchFamily="18" charset="0"/>
          </a:endParaRPr>
        </a:p>
      </dgm:t>
    </dgm:pt>
    <dgm:pt modelId="{D8462B6A-A416-4EEA-BCB7-385B54DE01C3}" type="sibTrans" cxnId="{D0B3BD98-1136-45B3-AA01-99F600FB52A3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FBF84D1B-C1E1-46BA-89CF-18BA1CAD8F84}">
      <dgm:prSet custT="1"/>
      <dgm:spPr/>
      <dgm:t>
        <a:bodyPr/>
        <a:lstStyle/>
        <a:p>
          <a:r>
            <a:rPr lang="en-GB" sz="1800" dirty="0">
              <a:latin typeface="Book Antiqua" panose="02040602050305030304" pitchFamily="18" charset="0"/>
            </a:rPr>
            <a:t>Referral, Accompanying, Same-day ART, Tracing</a:t>
          </a:r>
        </a:p>
      </dgm:t>
    </dgm:pt>
    <dgm:pt modelId="{42A5B2A4-261F-4C6B-990D-1C523EC51090}" type="parTrans" cxnId="{80B43F9D-6E94-4D33-ACC2-A527E515F1C5}">
      <dgm:prSet custT="1"/>
      <dgm:spPr/>
      <dgm:t>
        <a:bodyPr/>
        <a:lstStyle/>
        <a:p>
          <a:endParaRPr lang="en-GB" sz="1400">
            <a:latin typeface="Book Antiqua" panose="02040602050305030304" pitchFamily="18" charset="0"/>
          </a:endParaRPr>
        </a:p>
      </dgm:t>
    </dgm:pt>
    <dgm:pt modelId="{C3C26CC9-4CC9-408A-8FAA-CD5143E93492}" type="sibTrans" cxnId="{80B43F9D-6E94-4D33-ACC2-A527E515F1C5}">
      <dgm:prSet/>
      <dgm:spPr/>
      <dgm:t>
        <a:bodyPr/>
        <a:lstStyle/>
        <a:p>
          <a:endParaRPr lang="en-GB" sz="5400">
            <a:latin typeface="Book Antiqua" panose="02040602050305030304" pitchFamily="18" charset="0"/>
          </a:endParaRPr>
        </a:p>
      </dgm:t>
    </dgm:pt>
    <dgm:pt modelId="{06BF0B42-6BC8-4082-85F4-CF11B4D66E74}" type="pres">
      <dgm:prSet presAssocID="{02E3744F-B9FC-4524-83E6-F8EA1E41585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C06217-8F0B-4001-B6A9-5A134A296777}" type="pres">
      <dgm:prSet presAssocID="{49D2FFF2-57EB-462A-AD6B-0B3F34A6C81D}" presName="vertOne" presStyleCnt="0"/>
      <dgm:spPr/>
    </dgm:pt>
    <dgm:pt modelId="{BE0DB775-940C-4FAA-BD74-9EDBF5DC9830}" type="pres">
      <dgm:prSet presAssocID="{49D2FFF2-57EB-462A-AD6B-0B3F34A6C81D}" presName="txOne" presStyleLbl="node0" presStyleIdx="0" presStyleCnt="1" custScaleY="32869">
        <dgm:presLayoutVars>
          <dgm:chPref val="3"/>
        </dgm:presLayoutVars>
      </dgm:prSet>
      <dgm:spPr/>
    </dgm:pt>
    <dgm:pt modelId="{51086887-E11C-4E6A-8859-15DE2BD44F62}" type="pres">
      <dgm:prSet presAssocID="{49D2FFF2-57EB-462A-AD6B-0B3F34A6C81D}" presName="parTransOne" presStyleCnt="0"/>
      <dgm:spPr/>
    </dgm:pt>
    <dgm:pt modelId="{C7E5F349-0C06-49CD-B14B-CAA91E94EE78}" type="pres">
      <dgm:prSet presAssocID="{49D2FFF2-57EB-462A-AD6B-0B3F34A6C81D}" presName="horzOne" presStyleCnt="0"/>
      <dgm:spPr/>
    </dgm:pt>
    <dgm:pt modelId="{9242422B-D36E-4D71-A47D-7A46E47A4A83}" type="pres">
      <dgm:prSet presAssocID="{0CBAD321-0CAE-46D8-AE38-A6BA9BE75368}" presName="vertTwo" presStyleCnt="0"/>
      <dgm:spPr/>
    </dgm:pt>
    <dgm:pt modelId="{122D4936-86EE-489C-A1F6-37EFAD263ACD}" type="pres">
      <dgm:prSet presAssocID="{0CBAD321-0CAE-46D8-AE38-A6BA9BE75368}" presName="txTwo" presStyleLbl="node2" presStyleIdx="0" presStyleCnt="3" custScaleY="50100" custLinFactNeighborX="-114" custLinFactNeighborY="-16225">
        <dgm:presLayoutVars>
          <dgm:chPref val="3"/>
        </dgm:presLayoutVars>
      </dgm:prSet>
      <dgm:spPr/>
    </dgm:pt>
    <dgm:pt modelId="{243EBB4D-31A1-4A47-98E7-83EF9BADAF0E}" type="pres">
      <dgm:prSet presAssocID="{0CBAD321-0CAE-46D8-AE38-A6BA9BE75368}" presName="parTransTwo" presStyleCnt="0"/>
      <dgm:spPr/>
    </dgm:pt>
    <dgm:pt modelId="{611D30DE-97EA-49E3-BBF2-F76B575DC036}" type="pres">
      <dgm:prSet presAssocID="{0CBAD321-0CAE-46D8-AE38-A6BA9BE75368}" presName="horzTwo" presStyleCnt="0"/>
      <dgm:spPr/>
    </dgm:pt>
    <dgm:pt modelId="{DEAFD287-FBF2-4DB0-B77D-E9DAC25A890E}" type="pres">
      <dgm:prSet presAssocID="{AE6A3E5A-7CFA-4A4D-B0BF-81887C8B29D3}" presName="vertThree" presStyleCnt="0"/>
      <dgm:spPr/>
    </dgm:pt>
    <dgm:pt modelId="{D1A0133B-C91C-413B-9E12-43D6D3B469AB}" type="pres">
      <dgm:prSet presAssocID="{AE6A3E5A-7CFA-4A4D-B0BF-81887C8B29D3}" presName="txThree" presStyleLbl="node3" presStyleIdx="0" presStyleCnt="3">
        <dgm:presLayoutVars>
          <dgm:chPref val="3"/>
        </dgm:presLayoutVars>
      </dgm:prSet>
      <dgm:spPr/>
    </dgm:pt>
    <dgm:pt modelId="{276E68BC-4A9F-4D27-84B7-7381EBD2996B}" type="pres">
      <dgm:prSet presAssocID="{AE6A3E5A-7CFA-4A4D-B0BF-81887C8B29D3}" presName="horzThree" presStyleCnt="0"/>
      <dgm:spPr/>
    </dgm:pt>
    <dgm:pt modelId="{5DE68BCA-E7CD-496C-B6F9-116D1926B996}" type="pres">
      <dgm:prSet presAssocID="{08F687F7-F73C-4C82-B25E-FB7D6B3FCB05}" presName="sibSpaceTwo" presStyleCnt="0"/>
      <dgm:spPr/>
    </dgm:pt>
    <dgm:pt modelId="{21D94DE7-BECA-4151-9887-DAC9378297A5}" type="pres">
      <dgm:prSet presAssocID="{B93B7286-6708-49A7-B560-121C742F2EAE}" presName="vertTwo" presStyleCnt="0"/>
      <dgm:spPr/>
    </dgm:pt>
    <dgm:pt modelId="{20CCF82C-A070-4C76-97D2-8501D37B5DF8}" type="pres">
      <dgm:prSet presAssocID="{B93B7286-6708-49A7-B560-121C742F2EAE}" presName="txTwo" presStyleLbl="node2" presStyleIdx="1" presStyleCnt="3" custScaleY="50100" custLinFactNeighborX="-114" custLinFactNeighborY="-16225">
        <dgm:presLayoutVars>
          <dgm:chPref val="3"/>
        </dgm:presLayoutVars>
      </dgm:prSet>
      <dgm:spPr/>
    </dgm:pt>
    <dgm:pt modelId="{B5D459C9-809C-4333-AF2E-C1F62D2DF934}" type="pres">
      <dgm:prSet presAssocID="{B93B7286-6708-49A7-B560-121C742F2EAE}" presName="parTransTwo" presStyleCnt="0"/>
      <dgm:spPr/>
    </dgm:pt>
    <dgm:pt modelId="{9CB6552A-F392-4DC7-AA0F-71DA688BFB0B}" type="pres">
      <dgm:prSet presAssocID="{B93B7286-6708-49A7-B560-121C742F2EAE}" presName="horzTwo" presStyleCnt="0"/>
      <dgm:spPr/>
    </dgm:pt>
    <dgm:pt modelId="{07AFB5CB-51B8-4869-BDB1-6FBC08C43F8E}" type="pres">
      <dgm:prSet presAssocID="{10BAB4D1-D6B0-462A-A916-1E1FA2B08E2E}" presName="vertThree" presStyleCnt="0"/>
      <dgm:spPr/>
    </dgm:pt>
    <dgm:pt modelId="{32FBC982-2E75-4F84-94D9-D9AE7C73F845}" type="pres">
      <dgm:prSet presAssocID="{10BAB4D1-D6B0-462A-A916-1E1FA2B08E2E}" presName="txThree" presStyleLbl="node3" presStyleIdx="1" presStyleCnt="3">
        <dgm:presLayoutVars>
          <dgm:chPref val="3"/>
        </dgm:presLayoutVars>
      </dgm:prSet>
      <dgm:spPr/>
    </dgm:pt>
    <dgm:pt modelId="{CB96F12A-FEC2-4393-8134-371E7CCD3B1B}" type="pres">
      <dgm:prSet presAssocID="{10BAB4D1-D6B0-462A-A916-1E1FA2B08E2E}" presName="horzThree" presStyleCnt="0"/>
      <dgm:spPr/>
    </dgm:pt>
    <dgm:pt modelId="{AACFB6E7-7429-4F91-9DA0-6233F2A78728}" type="pres">
      <dgm:prSet presAssocID="{4FDE6905-15B2-4373-BAD8-E76CDB97F623}" presName="sibSpaceTwo" presStyleCnt="0"/>
      <dgm:spPr/>
    </dgm:pt>
    <dgm:pt modelId="{A975C31C-8A3B-4892-82C1-BA19486E8688}" type="pres">
      <dgm:prSet presAssocID="{4F059231-A490-44F7-A25C-47194DAA0E01}" presName="vertTwo" presStyleCnt="0"/>
      <dgm:spPr/>
    </dgm:pt>
    <dgm:pt modelId="{1CC45048-4F9F-44D0-A750-F86210216D37}" type="pres">
      <dgm:prSet presAssocID="{4F059231-A490-44F7-A25C-47194DAA0E01}" presName="txTwo" presStyleLbl="node2" presStyleIdx="2" presStyleCnt="3" custScaleY="50100">
        <dgm:presLayoutVars>
          <dgm:chPref val="3"/>
        </dgm:presLayoutVars>
      </dgm:prSet>
      <dgm:spPr/>
    </dgm:pt>
    <dgm:pt modelId="{94EB536B-16F9-4C2C-BB1E-4FFEE63B4AEF}" type="pres">
      <dgm:prSet presAssocID="{4F059231-A490-44F7-A25C-47194DAA0E01}" presName="parTransTwo" presStyleCnt="0"/>
      <dgm:spPr/>
    </dgm:pt>
    <dgm:pt modelId="{10B174D7-3042-4138-A43E-9AE5709BDD8C}" type="pres">
      <dgm:prSet presAssocID="{4F059231-A490-44F7-A25C-47194DAA0E01}" presName="horzTwo" presStyleCnt="0"/>
      <dgm:spPr/>
    </dgm:pt>
    <dgm:pt modelId="{5D476C72-ACA3-4685-B4DE-11B4F2F88A04}" type="pres">
      <dgm:prSet presAssocID="{FBF84D1B-C1E1-46BA-89CF-18BA1CAD8F84}" presName="vertThree" presStyleCnt="0"/>
      <dgm:spPr/>
    </dgm:pt>
    <dgm:pt modelId="{6AFFBA26-9981-4F3E-A726-550D40AABFCC}" type="pres">
      <dgm:prSet presAssocID="{FBF84D1B-C1E1-46BA-89CF-18BA1CAD8F84}" presName="txThree" presStyleLbl="node3" presStyleIdx="2" presStyleCnt="3">
        <dgm:presLayoutVars>
          <dgm:chPref val="3"/>
        </dgm:presLayoutVars>
      </dgm:prSet>
      <dgm:spPr/>
    </dgm:pt>
    <dgm:pt modelId="{E68B7F38-7B18-412B-84C1-2B47D8C44EB9}" type="pres">
      <dgm:prSet presAssocID="{FBF84D1B-C1E1-46BA-89CF-18BA1CAD8F84}" presName="horzThree" presStyleCnt="0"/>
      <dgm:spPr/>
    </dgm:pt>
  </dgm:ptLst>
  <dgm:cxnLst>
    <dgm:cxn modelId="{628D1609-3D8B-4F25-BBD5-9F65E75B945D}" type="presOf" srcId="{02E3744F-B9FC-4524-83E6-F8EA1E415855}" destId="{06BF0B42-6BC8-4082-85F4-CF11B4D66E74}" srcOrd="0" destOrd="0" presId="urn:microsoft.com/office/officeart/2005/8/layout/hierarchy4"/>
    <dgm:cxn modelId="{8E030B19-2D14-4594-9138-716BD210B7BF}" type="presOf" srcId="{4F059231-A490-44F7-A25C-47194DAA0E01}" destId="{1CC45048-4F9F-44D0-A750-F86210216D37}" srcOrd="0" destOrd="0" presId="urn:microsoft.com/office/officeart/2005/8/layout/hierarchy4"/>
    <dgm:cxn modelId="{D3560C1D-CCD1-4B90-A4AF-952EC6211C00}" srcId="{B93B7286-6708-49A7-B560-121C742F2EAE}" destId="{10BAB4D1-D6B0-462A-A916-1E1FA2B08E2E}" srcOrd="0" destOrd="0" parTransId="{5C50ACBE-2123-48BB-89E0-C43AAC3836BD}" sibTransId="{8D495B08-3246-4EB2-A446-6B92B00093AB}"/>
    <dgm:cxn modelId="{EC778E24-BBA4-4747-B75F-75E7B267D9E3}" srcId="{0CBAD321-0CAE-46D8-AE38-A6BA9BE75368}" destId="{AE6A3E5A-7CFA-4A4D-B0BF-81887C8B29D3}" srcOrd="0" destOrd="0" parTransId="{056AEF99-8FD3-46CE-95A8-A16A817692D4}" sibTransId="{1AA58F88-C8DA-4338-AEB8-D740410941E2}"/>
    <dgm:cxn modelId="{DED7E338-F899-4C5E-A611-F177C67EC1B8}" type="presOf" srcId="{FBF84D1B-C1E1-46BA-89CF-18BA1CAD8F84}" destId="{6AFFBA26-9981-4F3E-A726-550D40AABFCC}" srcOrd="0" destOrd="0" presId="urn:microsoft.com/office/officeart/2005/8/layout/hierarchy4"/>
    <dgm:cxn modelId="{0C586D69-B24E-43C8-8C5E-56145186CCD9}" type="presOf" srcId="{10BAB4D1-D6B0-462A-A916-1E1FA2B08E2E}" destId="{32FBC982-2E75-4F84-94D9-D9AE7C73F845}" srcOrd="0" destOrd="0" presId="urn:microsoft.com/office/officeart/2005/8/layout/hierarchy4"/>
    <dgm:cxn modelId="{F378D76F-5384-41F8-A8F5-8C2A608BF51B}" type="presOf" srcId="{B93B7286-6708-49A7-B560-121C742F2EAE}" destId="{20CCF82C-A070-4C76-97D2-8501D37B5DF8}" srcOrd="0" destOrd="0" presId="urn:microsoft.com/office/officeart/2005/8/layout/hierarchy4"/>
    <dgm:cxn modelId="{4069E48B-FBDB-4AD9-B035-A0823059C98C}" type="presOf" srcId="{49D2FFF2-57EB-462A-AD6B-0B3F34A6C81D}" destId="{BE0DB775-940C-4FAA-BD74-9EDBF5DC9830}" srcOrd="0" destOrd="0" presId="urn:microsoft.com/office/officeart/2005/8/layout/hierarchy4"/>
    <dgm:cxn modelId="{D0B3BD98-1136-45B3-AA01-99F600FB52A3}" srcId="{49D2FFF2-57EB-462A-AD6B-0B3F34A6C81D}" destId="{4F059231-A490-44F7-A25C-47194DAA0E01}" srcOrd="2" destOrd="0" parTransId="{256B7B7F-D68B-4846-8524-1374B68D9D3E}" sibTransId="{D8462B6A-A416-4EEA-BCB7-385B54DE01C3}"/>
    <dgm:cxn modelId="{80B43F9D-6E94-4D33-ACC2-A527E515F1C5}" srcId="{4F059231-A490-44F7-A25C-47194DAA0E01}" destId="{FBF84D1B-C1E1-46BA-89CF-18BA1CAD8F84}" srcOrd="0" destOrd="0" parTransId="{42A5B2A4-261F-4C6B-990D-1C523EC51090}" sibTransId="{C3C26CC9-4CC9-408A-8FAA-CD5143E93492}"/>
    <dgm:cxn modelId="{E50E18AA-2A6E-4272-B8F7-A0E2D48B79B6}" type="presOf" srcId="{0CBAD321-0CAE-46D8-AE38-A6BA9BE75368}" destId="{122D4936-86EE-489C-A1F6-37EFAD263ACD}" srcOrd="0" destOrd="0" presId="urn:microsoft.com/office/officeart/2005/8/layout/hierarchy4"/>
    <dgm:cxn modelId="{6019CECE-A048-4B99-B9EA-77665524AC7E}" srcId="{49D2FFF2-57EB-462A-AD6B-0B3F34A6C81D}" destId="{0CBAD321-0CAE-46D8-AE38-A6BA9BE75368}" srcOrd="0" destOrd="0" parTransId="{12AA48C3-CB2C-43A5-83C4-3EEF8E5F3C13}" sibTransId="{08F687F7-F73C-4C82-B25E-FB7D6B3FCB05}"/>
    <dgm:cxn modelId="{ACFD9FEB-9207-48EE-9274-D390A7F06D1C}" srcId="{49D2FFF2-57EB-462A-AD6B-0B3F34A6C81D}" destId="{B93B7286-6708-49A7-B560-121C742F2EAE}" srcOrd="1" destOrd="0" parTransId="{E6F2AC4D-C36E-4C7C-BC2F-7042285DCE18}" sibTransId="{4FDE6905-15B2-4373-BAD8-E76CDB97F623}"/>
    <dgm:cxn modelId="{0E84F9F2-42BD-4B6B-81C4-570360AA0024}" type="presOf" srcId="{AE6A3E5A-7CFA-4A4D-B0BF-81887C8B29D3}" destId="{D1A0133B-C91C-413B-9E12-43D6D3B469AB}" srcOrd="0" destOrd="0" presId="urn:microsoft.com/office/officeart/2005/8/layout/hierarchy4"/>
    <dgm:cxn modelId="{BD1598FB-FD17-4BFB-9F5C-8A92228EE475}" srcId="{02E3744F-B9FC-4524-83E6-F8EA1E415855}" destId="{49D2FFF2-57EB-462A-AD6B-0B3F34A6C81D}" srcOrd="0" destOrd="0" parTransId="{AFA57E06-83E9-4F18-AE94-C51642410ECE}" sibTransId="{43A2E903-EE23-4C89-85A5-EB196E6E09ED}"/>
    <dgm:cxn modelId="{94054B1B-37E0-4307-BA39-E65E3555E30D}" type="presParOf" srcId="{06BF0B42-6BC8-4082-85F4-CF11B4D66E74}" destId="{59C06217-8F0B-4001-B6A9-5A134A296777}" srcOrd="0" destOrd="0" presId="urn:microsoft.com/office/officeart/2005/8/layout/hierarchy4"/>
    <dgm:cxn modelId="{8C82B12E-6440-4AAC-82E4-7E818E5D5670}" type="presParOf" srcId="{59C06217-8F0B-4001-B6A9-5A134A296777}" destId="{BE0DB775-940C-4FAA-BD74-9EDBF5DC9830}" srcOrd="0" destOrd="0" presId="urn:microsoft.com/office/officeart/2005/8/layout/hierarchy4"/>
    <dgm:cxn modelId="{75E8F01F-596D-4347-8A04-1540FB7F18BC}" type="presParOf" srcId="{59C06217-8F0B-4001-B6A9-5A134A296777}" destId="{51086887-E11C-4E6A-8859-15DE2BD44F62}" srcOrd="1" destOrd="0" presId="urn:microsoft.com/office/officeart/2005/8/layout/hierarchy4"/>
    <dgm:cxn modelId="{68BB7AF1-C990-49FC-A84F-2D0E193B14A6}" type="presParOf" srcId="{59C06217-8F0B-4001-B6A9-5A134A296777}" destId="{C7E5F349-0C06-49CD-B14B-CAA91E94EE78}" srcOrd="2" destOrd="0" presId="urn:microsoft.com/office/officeart/2005/8/layout/hierarchy4"/>
    <dgm:cxn modelId="{906BCEF4-CBBC-4DB1-B23E-6983EC328B8E}" type="presParOf" srcId="{C7E5F349-0C06-49CD-B14B-CAA91E94EE78}" destId="{9242422B-D36E-4D71-A47D-7A46E47A4A83}" srcOrd="0" destOrd="0" presId="urn:microsoft.com/office/officeart/2005/8/layout/hierarchy4"/>
    <dgm:cxn modelId="{7237CC91-B137-43DD-96E7-93D362E2F0F0}" type="presParOf" srcId="{9242422B-D36E-4D71-A47D-7A46E47A4A83}" destId="{122D4936-86EE-489C-A1F6-37EFAD263ACD}" srcOrd="0" destOrd="0" presId="urn:microsoft.com/office/officeart/2005/8/layout/hierarchy4"/>
    <dgm:cxn modelId="{4221C140-E102-46D3-A55D-FF6BC2F61548}" type="presParOf" srcId="{9242422B-D36E-4D71-A47D-7A46E47A4A83}" destId="{243EBB4D-31A1-4A47-98E7-83EF9BADAF0E}" srcOrd="1" destOrd="0" presId="urn:microsoft.com/office/officeart/2005/8/layout/hierarchy4"/>
    <dgm:cxn modelId="{78FD939B-666E-419F-90E3-11F0BF61363F}" type="presParOf" srcId="{9242422B-D36E-4D71-A47D-7A46E47A4A83}" destId="{611D30DE-97EA-49E3-BBF2-F76B575DC036}" srcOrd="2" destOrd="0" presId="urn:microsoft.com/office/officeart/2005/8/layout/hierarchy4"/>
    <dgm:cxn modelId="{B4E91072-9D7F-4073-816B-B43C797E4137}" type="presParOf" srcId="{611D30DE-97EA-49E3-BBF2-F76B575DC036}" destId="{DEAFD287-FBF2-4DB0-B77D-E9DAC25A890E}" srcOrd="0" destOrd="0" presId="urn:microsoft.com/office/officeart/2005/8/layout/hierarchy4"/>
    <dgm:cxn modelId="{4A6265F3-957C-4875-926A-6C2AE9B4696D}" type="presParOf" srcId="{DEAFD287-FBF2-4DB0-B77D-E9DAC25A890E}" destId="{D1A0133B-C91C-413B-9E12-43D6D3B469AB}" srcOrd="0" destOrd="0" presId="urn:microsoft.com/office/officeart/2005/8/layout/hierarchy4"/>
    <dgm:cxn modelId="{63700F8E-C0FE-4DFE-9882-E941009C2BB2}" type="presParOf" srcId="{DEAFD287-FBF2-4DB0-B77D-E9DAC25A890E}" destId="{276E68BC-4A9F-4D27-84B7-7381EBD2996B}" srcOrd="1" destOrd="0" presId="urn:microsoft.com/office/officeart/2005/8/layout/hierarchy4"/>
    <dgm:cxn modelId="{BFD60678-74CF-404F-988E-EFC386CE572F}" type="presParOf" srcId="{C7E5F349-0C06-49CD-B14B-CAA91E94EE78}" destId="{5DE68BCA-E7CD-496C-B6F9-116D1926B996}" srcOrd="1" destOrd="0" presId="urn:microsoft.com/office/officeart/2005/8/layout/hierarchy4"/>
    <dgm:cxn modelId="{2FD7BD0E-3C7C-42FB-98BF-38F35424EDFB}" type="presParOf" srcId="{C7E5F349-0C06-49CD-B14B-CAA91E94EE78}" destId="{21D94DE7-BECA-4151-9887-DAC9378297A5}" srcOrd="2" destOrd="0" presId="urn:microsoft.com/office/officeart/2005/8/layout/hierarchy4"/>
    <dgm:cxn modelId="{5B617E43-04B5-4E1E-87AF-74C926AA3756}" type="presParOf" srcId="{21D94DE7-BECA-4151-9887-DAC9378297A5}" destId="{20CCF82C-A070-4C76-97D2-8501D37B5DF8}" srcOrd="0" destOrd="0" presId="urn:microsoft.com/office/officeart/2005/8/layout/hierarchy4"/>
    <dgm:cxn modelId="{2C43FCD0-312D-49A0-800A-559F7676A6F2}" type="presParOf" srcId="{21D94DE7-BECA-4151-9887-DAC9378297A5}" destId="{B5D459C9-809C-4333-AF2E-C1F62D2DF934}" srcOrd="1" destOrd="0" presId="urn:microsoft.com/office/officeart/2005/8/layout/hierarchy4"/>
    <dgm:cxn modelId="{37E35EA8-550D-4F4D-A8CF-BE18020EAE00}" type="presParOf" srcId="{21D94DE7-BECA-4151-9887-DAC9378297A5}" destId="{9CB6552A-F392-4DC7-AA0F-71DA688BFB0B}" srcOrd="2" destOrd="0" presId="urn:microsoft.com/office/officeart/2005/8/layout/hierarchy4"/>
    <dgm:cxn modelId="{0713404C-A81B-4119-86EE-E012F7EDD1B3}" type="presParOf" srcId="{9CB6552A-F392-4DC7-AA0F-71DA688BFB0B}" destId="{07AFB5CB-51B8-4869-BDB1-6FBC08C43F8E}" srcOrd="0" destOrd="0" presId="urn:microsoft.com/office/officeart/2005/8/layout/hierarchy4"/>
    <dgm:cxn modelId="{B476A96F-85B9-483A-B968-501C7B20CCAC}" type="presParOf" srcId="{07AFB5CB-51B8-4869-BDB1-6FBC08C43F8E}" destId="{32FBC982-2E75-4F84-94D9-D9AE7C73F845}" srcOrd="0" destOrd="0" presId="urn:microsoft.com/office/officeart/2005/8/layout/hierarchy4"/>
    <dgm:cxn modelId="{CABEE7CD-83CE-4791-BA37-DA056008B108}" type="presParOf" srcId="{07AFB5CB-51B8-4869-BDB1-6FBC08C43F8E}" destId="{CB96F12A-FEC2-4393-8134-371E7CCD3B1B}" srcOrd="1" destOrd="0" presId="urn:microsoft.com/office/officeart/2005/8/layout/hierarchy4"/>
    <dgm:cxn modelId="{E012077D-7FF2-46C8-A8DD-C7257E79DAB6}" type="presParOf" srcId="{C7E5F349-0C06-49CD-B14B-CAA91E94EE78}" destId="{AACFB6E7-7429-4F91-9DA0-6233F2A78728}" srcOrd="3" destOrd="0" presId="urn:microsoft.com/office/officeart/2005/8/layout/hierarchy4"/>
    <dgm:cxn modelId="{239271C6-ECBE-4F95-9947-B8CAE0B7B268}" type="presParOf" srcId="{C7E5F349-0C06-49CD-B14B-CAA91E94EE78}" destId="{A975C31C-8A3B-4892-82C1-BA19486E8688}" srcOrd="4" destOrd="0" presId="urn:microsoft.com/office/officeart/2005/8/layout/hierarchy4"/>
    <dgm:cxn modelId="{D2FCAD54-AA4B-405B-8A01-DCA27566D123}" type="presParOf" srcId="{A975C31C-8A3B-4892-82C1-BA19486E8688}" destId="{1CC45048-4F9F-44D0-A750-F86210216D37}" srcOrd="0" destOrd="0" presId="urn:microsoft.com/office/officeart/2005/8/layout/hierarchy4"/>
    <dgm:cxn modelId="{EA835F85-0D1A-4752-A8EC-2E31F3BD8F4D}" type="presParOf" srcId="{A975C31C-8A3B-4892-82C1-BA19486E8688}" destId="{94EB536B-16F9-4C2C-BB1E-4FFEE63B4AEF}" srcOrd="1" destOrd="0" presId="urn:microsoft.com/office/officeart/2005/8/layout/hierarchy4"/>
    <dgm:cxn modelId="{58636860-BC02-4A11-A41D-98C9E9EF253C}" type="presParOf" srcId="{A975C31C-8A3B-4892-82C1-BA19486E8688}" destId="{10B174D7-3042-4138-A43E-9AE5709BDD8C}" srcOrd="2" destOrd="0" presId="urn:microsoft.com/office/officeart/2005/8/layout/hierarchy4"/>
    <dgm:cxn modelId="{71328B0F-77E7-46AB-BDC7-475E79572DCD}" type="presParOf" srcId="{10B174D7-3042-4138-A43E-9AE5709BDD8C}" destId="{5D476C72-ACA3-4685-B4DE-11B4F2F88A04}" srcOrd="0" destOrd="0" presId="urn:microsoft.com/office/officeart/2005/8/layout/hierarchy4"/>
    <dgm:cxn modelId="{D161822E-EBCF-4762-9C87-6734850BC61C}" type="presParOf" srcId="{5D476C72-ACA3-4685-B4DE-11B4F2F88A04}" destId="{6AFFBA26-9981-4F3E-A726-550D40AABFCC}" srcOrd="0" destOrd="0" presId="urn:microsoft.com/office/officeart/2005/8/layout/hierarchy4"/>
    <dgm:cxn modelId="{2B41560B-C9D7-4D70-B5E8-F609BE31317A}" type="presParOf" srcId="{5D476C72-ACA3-4685-B4DE-11B4F2F88A04}" destId="{E68B7F38-7B18-412B-84C1-2B47D8C44EB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595510-1188-4826-8F26-7252F4A2EE0C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29A0E2B-062E-4A6F-9332-D634C238407D}">
      <dgm:prSet custT="1"/>
      <dgm:spPr/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</dgm:t>
    </dgm:pt>
    <dgm:pt modelId="{FDAA3EF2-785E-4EAF-AD5C-69815A00E782}" type="parTrans" cxnId="{ED8A65BD-EDFF-49CC-99EF-788819AE6D2A}">
      <dgm:prSet/>
      <dgm:spPr/>
      <dgm:t>
        <a:bodyPr/>
        <a:lstStyle/>
        <a:p>
          <a:endParaRPr lang="en-GB"/>
        </a:p>
      </dgm:t>
    </dgm:pt>
    <dgm:pt modelId="{F3AF5051-6585-49B9-A622-8023D4B0F629}" type="sibTrans" cxnId="{ED8A65BD-EDFF-49CC-99EF-788819AE6D2A}">
      <dgm:prSet/>
      <dgm:spPr/>
      <dgm:t>
        <a:bodyPr/>
        <a:lstStyle/>
        <a:p>
          <a:endParaRPr lang="en-GB"/>
        </a:p>
      </dgm:t>
    </dgm:pt>
    <dgm:pt modelId="{4EDBBAAB-4059-4A3B-BA74-09374EBF28C1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Book Antiqua" panose="02040602050305030304" pitchFamily="18" charset="0"/>
            </a:rPr>
            <a:t>Where and how to access prevention or treatment  services</a:t>
          </a:r>
          <a:endParaRPr lang="en-GB" sz="20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0C53E91-F281-446B-B91E-C35A1714DA22}" type="parTrans" cxnId="{23E8498B-21F0-4257-9A5F-18043BB45C55}">
      <dgm:prSet/>
      <dgm:spPr/>
      <dgm:t>
        <a:bodyPr/>
        <a:lstStyle/>
        <a:p>
          <a:endParaRPr lang="en-GB"/>
        </a:p>
      </dgm:t>
    </dgm:pt>
    <dgm:pt modelId="{9D218E3B-C052-409C-9BBD-58C94D803D98}" type="sibTrans" cxnId="{23E8498B-21F0-4257-9A5F-18043BB45C55}">
      <dgm:prSet/>
      <dgm:spPr/>
      <dgm:t>
        <a:bodyPr/>
        <a:lstStyle/>
        <a:p>
          <a:endParaRPr lang="en-GB"/>
        </a:p>
      </dgm:t>
    </dgm:pt>
    <dgm:pt modelId="{2BE87920-46BA-485C-9BE4-8EE5F983174C}">
      <dgm:prSet custT="1"/>
      <dgm:spPr>
        <a:solidFill>
          <a:srgbClr val="3FE19B"/>
        </a:solidFill>
      </dgm:spPr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WHERE</a:t>
          </a:r>
        </a:p>
      </dgm:t>
    </dgm:pt>
    <dgm:pt modelId="{56D24220-3536-4180-9097-B636A5BE6511}" type="parTrans" cxnId="{24BC9177-5B67-4404-8A5F-5287182E49C7}">
      <dgm:prSet/>
      <dgm:spPr/>
      <dgm:t>
        <a:bodyPr/>
        <a:lstStyle/>
        <a:p>
          <a:endParaRPr lang="en-GB"/>
        </a:p>
      </dgm:t>
    </dgm:pt>
    <dgm:pt modelId="{1D3F84E4-0635-4081-8F20-53D42814401B}" type="sibTrans" cxnId="{24BC9177-5B67-4404-8A5F-5287182E49C7}">
      <dgm:prSet/>
      <dgm:spPr/>
      <dgm:t>
        <a:bodyPr/>
        <a:lstStyle/>
        <a:p>
          <a:endParaRPr lang="en-GB"/>
        </a:p>
      </dgm:t>
    </dgm:pt>
    <dgm:pt modelId="{E772A0AA-31AB-402B-AF13-C1CF52BC9525}">
      <dgm:prSet custT="1"/>
      <dgm:spPr>
        <a:solidFill>
          <a:srgbClr val="3FE19B"/>
        </a:solidFill>
      </dgm:spPr>
      <dgm:t>
        <a:bodyPr/>
        <a:lstStyle/>
        <a:p>
          <a:pPr algn="l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Community</a:t>
          </a:r>
        </a:p>
      </dgm:t>
    </dgm:pt>
    <dgm:pt modelId="{511528F2-3A02-433F-A5AF-E33FC323C8F6}" type="parTrans" cxnId="{26660D00-6B17-419C-A890-E98DF7EC1162}">
      <dgm:prSet/>
      <dgm:spPr/>
      <dgm:t>
        <a:bodyPr/>
        <a:lstStyle/>
        <a:p>
          <a:endParaRPr lang="en-GB"/>
        </a:p>
      </dgm:t>
    </dgm:pt>
    <dgm:pt modelId="{CC73AF8E-9779-45E9-898B-8F15F9FBD183}" type="sibTrans" cxnId="{26660D00-6B17-419C-A890-E98DF7EC1162}">
      <dgm:prSet/>
      <dgm:spPr/>
      <dgm:t>
        <a:bodyPr/>
        <a:lstStyle/>
        <a:p>
          <a:endParaRPr lang="en-GB"/>
        </a:p>
      </dgm:t>
    </dgm:pt>
    <dgm:pt modelId="{87BC104E-945C-4983-8FFA-A2C1C33829B5}">
      <dgm:prSet custT="1"/>
      <dgm:spPr>
        <a:solidFill>
          <a:srgbClr val="3FE19B"/>
        </a:solidFill>
      </dgm:spPr>
      <dgm:t>
        <a:bodyPr/>
        <a:lstStyle/>
        <a:p>
          <a:pPr algn="l"/>
          <a:endParaRPr lang="en-GB" sz="18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89721FD8-4F2D-4996-8623-CF4B046EF43D}" type="parTrans" cxnId="{B939A32B-9949-4842-8F26-8A253946E348}">
      <dgm:prSet/>
      <dgm:spPr/>
      <dgm:t>
        <a:bodyPr/>
        <a:lstStyle/>
        <a:p>
          <a:endParaRPr lang="en-GB"/>
        </a:p>
      </dgm:t>
    </dgm:pt>
    <dgm:pt modelId="{54057DA9-B6C0-4606-994D-B7D670E661BE}" type="sibTrans" cxnId="{B939A32B-9949-4842-8F26-8A253946E348}">
      <dgm:prSet/>
      <dgm:spPr/>
      <dgm:t>
        <a:bodyPr/>
        <a:lstStyle/>
        <a:p>
          <a:endParaRPr lang="en-GB"/>
        </a:p>
      </dgm:t>
    </dgm:pt>
    <dgm:pt modelId="{CAAD0C40-5ADA-4FF6-874B-A35FD335A72C}">
      <dgm:prSet custT="1"/>
      <dgm:spPr>
        <a:solidFill>
          <a:srgbClr val="67EF21"/>
        </a:solidFill>
      </dgm:spPr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</dgm:t>
    </dgm:pt>
    <dgm:pt modelId="{E7F7BB00-402F-4AF8-8C86-C39038A1854C}" type="parTrans" cxnId="{5621731C-502F-4C07-9F51-6CCC367C5AD1}">
      <dgm:prSet/>
      <dgm:spPr/>
      <dgm:t>
        <a:bodyPr/>
        <a:lstStyle/>
        <a:p>
          <a:endParaRPr lang="en-GB"/>
        </a:p>
      </dgm:t>
    </dgm:pt>
    <dgm:pt modelId="{ABF62CE5-EDFA-462F-AE1C-08159D4D2AF0}" type="sibTrans" cxnId="{5621731C-502F-4C07-9F51-6CCC367C5AD1}">
      <dgm:prSet/>
      <dgm:spPr/>
      <dgm:t>
        <a:bodyPr/>
        <a:lstStyle/>
        <a:p>
          <a:endParaRPr lang="en-GB"/>
        </a:p>
      </dgm:t>
    </dgm:pt>
    <dgm:pt modelId="{C8157DE6-6D50-484B-808C-F00D827A5E97}">
      <dgm:prSet custT="1"/>
      <dgm:spPr>
        <a:solidFill>
          <a:srgbClr val="67EF21"/>
        </a:solidFill>
      </dgm:spPr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Book Antiqua" panose="02040602050305030304" pitchFamily="18" charset="0"/>
            </a:rPr>
            <a:t>Concurrently or after HIV testing</a:t>
          </a:r>
          <a:endParaRPr lang="en-GB" sz="20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E5E4B7D-35BA-4A1A-8977-108AB53249DB}" type="parTrans" cxnId="{B9AEF278-3EC9-45EC-8908-4B676B1845A3}">
      <dgm:prSet/>
      <dgm:spPr/>
      <dgm:t>
        <a:bodyPr/>
        <a:lstStyle/>
        <a:p>
          <a:endParaRPr lang="en-GB"/>
        </a:p>
      </dgm:t>
    </dgm:pt>
    <dgm:pt modelId="{9F38E030-87FE-4E0C-98DF-A9E065301FA2}" type="sibTrans" cxnId="{B9AEF278-3EC9-45EC-8908-4B676B1845A3}">
      <dgm:prSet/>
      <dgm:spPr/>
      <dgm:t>
        <a:bodyPr/>
        <a:lstStyle/>
        <a:p>
          <a:endParaRPr lang="en-GB"/>
        </a:p>
      </dgm:t>
    </dgm:pt>
    <dgm:pt modelId="{38FB3775-0DA4-4268-B3AE-2C049F4CF07A}">
      <dgm:prSet custT="1"/>
      <dgm:spPr/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WHO</a:t>
          </a:r>
        </a:p>
      </dgm:t>
    </dgm:pt>
    <dgm:pt modelId="{B34CB927-DF51-4498-9018-E552381EB868}" type="parTrans" cxnId="{048C9870-A682-422F-804A-6764818DE0C0}">
      <dgm:prSet/>
      <dgm:spPr/>
      <dgm:t>
        <a:bodyPr/>
        <a:lstStyle/>
        <a:p>
          <a:endParaRPr lang="en-GB"/>
        </a:p>
      </dgm:t>
    </dgm:pt>
    <dgm:pt modelId="{B4DA55C5-06F4-4ED5-896C-FA9E8D44EEA8}" type="sibTrans" cxnId="{048C9870-A682-422F-804A-6764818DE0C0}">
      <dgm:prSet/>
      <dgm:spPr/>
      <dgm:t>
        <a:bodyPr/>
        <a:lstStyle/>
        <a:p>
          <a:endParaRPr lang="en-GB"/>
        </a:p>
      </dgm:t>
    </dgm:pt>
    <dgm:pt modelId="{0D03D531-E7F4-4005-997B-AF671EB66B00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Healthcare workers</a:t>
          </a:r>
        </a:p>
      </dgm:t>
    </dgm:pt>
    <dgm:pt modelId="{3E0EA6B0-23E5-4587-B4A1-8F8FBE527633}" type="parTrans" cxnId="{FCE0334E-7810-4953-87F3-441FE1453831}">
      <dgm:prSet/>
      <dgm:spPr/>
      <dgm:t>
        <a:bodyPr/>
        <a:lstStyle/>
        <a:p>
          <a:endParaRPr lang="en-GB"/>
        </a:p>
      </dgm:t>
    </dgm:pt>
    <dgm:pt modelId="{82213C33-006B-4B62-BECA-61559FD9740F}" type="sibTrans" cxnId="{FCE0334E-7810-4953-87F3-441FE1453831}">
      <dgm:prSet/>
      <dgm:spPr/>
      <dgm:t>
        <a:bodyPr/>
        <a:lstStyle/>
        <a:p>
          <a:endParaRPr lang="en-GB"/>
        </a:p>
      </dgm:t>
    </dgm:pt>
    <dgm:pt modelId="{58104605-8BEE-44C7-B754-0573E924468B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Book Antiqua" panose="02040602050305030304" pitchFamily="18" charset="0"/>
            </a:rPr>
            <a:t>Follow up over a defined </a:t>
          </a:r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period</a:t>
          </a:r>
        </a:p>
      </dgm:t>
    </dgm:pt>
    <dgm:pt modelId="{4A06D31D-ECF0-48C0-95CA-45997B071481}" type="parTrans" cxnId="{ACDB5CC4-0AC7-4E3F-A568-B1D8DC2BEBF6}">
      <dgm:prSet/>
      <dgm:spPr/>
      <dgm:t>
        <a:bodyPr/>
        <a:lstStyle/>
        <a:p>
          <a:endParaRPr lang="en-GB"/>
        </a:p>
      </dgm:t>
    </dgm:pt>
    <dgm:pt modelId="{71A6E83B-8FBC-43FE-862B-822B3D1442DA}" type="sibTrans" cxnId="{ACDB5CC4-0AC7-4E3F-A568-B1D8DC2BEBF6}">
      <dgm:prSet/>
      <dgm:spPr/>
      <dgm:t>
        <a:bodyPr/>
        <a:lstStyle/>
        <a:p>
          <a:endParaRPr lang="en-GB"/>
        </a:p>
      </dgm:t>
    </dgm:pt>
    <dgm:pt modelId="{94178845-5D1D-4DC5-8FA5-8E8CE7B3E55C}">
      <dgm:prSet custT="1"/>
      <dgm:spPr>
        <a:solidFill>
          <a:srgbClr val="3FE19B"/>
        </a:solidFill>
      </dgm:spPr>
      <dgm:t>
        <a:bodyPr/>
        <a:lstStyle/>
        <a:p>
          <a:pPr algn="l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Non-health &amp; Health facilities</a:t>
          </a:r>
        </a:p>
      </dgm:t>
    </dgm:pt>
    <dgm:pt modelId="{BDB35CF1-8348-4FB9-9A47-498DD207060A}" type="parTrans" cxnId="{052D0A1C-90BF-409A-A7B9-BC6526C41718}">
      <dgm:prSet/>
      <dgm:spPr/>
      <dgm:t>
        <a:bodyPr/>
        <a:lstStyle/>
        <a:p>
          <a:endParaRPr lang="en-GB"/>
        </a:p>
      </dgm:t>
    </dgm:pt>
    <dgm:pt modelId="{CC002D9F-DA95-4836-8328-6B0DBC374238}" type="sibTrans" cxnId="{052D0A1C-90BF-409A-A7B9-BC6526C41718}">
      <dgm:prSet/>
      <dgm:spPr/>
      <dgm:t>
        <a:bodyPr/>
        <a:lstStyle/>
        <a:p>
          <a:endParaRPr lang="en-GB"/>
        </a:p>
      </dgm:t>
    </dgm:pt>
    <dgm:pt modelId="{F8D4EA94-A1EF-4DE8-A96E-6ADCB70648AC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Home *TL</a:t>
          </a:r>
        </a:p>
      </dgm:t>
    </dgm:pt>
    <dgm:pt modelId="{F8F93D0C-5EB5-44FD-9E67-33D5520181CA}" type="parTrans" cxnId="{8F5AD0DB-8774-474D-AB74-C7A0C5C5638C}">
      <dgm:prSet/>
      <dgm:spPr/>
      <dgm:t>
        <a:bodyPr/>
        <a:lstStyle/>
        <a:p>
          <a:endParaRPr lang="en-GB"/>
        </a:p>
      </dgm:t>
    </dgm:pt>
    <dgm:pt modelId="{E5E20A5F-10B3-4865-AAF6-04571C4057B3}" type="sibTrans" cxnId="{8F5AD0DB-8774-474D-AB74-C7A0C5C5638C}">
      <dgm:prSet/>
      <dgm:spPr/>
      <dgm:t>
        <a:bodyPr/>
        <a:lstStyle/>
        <a:p>
          <a:endParaRPr lang="en-GB"/>
        </a:p>
      </dgm:t>
    </dgm:pt>
    <dgm:pt modelId="{0CD5AEFA-F9FF-4AB2-BA8E-264485B1AC67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Online, Media *M</a:t>
          </a:r>
        </a:p>
      </dgm:t>
    </dgm:pt>
    <dgm:pt modelId="{25455DD8-EDD5-4970-9B30-C3D1DD86F97A}" type="parTrans" cxnId="{09F337B1-21A9-486F-BFF1-B1EF6FED33E2}">
      <dgm:prSet/>
      <dgm:spPr/>
      <dgm:t>
        <a:bodyPr/>
        <a:lstStyle/>
        <a:p>
          <a:endParaRPr lang="en-GB"/>
        </a:p>
      </dgm:t>
    </dgm:pt>
    <dgm:pt modelId="{FC108481-C2EB-4E6B-849C-AD33BA785145}" type="sibTrans" cxnId="{09F337B1-21A9-486F-BFF1-B1EF6FED33E2}">
      <dgm:prSet/>
      <dgm:spPr/>
      <dgm:t>
        <a:bodyPr/>
        <a:lstStyle/>
        <a:p>
          <a:endParaRPr lang="en-GB"/>
        </a:p>
      </dgm:t>
    </dgm:pt>
    <dgm:pt modelId="{4CADF3ED-8E3A-4A4C-8839-2A3D9D31BBD5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Lay cadres</a:t>
          </a:r>
        </a:p>
      </dgm:t>
    </dgm:pt>
    <dgm:pt modelId="{8E5C2D9C-8433-4FEF-9209-AC7A6EA88950}" type="parTrans" cxnId="{DB7BAEAF-075E-472A-B9C2-216182AF735A}">
      <dgm:prSet/>
      <dgm:spPr/>
      <dgm:t>
        <a:bodyPr/>
        <a:lstStyle/>
        <a:p>
          <a:endParaRPr lang="en-GB"/>
        </a:p>
      </dgm:t>
    </dgm:pt>
    <dgm:pt modelId="{26414093-04FE-4224-B58C-75BEFBA2248B}" type="sibTrans" cxnId="{DB7BAEAF-075E-472A-B9C2-216182AF735A}">
      <dgm:prSet/>
      <dgm:spPr/>
      <dgm:t>
        <a:bodyPr/>
        <a:lstStyle/>
        <a:p>
          <a:endParaRPr lang="en-GB"/>
        </a:p>
      </dgm:t>
    </dgm:pt>
    <dgm:pt modelId="{DDFA9403-4994-47FD-B326-2FD08C8B462B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Peers</a:t>
          </a:r>
        </a:p>
      </dgm:t>
    </dgm:pt>
    <dgm:pt modelId="{1089C523-80EA-467C-A8E9-E25826468590}" type="parTrans" cxnId="{D946E0FC-702D-44A6-A315-720D2A5640EE}">
      <dgm:prSet/>
      <dgm:spPr/>
      <dgm:t>
        <a:bodyPr/>
        <a:lstStyle/>
        <a:p>
          <a:endParaRPr lang="en-GB"/>
        </a:p>
      </dgm:t>
    </dgm:pt>
    <dgm:pt modelId="{3DDE7605-E396-445D-9CE0-03A4F2F2942D}" type="sibTrans" cxnId="{D946E0FC-702D-44A6-A315-720D2A5640EE}">
      <dgm:prSet/>
      <dgm:spPr/>
      <dgm:t>
        <a:bodyPr/>
        <a:lstStyle/>
        <a:p>
          <a:endParaRPr lang="en-GB"/>
        </a:p>
      </dgm:t>
    </dgm:pt>
    <dgm:pt modelId="{2AE0A98B-CF53-464C-AC47-17D9125CFCBF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Clients/family members</a:t>
          </a:r>
          <a:endParaRPr lang="en-GB" sz="14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E1EE11AE-D803-4462-AF9C-8B40082C4A40}" type="parTrans" cxnId="{41F253AA-20B7-4283-9940-3185C2982F78}">
      <dgm:prSet/>
      <dgm:spPr/>
      <dgm:t>
        <a:bodyPr/>
        <a:lstStyle/>
        <a:p>
          <a:endParaRPr lang="en-GB"/>
        </a:p>
      </dgm:t>
    </dgm:pt>
    <dgm:pt modelId="{CCC1A957-0FC8-4DF9-9B03-5B009F6BAF87}" type="sibTrans" cxnId="{41F253AA-20B7-4283-9940-3185C2982F78}">
      <dgm:prSet/>
      <dgm:spPr/>
      <dgm:t>
        <a:bodyPr/>
        <a:lstStyle/>
        <a:p>
          <a:endParaRPr lang="en-GB"/>
        </a:p>
      </dgm:t>
    </dgm:pt>
    <dgm:pt modelId="{77DE28FD-3B38-4007-A2B9-CCF9A48D3B1E}" type="pres">
      <dgm:prSet presAssocID="{17595510-1188-4826-8F26-7252F4A2EE0C}" presName="matrix" presStyleCnt="0">
        <dgm:presLayoutVars>
          <dgm:chMax val="1"/>
          <dgm:dir/>
          <dgm:resizeHandles val="exact"/>
        </dgm:presLayoutVars>
      </dgm:prSet>
      <dgm:spPr/>
    </dgm:pt>
    <dgm:pt modelId="{97164DF0-4869-4338-8E75-D8A9992A1426}" type="pres">
      <dgm:prSet presAssocID="{17595510-1188-4826-8F26-7252F4A2EE0C}" presName="diamond" presStyleLbl="bgShp" presStyleIdx="0" presStyleCnt="1" custScaleY="79681" custLinFactNeighborX="-1800" custLinFactNeighborY="218"/>
      <dgm:spPr/>
    </dgm:pt>
    <dgm:pt modelId="{53F0512D-CA4A-4875-BEA1-0849988D6889}" type="pres">
      <dgm:prSet presAssocID="{17595510-1188-4826-8F26-7252F4A2EE0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854BAF-8908-49E4-B1F6-48AC46F15F14}" type="pres">
      <dgm:prSet presAssocID="{17595510-1188-4826-8F26-7252F4A2EE0C}" presName="quad2" presStyleLbl="node1" presStyleIdx="1" presStyleCnt="4" custLinFactNeighborX="1530">
        <dgm:presLayoutVars>
          <dgm:chMax val="0"/>
          <dgm:chPref val="0"/>
          <dgm:bulletEnabled val="1"/>
        </dgm:presLayoutVars>
      </dgm:prSet>
      <dgm:spPr/>
    </dgm:pt>
    <dgm:pt modelId="{2A6627C0-EC92-4B0F-A30E-8CFD60A49DD4}" type="pres">
      <dgm:prSet presAssocID="{17595510-1188-4826-8F26-7252F4A2EE0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A93D42-7D1F-4C8F-939F-A4BDA9795848}" type="pres">
      <dgm:prSet presAssocID="{17595510-1188-4826-8F26-7252F4A2EE0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660D00-6B17-419C-A890-E98DF7EC1162}" srcId="{2BE87920-46BA-485C-9BE4-8EE5F983174C}" destId="{E772A0AA-31AB-402B-AF13-C1CF52BC9525}" srcOrd="0" destOrd="0" parTransId="{511528F2-3A02-433F-A5AF-E33FC323C8F6}" sibTransId="{CC73AF8E-9779-45E9-898B-8F15F9FBD183}"/>
    <dgm:cxn modelId="{40456507-A83A-45EE-A309-5E9FC6C6E921}" type="presOf" srcId="{4EDBBAAB-4059-4A3B-BA74-09374EBF28C1}" destId="{53F0512D-CA4A-4875-BEA1-0849988D6889}" srcOrd="0" destOrd="1" presId="urn:microsoft.com/office/officeart/2005/8/layout/matrix3"/>
    <dgm:cxn modelId="{500B5A0B-6C44-4620-850F-09CD740D4267}" type="presOf" srcId="{17595510-1188-4826-8F26-7252F4A2EE0C}" destId="{77DE28FD-3B38-4007-A2B9-CCF9A48D3B1E}" srcOrd="0" destOrd="0" presId="urn:microsoft.com/office/officeart/2005/8/layout/matrix3"/>
    <dgm:cxn modelId="{4D9F170C-3124-4464-8539-695146C95D5F}" type="presOf" srcId="{0CD5AEFA-F9FF-4AB2-BA8E-264485B1AC67}" destId="{48854BAF-8908-49E4-B1F6-48AC46F15F14}" srcOrd="0" destOrd="4" presId="urn:microsoft.com/office/officeart/2005/8/layout/matrix3"/>
    <dgm:cxn modelId="{84D86718-FC5E-4634-88E3-139F7028CBD2}" type="presOf" srcId="{2BE87920-46BA-485C-9BE4-8EE5F983174C}" destId="{48854BAF-8908-49E4-B1F6-48AC46F15F14}" srcOrd="0" destOrd="0" presId="urn:microsoft.com/office/officeart/2005/8/layout/matrix3"/>
    <dgm:cxn modelId="{052D0A1C-90BF-409A-A7B9-BC6526C41718}" srcId="{2BE87920-46BA-485C-9BE4-8EE5F983174C}" destId="{94178845-5D1D-4DC5-8FA5-8E8CE7B3E55C}" srcOrd="1" destOrd="0" parTransId="{BDB35CF1-8348-4FB9-9A47-498DD207060A}" sibTransId="{CC002D9F-DA95-4836-8328-6B0DBC374238}"/>
    <dgm:cxn modelId="{5621731C-502F-4C07-9F51-6CCC367C5AD1}" srcId="{17595510-1188-4826-8F26-7252F4A2EE0C}" destId="{CAAD0C40-5ADA-4FF6-874B-A35FD335A72C}" srcOrd="2" destOrd="0" parTransId="{E7F7BB00-402F-4AF8-8C86-C39038A1854C}" sibTransId="{ABF62CE5-EDFA-462F-AE1C-08159D4D2AF0}"/>
    <dgm:cxn modelId="{B939A32B-9949-4842-8F26-8A253946E348}" srcId="{2BE87920-46BA-485C-9BE4-8EE5F983174C}" destId="{87BC104E-945C-4983-8FFA-A2C1C33829B5}" srcOrd="4" destOrd="0" parTransId="{89721FD8-4F2D-4996-8623-CF4B046EF43D}" sibTransId="{54057DA9-B6C0-4606-994D-B7D670E661BE}"/>
    <dgm:cxn modelId="{CDFC6D33-CEED-409C-89ED-CC5CB54CADE4}" type="presOf" srcId="{C8157DE6-6D50-484B-808C-F00D827A5E97}" destId="{2A6627C0-EC92-4B0F-A30E-8CFD60A49DD4}" srcOrd="0" destOrd="1" presId="urn:microsoft.com/office/officeart/2005/8/layout/matrix3"/>
    <dgm:cxn modelId="{72A1003A-EFDB-43E7-99D0-30B30D436CCC}" type="presOf" srcId="{0D03D531-E7F4-4005-997B-AF671EB66B00}" destId="{66A93D42-7D1F-4C8F-939F-A4BDA9795848}" srcOrd="0" destOrd="1" presId="urn:microsoft.com/office/officeart/2005/8/layout/matrix3"/>
    <dgm:cxn modelId="{8A33EC41-0923-484F-A597-EB72BF74B360}" type="presOf" srcId="{4CADF3ED-8E3A-4A4C-8839-2A3D9D31BBD5}" destId="{66A93D42-7D1F-4C8F-939F-A4BDA9795848}" srcOrd="0" destOrd="2" presId="urn:microsoft.com/office/officeart/2005/8/layout/matrix3"/>
    <dgm:cxn modelId="{5CFA9568-6540-4DD3-889B-DDAFADC75F3D}" type="presOf" srcId="{87BC104E-945C-4983-8FFA-A2C1C33829B5}" destId="{48854BAF-8908-49E4-B1F6-48AC46F15F14}" srcOrd="0" destOrd="5" presId="urn:microsoft.com/office/officeart/2005/8/layout/matrix3"/>
    <dgm:cxn modelId="{303FD148-DF2A-4662-B7F6-CCFAF42C0F1A}" type="presOf" srcId="{94178845-5D1D-4DC5-8FA5-8E8CE7B3E55C}" destId="{48854BAF-8908-49E4-B1F6-48AC46F15F14}" srcOrd="0" destOrd="2" presId="urn:microsoft.com/office/officeart/2005/8/layout/matrix3"/>
    <dgm:cxn modelId="{70A5956C-7009-41B6-B28B-4A7AA8BFE104}" type="presOf" srcId="{F8D4EA94-A1EF-4DE8-A96E-6ADCB70648AC}" destId="{48854BAF-8908-49E4-B1F6-48AC46F15F14}" srcOrd="0" destOrd="3" presId="urn:microsoft.com/office/officeart/2005/8/layout/matrix3"/>
    <dgm:cxn modelId="{FCE0334E-7810-4953-87F3-441FE1453831}" srcId="{38FB3775-0DA4-4268-B3AE-2C049F4CF07A}" destId="{0D03D531-E7F4-4005-997B-AF671EB66B00}" srcOrd="0" destOrd="0" parTransId="{3E0EA6B0-23E5-4587-B4A1-8F8FBE527633}" sibTransId="{82213C33-006B-4B62-BECA-61559FD9740F}"/>
    <dgm:cxn modelId="{048C9870-A682-422F-804A-6764818DE0C0}" srcId="{17595510-1188-4826-8F26-7252F4A2EE0C}" destId="{38FB3775-0DA4-4268-B3AE-2C049F4CF07A}" srcOrd="3" destOrd="0" parTransId="{B34CB927-DF51-4498-9018-E552381EB868}" sibTransId="{B4DA55C5-06F4-4ED5-896C-FA9E8D44EEA8}"/>
    <dgm:cxn modelId="{324E7774-0FD9-4894-9388-DECBF9373B2B}" type="presOf" srcId="{58104605-8BEE-44C7-B754-0573E924468B}" destId="{2A6627C0-EC92-4B0F-A30E-8CFD60A49DD4}" srcOrd="0" destOrd="2" presId="urn:microsoft.com/office/officeart/2005/8/layout/matrix3"/>
    <dgm:cxn modelId="{24BC9177-5B67-4404-8A5F-5287182E49C7}" srcId="{17595510-1188-4826-8F26-7252F4A2EE0C}" destId="{2BE87920-46BA-485C-9BE4-8EE5F983174C}" srcOrd="1" destOrd="0" parTransId="{56D24220-3536-4180-9097-B636A5BE6511}" sibTransId="{1D3F84E4-0635-4081-8F20-53D42814401B}"/>
    <dgm:cxn modelId="{8682A578-E140-4198-9B2C-832D81D0C013}" type="presOf" srcId="{2AE0A98B-CF53-464C-AC47-17D9125CFCBF}" destId="{66A93D42-7D1F-4C8F-939F-A4BDA9795848}" srcOrd="0" destOrd="4" presId="urn:microsoft.com/office/officeart/2005/8/layout/matrix3"/>
    <dgm:cxn modelId="{B9AEF278-3EC9-45EC-8908-4B676B1845A3}" srcId="{CAAD0C40-5ADA-4FF6-874B-A35FD335A72C}" destId="{C8157DE6-6D50-484B-808C-F00D827A5E97}" srcOrd="0" destOrd="0" parTransId="{DE5E4B7D-35BA-4A1A-8977-108AB53249DB}" sibTransId="{9F38E030-87FE-4E0C-98DF-A9E065301FA2}"/>
    <dgm:cxn modelId="{23E8498B-21F0-4257-9A5F-18043BB45C55}" srcId="{C29A0E2B-062E-4A6F-9332-D634C238407D}" destId="{4EDBBAAB-4059-4A3B-BA74-09374EBF28C1}" srcOrd="0" destOrd="0" parTransId="{A0C53E91-F281-446B-B91E-C35A1714DA22}" sibTransId="{9D218E3B-C052-409C-9BBD-58C94D803D98}"/>
    <dgm:cxn modelId="{C49DA4A1-476D-4E48-8F51-08063766A598}" type="presOf" srcId="{CAAD0C40-5ADA-4FF6-874B-A35FD335A72C}" destId="{2A6627C0-EC92-4B0F-A30E-8CFD60A49DD4}" srcOrd="0" destOrd="0" presId="urn:microsoft.com/office/officeart/2005/8/layout/matrix3"/>
    <dgm:cxn modelId="{5D35AAA5-6080-4A24-A089-C6846A4AC535}" type="presOf" srcId="{38FB3775-0DA4-4268-B3AE-2C049F4CF07A}" destId="{66A93D42-7D1F-4C8F-939F-A4BDA9795848}" srcOrd="0" destOrd="0" presId="urn:microsoft.com/office/officeart/2005/8/layout/matrix3"/>
    <dgm:cxn modelId="{41F253AA-20B7-4283-9940-3185C2982F78}" srcId="{38FB3775-0DA4-4268-B3AE-2C049F4CF07A}" destId="{2AE0A98B-CF53-464C-AC47-17D9125CFCBF}" srcOrd="3" destOrd="0" parTransId="{E1EE11AE-D803-4462-AF9C-8B40082C4A40}" sibTransId="{CCC1A957-0FC8-4DF9-9B03-5B009F6BAF87}"/>
    <dgm:cxn modelId="{DB7BAEAF-075E-472A-B9C2-216182AF735A}" srcId="{38FB3775-0DA4-4268-B3AE-2C049F4CF07A}" destId="{4CADF3ED-8E3A-4A4C-8839-2A3D9D31BBD5}" srcOrd="1" destOrd="0" parTransId="{8E5C2D9C-8433-4FEF-9209-AC7A6EA88950}" sibTransId="{26414093-04FE-4224-B58C-75BEFBA2248B}"/>
    <dgm:cxn modelId="{09F337B1-21A9-486F-BFF1-B1EF6FED33E2}" srcId="{2BE87920-46BA-485C-9BE4-8EE5F983174C}" destId="{0CD5AEFA-F9FF-4AB2-BA8E-264485B1AC67}" srcOrd="3" destOrd="0" parTransId="{25455DD8-EDD5-4970-9B30-C3D1DD86F97A}" sibTransId="{FC108481-C2EB-4E6B-849C-AD33BA785145}"/>
    <dgm:cxn modelId="{ED8A65BD-EDFF-49CC-99EF-788819AE6D2A}" srcId="{17595510-1188-4826-8F26-7252F4A2EE0C}" destId="{C29A0E2B-062E-4A6F-9332-D634C238407D}" srcOrd="0" destOrd="0" parTransId="{FDAA3EF2-785E-4EAF-AD5C-69815A00E782}" sibTransId="{F3AF5051-6585-49B9-A622-8023D4B0F629}"/>
    <dgm:cxn modelId="{ACDB5CC4-0AC7-4E3F-A568-B1D8DC2BEBF6}" srcId="{CAAD0C40-5ADA-4FF6-874B-A35FD335A72C}" destId="{58104605-8BEE-44C7-B754-0573E924468B}" srcOrd="1" destOrd="0" parTransId="{4A06D31D-ECF0-48C0-95CA-45997B071481}" sibTransId="{71A6E83B-8FBC-43FE-862B-822B3D1442DA}"/>
    <dgm:cxn modelId="{AD1E0EC6-35D7-4F7D-8FD9-83B160545625}" type="presOf" srcId="{C29A0E2B-062E-4A6F-9332-D634C238407D}" destId="{53F0512D-CA4A-4875-BEA1-0849988D6889}" srcOrd="0" destOrd="0" presId="urn:microsoft.com/office/officeart/2005/8/layout/matrix3"/>
    <dgm:cxn modelId="{8F5AD0DB-8774-474D-AB74-C7A0C5C5638C}" srcId="{2BE87920-46BA-485C-9BE4-8EE5F983174C}" destId="{F8D4EA94-A1EF-4DE8-A96E-6ADCB70648AC}" srcOrd="2" destOrd="0" parTransId="{F8F93D0C-5EB5-44FD-9E67-33D5520181CA}" sibTransId="{E5E20A5F-10B3-4865-AAF6-04571C4057B3}"/>
    <dgm:cxn modelId="{8508B7EB-4C5D-411A-B8E1-8A14B84613D2}" type="presOf" srcId="{E772A0AA-31AB-402B-AF13-C1CF52BC9525}" destId="{48854BAF-8908-49E4-B1F6-48AC46F15F14}" srcOrd="0" destOrd="1" presId="urn:microsoft.com/office/officeart/2005/8/layout/matrix3"/>
    <dgm:cxn modelId="{ABB8B2ED-B904-4836-9253-AB9E06445E12}" type="presOf" srcId="{DDFA9403-4994-47FD-B326-2FD08C8B462B}" destId="{66A93D42-7D1F-4C8F-939F-A4BDA9795848}" srcOrd="0" destOrd="3" presId="urn:microsoft.com/office/officeart/2005/8/layout/matrix3"/>
    <dgm:cxn modelId="{D946E0FC-702D-44A6-A315-720D2A5640EE}" srcId="{38FB3775-0DA4-4268-B3AE-2C049F4CF07A}" destId="{DDFA9403-4994-47FD-B326-2FD08C8B462B}" srcOrd="2" destOrd="0" parTransId="{1089C523-80EA-467C-A8E9-E25826468590}" sibTransId="{3DDE7605-E396-445D-9CE0-03A4F2F2942D}"/>
    <dgm:cxn modelId="{8002ABBF-E797-4EC6-B37F-7B7E72E62EAD}" type="presParOf" srcId="{77DE28FD-3B38-4007-A2B9-CCF9A48D3B1E}" destId="{97164DF0-4869-4338-8E75-D8A9992A1426}" srcOrd="0" destOrd="0" presId="urn:microsoft.com/office/officeart/2005/8/layout/matrix3"/>
    <dgm:cxn modelId="{CF90D621-5113-4752-89A6-B60F49EF05B9}" type="presParOf" srcId="{77DE28FD-3B38-4007-A2B9-CCF9A48D3B1E}" destId="{53F0512D-CA4A-4875-BEA1-0849988D6889}" srcOrd="1" destOrd="0" presId="urn:microsoft.com/office/officeart/2005/8/layout/matrix3"/>
    <dgm:cxn modelId="{78D7E5CB-A35F-488B-B3F0-B3ECFB61F6E8}" type="presParOf" srcId="{77DE28FD-3B38-4007-A2B9-CCF9A48D3B1E}" destId="{48854BAF-8908-49E4-B1F6-48AC46F15F14}" srcOrd="2" destOrd="0" presId="urn:microsoft.com/office/officeart/2005/8/layout/matrix3"/>
    <dgm:cxn modelId="{59665979-7A2A-4676-A50C-72BB872F7E10}" type="presParOf" srcId="{77DE28FD-3B38-4007-A2B9-CCF9A48D3B1E}" destId="{2A6627C0-EC92-4B0F-A30E-8CFD60A49DD4}" srcOrd="3" destOrd="0" presId="urn:microsoft.com/office/officeart/2005/8/layout/matrix3"/>
    <dgm:cxn modelId="{24335CDF-2111-4B1B-8660-F91F764CACCA}" type="presParOf" srcId="{77DE28FD-3B38-4007-A2B9-CCF9A48D3B1E}" destId="{66A93D42-7D1F-4C8F-939F-A4BDA97958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7595510-1188-4826-8F26-7252F4A2EE0C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29A0E2B-062E-4A6F-9332-D634C238407D}">
      <dgm:prSet custT="1"/>
      <dgm:spPr/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</dgm:t>
    </dgm:pt>
    <dgm:pt modelId="{FDAA3EF2-785E-4EAF-AD5C-69815A00E782}" type="parTrans" cxnId="{ED8A65BD-EDFF-49CC-99EF-788819AE6D2A}">
      <dgm:prSet/>
      <dgm:spPr/>
      <dgm:t>
        <a:bodyPr/>
        <a:lstStyle/>
        <a:p>
          <a:endParaRPr lang="en-GB"/>
        </a:p>
      </dgm:t>
    </dgm:pt>
    <dgm:pt modelId="{F3AF5051-6585-49B9-A622-8023D4B0F629}" type="sibTrans" cxnId="{ED8A65BD-EDFF-49CC-99EF-788819AE6D2A}">
      <dgm:prSet/>
      <dgm:spPr/>
      <dgm:t>
        <a:bodyPr/>
        <a:lstStyle/>
        <a:p>
          <a:endParaRPr lang="en-GB"/>
        </a:p>
      </dgm:t>
    </dgm:pt>
    <dgm:pt modelId="{4EDBBAAB-4059-4A3B-BA74-09374EBF28C1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Book Antiqua" panose="02040602050305030304" pitchFamily="18" charset="0"/>
            </a:rPr>
            <a:t>Where and why to test</a:t>
          </a:r>
          <a:endParaRPr lang="en-GB" sz="20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A0C53E91-F281-446B-B91E-C35A1714DA22}" type="parTrans" cxnId="{23E8498B-21F0-4257-9A5F-18043BB45C55}">
      <dgm:prSet/>
      <dgm:spPr/>
      <dgm:t>
        <a:bodyPr/>
        <a:lstStyle/>
        <a:p>
          <a:endParaRPr lang="en-GB"/>
        </a:p>
      </dgm:t>
    </dgm:pt>
    <dgm:pt modelId="{9D218E3B-C052-409C-9BBD-58C94D803D98}" type="sibTrans" cxnId="{23E8498B-21F0-4257-9A5F-18043BB45C55}">
      <dgm:prSet/>
      <dgm:spPr/>
      <dgm:t>
        <a:bodyPr/>
        <a:lstStyle/>
        <a:p>
          <a:endParaRPr lang="en-GB"/>
        </a:p>
      </dgm:t>
    </dgm:pt>
    <dgm:pt modelId="{2BE87920-46BA-485C-9BE4-8EE5F983174C}">
      <dgm:prSet custT="1"/>
      <dgm:spPr>
        <a:solidFill>
          <a:srgbClr val="FFC000"/>
        </a:solidFill>
      </dgm:spPr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</dgm:t>
    </dgm:pt>
    <dgm:pt modelId="{56D24220-3536-4180-9097-B636A5BE6511}" type="parTrans" cxnId="{24BC9177-5B67-4404-8A5F-5287182E49C7}">
      <dgm:prSet/>
      <dgm:spPr/>
      <dgm:t>
        <a:bodyPr/>
        <a:lstStyle/>
        <a:p>
          <a:endParaRPr lang="en-GB"/>
        </a:p>
      </dgm:t>
    </dgm:pt>
    <dgm:pt modelId="{1D3F84E4-0635-4081-8F20-53D42814401B}" type="sibTrans" cxnId="{24BC9177-5B67-4404-8A5F-5287182E49C7}">
      <dgm:prSet/>
      <dgm:spPr/>
      <dgm:t>
        <a:bodyPr/>
        <a:lstStyle/>
        <a:p>
          <a:endParaRPr lang="en-GB"/>
        </a:p>
      </dgm:t>
    </dgm:pt>
    <dgm:pt modelId="{CAAD0C40-5ADA-4FF6-874B-A35FD335A72C}">
      <dgm:prSet custT="1"/>
      <dgm:spPr>
        <a:solidFill>
          <a:srgbClr val="67EF21"/>
        </a:solidFill>
      </dgm:spPr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</dgm:t>
    </dgm:pt>
    <dgm:pt modelId="{E7F7BB00-402F-4AF8-8C86-C39038A1854C}" type="parTrans" cxnId="{5621731C-502F-4C07-9F51-6CCC367C5AD1}">
      <dgm:prSet/>
      <dgm:spPr/>
      <dgm:t>
        <a:bodyPr/>
        <a:lstStyle/>
        <a:p>
          <a:endParaRPr lang="en-GB"/>
        </a:p>
      </dgm:t>
    </dgm:pt>
    <dgm:pt modelId="{ABF62CE5-EDFA-462F-AE1C-08159D4D2AF0}" type="sibTrans" cxnId="{5621731C-502F-4C07-9F51-6CCC367C5AD1}">
      <dgm:prSet/>
      <dgm:spPr/>
      <dgm:t>
        <a:bodyPr/>
        <a:lstStyle/>
        <a:p>
          <a:endParaRPr lang="en-GB"/>
        </a:p>
      </dgm:t>
    </dgm:pt>
    <dgm:pt modelId="{C8157DE6-6D50-484B-808C-F00D827A5E97}">
      <dgm:prSet custT="1"/>
      <dgm:spPr>
        <a:solidFill>
          <a:srgbClr val="67EF21"/>
        </a:solidFill>
      </dgm:spPr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Defined time </a:t>
          </a:r>
        </a:p>
      </dgm:t>
    </dgm:pt>
    <dgm:pt modelId="{DE5E4B7D-35BA-4A1A-8977-108AB53249DB}" type="parTrans" cxnId="{B9AEF278-3EC9-45EC-8908-4B676B1845A3}">
      <dgm:prSet/>
      <dgm:spPr/>
      <dgm:t>
        <a:bodyPr/>
        <a:lstStyle/>
        <a:p>
          <a:endParaRPr lang="en-GB"/>
        </a:p>
      </dgm:t>
    </dgm:pt>
    <dgm:pt modelId="{9F38E030-87FE-4E0C-98DF-A9E065301FA2}" type="sibTrans" cxnId="{B9AEF278-3EC9-45EC-8908-4B676B1845A3}">
      <dgm:prSet/>
      <dgm:spPr/>
      <dgm:t>
        <a:bodyPr/>
        <a:lstStyle/>
        <a:p>
          <a:endParaRPr lang="en-GB"/>
        </a:p>
      </dgm:t>
    </dgm:pt>
    <dgm:pt modelId="{38FB3775-0DA4-4268-B3AE-2C049F4CF07A}">
      <dgm:prSet custT="1"/>
      <dgm:spPr>
        <a:solidFill>
          <a:srgbClr val="67EF21"/>
        </a:solidFill>
      </dgm:spPr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</dgm:t>
    </dgm:pt>
    <dgm:pt modelId="{B34CB927-DF51-4498-9018-E552381EB868}" type="parTrans" cxnId="{048C9870-A682-422F-804A-6764818DE0C0}">
      <dgm:prSet/>
      <dgm:spPr/>
      <dgm:t>
        <a:bodyPr/>
        <a:lstStyle/>
        <a:p>
          <a:endParaRPr lang="en-GB"/>
        </a:p>
      </dgm:t>
    </dgm:pt>
    <dgm:pt modelId="{B4DA55C5-06F4-4ED5-896C-FA9E8D44EEA8}" type="sibTrans" cxnId="{048C9870-A682-422F-804A-6764818DE0C0}">
      <dgm:prSet/>
      <dgm:spPr/>
      <dgm:t>
        <a:bodyPr/>
        <a:lstStyle/>
        <a:p>
          <a:endParaRPr lang="en-GB"/>
        </a:p>
      </dgm:t>
    </dgm:pt>
    <dgm:pt modelId="{0D03D531-E7F4-4005-997B-AF671EB66B00}">
      <dgm:prSet custT="1"/>
      <dgm:spPr>
        <a:solidFill>
          <a:srgbClr val="67EF21"/>
        </a:solidFill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  <a:latin typeface="Book Antiqua" panose="02040602050305030304" pitchFamily="18" charset="0"/>
            </a:rPr>
            <a:t>Clinic hours</a:t>
          </a:r>
          <a:endParaRPr lang="en-GB" sz="18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3E0EA6B0-23E5-4587-B4A1-8F8FBE527633}" type="parTrans" cxnId="{FCE0334E-7810-4953-87F3-441FE1453831}">
      <dgm:prSet/>
      <dgm:spPr/>
      <dgm:t>
        <a:bodyPr/>
        <a:lstStyle/>
        <a:p>
          <a:endParaRPr lang="en-GB"/>
        </a:p>
      </dgm:t>
    </dgm:pt>
    <dgm:pt modelId="{82213C33-006B-4B62-BECA-61559FD9740F}" type="sibTrans" cxnId="{FCE0334E-7810-4953-87F3-441FE1453831}">
      <dgm:prSet/>
      <dgm:spPr/>
      <dgm:t>
        <a:bodyPr/>
        <a:lstStyle/>
        <a:p>
          <a:endParaRPr lang="en-GB"/>
        </a:p>
      </dgm:t>
    </dgm:pt>
    <dgm:pt modelId="{14A6962C-B23A-4C24-85BE-BF26C6818F2F}">
      <dgm:prSet custT="1"/>
      <dgm:spPr/>
      <dgm:t>
        <a:bodyPr/>
        <a:lstStyle/>
        <a:p>
          <a:pPr algn="l"/>
          <a:endParaRPr lang="en-GB" sz="14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6C2AB965-C0D1-460A-9DF9-984DF2091DA4}" type="parTrans" cxnId="{37D8345B-BDB8-47BE-ACA9-F1D32646635A}">
      <dgm:prSet/>
      <dgm:spPr/>
      <dgm:t>
        <a:bodyPr/>
        <a:lstStyle/>
        <a:p>
          <a:endParaRPr lang="en-GB"/>
        </a:p>
      </dgm:t>
    </dgm:pt>
    <dgm:pt modelId="{E5D1813B-2477-4590-B5A2-B54C9726DFD5}" type="sibTrans" cxnId="{37D8345B-BDB8-47BE-ACA9-F1D32646635A}">
      <dgm:prSet/>
      <dgm:spPr/>
      <dgm:t>
        <a:bodyPr/>
        <a:lstStyle/>
        <a:p>
          <a:endParaRPr lang="en-GB"/>
        </a:p>
      </dgm:t>
    </dgm:pt>
    <dgm:pt modelId="{23E86C2D-9FF2-49A5-8773-4386C2528301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Book Antiqua" panose="02040602050305030304" pitchFamily="18" charset="0"/>
            </a:rPr>
            <a:t>How to link to prevention and </a:t>
          </a:r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treatment</a:t>
          </a:r>
        </a:p>
      </dgm:t>
    </dgm:pt>
    <dgm:pt modelId="{E9D25136-37BE-429C-8C87-82AA0262FE03}" type="parTrans" cxnId="{3EB42256-2902-468F-AABD-16053768A570}">
      <dgm:prSet/>
      <dgm:spPr/>
      <dgm:t>
        <a:bodyPr/>
        <a:lstStyle/>
        <a:p>
          <a:endParaRPr lang="en-GB"/>
        </a:p>
      </dgm:t>
    </dgm:pt>
    <dgm:pt modelId="{CC34FF7A-C919-49D1-A2B6-D7C4ECD3554E}" type="sibTrans" cxnId="{3EB42256-2902-468F-AABD-16053768A570}">
      <dgm:prSet/>
      <dgm:spPr/>
      <dgm:t>
        <a:bodyPr/>
        <a:lstStyle/>
        <a:p>
          <a:endParaRPr lang="en-GB"/>
        </a:p>
      </dgm:t>
    </dgm:pt>
    <dgm:pt modelId="{B101D61C-15CC-4D65-902A-73257A5D2696}">
      <dgm:prSet custT="1"/>
      <dgm:spPr>
        <a:solidFill>
          <a:srgbClr val="67EF21"/>
        </a:solidFill>
      </dgm:spPr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Post-diagnosis of partner/family</a:t>
          </a:r>
        </a:p>
      </dgm:t>
    </dgm:pt>
    <dgm:pt modelId="{5199F4E0-5EBA-40FE-83EF-FE1A63DBA32E}" type="parTrans" cxnId="{096D0299-832D-4070-A2E2-4D1B58A518EC}">
      <dgm:prSet/>
      <dgm:spPr/>
      <dgm:t>
        <a:bodyPr/>
        <a:lstStyle/>
        <a:p>
          <a:endParaRPr lang="en-GB"/>
        </a:p>
      </dgm:t>
    </dgm:pt>
    <dgm:pt modelId="{5B02F3B5-2AE7-4FC8-B78F-AD6DBCAD9BA5}" type="sibTrans" cxnId="{096D0299-832D-4070-A2E2-4D1B58A518EC}">
      <dgm:prSet/>
      <dgm:spPr/>
      <dgm:t>
        <a:bodyPr/>
        <a:lstStyle/>
        <a:p>
          <a:endParaRPr lang="en-GB"/>
        </a:p>
      </dgm:t>
    </dgm:pt>
    <dgm:pt modelId="{E772A0AA-31AB-402B-AF13-C1CF52BC9525}">
      <dgm:prSet custT="1"/>
      <dgm:spPr>
        <a:solidFill>
          <a:srgbClr val="FFC000"/>
        </a:solidFill>
      </dgm:spPr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HIV testing</a:t>
          </a:r>
        </a:p>
      </dgm:t>
    </dgm:pt>
    <dgm:pt modelId="{CC73AF8E-9779-45E9-898B-8F15F9FBD183}" type="sibTrans" cxnId="{26660D00-6B17-419C-A890-E98DF7EC1162}">
      <dgm:prSet/>
      <dgm:spPr/>
      <dgm:t>
        <a:bodyPr/>
        <a:lstStyle/>
        <a:p>
          <a:endParaRPr lang="en-GB"/>
        </a:p>
      </dgm:t>
    </dgm:pt>
    <dgm:pt modelId="{511528F2-3A02-433F-A5AF-E33FC323C8F6}" type="parTrans" cxnId="{26660D00-6B17-419C-A890-E98DF7EC1162}">
      <dgm:prSet/>
      <dgm:spPr/>
      <dgm:t>
        <a:bodyPr/>
        <a:lstStyle/>
        <a:p>
          <a:endParaRPr lang="en-GB"/>
        </a:p>
      </dgm:t>
    </dgm:pt>
    <dgm:pt modelId="{025F188C-CE26-4013-8E5B-AFD26B2B446C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Other screening: TB / STI / Nutrition / BP / Glucose</a:t>
          </a:r>
        </a:p>
      </dgm:t>
    </dgm:pt>
    <dgm:pt modelId="{797145CB-55A8-45A2-9AAA-8FC2D759CD8D}" type="sibTrans" cxnId="{219890F1-67AF-43DB-AB98-D9A2789ADFDB}">
      <dgm:prSet/>
      <dgm:spPr/>
      <dgm:t>
        <a:bodyPr/>
        <a:lstStyle/>
        <a:p>
          <a:endParaRPr lang="en-GB"/>
        </a:p>
      </dgm:t>
    </dgm:pt>
    <dgm:pt modelId="{FA58F80A-CA8F-487F-BC31-F682F29AD69C}" type="parTrans" cxnId="{219890F1-67AF-43DB-AB98-D9A2789ADFDB}">
      <dgm:prSet/>
      <dgm:spPr/>
      <dgm:t>
        <a:bodyPr/>
        <a:lstStyle/>
        <a:p>
          <a:endParaRPr lang="en-GB"/>
        </a:p>
      </dgm:t>
    </dgm:pt>
    <dgm:pt modelId="{9EF3A078-A066-4DCF-807E-02D283C15B28}">
      <dgm:prSet custT="1"/>
      <dgm:spPr/>
      <dgm:t>
        <a:bodyPr/>
        <a:lstStyle/>
        <a:p>
          <a:pPr algn="l"/>
          <a:r>
            <a:rPr lang="en-US" sz="1800" dirty="0">
              <a:solidFill>
                <a:schemeClr val="tx1"/>
              </a:solidFill>
              <a:latin typeface="Book Antiqua" panose="02040602050305030304" pitchFamily="18" charset="0"/>
            </a:rPr>
            <a:t>Special Pop Targeted time </a:t>
          </a:r>
          <a:endParaRPr lang="en-GB" sz="18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71041F1F-B1CA-4190-90B7-412C7E8C37C7}" type="parTrans" cxnId="{77D4D882-785D-416A-B0A0-429F1E5177FA}">
      <dgm:prSet/>
      <dgm:spPr/>
      <dgm:t>
        <a:bodyPr/>
        <a:lstStyle/>
        <a:p>
          <a:endParaRPr lang="en-GB"/>
        </a:p>
      </dgm:t>
    </dgm:pt>
    <dgm:pt modelId="{A6D629EE-82C1-447A-A39C-6FF15AFD7D29}" type="sibTrans" cxnId="{77D4D882-785D-416A-B0A0-429F1E5177FA}">
      <dgm:prSet/>
      <dgm:spPr/>
      <dgm:t>
        <a:bodyPr/>
        <a:lstStyle/>
        <a:p>
          <a:endParaRPr lang="en-GB"/>
        </a:p>
      </dgm:t>
    </dgm:pt>
    <dgm:pt modelId="{9E4425D8-3C7F-4AAD-A7B8-A5474FBBD545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HIVST Any time </a:t>
          </a:r>
        </a:p>
      </dgm:t>
    </dgm:pt>
    <dgm:pt modelId="{6C67F905-6622-4BDD-95BE-DAE8957E92D0}" type="parTrans" cxnId="{1CF6341C-82CC-4677-B38C-E442A899F857}">
      <dgm:prSet/>
      <dgm:spPr/>
      <dgm:t>
        <a:bodyPr/>
        <a:lstStyle/>
        <a:p>
          <a:endParaRPr lang="en-GB"/>
        </a:p>
      </dgm:t>
    </dgm:pt>
    <dgm:pt modelId="{DF691C10-49F8-47AC-B601-6339627A7431}" type="sibTrans" cxnId="{1CF6341C-82CC-4677-B38C-E442A899F857}">
      <dgm:prSet/>
      <dgm:spPr/>
      <dgm:t>
        <a:bodyPr/>
        <a:lstStyle/>
        <a:p>
          <a:endParaRPr lang="en-GB"/>
        </a:p>
      </dgm:t>
    </dgm:pt>
    <dgm:pt modelId="{F0183E46-454C-4591-A569-087A09D8ABC9}">
      <dgm:prSet custT="1"/>
      <dgm:spPr>
        <a:solidFill>
          <a:srgbClr val="67EF21"/>
        </a:solidFill>
      </dgm:spPr>
      <dgm:t>
        <a:bodyPr/>
        <a:lstStyle/>
        <a:p>
          <a:pPr algn="l"/>
          <a:r>
            <a:rPr lang="en-US" sz="1800" dirty="0">
              <a:solidFill>
                <a:schemeClr val="tx1"/>
              </a:solidFill>
              <a:latin typeface="Book Antiqua" panose="02040602050305030304" pitchFamily="18" charset="0"/>
            </a:rPr>
            <a:t>Maternity and IPD 24h</a:t>
          </a:r>
          <a:endParaRPr lang="en-GB" sz="18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F133DE98-C7A1-4BE7-A46A-F17B10347D90}" type="parTrans" cxnId="{4C262B29-6A9D-4328-AAF1-81217C341655}">
      <dgm:prSet/>
      <dgm:spPr/>
      <dgm:t>
        <a:bodyPr/>
        <a:lstStyle/>
        <a:p>
          <a:endParaRPr lang="en-GB"/>
        </a:p>
      </dgm:t>
    </dgm:pt>
    <dgm:pt modelId="{CB48D065-E9B6-46B2-A94A-1D6A74C86F49}" type="sibTrans" cxnId="{4C262B29-6A9D-4328-AAF1-81217C341655}">
      <dgm:prSet/>
      <dgm:spPr/>
      <dgm:t>
        <a:bodyPr/>
        <a:lstStyle/>
        <a:p>
          <a:endParaRPr lang="en-GB"/>
        </a:p>
      </dgm:t>
    </dgm:pt>
    <dgm:pt modelId="{77DE28FD-3B38-4007-A2B9-CCF9A48D3B1E}" type="pres">
      <dgm:prSet presAssocID="{17595510-1188-4826-8F26-7252F4A2EE0C}" presName="matrix" presStyleCnt="0">
        <dgm:presLayoutVars>
          <dgm:chMax val="1"/>
          <dgm:dir/>
          <dgm:resizeHandles val="exact"/>
        </dgm:presLayoutVars>
      </dgm:prSet>
      <dgm:spPr/>
    </dgm:pt>
    <dgm:pt modelId="{97164DF0-4869-4338-8E75-D8A9992A1426}" type="pres">
      <dgm:prSet presAssocID="{17595510-1188-4826-8F26-7252F4A2EE0C}" presName="diamond" presStyleLbl="bgShp" presStyleIdx="0" presStyleCnt="1" custScaleY="79681" custLinFactNeighborX="-1800" custLinFactNeighborY="218"/>
      <dgm:spPr/>
    </dgm:pt>
    <dgm:pt modelId="{53F0512D-CA4A-4875-BEA1-0849988D6889}" type="pres">
      <dgm:prSet presAssocID="{17595510-1188-4826-8F26-7252F4A2EE0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854BAF-8908-49E4-B1F6-48AC46F15F14}" type="pres">
      <dgm:prSet presAssocID="{17595510-1188-4826-8F26-7252F4A2EE0C}" presName="quad2" presStyleLbl="node1" presStyleIdx="1" presStyleCnt="4" custLinFactNeighborX="1530">
        <dgm:presLayoutVars>
          <dgm:chMax val="0"/>
          <dgm:chPref val="0"/>
          <dgm:bulletEnabled val="1"/>
        </dgm:presLayoutVars>
      </dgm:prSet>
      <dgm:spPr/>
    </dgm:pt>
    <dgm:pt modelId="{2A6627C0-EC92-4B0F-A30E-8CFD60A49DD4}" type="pres">
      <dgm:prSet presAssocID="{17595510-1188-4826-8F26-7252F4A2EE0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A93D42-7D1F-4C8F-939F-A4BDA9795848}" type="pres">
      <dgm:prSet presAssocID="{17595510-1188-4826-8F26-7252F4A2EE0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660D00-6B17-419C-A890-E98DF7EC1162}" srcId="{2BE87920-46BA-485C-9BE4-8EE5F983174C}" destId="{E772A0AA-31AB-402B-AF13-C1CF52BC9525}" srcOrd="0" destOrd="0" parTransId="{511528F2-3A02-433F-A5AF-E33FC323C8F6}" sibTransId="{CC73AF8E-9779-45E9-898B-8F15F9FBD183}"/>
    <dgm:cxn modelId="{40456507-A83A-45EE-A309-5E9FC6C6E921}" type="presOf" srcId="{4EDBBAAB-4059-4A3B-BA74-09374EBF28C1}" destId="{53F0512D-CA4A-4875-BEA1-0849988D6889}" srcOrd="0" destOrd="1" presId="urn:microsoft.com/office/officeart/2005/8/layout/matrix3"/>
    <dgm:cxn modelId="{500B5A0B-6C44-4620-850F-09CD740D4267}" type="presOf" srcId="{17595510-1188-4826-8F26-7252F4A2EE0C}" destId="{77DE28FD-3B38-4007-A2B9-CCF9A48D3B1E}" srcOrd="0" destOrd="0" presId="urn:microsoft.com/office/officeart/2005/8/layout/matrix3"/>
    <dgm:cxn modelId="{84D86718-FC5E-4634-88E3-139F7028CBD2}" type="presOf" srcId="{2BE87920-46BA-485C-9BE4-8EE5F983174C}" destId="{48854BAF-8908-49E4-B1F6-48AC46F15F14}" srcOrd="0" destOrd="0" presId="urn:microsoft.com/office/officeart/2005/8/layout/matrix3"/>
    <dgm:cxn modelId="{1CF6341C-82CC-4677-B38C-E442A899F857}" srcId="{38FB3775-0DA4-4268-B3AE-2C049F4CF07A}" destId="{9E4425D8-3C7F-4AAD-A7B8-A5474FBBD545}" srcOrd="3" destOrd="0" parTransId="{6C67F905-6622-4BDD-95BE-DAE8957E92D0}" sibTransId="{DF691C10-49F8-47AC-B601-6339627A7431}"/>
    <dgm:cxn modelId="{5621731C-502F-4C07-9F51-6CCC367C5AD1}" srcId="{17595510-1188-4826-8F26-7252F4A2EE0C}" destId="{CAAD0C40-5ADA-4FF6-874B-A35FD335A72C}" srcOrd="2" destOrd="0" parTransId="{E7F7BB00-402F-4AF8-8C86-C39038A1854C}" sibTransId="{ABF62CE5-EDFA-462F-AE1C-08159D4D2AF0}"/>
    <dgm:cxn modelId="{0CD48C21-A7D2-4223-922C-15508762567F}" type="presOf" srcId="{14A6962C-B23A-4C24-85BE-BF26C6818F2F}" destId="{53F0512D-CA4A-4875-BEA1-0849988D6889}" srcOrd="0" destOrd="3" presId="urn:microsoft.com/office/officeart/2005/8/layout/matrix3"/>
    <dgm:cxn modelId="{4C262B29-6A9D-4328-AAF1-81217C341655}" srcId="{38FB3775-0DA4-4268-B3AE-2C049F4CF07A}" destId="{F0183E46-454C-4591-A569-087A09D8ABC9}" srcOrd="1" destOrd="0" parTransId="{F133DE98-C7A1-4BE7-A46A-F17B10347D90}" sibTransId="{CB48D065-E9B6-46B2-A94A-1D6A74C86F49}"/>
    <dgm:cxn modelId="{CDFC6D33-CEED-409C-89ED-CC5CB54CADE4}" type="presOf" srcId="{C8157DE6-6D50-484B-808C-F00D827A5E97}" destId="{2A6627C0-EC92-4B0F-A30E-8CFD60A49DD4}" srcOrd="0" destOrd="1" presId="urn:microsoft.com/office/officeart/2005/8/layout/matrix3"/>
    <dgm:cxn modelId="{72A1003A-EFDB-43E7-99D0-30B30D436CCC}" type="presOf" srcId="{0D03D531-E7F4-4005-997B-AF671EB66B00}" destId="{66A93D42-7D1F-4C8F-939F-A4BDA9795848}" srcOrd="0" destOrd="1" presId="urn:microsoft.com/office/officeart/2005/8/layout/matrix3"/>
    <dgm:cxn modelId="{37D8345B-BDB8-47BE-ACA9-F1D32646635A}" srcId="{C29A0E2B-062E-4A6F-9332-D634C238407D}" destId="{14A6962C-B23A-4C24-85BE-BF26C6818F2F}" srcOrd="2" destOrd="0" parTransId="{6C2AB965-C0D1-460A-9DF9-984DF2091DA4}" sibTransId="{E5D1813B-2477-4590-B5A2-B54C9726DFD5}"/>
    <dgm:cxn modelId="{88E05347-9EFC-43CD-A707-5FD9E81B1424}" type="presOf" srcId="{025F188C-CE26-4013-8E5B-AFD26B2B446C}" destId="{48854BAF-8908-49E4-B1F6-48AC46F15F14}" srcOrd="0" destOrd="2" presId="urn:microsoft.com/office/officeart/2005/8/layout/matrix3"/>
    <dgm:cxn modelId="{6AD7E14C-23A5-4BF4-BDA5-A902B74857D3}" type="presOf" srcId="{F0183E46-454C-4591-A569-087A09D8ABC9}" destId="{66A93D42-7D1F-4C8F-939F-A4BDA9795848}" srcOrd="0" destOrd="2" presId="urn:microsoft.com/office/officeart/2005/8/layout/matrix3"/>
    <dgm:cxn modelId="{FCE0334E-7810-4953-87F3-441FE1453831}" srcId="{38FB3775-0DA4-4268-B3AE-2C049F4CF07A}" destId="{0D03D531-E7F4-4005-997B-AF671EB66B00}" srcOrd="0" destOrd="0" parTransId="{3E0EA6B0-23E5-4587-B4A1-8F8FBE527633}" sibTransId="{82213C33-006B-4B62-BECA-61559FD9740F}"/>
    <dgm:cxn modelId="{8AD2FA4E-A9B0-4323-9A4B-81691BF99DFE}" type="presOf" srcId="{B101D61C-15CC-4D65-902A-73257A5D2696}" destId="{2A6627C0-EC92-4B0F-A30E-8CFD60A49DD4}" srcOrd="0" destOrd="2" presId="urn:microsoft.com/office/officeart/2005/8/layout/matrix3"/>
    <dgm:cxn modelId="{048C9870-A682-422F-804A-6764818DE0C0}" srcId="{17595510-1188-4826-8F26-7252F4A2EE0C}" destId="{38FB3775-0DA4-4268-B3AE-2C049F4CF07A}" srcOrd="3" destOrd="0" parTransId="{B34CB927-DF51-4498-9018-E552381EB868}" sibTransId="{B4DA55C5-06F4-4ED5-896C-FA9E8D44EEA8}"/>
    <dgm:cxn modelId="{3EB42256-2902-468F-AABD-16053768A570}" srcId="{C29A0E2B-062E-4A6F-9332-D634C238407D}" destId="{23E86C2D-9FF2-49A5-8773-4386C2528301}" srcOrd="1" destOrd="0" parTransId="{E9D25136-37BE-429C-8C87-82AA0262FE03}" sibTransId="{CC34FF7A-C919-49D1-A2B6-D7C4ECD3554E}"/>
    <dgm:cxn modelId="{24BC9177-5B67-4404-8A5F-5287182E49C7}" srcId="{17595510-1188-4826-8F26-7252F4A2EE0C}" destId="{2BE87920-46BA-485C-9BE4-8EE5F983174C}" srcOrd="1" destOrd="0" parTransId="{56D24220-3536-4180-9097-B636A5BE6511}" sibTransId="{1D3F84E4-0635-4081-8F20-53D42814401B}"/>
    <dgm:cxn modelId="{B9AEF278-3EC9-45EC-8908-4B676B1845A3}" srcId="{CAAD0C40-5ADA-4FF6-874B-A35FD335A72C}" destId="{C8157DE6-6D50-484B-808C-F00D827A5E97}" srcOrd="0" destOrd="0" parTransId="{DE5E4B7D-35BA-4A1A-8977-108AB53249DB}" sibTransId="{9F38E030-87FE-4E0C-98DF-A9E065301FA2}"/>
    <dgm:cxn modelId="{77D4D882-785D-416A-B0A0-429F1E5177FA}" srcId="{38FB3775-0DA4-4268-B3AE-2C049F4CF07A}" destId="{9EF3A078-A066-4DCF-807E-02D283C15B28}" srcOrd="2" destOrd="0" parTransId="{71041F1F-B1CA-4190-90B7-412C7E8C37C7}" sibTransId="{A6D629EE-82C1-447A-A39C-6FF15AFD7D29}"/>
    <dgm:cxn modelId="{23E8498B-21F0-4257-9A5F-18043BB45C55}" srcId="{C29A0E2B-062E-4A6F-9332-D634C238407D}" destId="{4EDBBAAB-4059-4A3B-BA74-09374EBF28C1}" srcOrd="0" destOrd="0" parTransId="{A0C53E91-F281-446B-B91E-C35A1714DA22}" sibTransId="{9D218E3B-C052-409C-9BBD-58C94D803D98}"/>
    <dgm:cxn modelId="{096D0299-832D-4070-A2E2-4D1B58A518EC}" srcId="{CAAD0C40-5ADA-4FF6-874B-A35FD335A72C}" destId="{B101D61C-15CC-4D65-902A-73257A5D2696}" srcOrd="1" destOrd="0" parTransId="{5199F4E0-5EBA-40FE-83EF-FE1A63DBA32E}" sibTransId="{5B02F3B5-2AE7-4FC8-B78F-AD6DBCAD9BA5}"/>
    <dgm:cxn modelId="{1E8D1D9E-FC64-423F-A59B-6F1FDD8C5FE2}" type="presOf" srcId="{9EF3A078-A066-4DCF-807E-02D283C15B28}" destId="{66A93D42-7D1F-4C8F-939F-A4BDA9795848}" srcOrd="0" destOrd="3" presId="urn:microsoft.com/office/officeart/2005/8/layout/matrix3"/>
    <dgm:cxn modelId="{C49DA4A1-476D-4E48-8F51-08063766A598}" type="presOf" srcId="{CAAD0C40-5ADA-4FF6-874B-A35FD335A72C}" destId="{2A6627C0-EC92-4B0F-A30E-8CFD60A49DD4}" srcOrd="0" destOrd="0" presId="urn:microsoft.com/office/officeart/2005/8/layout/matrix3"/>
    <dgm:cxn modelId="{5D35AAA5-6080-4A24-A089-C6846A4AC535}" type="presOf" srcId="{38FB3775-0DA4-4268-B3AE-2C049F4CF07A}" destId="{66A93D42-7D1F-4C8F-939F-A4BDA9795848}" srcOrd="0" destOrd="0" presId="urn:microsoft.com/office/officeart/2005/8/layout/matrix3"/>
    <dgm:cxn modelId="{ED8A65BD-EDFF-49CC-99EF-788819AE6D2A}" srcId="{17595510-1188-4826-8F26-7252F4A2EE0C}" destId="{C29A0E2B-062E-4A6F-9332-D634C238407D}" srcOrd="0" destOrd="0" parTransId="{FDAA3EF2-785E-4EAF-AD5C-69815A00E782}" sibTransId="{F3AF5051-6585-49B9-A622-8023D4B0F629}"/>
    <dgm:cxn modelId="{8294A0C0-7B4A-4187-AA67-4072BAEF57F1}" type="presOf" srcId="{9E4425D8-3C7F-4AAD-A7B8-A5474FBBD545}" destId="{66A93D42-7D1F-4C8F-939F-A4BDA9795848}" srcOrd="0" destOrd="4" presId="urn:microsoft.com/office/officeart/2005/8/layout/matrix3"/>
    <dgm:cxn modelId="{AD1E0EC6-35D7-4F7D-8FD9-83B160545625}" type="presOf" srcId="{C29A0E2B-062E-4A6F-9332-D634C238407D}" destId="{53F0512D-CA4A-4875-BEA1-0849988D6889}" srcOrd="0" destOrd="0" presId="urn:microsoft.com/office/officeart/2005/8/layout/matrix3"/>
    <dgm:cxn modelId="{8508B7EB-4C5D-411A-B8E1-8A14B84613D2}" type="presOf" srcId="{E772A0AA-31AB-402B-AF13-C1CF52BC9525}" destId="{48854BAF-8908-49E4-B1F6-48AC46F15F14}" srcOrd="0" destOrd="1" presId="urn:microsoft.com/office/officeart/2005/8/layout/matrix3"/>
    <dgm:cxn modelId="{0F69F3EF-180A-4BE1-A20F-F96A3F13D9E3}" type="presOf" srcId="{23E86C2D-9FF2-49A5-8773-4386C2528301}" destId="{53F0512D-CA4A-4875-BEA1-0849988D6889}" srcOrd="0" destOrd="2" presId="urn:microsoft.com/office/officeart/2005/8/layout/matrix3"/>
    <dgm:cxn modelId="{219890F1-67AF-43DB-AB98-D9A2789ADFDB}" srcId="{2BE87920-46BA-485C-9BE4-8EE5F983174C}" destId="{025F188C-CE26-4013-8E5B-AFD26B2B446C}" srcOrd="1" destOrd="0" parTransId="{FA58F80A-CA8F-487F-BC31-F682F29AD69C}" sibTransId="{797145CB-55A8-45A2-9AAA-8FC2D759CD8D}"/>
    <dgm:cxn modelId="{8002ABBF-E797-4EC6-B37F-7B7E72E62EAD}" type="presParOf" srcId="{77DE28FD-3B38-4007-A2B9-CCF9A48D3B1E}" destId="{97164DF0-4869-4338-8E75-D8A9992A1426}" srcOrd="0" destOrd="0" presId="urn:microsoft.com/office/officeart/2005/8/layout/matrix3"/>
    <dgm:cxn modelId="{CF90D621-5113-4752-89A6-B60F49EF05B9}" type="presParOf" srcId="{77DE28FD-3B38-4007-A2B9-CCF9A48D3B1E}" destId="{53F0512D-CA4A-4875-BEA1-0849988D6889}" srcOrd="1" destOrd="0" presId="urn:microsoft.com/office/officeart/2005/8/layout/matrix3"/>
    <dgm:cxn modelId="{78D7E5CB-A35F-488B-B3F0-B3ECFB61F6E8}" type="presParOf" srcId="{77DE28FD-3B38-4007-A2B9-CCF9A48D3B1E}" destId="{48854BAF-8908-49E4-B1F6-48AC46F15F14}" srcOrd="2" destOrd="0" presId="urn:microsoft.com/office/officeart/2005/8/layout/matrix3"/>
    <dgm:cxn modelId="{59665979-7A2A-4676-A50C-72BB872F7E10}" type="presParOf" srcId="{77DE28FD-3B38-4007-A2B9-CCF9A48D3B1E}" destId="{2A6627C0-EC92-4B0F-A30E-8CFD60A49DD4}" srcOrd="3" destOrd="0" presId="urn:microsoft.com/office/officeart/2005/8/layout/matrix3"/>
    <dgm:cxn modelId="{24335CDF-2111-4B1B-8660-F91F764CACCA}" type="presParOf" srcId="{77DE28FD-3B38-4007-A2B9-CCF9A48D3B1E}" destId="{66A93D42-7D1F-4C8F-939F-A4BDA97958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9B30440-02F1-4713-8A39-86C26D9315E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3F92241-6819-4A7E-A17A-9BFAF0A8AA65}">
      <dgm:prSet custT="1"/>
      <dgm:spPr/>
      <dgm:t>
        <a:bodyPr/>
        <a:lstStyle/>
        <a:p>
          <a:r>
            <a:rPr lang="en-US" sz="2400" b="1" dirty="0">
              <a:latin typeface="Book Antiqua" panose="02040602050305030304" pitchFamily="18" charset="0"/>
            </a:rPr>
            <a:t>MOBILIZING</a:t>
          </a:r>
          <a:endParaRPr lang="en-GB" sz="2400" b="1" dirty="0">
            <a:latin typeface="Book Antiqua" panose="02040602050305030304" pitchFamily="18" charset="0"/>
          </a:endParaRPr>
        </a:p>
      </dgm:t>
    </dgm:pt>
    <dgm:pt modelId="{6F46AC4A-A679-4C0E-A1AE-E809CFEE08B0}" type="parTrans" cxnId="{0D2C337D-5A62-4C17-915F-8C44CBF32E62}">
      <dgm:prSet/>
      <dgm:spPr/>
      <dgm:t>
        <a:bodyPr/>
        <a:lstStyle/>
        <a:p>
          <a:endParaRPr lang="en-GB"/>
        </a:p>
      </dgm:t>
    </dgm:pt>
    <dgm:pt modelId="{0CC48EA2-F7AF-4BF2-92C0-4FEB9B4B654B}" type="sibTrans" cxnId="{0D2C337D-5A62-4C17-915F-8C44CBF32E62}">
      <dgm:prSet/>
      <dgm:spPr/>
      <dgm:t>
        <a:bodyPr/>
        <a:lstStyle/>
        <a:p>
          <a:endParaRPr lang="en-GB"/>
        </a:p>
      </dgm:t>
    </dgm:pt>
    <dgm:pt modelId="{8A026C94-6526-4B37-8D2C-EB0652B7F63A}">
      <dgm:prSet custT="1"/>
      <dgm:spPr/>
      <dgm:t>
        <a:bodyPr/>
        <a:lstStyle/>
        <a:p>
          <a:r>
            <a:rPr lang="en-US" sz="2400" b="1" dirty="0">
              <a:latin typeface="Book Antiqua" panose="02040602050305030304" pitchFamily="18" charset="0"/>
            </a:rPr>
            <a:t>LINKING</a:t>
          </a:r>
          <a:endParaRPr lang="en-GB" sz="2400" b="1" dirty="0">
            <a:latin typeface="Book Antiqua" panose="02040602050305030304" pitchFamily="18" charset="0"/>
          </a:endParaRPr>
        </a:p>
      </dgm:t>
    </dgm:pt>
    <dgm:pt modelId="{80CAC3F7-2A57-402F-B09E-BF23E9AB8817}" type="parTrans" cxnId="{AFC54E7B-6C99-48E0-92C9-F41F137DA599}">
      <dgm:prSet/>
      <dgm:spPr/>
      <dgm:t>
        <a:bodyPr/>
        <a:lstStyle/>
        <a:p>
          <a:endParaRPr lang="en-GB"/>
        </a:p>
      </dgm:t>
    </dgm:pt>
    <dgm:pt modelId="{9E20845D-4DB7-4584-8B83-D70B13E2473D}" type="sibTrans" cxnId="{AFC54E7B-6C99-48E0-92C9-F41F137DA599}">
      <dgm:prSet/>
      <dgm:spPr/>
      <dgm:t>
        <a:bodyPr/>
        <a:lstStyle/>
        <a:p>
          <a:endParaRPr lang="en-GB"/>
        </a:p>
      </dgm:t>
    </dgm:pt>
    <dgm:pt modelId="{535D67C8-C86D-4AC4-9C10-820CC7212B6D}">
      <dgm:prSet custT="1"/>
      <dgm:spPr/>
      <dgm:t>
        <a:bodyPr/>
        <a:lstStyle/>
        <a:p>
          <a:r>
            <a:rPr lang="en-US" sz="2400" b="1" dirty="0">
              <a:latin typeface="Book Antiqua" panose="02040602050305030304" pitchFamily="18" charset="0"/>
            </a:rPr>
            <a:t>TESTING</a:t>
          </a:r>
          <a:endParaRPr lang="en-GB" sz="2400" b="1" dirty="0">
            <a:latin typeface="Book Antiqua" panose="02040602050305030304" pitchFamily="18" charset="0"/>
          </a:endParaRPr>
        </a:p>
      </dgm:t>
    </dgm:pt>
    <dgm:pt modelId="{86F8585E-5166-424D-A76B-48183B37B8D5}" type="parTrans" cxnId="{86CBDB03-7B36-4BBE-9073-BAC6B94D1076}">
      <dgm:prSet/>
      <dgm:spPr/>
      <dgm:t>
        <a:bodyPr/>
        <a:lstStyle/>
        <a:p>
          <a:endParaRPr lang="en-GB"/>
        </a:p>
      </dgm:t>
    </dgm:pt>
    <dgm:pt modelId="{2DDCC85E-3D23-444A-826B-3F36D7A1A43B}" type="sibTrans" cxnId="{86CBDB03-7B36-4BBE-9073-BAC6B94D1076}">
      <dgm:prSet/>
      <dgm:spPr/>
      <dgm:t>
        <a:bodyPr/>
        <a:lstStyle/>
        <a:p>
          <a:endParaRPr lang="en-GB"/>
        </a:p>
      </dgm:t>
    </dgm:pt>
    <dgm:pt modelId="{A1DA76F3-72F5-4D88-8F4A-2BA64DDFB91F}">
      <dgm:prSet custT="1"/>
      <dgm:spPr>
        <a:noFill/>
        <a:ln>
          <a:noFill/>
        </a:ln>
      </dgm:spPr>
      <dgm:t>
        <a:bodyPr/>
        <a:lstStyle/>
        <a:p>
          <a:pPr algn="ctr"/>
          <a:r>
            <a:rPr lang="en-GB" sz="3600" b="1" dirty="0">
              <a:solidFill>
                <a:schemeClr val="tx1"/>
              </a:solidFill>
              <a:latin typeface="Book Antiqua" panose="02040602050305030304" pitchFamily="18" charset="0"/>
            </a:rPr>
            <a:t>dHTS</a:t>
          </a:r>
          <a:r>
            <a:rPr lang="en-GB" sz="4000" b="1" dirty="0">
              <a:solidFill>
                <a:schemeClr val="tx1"/>
              </a:solidFill>
              <a:latin typeface="Book Antiqua" panose="02040602050305030304" pitchFamily="18" charset="0"/>
            </a:rPr>
            <a:t> </a:t>
          </a:r>
          <a:r>
            <a:rPr lang="en-US" sz="4000" b="1" dirty="0">
              <a:solidFill>
                <a:schemeClr val="tx1"/>
              </a:solidFill>
              <a:latin typeface="Book Antiqua" panose="02040602050305030304" pitchFamily="18" charset="0"/>
            </a:rPr>
            <a:t>BUILDING BLOCKS</a:t>
          </a:r>
          <a:endParaRPr lang="en-GB" sz="4000" b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6F0F4B2B-DA04-4A40-A4EC-22D4C5471F1A}" type="sibTrans" cxnId="{32C3F58D-EF13-43C2-BD1C-89CB47719C8F}">
      <dgm:prSet/>
      <dgm:spPr/>
      <dgm:t>
        <a:bodyPr/>
        <a:lstStyle/>
        <a:p>
          <a:endParaRPr lang="en-GB"/>
        </a:p>
      </dgm:t>
    </dgm:pt>
    <dgm:pt modelId="{A29322BD-3716-4F6C-A262-43E2F205697E}" type="parTrans" cxnId="{32C3F58D-EF13-43C2-BD1C-89CB47719C8F}">
      <dgm:prSet/>
      <dgm:spPr/>
      <dgm:t>
        <a:bodyPr/>
        <a:lstStyle/>
        <a:p>
          <a:endParaRPr lang="en-GB"/>
        </a:p>
      </dgm:t>
    </dgm:pt>
    <dgm:pt modelId="{EE539E5C-947C-4C76-AAA5-1341E9D1B8E9}" type="pres">
      <dgm:prSet presAssocID="{39B30440-02F1-4713-8A39-86C26D931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EF1A0C-C3F5-462A-B9F5-ED68C807EBE1}" type="pres">
      <dgm:prSet presAssocID="{A1DA76F3-72F5-4D88-8F4A-2BA64DDFB91F}" presName="hierRoot1" presStyleCnt="0">
        <dgm:presLayoutVars>
          <dgm:hierBranch val="init"/>
        </dgm:presLayoutVars>
      </dgm:prSet>
      <dgm:spPr/>
    </dgm:pt>
    <dgm:pt modelId="{904F7943-6FFD-4616-A24B-D6993C8916AB}" type="pres">
      <dgm:prSet presAssocID="{A1DA76F3-72F5-4D88-8F4A-2BA64DDFB91F}" presName="rootComposite1" presStyleCnt="0"/>
      <dgm:spPr/>
    </dgm:pt>
    <dgm:pt modelId="{E0D6995A-1B5E-48A2-AB3A-084B7B662D19}" type="pres">
      <dgm:prSet presAssocID="{A1DA76F3-72F5-4D88-8F4A-2BA64DDFB91F}" presName="rootText1" presStyleLbl="node0" presStyleIdx="0" presStyleCnt="1" custScaleX="829784">
        <dgm:presLayoutVars>
          <dgm:chPref val="3"/>
        </dgm:presLayoutVars>
      </dgm:prSet>
      <dgm:spPr/>
    </dgm:pt>
    <dgm:pt modelId="{CE96DF5A-2A91-48A0-9A15-97CD81298841}" type="pres">
      <dgm:prSet presAssocID="{A1DA76F3-72F5-4D88-8F4A-2BA64DDFB91F}" presName="rootConnector1" presStyleLbl="node1" presStyleIdx="0" presStyleCnt="0"/>
      <dgm:spPr/>
    </dgm:pt>
    <dgm:pt modelId="{2801C7E3-68E1-4CE8-B691-A1A215785C65}" type="pres">
      <dgm:prSet presAssocID="{A1DA76F3-72F5-4D88-8F4A-2BA64DDFB91F}" presName="hierChild2" presStyleCnt="0"/>
      <dgm:spPr/>
    </dgm:pt>
    <dgm:pt modelId="{509F19AC-73C7-4C26-A30E-23C2A7C83CAD}" type="pres">
      <dgm:prSet presAssocID="{6F46AC4A-A679-4C0E-A1AE-E809CFEE08B0}" presName="Name37" presStyleLbl="parChTrans1D2" presStyleIdx="0" presStyleCnt="3"/>
      <dgm:spPr/>
    </dgm:pt>
    <dgm:pt modelId="{EA7D9462-EF6F-48FC-A74D-377B99766919}" type="pres">
      <dgm:prSet presAssocID="{43F92241-6819-4A7E-A17A-9BFAF0A8AA65}" presName="hierRoot2" presStyleCnt="0">
        <dgm:presLayoutVars>
          <dgm:hierBranch val="init"/>
        </dgm:presLayoutVars>
      </dgm:prSet>
      <dgm:spPr/>
    </dgm:pt>
    <dgm:pt modelId="{4FFC2AF3-8865-472B-8EB2-E8FF99764BA3}" type="pres">
      <dgm:prSet presAssocID="{43F92241-6819-4A7E-A17A-9BFAF0A8AA65}" presName="rootComposite" presStyleCnt="0"/>
      <dgm:spPr/>
    </dgm:pt>
    <dgm:pt modelId="{DDC82F79-2537-41C4-8622-E9E4335C476B}" type="pres">
      <dgm:prSet presAssocID="{43F92241-6819-4A7E-A17A-9BFAF0A8AA65}" presName="rootText" presStyleLbl="node2" presStyleIdx="0" presStyleCnt="3" custScaleX="257656" custLinFactNeighborX="-40554" custLinFactNeighborY="3864">
        <dgm:presLayoutVars>
          <dgm:chPref val="3"/>
        </dgm:presLayoutVars>
      </dgm:prSet>
      <dgm:spPr/>
    </dgm:pt>
    <dgm:pt modelId="{14387798-9F06-44D3-A95B-AD1B426E96BF}" type="pres">
      <dgm:prSet presAssocID="{43F92241-6819-4A7E-A17A-9BFAF0A8AA65}" presName="rootConnector" presStyleLbl="node2" presStyleIdx="0" presStyleCnt="3"/>
      <dgm:spPr/>
    </dgm:pt>
    <dgm:pt modelId="{89836163-AB2F-4CEB-8A35-1F2531AE65F4}" type="pres">
      <dgm:prSet presAssocID="{43F92241-6819-4A7E-A17A-9BFAF0A8AA65}" presName="hierChild4" presStyleCnt="0"/>
      <dgm:spPr/>
    </dgm:pt>
    <dgm:pt modelId="{3C349BBA-9DFC-47A1-8C77-97D32A087BFE}" type="pres">
      <dgm:prSet presAssocID="{43F92241-6819-4A7E-A17A-9BFAF0A8AA65}" presName="hierChild5" presStyleCnt="0"/>
      <dgm:spPr/>
    </dgm:pt>
    <dgm:pt modelId="{99740870-44A1-4B33-9EEE-9363A17F87AC}" type="pres">
      <dgm:prSet presAssocID="{86F8585E-5166-424D-A76B-48183B37B8D5}" presName="Name37" presStyleLbl="parChTrans1D2" presStyleIdx="1" presStyleCnt="3"/>
      <dgm:spPr/>
    </dgm:pt>
    <dgm:pt modelId="{40464A35-BF2C-458F-8D1B-92F2AE364A89}" type="pres">
      <dgm:prSet presAssocID="{535D67C8-C86D-4AC4-9C10-820CC7212B6D}" presName="hierRoot2" presStyleCnt="0">
        <dgm:presLayoutVars>
          <dgm:hierBranch val="init"/>
        </dgm:presLayoutVars>
      </dgm:prSet>
      <dgm:spPr/>
    </dgm:pt>
    <dgm:pt modelId="{A24B445F-C4F0-4853-AC03-52D8C384C87A}" type="pres">
      <dgm:prSet presAssocID="{535D67C8-C86D-4AC4-9C10-820CC7212B6D}" presName="rootComposite" presStyleCnt="0"/>
      <dgm:spPr/>
    </dgm:pt>
    <dgm:pt modelId="{B49F2090-9731-4911-8A62-4301BA8E2B89}" type="pres">
      <dgm:prSet presAssocID="{535D67C8-C86D-4AC4-9C10-820CC7212B6D}" presName="rootText" presStyleLbl="node2" presStyleIdx="1" presStyleCnt="3" custScaleX="206168" custLinFactNeighborX="11080" custLinFactNeighborY="3864">
        <dgm:presLayoutVars>
          <dgm:chPref val="3"/>
        </dgm:presLayoutVars>
      </dgm:prSet>
      <dgm:spPr/>
    </dgm:pt>
    <dgm:pt modelId="{46BB9265-6138-4069-9406-3127E5900B85}" type="pres">
      <dgm:prSet presAssocID="{535D67C8-C86D-4AC4-9C10-820CC7212B6D}" presName="rootConnector" presStyleLbl="node2" presStyleIdx="1" presStyleCnt="3"/>
      <dgm:spPr/>
    </dgm:pt>
    <dgm:pt modelId="{7D56063D-105C-44F1-81FF-191D778354AA}" type="pres">
      <dgm:prSet presAssocID="{535D67C8-C86D-4AC4-9C10-820CC7212B6D}" presName="hierChild4" presStyleCnt="0"/>
      <dgm:spPr/>
    </dgm:pt>
    <dgm:pt modelId="{E4888F5A-6E85-4E95-96F9-509890CC3472}" type="pres">
      <dgm:prSet presAssocID="{535D67C8-C86D-4AC4-9C10-820CC7212B6D}" presName="hierChild5" presStyleCnt="0"/>
      <dgm:spPr/>
    </dgm:pt>
    <dgm:pt modelId="{1ACC5687-1946-430F-BEE1-3E67535C6CE2}" type="pres">
      <dgm:prSet presAssocID="{80CAC3F7-2A57-402F-B09E-BF23E9AB8817}" presName="Name37" presStyleLbl="parChTrans1D2" presStyleIdx="2" presStyleCnt="3"/>
      <dgm:spPr/>
    </dgm:pt>
    <dgm:pt modelId="{3EC6ABA0-1D80-4FC6-9F71-185C186FC05F}" type="pres">
      <dgm:prSet presAssocID="{8A026C94-6526-4B37-8D2C-EB0652B7F63A}" presName="hierRoot2" presStyleCnt="0">
        <dgm:presLayoutVars>
          <dgm:hierBranch val="init"/>
        </dgm:presLayoutVars>
      </dgm:prSet>
      <dgm:spPr/>
    </dgm:pt>
    <dgm:pt modelId="{D37EFA7B-C267-44EE-BED6-5B683717E9AA}" type="pres">
      <dgm:prSet presAssocID="{8A026C94-6526-4B37-8D2C-EB0652B7F63A}" presName="rootComposite" presStyleCnt="0"/>
      <dgm:spPr/>
    </dgm:pt>
    <dgm:pt modelId="{4345F09C-DE90-4C56-9D26-7933998CD15B}" type="pres">
      <dgm:prSet presAssocID="{8A026C94-6526-4B37-8D2C-EB0652B7F63A}" presName="rootText" presStyleLbl="node2" presStyleIdx="2" presStyleCnt="3" custScaleX="228100" custLinFactNeighborX="52047" custLinFactNeighborY="3864">
        <dgm:presLayoutVars>
          <dgm:chPref val="3"/>
        </dgm:presLayoutVars>
      </dgm:prSet>
      <dgm:spPr/>
    </dgm:pt>
    <dgm:pt modelId="{9D1CF0DF-CFC9-4438-91D5-87357AD05F4F}" type="pres">
      <dgm:prSet presAssocID="{8A026C94-6526-4B37-8D2C-EB0652B7F63A}" presName="rootConnector" presStyleLbl="node2" presStyleIdx="2" presStyleCnt="3"/>
      <dgm:spPr/>
    </dgm:pt>
    <dgm:pt modelId="{863291F7-359A-4569-9553-EAD66A33D37C}" type="pres">
      <dgm:prSet presAssocID="{8A026C94-6526-4B37-8D2C-EB0652B7F63A}" presName="hierChild4" presStyleCnt="0"/>
      <dgm:spPr/>
    </dgm:pt>
    <dgm:pt modelId="{EA62865A-B084-4612-8F94-6D97AFDFE98B}" type="pres">
      <dgm:prSet presAssocID="{8A026C94-6526-4B37-8D2C-EB0652B7F63A}" presName="hierChild5" presStyleCnt="0"/>
      <dgm:spPr/>
    </dgm:pt>
    <dgm:pt modelId="{296BD3E2-D3B6-451E-9AD1-055A248EB14C}" type="pres">
      <dgm:prSet presAssocID="{A1DA76F3-72F5-4D88-8F4A-2BA64DDFB91F}" presName="hierChild3" presStyleCnt="0"/>
      <dgm:spPr/>
    </dgm:pt>
  </dgm:ptLst>
  <dgm:cxnLst>
    <dgm:cxn modelId="{86CBDB03-7B36-4BBE-9073-BAC6B94D1076}" srcId="{A1DA76F3-72F5-4D88-8F4A-2BA64DDFB91F}" destId="{535D67C8-C86D-4AC4-9C10-820CC7212B6D}" srcOrd="1" destOrd="0" parTransId="{86F8585E-5166-424D-A76B-48183B37B8D5}" sibTransId="{2DDCC85E-3D23-444A-826B-3F36D7A1A43B}"/>
    <dgm:cxn modelId="{73527B05-9788-4018-8A4F-30865A613DBD}" type="presOf" srcId="{8A026C94-6526-4B37-8D2C-EB0652B7F63A}" destId="{9D1CF0DF-CFC9-4438-91D5-87357AD05F4F}" srcOrd="1" destOrd="0" presId="urn:microsoft.com/office/officeart/2005/8/layout/orgChart1"/>
    <dgm:cxn modelId="{CA97FF18-5C68-4B89-915B-02C39A29A6D6}" type="presOf" srcId="{43F92241-6819-4A7E-A17A-9BFAF0A8AA65}" destId="{DDC82F79-2537-41C4-8622-E9E4335C476B}" srcOrd="0" destOrd="0" presId="urn:microsoft.com/office/officeart/2005/8/layout/orgChart1"/>
    <dgm:cxn modelId="{362D3E44-0648-4736-9189-D9F9C27ABBD0}" type="presOf" srcId="{80CAC3F7-2A57-402F-B09E-BF23E9AB8817}" destId="{1ACC5687-1946-430F-BEE1-3E67535C6CE2}" srcOrd="0" destOrd="0" presId="urn:microsoft.com/office/officeart/2005/8/layout/orgChart1"/>
    <dgm:cxn modelId="{AFC54E7B-6C99-48E0-92C9-F41F137DA599}" srcId="{A1DA76F3-72F5-4D88-8F4A-2BA64DDFB91F}" destId="{8A026C94-6526-4B37-8D2C-EB0652B7F63A}" srcOrd="2" destOrd="0" parTransId="{80CAC3F7-2A57-402F-B09E-BF23E9AB8817}" sibTransId="{9E20845D-4DB7-4584-8B83-D70B13E2473D}"/>
    <dgm:cxn modelId="{0D2C337D-5A62-4C17-915F-8C44CBF32E62}" srcId="{A1DA76F3-72F5-4D88-8F4A-2BA64DDFB91F}" destId="{43F92241-6819-4A7E-A17A-9BFAF0A8AA65}" srcOrd="0" destOrd="0" parTransId="{6F46AC4A-A679-4C0E-A1AE-E809CFEE08B0}" sibTransId="{0CC48EA2-F7AF-4BF2-92C0-4FEB9B4B654B}"/>
    <dgm:cxn modelId="{32C3F58D-EF13-43C2-BD1C-89CB47719C8F}" srcId="{39B30440-02F1-4713-8A39-86C26D9315E9}" destId="{A1DA76F3-72F5-4D88-8F4A-2BA64DDFB91F}" srcOrd="0" destOrd="0" parTransId="{A29322BD-3716-4F6C-A262-43E2F205697E}" sibTransId="{6F0F4B2B-DA04-4A40-A4EC-22D4C5471F1A}"/>
    <dgm:cxn modelId="{51C44294-555B-4566-B9B2-5B6B18BF9076}" type="presOf" srcId="{8A026C94-6526-4B37-8D2C-EB0652B7F63A}" destId="{4345F09C-DE90-4C56-9D26-7933998CD15B}" srcOrd="0" destOrd="0" presId="urn:microsoft.com/office/officeart/2005/8/layout/orgChart1"/>
    <dgm:cxn modelId="{551FC19F-9E9C-4821-BD76-7521292BE7DD}" type="presOf" srcId="{43F92241-6819-4A7E-A17A-9BFAF0A8AA65}" destId="{14387798-9F06-44D3-A95B-AD1B426E96BF}" srcOrd="1" destOrd="0" presId="urn:microsoft.com/office/officeart/2005/8/layout/orgChart1"/>
    <dgm:cxn modelId="{734A7EA1-E978-4543-803A-F020A52A1C3B}" type="presOf" srcId="{535D67C8-C86D-4AC4-9C10-820CC7212B6D}" destId="{B49F2090-9731-4911-8A62-4301BA8E2B89}" srcOrd="0" destOrd="0" presId="urn:microsoft.com/office/officeart/2005/8/layout/orgChart1"/>
    <dgm:cxn modelId="{4415CEC4-4DEC-4B4E-A021-4A46872F7C1C}" type="presOf" srcId="{6F46AC4A-A679-4C0E-A1AE-E809CFEE08B0}" destId="{509F19AC-73C7-4C26-A30E-23C2A7C83CAD}" srcOrd="0" destOrd="0" presId="urn:microsoft.com/office/officeart/2005/8/layout/orgChart1"/>
    <dgm:cxn modelId="{1E1682C6-0B9D-477C-90EE-46A861C5FD69}" type="presOf" srcId="{39B30440-02F1-4713-8A39-86C26D9315E9}" destId="{EE539E5C-947C-4C76-AAA5-1341E9D1B8E9}" srcOrd="0" destOrd="0" presId="urn:microsoft.com/office/officeart/2005/8/layout/orgChart1"/>
    <dgm:cxn modelId="{44E80DE3-952B-4F76-9800-D04721321ACD}" type="presOf" srcId="{A1DA76F3-72F5-4D88-8F4A-2BA64DDFB91F}" destId="{E0D6995A-1B5E-48A2-AB3A-084B7B662D19}" srcOrd="0" destOrd="0" presId="urn:microsoft.com/office/officeart/2005/8/layout/orgChart1"/>
    <dgm:cxn modelId="{A55BA6E4-9B3A-4D91-8EC3-C3632DF8E45B}" type="presOf" srcId="{A1DA76F3-72F5-4D88-8F4A-2BA64DDFB91F}" destId="{CE96DF5A-2A91-48A0-9A15-97CD81298841}" srcOrd="1" destOrd="0" presId="urn:microsoft.com/office/officeart/2005/8/layout/orgChart1"/>
    <dgm:cxn modelId="{04663EE7-6463-43C3-ABD5-64615CB0BFDE}" type="presOf" srcId="{86F8585E-5166-424D-A76B-48183B37B8D5}" destId="{99740870-44A1-4B33-9EEE-9363A17F87AC}" srcOrd="0" destOrd="0" presId="urn:microsoft.com/office/officeart/2005/8/layout/orgChart1"/>
    <dgm:cxn modelId="{53B523E9-9D90-445E-8876-FFC2E0A3E869}" type="presOf" srcId="{535D67C8-C86D-4AC4-9C10-820CC7212B6D}" destId="{46BB9265-6138-4069-9406-3127E5900B85}" srcOrd="1" destOrd="0" presId="urn:microsoft.com/office/officeart/2005/8/layout/orgChart1"/>
    <dgm:cxn modelId="{EC53E934-5600-4A50-BF81-119EA8AFAA70}" type="presParOf" srcId="{EE539E5C-947C-4C76-AAA5-1341E9D1B8E9}" destId="{3BEF1A0C-C3F5-462A-B9F5-ED68C807EBE1}" srcOrd="0" destOrd="0" presId="urn:microsoft.com/office/officeart/2005/8/layout/orgChart1"/>
    <dgm:cxn modelId="{C6DDCB13-B05C-4DC0-9B01-9A77274857EF}" type="presParOf" srcId="{3BEF1A0C-C3F5-462A-B9F5-ED68C807EBE1}" destId="{904F7943-6FFD-4616-A24B-D6993C8916AB}" srcOrd="0" destOrd="0" presId="urn:microsoft.com/office/officeart/2005/8/layout/orgChart1"/>
    <dgm:cxn modelId="{A875F37F-2A71-4F53-B9EC-087017AE5DE3}" type="presParOf" srcId="{904F7943-6FFD-4616-A24B-D6993C8916AB}" destId="{E0D6995A-1B5E-48A2-AB3A-084B7B662D19}" srcOrd="0" destOrd="0" presId="urn:microsoft.com/office/officeart/2005/8/layout/orgChart1"/>
    <dgm:cxn modelId="{53661A5D-FAD5-42B4-A0E6-C34233E147A9}" type="presParOf" srcId="{904F7943-6FFD-4616-A24B-D6993C8916AB}" destId="{CE96DF5A-2A91-48A0-9A15-97CD81298841}" srcOrd="1" destOrd="0" presId="urn:microsoft.com/office/officeart/2005/8/layout/orgChart1"/>
    <dgm:cxn modelId="{DCD60229-972A-4B1A-AD05-C5D8E8AF4A1D}" type="presParOf" srcId="{3BEF1A0C-C3F5-462A-B9F5-ED68C807EBE1}" destId="{2801C7E3-68E1-4CE8-B691-A1A215785C65}" srcOrd="1" destOrd="0" presId="urn:microsoft.com/office/officeart/2005/8/layout/orgChart1"/>
    <dgm:cxn modelId="{C33BFB75-7694-4FD1-AE2B-CC0D5C6336C4}" type="presParOf" srcId="{2801C7E3-68E1-4CE8-B691-A1A215785C65}" destId="{509F19AC-73C7-4C26-A30E-23C2A7C83CAD}" srcOrd="0" destOrd="0" presId="urn:microsoft.com/office/officeart/2005/8/layout/orgChart1"/>
    <dgm:cxn modelId="{564F3BCF-EC72-41AF-A73D-8EE60DA0109B}" type="presParOf" srcId="{2801C7E3-68E1-4CE8-B691-A1A215785C65}" destId="{EA7D9462-EF6F-48FC-A74D-377B99766919}" srcOrd="1" destOrd="0" presId="urn:microsoft.com/office/officeart/2005/8/layout/orgChart1"/>
    <dgm:cxn modelId="{14CA5C5E-8F5A-487D-96A1-B11C29F41B75}" type="presParOf" srcId="{EA7D9462-EF6F-48FC-A74D-377B99766919}" destId="{4FFC2AF3-8865-472B-8EB2-E8FF99764BA3}" srcOrd="0" destOrd="0" presId="urn:microsoft.com/office/officeart/2005/8/layout/orgChart1"/>
    <dgm:cxn modelId="{0BDF4FD1-6744-447B-831F-88A262D7418A}" type="presParOf" srcId="{4FFC2AF3-8865-472B-8EB2-E8FF99764BA3}" destId="{DDC82F79-2537-41C4-8622-E9E4335C476B}" srcOrd="0" destOrd="0" presId="urn:microsoft.com/office/officeart/2005/8/layout/orgChart1"/>
    <dgm:cxn modelId="{07E5AF66-D63E-4A8E-9CB0-EB24071BAAC6}" type="presParOf" srcId="{4FFC2AF3-8865-472B-8EB2-E8FF99764BA3}" destId="{14387798-9F06-44D3-A95B-AD1B426E96BF}" srcOrd="1" destOrd="0" presId="urn:microsoft.com/office/officeart/2005/8/layout/orgChart1"/>
    <dgm:cxn modelId="{54ABE5AE-0955-4392-BD67-A2BA087E6F8D}" type="presParOf" srcId="{EA7D9462-EF6F-48FC-A74D-377B99766919}" destId="{89836163-AB2F-4CEB-8A35-1F2531AE65F4}" srcOrd="1" destOrd="0" presId="urn:microsoft.com/office/officeart/2005/8/layout/orgChart1"/>
    <dgm:cxn modelId="{0E3D5BDD-5E54-4D3A-8BD4-8731ECA6962B}" type="presParOf" srcId="{EA7D9462-EF6F-48FC-A74D-377B99766919}" destId="{3C349BBA-9DFC-47A1-8C77-97D32A087BFE}" srcOrd="2" destOrd="0" presId="urn:microsoft.com/office/officeart/2005/8/layout/orgChart1"/>
    <dgm:cxn modelId="{103CC542-CEBC-45BF-9513-0C722DC7B7B5}" type="presParOf" srcId="{2801C7E3-68E1-4CE8-B691-A1A215785C65}" destId="{99740870-44A1-4B33-9EEE-9363A17F87AC}" srcOrd="2" destOrd="0" presId="urn:microsoft.com/office/officeart/2005/8/layout/orgChart1"/>
    <dgm:cxn modelId="{D2C851D8-B39D-4666-A211-4F85EB1DD068}" type="presParOf" srcId="{2801C7E3-68E1-4CE8-B691-A1A215785C65}" destId="{40464A35-BF2C-458F-8D1B-92F2AE364A89}" srcOrd="3" destOrd="0" presId="urn:microsoft.com/office/officeart/2005/8/layout/orgChart1"/>
    <dgm:cxn modelId="{E0E3EFE2-1E6D-4A16-AF52-6DD080F991FF}" type="presParOf" srcId="{40464A35-BF2C-458F-8D1B-92F2AE364A89}" destId="{A24B445F-C4F0-4853-AC03-52D8C384C87A}" srcOrd="0" destOrd="0" presId="urn:microsoft.com/office/officeart/2005/8/layout/orgChart1"/>
    <dgm:cxn modelId="{5685DF02-5E18-4486-97DC-16F965D3BF82}" type="presParOf" srcId="{A24B445F-C4F0-4853-AC03-52D8C384C87A}" destId="{B49F2090-9731-4911-8A62-4301BA8E2B89}" srcOrd="0" destOrd="0" presId="urn:microsoft.com/office/officeart/2005/8/layout/orgChart1"/>
    <dgm:cxn modelId="{A196C426-75A8-4940-84BA-20B24B9B36FF}" type="presParOf" srcId="{A24B445F-C4F0-4853-AC03-52D8C384C87A}" destId="{46BB9265-6138-4069-9406-3127E5900B85}" srcOrd="1" destOrd="0" presId="urn:microsoft.com/office/officeart/2005/8/layout/orgChart1"/>
    <dgm:cxn modelId="{3C897D56-6EF7-43FC-944A-08BD8DEAF8BB}" type="presParOf" srcId="{40464A35-BF2C-458F-8D1B-92F2AE364A89}" destId="{7D56063D-105C-44F1-81FF-191D778354AA}" srcOrd="1" destOrd="0" presId="urn:microsoft.com/office/officeart/2005/8/layout/orgChart1"/>
    <dgm:cxn modelId="{734F83AE-D909-4E67-B3B9-42B36442EBE5}" type="presParOf" srcId="{40464A35-BF2C-458F-8D1B-92F2AE364A89}" destId="{E4888F5A-6E85-4E95-96F9-509890CC3472}" srcOrd="2" destOrd="0" presId="urn:microsoft.com/office/officeart/2005/8/layout/orgChart1"/>
    <dgm:cxn modelId="{DF73B390-8D93-49FE-9B9F-160A782FEFFD}" type="presParOf" srcId="{2801C7E3-68E1-4CE8-B691-A1A215785C65}" destId="{1ACC5687-1946-430F-BEE1-3E67535C6CE2}" srcOrd="4" destOrd="0" presId="urn:microsoft.com/office/officeart/2005/8/layout/orgChart1"/>
    <dgm:cxn modelId="{41D2D107-BA33-4613-B5E2-5963035D5F69}" type="presParOf" srcId="{2801C7E3-68E1-4CE8-B691-A1A215785C65}" destId="{3EC6ABA0-1D80-4FC6-9F71-185C186FC05F}" srcOrd="5" destOrd="0" presId="urn:microsoft.com/office/officeart/2005/8/layout/orgChart1"/>
    <dgm:cxn modelId="{F6177623-2427-41CB-A4D3-97069F5CA7E6}" type="presParOf" srcId="{3EC6ABA0-1D80-4FC6-9F71-185C186FC05F}" destId="{D37EFA7B-C267-44EE-BED6-5B683717E9AA}" srcOrd="0" destOrd="0" presId="urn:microsoft.com/office/officeart/2005/8/layout/orgChart1"/>
    <dgm:cxn modelId="{9B286DD3-A50C-4A40-9E74-E5BBB466E6B4}" type="presParOf" srcId="{D37EFA7B-C267-44EE-BED6-5B683717E9AA}" destId="{4345F09C-DE90-4C56-9D26-7933998CD15B}" srcOrd="0" destOrd="0" presId="urn:microsoft.com/office/officeart/2005/8/layout/orgChart1"/>
    <dgm:cxn modelId="{4997A6D7-FF2B-4AB9-909F-E057DE39B662}" type="presParOf" srcId="{D37EFA7B-C267-44EE-BED6-5B683717E9AA}" destId="{9D1CF0DF-CFC9-4438-91D5-87357AD05F4F}" srcOrd="1" destOrd="0" presId="urn:microsoft.com/office/officeart/2005/8/layout/orgChart1"/>
    <dgm:cxn modelId="{AD4611D3-9B01-4E71-ACA4-42E2A7738B4D}" type="presParOf" srcId="{3EC6ABA0-1D80-4FC6-9F71-185C186FC05F}" destId="{863291F7-359A-4569-9553-EAD66A33D37C}" srcOrd="1" destOrd="0" presId="urn:microsoft.com/office/officeart/2005/8/layout/orgChart1"/>
    <dgm:cxn modelId="{31D8D701-DFEF-42CA-91B7-2E1FD0DBFF4D}" type="presParOf" srcId="{3EC6ABA0-1D80-4FC6-9F71-185C186FC05F}" destId="{EA62865A-B084-4612-8F94-6D97AFDFE98B}" srcOrd="2" destOrd="0" presId="urn:microsoft.com/office/officeart/2005/8/layout/orgChart1"/>
    <dgm:cxn modelId="{8605B9BE-7CB0-4B4F-8898-07A90762ABF7}" type="presParOf" srcId="{3BEF1A0C-C3F5-462A-B9F5-ED68C807EBE1}" destId="{296BD3E2-D3B6-451E-9AD1-055A248EB14C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7595510-1188-4826-8F26-7252F4A2EE0C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29A0E2B-062E-4A6F-9332-D634C238407D}">
      <dgm:prSet custT="1"/>
      <dgm:spPr/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</dgm:t>
    </dgm:pt>
    <dgm:pt modelId="{FDAA3EF2-785E-4EAF-AD5C-69815A00E782}" type="parTrans" cxnId="{ED8A65BD-EDFF-49CC-99EF-788819AE6D2A}">
      <dgm:prSet/>
      <dgm:spPr/>
      <dgm:t>
        <a:bodyPr/>
        <a:lstStyle/>
        <a:p>
          <a:endParaRPr lang="en-GB"/>
        </a:p>
      </dgm:t>
    </dgm:pt>
    <dgm:pt modelId="{F3AF5051-6585-49B9-A622-8023D4B0F629}" type="sibTrans" cxnId="{ED8A65BD-EDFF-49CC-99EF-788819AE6D2A}">
      <dgm:prSet/>
      <dgm:spPr/>
      <dgm:t>
        <a:bodyPr/>
        <a:lstStyle/>
        <a:p>
          <a:endParaRPr lang="en-GB"/>
        </a:p>
      </dgm:t>
    </dgm:pt>
    <dgm:pt modelId="{4EDBBAAB-4059-4A3B-BA74-09374EBF28C1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ART Initiation/Refill</a:t>
          </a:r>
        </a:p>
      </dgm:t>
    </dgm:pt>
    <dgm:pt modelId="{A0C53E91-F281-446B-B91E-C35A1714DA22}" type="parTrans" cxnId="{23E8498B-21F0-4257-9A5F-18043BB45C55}">
      <dgm:prSet/>
      <dgm:spPr/>
      <dgm:t>
        <a:bodyPr/>
        <a:lstStyle/>
        <a:p>
          <a:endParaRPr lang="en-GB"/>
        </a:p>
      </dgm:t>
    </dgm:pt>
    <dgm:pt modelId="{9D218E3B-C052-409C-9BBD-58C94D803D98}" type="sibTrans" cxnId="{23E8498B-21F0-4257-9A5F-18043BB45C55}">
      <dgm:prSet/>
      <dgm:spPr/>
      <dgm:t>
        <a:bodyPr/>
        <a:lstStyle/>
        <a:p>
          <a:endParaRPr lang="en-GB"/>
        </a:p>
      </dgm:t>
    </dgm:pt>
    <dgm:pt modelId="{C88CB6D4-1298-4DF1-B79B-FC1EE93FCFD6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Clinical Monitoring</a:t>
          </a:r>
        </a:p>
      </dgm:t>
    </dgm:pt>
    <dgm:pt modelId="{EE83D0BE-D1FE-431C-9A72-E644E0B9BF6B}" type="parTrans" cxnId="{4B76A940-DEC5-4F1E-A227-B81F42003F82}">
      <dgm:prSet/>
      <dgm:spPr/>
      <dgm:t>
        <a:bodyPr/>
        <a:lstStyle/>
        <a:p>
          <a:endParaRPr lang="en-GB"/>
        </a:p>
      </dgm:t>
    </dgm:pt>
    <dgm:pt modelId="{0C5E2AD6-BBF2-4194-84C5-EF86C4C8073F}" type="sibTrans" cxnId="{4B76A940-DEC5-4F1E-A227-B81F42003F82}">
      <dgm:prSet/>
      <dgm:spPr/>
      <dgm:t>
        <a:bodyPr/>
        <a:lstStyle/>
        <a:p>
          <a:endParaRPr lang="en-GB"/>
        </a:p>
      </dgm:t>
    </dgm:pt>
    <dgm:pt modelId="{61B68EE1-7420-4606-AD95-6252FAA6284C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Adherence Support</a:t>
          </a:r>
        </a:p>
      </dgm:t>
    </dgm:pt>
    <dgm:pt modelId="{6D2C5407-44AA-44C8-B3D9-312C8D3B62BE}" type="parTrans" cxnId="{861AF17E-2459-4569-A8F8-A56DF4C41023}">
      <dgm:prSet/>
      <dgm:spPr/>
      <dgm:t>
        <a:bodyPr/>
        <a:lstStyle/>
        <a:p>
          <a:endParaRPr lang="en-GB"/>
        </a:p>
      </dgm:t>
    </dgm:pt>
    <dgm:pt modelId="{71F960C7-0F36-4663-8095-D99F360504C9}" type="sibTrans" cxnId="{861AF17E-2459-4569-A8F8-A56DF4C41023}">
      <dgm:prSet/>
      <dgm:spPr/>
      <dgm:t>
        <a:bodyPr/>
        <a:lstStyle/>
        <a:p>
          <a:endParaRPr lang="en-GB"/>
        </a:p>
      </dgm:t>
    </dgm:pt>
    <dgm:pt modelId="{16C01058-611B-49C0-9190-28C50A479BFB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Laboratory Test</a:t>
          </a:r>
        </a:p>
      </dgm:t>
    </dgm:pt>
    <dgm:pt modelId="{64114668-F314-4911-B592-80A57519E1E3}" type="parTrans" cxnId="{0C2205F0-C30D-422F-BB65-18342BA30DA0}">
      <dgm:prSet/>
      <dgm:spPr/>
      <dgm:t>
        <a:bodyPr/>
        <a:lstStyle/>
        <a:p>
          <a:endParaRPr lang="en-GB"/>
        </a:p>
      </dgm:t>
    </dgm:pt>
    <dgm:pt modelId="{6A478675-96B9-433C-9190-62CA03E8E0F4}" type="sibTrans" cxnId="{0C2205F0-C30D-422F-BB65-18342BA30DA0}">
      <dgm:prSet/>
      <dgm:spPr/>
      <dgm:t>
        <a:bodyPr/>
        <a:lstStyle/>
        <a:p>
          <a:endParaRPr lang="en-GB"/>
        </a:p>
      </dgm:t>
    </dgm:pt>
    <dgm:pt modelId="{A5C4D07F-856B-4E80-A3D5-D56AEFA80236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OI Treatment</a:t>
          </a:r>
        </a:p>
      </dgm:t>
    </dgm:pt>
    <dgm:pt modelId="{BB0483FB-0263-4E1A-80BA-FC859F0C6DB0}" type="parTrans" cxnId="{33623883-E775-481C-9F6F-D9AC405C6C7A}">
      <dgm:prSet/>
      <dgm:spPr/>
      <dgm:t>
        <a:bodyPr/>
        <a:lstStyle/>
        <a:p>
          <a:endParaRPr lang="en-GB"/>
        </a:p>
      </dgm:t>
    </dgm:pt>
    <dgm:pt modelId="{5ACEFD50-24BA-464E-A0C7-69A033C59A4C}" type="sibTrans" cxnId="{33623883-E775-481C-9F6F-D9AC405C6C7A}">
      <dgm:prSet/>
      <dgm:spPr/>
      <dgm:t>
        <a:bodyPr/>
        <a:lstStyle/>
        <a:p>
          <a:endParaRPr lang="en-GB"/>
        </a:p>
      </dgm:t>
    </dgm:pt>
    <dgm:pt modelId="{286FBCC8-E974-4CF4-A9F1-D9FB0BDD8022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Psychosocial Support</a:t>
          </a:r>
          <a:endParaRPr lang="en-GB" sz="14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241ED510-E3F3-4957-BAEC-37883C8C847F}" type="parTrans" cxnId="{03FAE934-14BB-465C-8A7E-4FFD49972ADE}">
      <dgm:prSet/>
      <dgm:spPr/>
      <dgm:t>
        <a:bodyPr/>
        <a:lstStyle/>
        <a:p>
          <a:endParaRPr lang="en-GB"/>
        </a:p>
      </dgm:t>
    </dgm:pt>
    <dgm:pt modelId="{3E9864EC-A8E5-4F7D-B086-01E6B30E3CCA}" type="sibTrans" cxnId="{03FAE934-14BB-465C-8A7E-4FFD49972ADE}">
      <dgm:prSet/>
      <dgm:spPr/>
      <dgm:t>
        <a:bodyPr/>
        <a:lstStyle/>
        <a:p>
          <a:endParaRPr lang="en-GB"/>
        </a:p>
      </dgm:t>
    </dgm:pt>
    <dgm:pt modelId="{2BE87920-46BA-485C-9BE4-8EE5F983174C}">
      <dgm:prSet custT="1"/>
      <dgm:spPr/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</dgm:t>
    </dgm:pt>
    <dgm:pt modelId="{56D24220-3536-4180-9097-B636A5BE6511}" type="parTrans" cxnId="{24BC9177-5B67-4404-8A5F-5287182E49C7}">
      <dgm:prSet/>
      <dgm:spPr/>
      <dgm:t>
        <a:bodyPr/>
        <a:lstStyle/>
        <a:p>
          <a:endParaRPr lang="en-GB"/>
        </a:p>
      </dgm:t>
    </dgm:pt>
    <dgm:pt modelId="{1D3F84E4-0635-4081-8F20-53D42814401B}" type="sibTrans" cxnId="{24BC9177-5B67-4404-8A5F-5287182E49C7}">
      <dgm:prSet/>
      <dgm:spPr/>
      <dgm:t>
        <a:bodyPr/>
        <a:lstStyle/>
        <a:p>
          <a:endParaRPr lang="en-GB"/>
        </a:p>
      </dgm:t>
    </dgm:pt>
    <dgm:pt modelId="{E772A0AA-31AB-402B-AF13-C1CF52BC9525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Monthly</a:t>
          </a:r>
        </a:p>
      </dgm:t>
    </dgm:pt>
    <dgm:pt modelId="{511528F2-3A02-433F-A5AF-E33FC323C8F6}" type="parTrans" cxnId="{26660D00-6B17-419C-A890-E98DF7EC1162}">
      <dgm:prSet/>
      <dgm:spPr/>
      <dgm:t>
        <a:bodyPr/>
        <a:lstStyle/>
        <a:p>
          <a:endParaRPr lang="en-GB"/>
        </a:p>
      </dgm:t>
    </dgm:pt>
    <dgm:pt modelId="{CC73AF8E-9779-45E9-898B-8F15F9FBD183}" type="sibTrans" cxnId="{26660D00-6B17-419C-A890-E98DF7EC1162}">
      <dgm:prSet/>
      <dgm:spPr/>
      <dgm:t>
        <a:bodyPr/>
        <a:lstStyle/>
        <a:p>
          <a:endParaRPr lang="en-GB"/>
        </a:p>
      </dgm:t>
    </dgm:pt>
    <dgm:pt modelId="{B8416D8B-3E70-4A49-BC0F-BAC9E919925B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2 monthly</a:t>
          </a:r>
        </a:p>
      </dgm:t>
    </dgm:pt>
    <dgm:pt modelId="{7E8689E4-F824-47E1-8B14-B2C33508217B}" type="parTrans" cxnId="{B4FC6897-0F22-44C5-B779-6373DDE3992B}">
      <dgm:prSet/>
      <dgm:spPr/>
      <dgm:t>
        <a:bodyPr/>
        <a:lstStyle/>
        <a:p>
          <a:endParaRPr lang="en-GB"/>
        </a:p>
      </dgm:t>
    </dgm:pt>
    <dgm:pt modelId="{9C532DDD-B5DE-42BD-AA9A-86911B53A7D9}" type="sibTrans" cxnId="{B4FC6897-0F22-44C5-B779-6373DDE3992B}">
      <dgm:prSet/>
      <dgm:spPr/>
      <dgm:t>
        <a:bodyPr/>
        <a:lstStyle/>
        <a:p>
          <a:endParaRPr lang="en-GB"/>
        </a:p>
      </dgm:t>
    </dgm:pt>
    <dgm:pt modelId="{87BC104E-945C-4983-8FFA-A2C1C33829B5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4 monthly</a:t>
          </a:r>
        </a:p>
      </dgm:t>
    </dgm:pt>
    <dgm:pt modelId="{89721FD8-4F2D-4996-8623-CF4B046EF43D}" type="parTrans" cxnId="{B939A32B-9949-4842-8F26-8A253946E348}">
      <dgm:prSet/>
      <dgm:spPr/>
      <dgm:t>
        <a:bodyPr/>
        <a:lstStyle/>
        <a:p>
          <a:endParaRPr lang="en-GB"/>
        </a:p>
      </dgm:t>
    </dgm:pt>
    <dgm:pt modelId="{54057DA9-B6C0-4606-994D-B7D670E661BE}" type="sibTrans" cxnId="{B939A32B-9949-4842-8F26-8A253946E348}">
      <dgm:prSet/>
      <dgm:spPr/>
      <dgm:t>
        <a:bodyPr/>
        <a:lstStyle/>
        <a:p>
          <a:endParaRPr lang="en-GB"/>
        </a:p>
      </dgm:t>
    </dgm:pt>
    <dgm:pt modelId="{CAAD0C40-5ADA-4FF6-874B-A35FD335A72C}">
      <dgm:prSet custT="1"/>
      <dgm:spPr/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WHERE</a:t>
          </a:r>
        </a:p>
      </dgm:t>
    </dgm:pt>
    <dgm:pt modelId="{E7F7BB00-402F-4AF8-8C86-C39038A1854C}" type="parTrans" cxnId="{5621731C-502F-4C07-9F51-6CCC367C5AD1}">
      <dgm:prSet/>
      <dgm:spPr/>
      <dgm:t>
        <a:bodyPr/>
        <a:lstStyle/>
        <a:p>
          <a:endParaRPr lang="en-GB"/>
        </a:p>
      </dgm:t>
    </dgm:pt>
    <dgm:pt modelId="{ABF62CE5-EDFA-462F-AE1C-08159D4D2AF0}" type="sibTrans" cxnId="{5621731C-502F-4C07-9F51-6CCC367C5AD1}">
      <dgm:prSet/>
      <dgm:spPr/>
      <dgm:t>
        <a:bodyPr/>
        <a:lstStyle/>
        <a:p>
          <a:endParaRPr lang="en-GB"/>
        </a:p>
      </dgm:t>
    </dgm:pt>
    <dgm:pt modelId="{C8157DE6-6D50-484B-808C-F00D827A5E97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HIV or other clinics </a:t>
          </a:r>
        </a:p>
      </dgm:t>
    </dgm:pt>
    <dgm:pt modelId="{DE5E4B7D-35BA-4A1A-8977-108AB53249DB}" type="parTrans" cxnId="{B9AEF278-3EC9-45EC-8908-4B676B1845A3}">
      <dgm:prSet/>
      <dgm:spPr/>
      <dgm:t>
        <a:bodyPr/>
        <a:lstStyle/>
        <a:p>
          <a:endParaRPr lang="en-GB"/>
        </a:p>
      </dgm:t>
    </dgm:pt>
    <dgm:pt modelId="{9F38E030-87FE-4E0C-98DF-A9E065301FA2}" type="sibTrans" cxnId="{B9AEF278-3EC9-45EC-8908-4B676B1845A3}">
      <dgm:prSet/>
      <dgm:spPr/>
      <dgm:t>
        <a:bodyPr/>
        <a:lstStyle/>
        <a:p>
          <a:endParaRPr lang="en-GB"/>
        </a:p>
      </dgm:t>
    </dgm:pt>
    <dgm:pt modelId="{16559024-9DA3-4A31-8731-1C727F6B54BD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Hospital</a:t>
          </a:r>
        </a:p>
      </dgm:t>
    </dgm:pt>
    <dgm:pt modelId="{9E963D99-2E3E-48E7-9100-775841BAEBCD}" type="parTrans" cxnId="{5BB3FFDB-C904-4F81-B94C-5C8BDDF55BA7}">
      <dgm:prSet/>
      <dgm:spPr/>
      <dgm:t>
        <a:bodyPr/>
        <a:lstStyle/>
        <a:p>
          <a:endParaRPr lang="en-GB"/>
        </a:p>
      </dgm:t>
    </dgm:pt>
    <dgm:pt modelId="{26131232-395A-4BAA-B58A-D58D79701169}" type="sibTrans" cxnId="{5BB3FFDB-C904-4F81-B94C-5C8BDDF55BA7}">
      <dgm:prSet/>
      <dgm:spPr/>
      <dgm:t>
        <a:bodyPr/>
        <a:lstStyle/>
        <a:p>
          <a:endParaRPr lang="en-GB"/>
        </a:p>
      </dgm:t>
    </dgm:pt>
    <dgm:pt modelId="{9645B172-87F7-4E8F-AE3C-AFF120172B0B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Community</a:t>
          </a:r>
        </a:p>
      </dgm:t>
    </dgm:pt>
    <dgm:pt modelId="{8523B91B-3D36-4203-99AE-A45733E7B114}" type="parTrans" cxnId="{7A547237-DCE0-4223-98E1-630CC13DF3F9}">
      <dgm:prSet/>
      <dgm:spPr/>
      <dgm:t>
        <a:bodyPr/>
        <a:lstStyle/>
        <a:p>
          <a:endParaRPr lang="en-GB"/>
        </a:p>
      </dgm:t>
    </dgm:pt>
    <dgm:pt modelId="{3DF577EE-68DC-40B7-BC40-80D649ABD762}" type="sibTrans" cxnId="{7A547237-DCE0-4223-98E1-630CC13DF3F9}">
      <dgm:prSet/>
      <dgm:spPr/>
      <dgm:t>
        <a:bodyPr/>
        <a:lstStyle/>
        <a:p>
          <a:endParaRPr lang="en-GB"/>
        </a:p>
      </dgm:t>
    </dgm:pt>
    <dgm:pt modelId="{B64438E8-7F37-4C5F-8C2C-7E3043993E90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Pharmacy</a:t>
          </a:r>
        </a:p>
      </dgm:t>
    </dgm:pt>
    <dgm:pt modelId="{D00986D8-01B0-44EA-A750-F1F242D4733C}" type="parTrans" cxnId="{1428049B-3CEE-4DAD-82CE-5E584E516757}">
      <dgm:prSet/>
      <dgm:spPr/>
      <dgm:t>
        <a:bodyPr/>
        <a:lstStyle/>
        <a:p>
          <a:endParaRPr lang="en-GB"/>
        </a:p>
      </dgm:t>
    </dgm:pt>
    <dgm:pt modelId="{8AE538BB-64F1-498C-AA03-D14014BD6E47}" type="sibTrans" cxnId="{1428049B-3CEE-4DAD-82CE-5E584E516757}">
      <dgm:prSet/>
      <dgm:spPr/>
      <dgm:t>
        <a:bodyPr/>
        <a:lstStyle/>
        <a:p>
          <a:endParaRPr lang="en-GB"/>
        </a:p>
      </dgm:t>
    </dgm:pt>
    <dgm:pt modelId="{38FB3775-0DA4-4268-B3AE-2C049F4CF07A}">
      <dgm:prSet custT="1"/>
      <dgm:spPr/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WHO</a:t>
          </a:r>
        </a:p>
      </dgm:t>
    </dgm:pt>
    <dgm:pt modelId="{B34CB927-DF51-4498-9018-E552381EB868}" type="parTrans" cxnId="{048C9870-A682-422F-804A-6764818DE0C0}">
      <dgm:prSet/>
      <dgm:spPr/>
      <dgm:t>
        <a:bodyPr/>
        <a:lstStyle/>
        <a:p>
          <a:endParaRPr lang="en-GB"/>
        </a:p>
      </dgm:t>
    </dgm:pt>
    <dgm:pt modelId="{B4DA55C5-06F4-4ED5-896C-FA9E8D44EEA8}" type="sibTrans" cxnId="{048C9870-A682-422F-804A-6764818DE0C0}">
      <dgm:prSet/>
      <dgm:spPr/>
      <dgm:t>
        <a:bodyPr/>
        <a:lstStyle/>
        <a:p>
          <a:endParaRPr lang="en-GB"/>
        </a:p>
      </dgm:t>
    </dgm:pt>
    <dgm:pt modelId="{0D03D531-E7F4-4005-997B-AF671EB66B00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Physician</a:t>
          </a:r>
        </a:p>
      </dgm:t>
    </dgm:pt>
    <dgm:pt modelId="{3E0EA6B0-23E5-4587-B4A1-8F8FBE527633}" type="parTrans" cxnId="{FCE0334E-7810-4953-87F3-441FE1453831}">
      <dgm:prSet/>
      <dgm:spPr/>
      <dgm:t>
        <a:bodyPr/>
        <a:lstStyle/>
        <a:p>
          <a:endParaRPr lang="en-GB"/>
        </a:p>
      </dgm:t>
    </dgm:pt>
    <dgm:pt modelId="{82213C33-006B-4B62-BECA-61559FD9740F}" type="sibTrans" cxnId="{FCE0334E-7810-4953-87F3-441FE1453831}">
      <dgm:prSet/>
      <dgm:spPr/>
      <dgm:t>
        <a:bodyPr/>
        <a:lstStyle/>
        <a:p>
          <a:endParaRPr lang="en-GB"/>
        </a:p>
      </dgm:t>
    </dgm:pt>
    <dgm:pt modelId="{168AAF64-5D34-492A-8408-A4B5D96E9439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Clinical Officer</a:t>
          </a:r>
        </a:p>
      </dgm:t>
    </dgm:pt>
    <dgm:pt modelId="{2579A3BD-D519-4F5D-86C7-45DBA3B2FDC6}" type="parTrans" cxnId="{B5C11DBD-6486-46EE-B743-CD7B0536F88A}">
      <dgm:prSet/>
      <dgm:spPr/>
      <dgm:t>
        <a:bodyPr/>
        <a:lstStyle/>
        <a:p>
          <a:endParaRPr lang="en-GB"/>
        </a:p>
      </dgm:t>
    </dgm:pt>
    <dgm:pt modelId="{715DE65C-C206-4BFE-862E-68D831B022FF}" type="sibTrans" cxnId="{B5C11DBD-6486-46EE-B743-CD7B0536F88A}">
      <dgm:prSet/>
      <dgm:spPr/>
      <dgm:t>
        <a:bodyPr/>
        <a:lstStyle/>
        <a:p>
          <a:endParaRPr lang="en-GB"/>
        </a:p>
      </dgm:t>
    </dgm:pt>
    <dgm:pt modelId="{51BE0B95-EAF1-402E-B952-48DCECA69A30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Nurse</a:t>
          </a:r>
        </a:p>
      </dgm:t>
    </dgm:pt>
    <dgm:pt modelId="{A33CE45B-2E36-4993-B9EA-EF40056BD819}" type="sibTrans" cxnId="{D1AF0A9A-40A1-43D4-86FB-F01BD6DBB6DD}">
      <dgm:prSet/>
      <dgm:spPr/>
      <dgm:t>
        <a:bodyPr/>
        <a:lstStyle/>
        <a:p>
          <a:endParaRPr lang="en-GB"/>
        </a:p>
      </dgm:t>
    </dgm:pt>
    <dgm:pt modelId="{6CBC2214-1B36-4FAE-AF65-5515019EA81E}" type="parTrans" cxnId="{D1AF0A9A-40A1-43D4-86FB-F01BD6DBB6DD}">
      <dgm:prSet/>
      <dgm:spPr/>
      <dgm:t>
        <a:bodyPr/>
        <a:lstStyle/>
        <a:p>
          <a:endParaRPr lang="en-GB"/>
        </a:p>
      </dgm:t>
    </dgm:pt>
    <dgm:pt modelId="{AF06B31E-3CD3-4247-84EF-A0B5DFE3ECE5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Pharmacist</a:t>
          </a:r>
        </a:p>
      </dgm:t>
    </dgm:pt>
    <dgm:pt modelId="{DA0791E7-1F2A-479E-83E8-7A9BFF5C8181}" type="sibTrans" cxnId="{A988E852-7E20-4C9D-9D64-AF8DBF0C080B}">
      <dgm:prSet/>
      <dgm:spPr/>
      <dgm:t>
        <a:bodyPr/>
        <a:lstStyle/>
        <a:p>
          <a:endParaRPr lang="en-GB"/>
        </a:p>
      </dgm:t>
    </dgm:pt>
    <dgm:pt modelId="{56A0E020-28B7-47E2-BDF9-DE4D15BF7E07}" type="parTrans" cxnId="{A988E852-7E20-4C9D-9D64-AF8DBF0C080B}">
      <dgm:prSet/>
      <dgm:spPr/>
      <dgm:t>
        <a:bodyPr/>
        <a:lstStyle/>
        <a:p>
          <a:endParaRPr lang="en-GB"/>
        </a:p>
      </dgm:t>
    </dgm:pt>
    <dgm:pt modelId="{A0B7CFE6-37B5-4C13-9682-5C76F0062BEA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Community HCW</a:t>
          </a:r>
        </a:p>
      </dgm:t>
    </dgm:pt>
    <dgm:pt modelId="{1BF38CA4-2FF3-4C25-B726-F6A05389FCB0}" type="sibTrans" cxnId="{B0B35332-2C50-425F-897A-FCB0E6EB723E}">
      <dgm:prSet/>
      <dgm:spPr/>
      <dgm:t>
        <a:bodyPr/>
        <a:lstStyle/>
        <a:p>
          <a:endParaRPr lang="en-GB"/>
        </a:p>
      </dgm:t>
    </dgm:pt>
    <dgm:pt modelId="{FE9C0E1D-E048-4D54-9C5E-111E967B8D9F}" type="parTrans" cxnId="{B0B35332-2C50-425F-897A-FCB0E6EB723E}">
      <dgm:prSet/>
      <dgm:spPr/>
      <dgm:t>
        <a:bodyPr/>
        <a:lstStyle/>
        <a:p>
          <a:endParaRPr lang="en-GB"/>
        </a:p>
      </dgm:t>
    </dgm:pt>
    <dgm:pt modelId="{5BF72164-66A6-416F-931A-249104BEE777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Patient /Peer /Family</a:t>
          </a:r>
        </a:p>
      </dgm:t>
    </dgm:pt>
    <dgm:pt modelId="{0F68F31F-7B9A-4207-8C98-02AB2E403BC8}" type="sibTrans" cxnId="{7616ACA7-B57D-46DB-AF7A-8971FC571C7F}">
      <dgm:prSet/>
      <dgm:spPr/>
      <dgm:t>
        <a:bodyPr/>
        <a:lstStyle/>
        <a:p>
          <a:endParaRPr lang="en-GB"/>
        </a:p>
      </dgm:t>
    </dgm:pt>
    <dgm:pt modelId="{76D54BFD-3201-46A2-8FD0-8D06DB5BEF2B}" type="parTrans" cxnId="{7616ACA7-B57D-46DB-AF7A-8971FC571C7F}">
      <dgm:prSet/>
      <dgm:spPr/>
      <dgm:t>
        <a:bodyPr/>
        <a:lstStyle/>
        <a:p>
          <a:endParaRPr lang="en-GB"/>
        </a:p>
      </dgm:t>
    </dgm:pt>
    <dgm:pt modelId="{A6B83EBE-9ECE-4746-BE1C-51FFD0AEB896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3 monthly</a:t>
          </a:r>
        </a:p>
      </dgm:t>
    </dgm:pt>
    <dgm:pt modelId="{6AF62A2B-F5CF-4EA3-AEAB-C89944BD674B}" type="parTrans" cxnId="{4A118719-A740-4D06-A327-6004BA45CA51}">
      <dgm:prSet/>
      <dgm:spPr/>
      <dgm:t>
        <a:bodyPr/>
        <a:lstStyle/>
        <a:p>
          <a:endParaRPr lang="en-GB"/>
        </a:p>
      </dgm:t>
    </dgm:pt>
    <dgm:pt modelId="{0AE55587-D346-4C9D-BD56-2C5795C3500B}" type="sibTrans" cxnId="{4A118719-A740-4D06-A327-6004BA45CA51}">
      <dgm:prSet/>
      <dgm:spPr/>
      <dgm:t>
        <a:bodyPr/>
        <a:lstStyle/>
        <a:p>
          <a:endParaRPr lang="en-GB"/>
        </a:p>
      </dgm:t>
    </dgm:pt>
    <dgm:pt modelId="{998A7C18-7B51-4C75-BB3D-669973D01CE9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6 monthly</a:t>
          </a:r>
        </a:p>
      </dgm:t>
    </dgm:pt>
    <dgm:pt modelId="{5E28B5C4-AA9A-4DAB-ACF9-7C61308F3C42}" type="parTrans" cxnId="{346CCBFF-139C-4D31-8F88-542C68893932}">
      <dgm:prSet/>
      <dgm:spPr/>
      <dgm:t>
        <a:bodyPr/>
        <a:lstStyle/>
        <a:p>
          <a:endParaRPr lang="en-GB"/>
        </a:p>
      </dgm:t>
    </dgm:pt>
    <dgm:pt modelId="{49CCF62E-BCA2-43DD-976A-CEA824B2827B}" type="sibTrans" cxnId="{346CCBFF-139C-4D31-8F88-542C68893932}">
      <dgm:prSet/>
      <dgm:spPr/>
      <dgm:t>
        <a:bodyPr/>
        <a:lstStyle/>
        <a:p>
          <a:endParaRPr lang="en-GB"/>
        </a:p>
      </dgm:t>
    </dgm:pt>
    <dgm:pt modelId="{6E02A038-59B3-4555-8303-43B394D153E1}">
      <dgm:prSet custT="1"/>
      <dgm:spPr/>
      <dgm:t>
        <a:bodyPr/>
        <a:lstStyle/>
        <a:p>
          <a:pPr algn="l"/>
          <a:r>
            <a:rPr lang="en-GB" sz="1800" dirty="0">
              <a:solidFill>
                <a:schemeClr val="tx1"/>
              </a:solidFill>
              <a:latin typeface="Book Antiqua" panose="02040602050305030304" pitchFamily="18" charset="0"/>
            </a:rPr>
            <a:t>Home</a:t>
          </a:r>
        </a:p>
      </dgm:t>
    </dgm:pt>
    <dgm:pt modelId="{896E1630-7C20-421C-A6F6-1C5E827BB16B}" type="parTrans" cxnId="{E0687346-68AF-406E-B275-A38FFAE4E28B}">
      <dgm:prSet/>
      <dgm:spPr/>
      <dgm:t>
        <a:bodyPr/>
        <a:lstStyle/>
        <a:p>
          <a:endParaRPr lang="en-GB"/>
        </a:p>
      </dgm:t>
    </dgm:pt>
    <dgm:pt modelId="{711BCD29-3AE4-401F-8FFF-6249BE204448}" type="sibTrans" cxnId="{E0687346-68AF-406E-B275-A38FFAE4E28B}">
      <dgm:prSet/>
      <dgm:spPr/>
      <dgm:t>
        <a:bodyPr/>
        <a:lstStyle/>
        <a:p>
          <a:endParaRPr lang="en-GB"/>
        </a:p>
      </dgm:t>
    </dgm:pt>
    <dgm:pt modelId="{77DE28FD-3B38-4007-A2B9-CCF9A48D3B1E}" type="pres">
      <dgm:prSet presAssocID="{17595510-1188-4826-8F26-7252F4A2EE0C}" presName="matrix" presStyleCnt="0">
        <dgm:presLayoutVars>
          <dgm:chMax val="1"/>
          <dgm:dir/>
          <dgm:resizeHandles val="exact"/>
        </dgm:presLayoutVars>
      </dgm:prSet>
      <dgm:spPr/>
    </dgm:pt>
    <dgm:pt modelId="{97164DF0-4869-4338-8E75-D8A9992A1426}" type="pres">
      <dgm:prSet presAssocID="{17595510-1188-4826-8F26-7252F4A2EE0C}" presName="diamond" presStyleLbl="bgShp" presStyleIdx="0" presStyleCnt="1" custScaleY="79681" custLinFactNeighborX="-1800" custLinFactNeighborY="218"/>
      <dgm:spPr/>
    </dgm:pt>
    <dgm:pt modelId="{53F0512D-CA4A-4875-BEA1-0849988D6889}" type="pres">
      <dgm:prSet presAssocID="{17595510-1188-4826-8F26-7252F4A2EE0C}" presName="quad1" presStyleLbl="node1" presStyleIdx="0" presStyleCnt="4" custScaleX="106221">
        <dgm:presLayoutVars>
          <dgm:chMax val="0"/>
          <dgm:chPref val="0"/>
          <dgm:bulletEnabled val="1"/>
        </dgm:presLayoutVars>
      </dgm:prSet>
      <dgm:spPr/>
    </dgm:pt>
    <dgm:pt modelId="{48854BAF-8908-49E4-B1F6-48AC46F15F14}" type="pres">
      <dgm:prSet presAssocID="{17595510-1188-4826-8F26-7252F4A2EE0C}" presName="quad2" presStyleLbl="node1" presStyleIdx="1" presStyleCnt="4" custScaleX="106221">
        <dgm:presLayoutVars>
          <dgm:chMax val="0"/>
          <dgm:chPref val="0"/>
          <dgm:bulletEnabled val="1"/>
        </dgm:presLayoutVars>
      </dgm:prSet>
      <dgm:spPr/>
    </dgm:pt>
    <dgm:pt modelId="{2A6627C0-EC92-4B0F-A30E-8CFD60A49DD4}" type="pres">
      <dgm:prSet presAssocID="{17595510-1188-4826-8F26-7252F4A2EE0C}" presName="quad3" presStyleLbl="node1" presStyleIdx="2" presStyleCnt="4" custScaleX="106221">
        <dgm:presLayoutVars>
          <dgm:chMax val="0"/>
          <dgm:chPref val="0"/>
          <dgm:bulletEnabled val="1"/>
        </dgm:presLayoutVars>
      </dgm:prSet>
      <dgm:spPr/>
    </dgm:pt>
    <dgm:pt modelId="{66A93D42-7D1F-4C8F-939F-A4BDA9795848}" type="pres">
      <dgm:prSet presAssocID="{17595510-1188-4826-8F26-7252F4A2EE0C}" presName="quad4" presStyleLbl="node1" presStyleIdx="3" presStyleCnt="4" custScaleX="106221">
        <dgm:presLayoutVars>
          <dgm:chMax val="0"/>
          <dgm:chPref val="0"/>
          <dgm:bulletEnabled val="1"/>
        </dgm:presLayoutVars>
      </dgm:prSet>
      <dgm:spPr/>
    </dgm:pt>
  </dgm:ptLst>
  <dgm:cxnLst>
    <dgm:cxn modelId="{26660D00-6B17-419C-A890-E98DF7EC1162}" srcId="{2BE87920-46BA-485C-9BE4-8EE5F983174C}" destId="{E772A0AA-31AB-402B-AF13-C1CF52BC9525}" srcOrd="0" destOrd="0" parTransId="{511528F2-3A02-433F-A5AF-E33FC323C8F6}" sibTransId="{CC73AF8E-9779-45E9-898B-8F15F9FBD183}"/>
    <dgm:cxn modelId="{40456507-A83A-45EE-A309-5E9FC6C6E921}" type="presOf" srcId="{4EDBBAAB-4059-4A3B-BA74-09374EBF28C1}" destId="{53F0512D-CA4A-4875-BEA1-0849988D6889}" srcOrd="0" destOrd="1" presId="urn:microsoft.com/office/officeart/2005/8/layout/matrix3"/>
    <dgm:cxn modelId="{500B5A0B-6C44-4620-850F-09CD740D4267}" type="presOf" srcId="{17595510-1188-4826-8F26-7252F4A2EE0C}" destId="{77DE28FD-3B38-4007-A2B9-CCF9A48D3B1E}" srcOrd="0" destOrd="0" presId="urn:microsoft.com/office/officeart/2005/8/layout/matrix3"/>
    <dgm:cxn modelId="{055B760E-013A-461F-BE57-57391F971581}" type="presOf" srcId="{B64438E8-7F37-4C5F-8C2C-7E3043993E90}" destId="{2A6627C0-EC92-4B0F-A30E-8CFD60A49DD4}" srcOrd="0" destOrd="4" presId="urn:microsoft.com/office/officeart/2005/8/layout/matrix3"/>
    <dgm:cxn modelId="{84D86718-FC5E-4634-88E3-139F7028CBD2}" type="presOf" srcId="{2BE87920-46BA-485C-9BE4-8EE5F983174C}" destId="{48854BAF-8908-49E4-B1F6-48AC46F15F14}" srcOrd="0" destOrd="0" presId="urn:microsoft.com/office/officeart/2005/8/layout/matrix3"/>
    <dgm:cxn modelId="{4A118719-A740-4D06-A327-6004BA45CA51}" srcId="{2BE87920-46BA-485C-9BE4-8EE5F983174C}" destId="{A6B83EBE-9ECE-4746-BE1C-51FFD0AEB896}" srcOrd="2" destOrd="0" parTransId="{6AF62A2B-F5CF-4EA3-AEAB-C89944BD674B}" sibTransId="{0AE55587-D346-4C9D-BD56-2C5795C3500B}"/>
    <dgm:cxn modelId="{5621731C-502F-4C07-9F51-6CCC367C5AD1}" srcId="{17595510-1188-4826-8F26-7252F4A2EE0C}" destId="{CAAD0C40-5ADA-4FF6-874B-A35FD335A72C}" srcOrd="2" destOrd="0" parTransId="{E7F7BB00-402F-4AF8-8C86-C39038A1854C}" sibTransId="{ABF62CE5-EDFA-462F-AE1C-08159D4D2AF0}"/>
    <dgm:cxn modelId="{B939A32B-9949-4842-8F26-8A253946E348}" srcId="{2BE87920-46BA-485C-9BE4-8EE5F983174C}" destId="{87BC104E-945C-4983-8FFA-A2C1C33829B5}" srcOrd="3" destOrd="0" parTransId="{89721FD8-4F2D-4996-8623-CF4B046EF43D}" sibTransId="{54057DA9-B6C0-4606-994D-B7D670E661BE}"/>
    <dgm:cxn modelId="{B0B35332-2C50-425F-897A-FCB0E6EB723E}" srcId="{38FB3775-0DA4-4268-B3AE-2C049F4CF07A}" destId="{A0B7CFE6-37B5-4C13-9682-5C76F0062BEA}" srcOrd="4" destOrd="0" parTransId="{FE9C0E1D-E048-4D54-9C5E-111E967B8D9F}" sibTransId="{1BF38CA4-2FF3-4C25-B726-F6A05389FCB0}"/>
    <dgm:cxn modelId="{CDFC6D33-CEED-409C-89ED-CC5CB54CADE4}" type="presOf" srcId="{C8157DE6-6D50-484B-808C-F00D827A5E97}" destId="{2A6627C0-EC92-4B0F-A30E-8CFD60A49DD4}" srcOrd="0" destOrd="1" presId="urn:microsoft.com/office/officeart/2005/8/layout/matrix3"/>
    <dgm:cxn modelId="{03FAE934-14BB-465C-8A7E-4FFD49972ADE}" srcId="{C29A0E2B-062E-4A6F-9332-D634C238407D}" destId="{286FBCC8-E974-4CF4-A9F1-D9FB0BDD8022}" srcOrd="5" destOrd="0" parTransId="{241ED510-E3F3-4957-BAEC-37883C8C847F}" sibTransId="{3E9864EC-A8E5-4F7D-B086-01E6B30E3CCA}"/>
    <dgm:cxn modelId="{7A547237-DCE0-4223-98E1-630CC13DF3F9}" srcId="{CAAD0C40-5ADA-4FF6-874B-A35FD335A72C}" destId="{9645B172-87F7-4E8F-AE3C-AFF120172B0B}" srcOrd="2" destOrd="0" parTransId="{8523B91B-3D36-4203-99AE-A45733E7B114}" sibTransId="{3DF577EE-68DC-40B7-BC40-80D649ABD762}"/>
    <dgm:cxn modelId="{72A1003A-EFDB-43E7-99D0-30B30D436CCC}" type="presOf" srcId="{0D03D531-E7F4-4005-997B-AF671EB66B00}" destId="{66A93D42-7D1F-4C8F-939F-A4BDA9795848}" srcOrd="0" destOrd="1" presId="urn:microsoft.com/office/officeart/2005/8/layout/matrix3"/>
    <dgm:cxn modelId="{4B76A940-DEC5-4F1E-A227-B81F42003F82}" srcId="{C29A0E2B-062E-4A6F-9332-D634C238407D}" destId="{C88CB6D4-1298-4DF1-B79B-FC1EE93FCFD6}" srcOrd="1" destOrd="0" parTransId="{EE83D0BE-D1FE-431C-9A72-E644E0B9BF6B}" sibTransId="{0C5E2AD6-BBF2-4194-84C5-EF86C4C8073F}"/>
    <dgm:cxn modelId="{88246F63-773C-4F5A-8636-50B208E26411}" type="presOf" srcId="{C88CB6D4-1298-4DF1-B79B-FC1EE93FCFD6}" destId="{53F0512D-CA4A-4875-BEA1-0849988D6889}" srcOrd="0" destOrd="2" presId="urn:microsoft.com/office/officeart/2005/8/layout/matrix3"/>
    <dgm:cxn modelId="{D4456945-7474-41A1-BBC3-1BF93D06AE72}" type="presOf" srcId="{61B68EE1-7420-4606-AD95-6252FAA6284C}" destId="{53F0512D-CA4A-4875-BEA1-0849988D6889}" srcOrd="0" destOrd="3" presId="urn:microsoft.com/office/officeart/2005/8/layout/matrix3"/>
    <dgm:cxn modelId="{69041446-57AE-49B1-A3A4-ADE9BB6D55FA}" type="presOf" srcId="{998A7C18-7B51-4C75-BB3D-669973D01CE9}" destId="{48854BAF-8908-49E4-B1F6-48AC46F15F14}" srcOrd="0" destOrd="5" presId="urn:microsoft.com/office/officeart/2005/8/layout/matrix3"/>
    <dgm:cxn modelId="{E0687346-68AF-406E-B275-A38FFAE4E28B}" srcId="{CAAD0C40-5ADA-4FF6-874B-A35FD335A72C}" destId="{6E02A038-59B3-4555-8303-43B394D153E1}" srcOrd="4" destOrd="0" parTransId="{896E1630-7C20-421C-A6F6-1C5E827BB16B}" sibTransId="{711BCD29-3AE4-401F-8FFF-6249BE204448}"/>
    <dgm:cxn modelId="{5CFA9568-6540-4DD3-889B-DDAFADC75F3D}" type="presOf" srcId="{87BC104E-945C-4983-8FFA-A2C1C33829B5}" destId="{48854BAF-8908-49E4-B1F6-48AC46F15F14}" srcOrd="0" destOrd="4" presId="urn:microsoft.com/office/officeart/2005/8/layout/matrix3"/>
    <dgm:cxn modelId="{1F1A6A4C-70B7-4783-9BD3-45AD31CCCEC0}" type="presOf" srcId="{9645B172-87F7-4E8F-AE3C-AFF120172B0B}" destId="{2A6627C0-EC92-4B0F-A30E-8CFD60A49DD4}" srcOrd="0" destOrd="3" presId="urn:microsoft.com/office/officeart/2005/8/layout/matrix3"/>
    <dgm:cxn modelId="{FCE0334E-7810-4953-87F3-441FE1453831}" srcId="{38FB3775-0DA4-4268-B3AE-2C049F4CF07A}" destId="{0D03D531-E7F4-4005-997B-AF671EB66B00}" srcOrd="0" destOrd="0" parTransId="{3E0EA6B0-23E5-4587-B4A1-8F8FBE527633}" sibTransId="{82213C33-006B-4B62-BECA-61559FD9740F}"/>
    <dgm:cxn modelId="{048C9870-A682-422F-804A-6764818DE0C0}" srcId="{17595510-1188-4826-8F26-7252F4A2EE0C}" destId="{38FB3775-0DA4-4268-B3AE-2C049F4CF07A}" srcOrd="3" destOrd="0" parTransId="{B34CB927-DF51-4498-9018-E552381EB868}" sibTransId="{B4DA55C5-06F4-4ED5-896C-FA9E8D44EEA8}"/>
    <dgm:cxn modelId="{A988E852-7E20-4C9D-9D64-AF8DBF0C080B}" srcId="{38FB3775-0DA4-4268-B3AE-2C049F4CF07A}" destId="{AF06B31E-3CD3-4247-84EF-A0B5DFE3ECE5}" srcOrd="3" destOrd="0" parTransId="{56A0E020-28B7-47E2-BDF9-DE4D15BF7E07}" sibTransId="{DA0791E7-1F2A-479E-83E8-7A9BFF5C8181}"/>
    <dgm:cxn modelId="{724D8D77-BE78-4CCB-A5F2-EF2A4F175091}" type="presOf" srcId="{AF06B31E-3CD3-4247-84EF-A0B5DFE3ECE5}" destId="{66A93D42-7D1F-4C8F-939F-A4BDA9795848}" srcOrd="0" destOrd="4" presId="urn:microsoft.com/office/officeart/2005/8/layout/matrix3"/>
    <dgm:cxn modelId="{24BC9177-5B67-4404-8A5F-5287182E49C7}" srcId="{17595510-1188-4826-8F26-7252F4A2EE0C}" destId="{2BE87920-46BA-485C-9BE4-8EE5F983174C}" srcOrd="1" destOrd="0" parTransId="{56D24220-3536-4180-9097-B636A5BE6511}" sibTransId="{1D3F84E4-0635-4081-8F20-53D42814401B}"/>
    <dgm:cxn modelId="{B9AEF278-3EC9-45EC-8908-4B676B1845A3}" srcId="{CAAD0C40-5ADA-4FF6-874B-A35FD335A72C}" destId="{C8157DE6-6D50-484B-808C-F00D827A5E97}" srcOrd="0" destOrd="0" parTransId="{DE5E4B7D-35BA-4A1A-8977-108AB53249DB}" sibTransId="{9F38E030-87FE-4E0C-98DF-A9E065301FA2}"/>
    <dgm:cxn modelId="{861AF17E-2459-4569-A8F8-A56DF4C41023}" srcId="{C29A0E2B-062E-4A6F-9332-D634C238407D}" destId="{61B68EE1-7420-4606-AD95-6252FAA6284C}" srcOrd="2" destOrd="0" parTransId="{6D2C5407-44AA-44C8-B3D9-312C8D3B62BE}" sibTransId="{71F960C7-0F36-4663-8095-D99F360504C9}"/>
    <dgm:cxn modelId="{FBBB0D7F-3EFC-42F7-A20D-3C72922C53AB}" type="presOf" srcId="{51BE0B95-EAF1-402E-B952-48DCECA69A30}" destId="{66A93D42-7D1F-4C8F-939F-A4BDA9795848}" srcOrd="0" destOrd="3" presId="urn:microsoft.com/office/officeart/2005/8/layout/matrix3"/>
    <dgm:cxn modelId="{33623883-E775-481C-9F6F-D9AC405C6C7A}" srcId="{C29A0E2B-062E-4A6F-9332-D634C238407D}" destId="{A5C4D07F-856B-4E80-A3D5-D56AEFA80236}" srcOrd="4" destOrd="0" parTransId="{BB0483FB-0263-4E1A-80BA-FC859F0C6DB0}" sibTransId="{5ACEFD50-24BA-464E-A0C7-69A033C59A4C}"/>
    <dgm:cxn modelId="{30977F88-0202-460E-9233-6E3911D24A5A}" type="presOf" srcId="{A0B7CFE6-37B5-4C13-9682-5C76F0062BEA}" destId="{66A93D42-7D1F-4C8F-939F-A4BDA9795848}" srcOrd="0" destOrd="5" presId="urn:microsoft.com/office/officeart/2005/8/layout/matrix3"/>
    <dgm:cxn modelId="{FD6DCE89-3815-4452-A3E3-FD9AC269185B}" type="presOf" srcId="{5BF72164-66A6-416F-931A-249104BEE777}" destId="{66A93D42-7D1F-4C8F-939F-A4BDA9795848}" srcOrd="0" destOrd="6" presId="urn:microsoft.com/office/officeart/2005/8/layout/matrix3"/>
    <dgm:cxn modelId="{23E8498B-21F0-4257-9A5F-18043BB45C55}" srcId="{C29A0E2B-062E-4A6F-9332-D634C238407D}" destId="{4EDBBAAB-4059-4A3B-BA74-09374EBF28C1}" srcOrd="0" destOrd="0" parTransId="{A0C53E91-F281-446B-B91E-C35A1714DA22}" sibTransId="{9D218E3B-C052-409C-9BBD-58C94D803D98}"/>
    <dgm:cxn modelId="{B4FC6897-0F22-44C5-B779-6373DDE3992B}" srcId="{2BE87920-46BA-485C-9BE4-8EE5F983174C}" destId="{B8416D8B-3E70-4A49-BC0F-BAC9E919925B}" srcOrd="1" destOrd="0" parTransId="{7E8689E4-F824-47E1-8B14-B2C33508217B}" sibTransId="{9C532DDD-B5DE-42BD-AA9A-86911B53A7D9}"/>
    <dgm:cxn modelId="{D1AF0A9A-40A1-43D4-86FB-F01BD6DBB6DD}" srcId="{38FB3775-0DA4-4268-B3AE-2C049F4CF07A}" destId="{51BE0B95-EAF1-402E-B952-48DCECA69A30}" srcOrd="2" destOrd="0" parTransId="{6CBC2214-1B36-4FAE-AF65-5515019EA81E}" sibTransId="{A33CE45B-2E36-4993-B9EA-EF40056BD819}"/>
    <dgm:cxn modelId="{1428049B-3CEE-4DAD-82CE-5E584E516757}" srcId="{CAAD0C40-5ADA-4FF6-874B-A35FD335A72C}" destId="{B64438E8-7F37-4C5F-8C2C-7E3043993E90}" srcOrd="3" destOrd="0" parTransId="{D00986D8-01B0-44EA-A750-F1F242D4733C}" sibTransId="{8AE538BB-64F1-498C-AA03-D14014BD6E47}"/>
    <dgm:cxn modelId="{C49DA4A1-476D-4E48-8F51-08063766A598}" type="presOf" srcId="{CAAD0C40-5ADA-4FF6-874B-A35FD335A72C}" destId="{2A6627C0-EC92-4B0F-A30E-8CFD60A49DD4}" srcOrd="0" destOrd="0" presId="urn:microsoft.com/office/officeart/2005/8/layout/matrix3"/>
    <dgm:cxn modelId="{CF3407A5-69C4-4F5E-AE77-BE2189177B8B}" type="presOf" srcId="{286FBCC8-E974-4CF4-A9F1-D9FB0BDD8022}" destId="{53F0512D-CA4A-4875-BEA1-0849988D6889}" srcOrd="0" destOrd="6" presId="urn:microsoft.com/office/officeart/2005/8/layout/matrix3"/>
    <dgm:cxn modelId="{5D35AAA5-6080-4A24-A089-C6846A4AC535}" type="presOf" srcId="{38FB3775-0DA4-4268-B3AE-2C049F4CF07A}" destId="{66A93D42-7D1F-4C8F-939F-A4BDA9795848}" srcOrd="0" destOrd="0" presId="urn:microsoft.com/office/officeart/2005/8/layout/matrix3"/>
    <dgm:cxn modelId="{7616ACA7-B57D-46DB-AF7A-8971FC571C7F}" srcId="{38FB3775-0DA4-4268-B3AE-2C049F4CF07A}" destId="{5BF72164-66A6-416F-931A-249104BEE777}" srcOrd="5" destOrd="0" parTransId="{76D54BFD-3201-46A2-8FD0-8D06DB5BEF2B}" sibTransId="{0F68F31F-7B9A-4207-8C98-02AB2E403BC8}"/>
    <dgm:cxn modelId="{9EDA06AB-EAF7-4B67-96A6-D580E7D74C53}" type="presOf" srcId="{A5C4D07F-856B-4E80-A3D5-D56AEFA80236}" destId="{53F0512D-CA4A-4875-BEA1-0849988D6889}" srcOrd="0" destOrd="5" presId="urn:microsoft.com/office/officeart/2005/8/layout/matrix3"/>
    <dgm:cxn modelId="{DCDAF5AB-DBAD-4257-9DBF-DE080998CD7C}" type="presOf" srcId="{16559024-9DA3-4A31-8731-1C727F6B54BD}" destId="{2A6627C0-EC92-4B0F-A30E-8CFD60A49DD4}" srcOrd="0" destOrd="2" presId="urn:microsoft.com/office/officeart/2005/8/layout/matrix3"/>
    <dgm:cxn modelId="{AC5E84AC-6FE2-409C-8EDD-197F53A47DA7}" type="presOf" srcId="{168AAF64-5D34-492A-8408-A4B5D96E9439}" destId="{66A93D42-7D1F-4C8F-939F-A4BDA9795848}" srcOrd="0" destOrd="2" presId="urn:microsoft.com/office/officeart/2005/8/layout/matrix3"/>
    <dgm:cxn modelId="{7E3448B4-D954-4EF9-B79D-4435542BA9C5}" type="presOf" srcId="{6E02A038-59B3-4555-8303-43B394D153E1}" destId="{2A6627C0-EC92-4B0F-A30E-8CFD60A49DD4}" srcOrd="0" destOrd="5" presId="urn:microsoft.com/office/officeart/2005/8/layout/matrix3"/>
    <dgm:cxn modelId="{B5C11DBD-6486-46EE-B743-CD7B0536F88A}" srcId="{38FB3775-0DA4-4268-B3AE-2C049F4CF07A}" destId="{168AAF64-5D34-492A-8408-A4B5D96E9439}" srcOrd="1" destOrd="0" parTransId="{2579A3BD-D519-4F5D-86C7-45DBA3B2FDC6}" sibTransId="{715DE65C-C206-4BFE-862E-68D831B022FF}"/>
    <dgm:cxn modelId="{ED8A65BD-EDFF-49CC-99EF-788819AE6D2A}" srcId="{17595510-1188-4826-8F26-7252F4A2EE0C}" destId="{C29A0E2B-062E-4A6F-9332-D634C238407D}" srcOrd="0" destOrd="0" parTransId="{FDAA3EF2-785E-4EAF-AD5C-69815A00E782}" sibTransId="{F3AF5051-6585-49B9-A622-8023D4B0F629}"/>
    <dgm:cxn modelId="{AD1E0EC6-35D7-4F7D-8FD9-83B160545625}" type="presOf" srcId="{C29A0E2B-062E-4A6F-9332-D634C238407D}" destId="{53F0512D-CA4A-4875-BEA1-0849988D6889}" srcOrd="0" destOrd="0" presId="urn:microsoft.com/office/officeart/2005/8/layout/matrix3"/>
    <dgm:cxn modelId="{5BB3FFDB-C904-4F81-B94C-5C8BDDF55BA7}" srcId="{CAAD0C40-5ADA-4FF6-874B-A35FD335A72C}" destId="{16559024-9DA3-4A31-8731-1C727F6B54BD}" srcOrd="1" destOrd="0" parTransId="{9E963D99-2E3E-48E7-9100-775841BAEBCD}" sibTransId="{26131232-395A-4BAA-B58A-D58D79701169}"/>
    <dgm:cxn modelId="{37F24FE4-0D89-4C1F-BB6F-046B426E022D}" type="presOf" srcId="{16C01058-611B-49C0-9190-28C50A479BFB}" destId="{53F0512D-CA4A-4875-BEA1-0849988D6889}" srcOrd="0" destOrd="4" presId="urn:microsoft.com/office/officeart/2005/8/layout/matrix3"/>
    <dgm:cxn modelId="{8508B7EB-4C5D-411A-B8E1-8A14B84613D2}" type="presOf" srcId="{E772A0AA-31AB-402B-AF13-C1CF52BC9525}" destId="{48854BAF-8908-49E4-B1F6-48AC46F15F14}" srcOrd="0" destOrd="1" presId="urn:microsoft.com/office/officeart/2005/8/layout/matrix3"/>
    <dgm:cxn modelId="{88504BEC-2CF4-4C14-A6AD-27509FEB0FAA}" type="presOf" srcId="{B8416D8B-3E70-4A49-BC0F-BAC9E919925B}" destId="{48854BAF-8908-49E4-B1F6-48AC46F15F14}" srcOrd="0" destOrd="2" presId="urn:microsoft.com/office/officeart/2005/8/layout/matrix3"/>
    <dgm:cxn modelId="{0C2205F0-C30D-422F-BB65-18342BA30DA0}" srcId="{C29A0E2B-062E-4A6F-9332-D634C238407D}" destId="{16C01058-611B-49C0-9190-28C50A479BFB}" srcOrd="3" destOrd="0" parTransId="{64114668-F314-4911-B592-80A57519E1E3}" sibTransId="{6A478675-96B9-433C-9190-62CA03E8E0F4}"/>
    <dgm:cxn modelId="{ECB2C7F7-8D42-4027-9E53-FE7CE1BEFEDF}" type="presOf" srcId="{A6B83EBE-9ECE-4746-BE1C-51FFD0AEB896}" destId="{48854BAF-8908-49E4-B1F6-48AC46F15F14}" srcOrd="0" destOrd="3" presId="urn:microsoft.com/office/officeart/2005/8/layout/matrix3"/>
    <dgm:cxn modelId="{346CCBFF-139C-4D31-8F88-542C68893932}" srcId="{2BE87920-46BA-485C-9BE4-8EE5F983174C}" destId="{998A7C18-7B51-4C75-BB3D-669973D01CE9}" srcOrd="4" destOrd="0" parTransId="{5E28B5C4-AA9A-4DAB-ACF9-7C61308F3C42}" sibTransId="{49CCF62E-BCA2-43DD-976A-CEA824B2827B}"/>
    <dgm:cxn modelId="{8002ABBF-E797-4EC6-B37F-7B7E72E62EAD}" type="presParOf" srcId="{77DE28FD-3B38-4007-A2B9-CCF9A48D3B1E}" destId="{97164DF0-4869-4338-8E75-D8A9992A1426}" srcOrd="0" destOrd="0" presId="urn:microsoft.com/office/officeart/2005/8/layout/matrix3"/>
    <dgm:cxn modelId="{CF90D621-5113-4752-89A6-B60F49EF05B9}" type="presParOf" srcId="{77DE28FD-3B38-4007-A2B9-CCF9A48D3B1E}" destId="{53F0512D-CA4A-4875-BEA1-0849988D6889}" srcOrd="1" destOrd="0" presId="urn:microsoft.com/office/officeart/2005/8/layout/matrix3"/>
    <dgm:cxn modelId="{78D7E5CB-A35F-488B-B3F0-B3ECFB61F6E8}" type="presParOf" srcId="{77DE28FD-3B38-4007-A2B9-CCF9A48D3B1E}" destId="{48854BAF-8908-49E4-B1F6-48AC46F15F14}" srcOrd="2" destOrd="0" presId="urn:microsoft.com/office/officeart/2005/8/layout/matrix3"/>
    <dgm:cxn modelId="{59665979-7A2A-4676-A50C-72BB872F7E10}" type="presParOf" srcId="{77DE28FD-3B38-4007-A2B9-CCF9A48D3B1E}" destId="{2A6627C0-EC92-4B0F-A30E-8CFD60A49DD4}" srcOrd="3" destOrd="0" presId="urn:microsoft.com/office/officeart/2005/8/layout/matrix3"/>
    <dgm:cxn modelId="{24335CDF-2111-4B1B-8660-F91F764CACCA}" type="presParOf" srcId="{77DE28FD-3B38-4007-A2B9-CCF9A48D3B1E}" destId="{66A93D42-7D1F-4C8F-939F-A4BDA97958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8F3E231-55AF-4FD1-AB0E-609E09BED43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E27ADC1C-C1DD-490E-AB66-5D9C4CE2424A}">
      <dgm:prSet custT="1"/>
      <dgm:spPr/>
      <dgm:t>
        <a:bodyPr/>
        <a:lstStyle/>
        <a:p>
          <a:r>
            <a: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dART MODELS</a:t>
          </a:r>
          <a:endParaRPr lang="en-GB" sz="2000" b="1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EE81D13D-1F77-4597-9F08-D86B06CC6F07}" type="parTrans" cxnId="{14DD8FE9-8E2E-4E9A-B8BE-BC13391154A1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F69A2780-3EE7-42B6-B314-FBB8D007F0D8}" type="sibTrans" cxnId="{14DD8FE9-8E2E-4E9A-B8BE-BC13391154A1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D642C3CE-59F6-4C30-8762-5C8810D9D5FD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Health Care Worker-managed</a:t>
          </a:r>
          <a:endParaRPr lang="en-GB" sz="2400" b="1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845D8359-FB1D-4F15-AEDE-936E44920924}" type="parTrans" cxnId="{A6DA3A4D-02B9-4D72-9FB9-79AD8957749E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B283CE5A-0C84-4939-8B25-062D6B374E31}" type="sibTrans" cxnId="{A6DA3A4D-02B9-4D72-9FB9-79AD8957749E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EFE4B188-AD71-4B6C-B8B7-B70E0BAA24D8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Adherence Clubs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DCE6B16E-BFD5-4636-854C-C2CF91A9E475}" type="parTrans" cxnId="{E9519760-9825-4C9E-8087-3F28250413E8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5742DF9F-B34E-4540-90DF-6C1211431B80}" type="sibTrans" cxnId="{E9519760-9825-4C9E-8087-3F28250413E8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6BFD8F8F-406C-47C6-8DE7-48FA730DE419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Client-managed</a:t>
          </a:r>
          <a:endParaRPr lang="en-GB" sz="2400" b="1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41E12F9C-A064-48F8-9557-36B8BFBF1426}" type="parTrans" cxnId="{7F6F2992-3E10-4478-B6C8-E82C5D04D8FD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0A697952-C72B-4AE9-87ED-175045EFDE11}" type="sibTrans" cxnId="{7F6F2992-3E10-4478-B6C8-E82C5D04D8FD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04ABE2CA-0A5E-40B2-A8EE-4A6316DE3796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Community Adherence (Refill) Groups (CA(R)</a:t>
          </a:r>
          <a:r>
            <a:rPr lang="en-US" sz="1800" dirty="0" err="1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Gs</a:t>
          </a: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)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41E8E353-F85C-410F-8300-584001D91BF4}" type="parTrans" cxnId="{AB8FA74F-1CFF-4D68-AE4F-361E5345B238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909FC628-0213-4166-AEB9-423D19494D7A}" type="sibTrans" cxnId="{AB8FA74F-1CFF-4D68-AE4F-361E5345B238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77FE7A44-5C29-4245-9787-469CF1D4AE09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Client-Led ART Delivery (CCLAD)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3C37E1F6-DEC6-485D-8EB2-7F1717424FE8}" type="parTrans" cxnId="{7BEDA1FB-C70B-48EE-B9F5-EA2D06E75FA6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03096F70-846E-4DEF-95E2-EC53962F68BD}" type="sibTrans" cxnId="{7BEDA1FB-C70B-48EE-B9F5-EA2D06E75FA6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39B00CF1-FCDC-4618-B8C3-D8D6D682169F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Facility-based Individual</a:t>
          </a:r>
          <a:endParaRPr lang="en-GB" sz="2400" b="1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F6D774A4-615C-4A05-BF92-4BCFFD379469}" type="parTrans" cxnId="{EB75A0E5-E272-4629-8AC0-8D963E33F5B8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E1F346E6-94B9-4F2F-AE72-0410316C31E2}" type="sibTrans" cxnId="{EB75A0E5-E272-4629-8AC0-8D963E33F5B8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EA283E3A-5307-4B25-BAA9-FB01FE1DF05D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Evening quick pick-up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12BBAB58-70D5-44A7-ADB5-C18C1ACE8872}" type="parTrans" cxnId="{1355C8DC-5E47-4ACA-900E-86B0299F7AA2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9A1111D2-87E2-4000-A3A6-DEE2A34A89AC}" type="sibTrans" cxnId="{1355C8DC-5E47-4ACA-900E-86B0299F7AA2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ED66FAA6-5A77-48C9-A32A-7995A6840A43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Weekend and after-hours treatment</a:t>
          </a:r>
        </a:p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Fast-track ART (+integration)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A39E0744-CE7C-4725-BBDE-9E46A362172C}" type="parTrans" cxnId="{595371D3-1F6F-46B3-80BE-547049A6C302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FD156142-3E25-464B-9724-AD826239E451}" type="sibTrans" cxnId="{595371D3-1F6F-46B3-80BE-547049A6C302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F76D951F-12D1-4CE4-81D1-841421FA51F3}">
      <dgm:prSet custT="1"/>
      <dgm:spPr/>
      <dgm:t>
        <a:bodyPr/>
        <a:lstStyle/>
        <a:p>
          <a:r>
            <a: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Out-of-facility Individual</a:t>
          </a:r>
          <a:endParaRPr lang="en-GB" sz="2400" b="1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C5E3C0C5-6966-4374-9C74-6E7878CC9F93}" type="parTrans" cxnId="{7625C45A-1475-4A43-877A-2F58D566268A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FA57FA32-5CA5-4A06-85F8-0BDFE4CEAD22}" type="sibTrans" cxnId="{7625C45A-1475-4A43-877A-2F58D566268A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7E2DA94D-5AEF-493A-94ED-E251D36BFAA4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Community Drug Distribution Points (CBOs and Lockers/Automated Dispensing)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561F67B9-CB61-40EB-8489-BA0BDD3BADDC}" type="parTrans" cxnId="{118128E1-EE69-4945-9655-4CE9C7391A66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D7627426-8ADC-4899-B0CA-83E91E90D905}" type="sibTrans" cxnId="{118128E1-EE69-4945-9655-4CE9C7391A66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401CB5FD-08E9-4C3B-AEC0-EB511C3E36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Drop-in centers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Private pharmacies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Mobile clinics</a:t>
          </a:r>
        </a:p>
        <a:p>
          <a:pPr>
            <a:lnSpc>
              <a:spcPct val="100000"/>
            </a:lnSpc>
          </a:pPr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Home delivery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E59CF915-B591-4C6B-9531-DEBC7A680A91}" type="parTrans" cxnId="{BE94E950-4257-4A04-9AC8-90A567000283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7A2EBC68-AA0D-4E31-A614-2DF0E4122289}" type="sibTrans" cxnId="{BE94E950-4257-4A04-9AC8-90A567000283}">
      <dgm:prSet/>
      <dgm:spPr/>
      <dgm:t>
        <a:bodyPr/>
        <a:lstStyle/>
        <a:p>
          <a:endParaRPr lang="en-GB" sz="2800">
            <a:latin typeface="Book Antiqua" panose="02040602050305030304" pitchFamily="18" charset="0"/>
          </a:endParaRPr>
        </a:p>
      </dgm:t>
    </dgm:pt>
    <dgm:pt modelId="{B7F66359-19E8-4CAE-AD6F-4A8D062109F4}">
      <dgm:prSet custT="1"/>
      <dgm:spPr/>
      <dgm:t>
        <a:bodyPr/>
        <a:lstStyle/>
        <a:p>
          <a:r>
            <a: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Community Adherence Groups (CAGs)</a:t>
          </a:r>
          <a:endParaRPr lang="en-GB" sz="18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gm:t>
    </dgm:pt>
    <dgm:pt modelId="{F5F9E637-852C-405B-A3E2-B0D911BFF27D}" type="parTrans" cxnId="{E5884779-E3B9-4FF7-95CA-BB21D03F7622}">
      <dgm:prSet/>
      <dgm:spPr/>
      <dgm:t>
        <a:bodyPr/>
        <a:lstStyle/>
        <a:p>
          <a:endParaRPr lang="en-GB" sz="2000"/>
        </a:p>
      </dgm:t>
    </dgm:pt>
    <dgm:pt modelId="{101F55B7-EC57-4D2E-8986-CB74074EE7F5}" type="sibTrans" cxnId="{E5884779-E3B9-4FF7-95CA-BB21D03F7622}">
      <dgm:prSet/>
      <dgm:spPr/>
      <dgm:t>
        <a:bodyPr/>
        <a:lstStyle/>
        <a:p>
          <a:endParaRPr lang="en-GB" sz="2000"/>
        </a:p>
      </dgm:t>
    </dgm:pt>
    <dgm:pt modelId="{3ECDDD9D-7F4C-4007-8520-003B47F33740}" type="pres">
      <dgm:prSet presAssocID="{F8F3E231-55AF-4FD1-AB0E-609E09BED4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3BA00E-0B3B-4A0E-8257-667053417D98}" type="pres">
      <dgm:prSet presAssocID="{E27ADC1C-C1DD-490E-AB66-5D9C4CE2424A}" presName="hierRoot1" presStyleCnt="0">
        <dgm:presLayoutVars>
          <dgm:hierBranch val="init"/>
        </dgm:presLayoutVars>
      </dgm:prSet>
      <dgm:spPr/>
    </dgm:pt>
    <dgm:pt modelId="{2741D738-0C34-4F15-81F8-986262E548C4}" type="pres">
      <dgm:prSet presAssocID="{E27ADC1C-C1DD-490E-AB66-5D9C4CE2424A}" presName="rootComposite1" presStyleCnt="0"/>
      <dgm:spPr/>
    </dgm:pt>
    <dgm:pt modelId="{24DF147C-D89F-47EA-8DCA-16B86789A6A5}" type="pres">
      <dgm:prSet presAssocID="{E27ADC1C-C1DD-490E-AB66-5D9C4CE2424A}" presName="rootText1" presStyleLbl="node0" presStyleIdx="0" presStyleCnt="1" custScaleX="325361" custScaleY="195640" custLinFactNeighborY="-545">
        <dgm:presLayoutVars>
          <dgm:chPref val="3"/>
        </dgm:presLayoutVars>
      </dgm:prSet>
      <dgm:spPr/>
    </dgm:pt>
    <dgm:pt modelId="{AE375EC4-CF62-4C80-A6D6-F91E1FE5E0AC}" type="pres">
      <dgm:prSet presAssocID="{E27ADC1C-C1DD-490E-AB66-5D9C4CE2424A}" presName="rootConnector1" presStyleLbl="node1" presStyleIdx="0" presStyleCnt="0"/>
      <dgm:spPr/>
    </dgm:pt>
    <dgm:pt modelId="{29635C5F-F55C-495C-B57B-479E8558B66F}" type="pres">
      <dgm:prSet presAssocID="{E27ADC1C-C1DD-490E-AB66-5D9C4CE2424A}" presName="hierChild2" presStyleCnt="0"/>
      <dgm:spPr/>
    </dgm:pt>
    <dgm:pt modelId="{13184CE9-D14E-4E99-802D-03C4ABF60197}" type="pres">
      <dgm:prSet presAssocID="{845D8359-FB1D-4F15-AEDE-936E44920924}" presName="Name37" presStyleLbl="parChTrans1D2" presStyleIdx="0" presStyleCnt="4"/>
      <dgm:spPr/>
    </dgm:pt>
    <dgm:pt modelId="{8E703BF8-39A1-4A7B-A0C5-B9468E867470}" type="pres">
      <dgm:prSet presAssocID="{D642C3CE-59F6-4C30-8762-5C8810D9D5FD}" presName="hierRoot2" presStyleCnt="0">
        <dgm:presLayoutVars>
          <dgm:hierBranch val="init"/>
        </dgm:presLayoutVars>
      </dgm:prSet>
      <dgm:spPr/>
    </dgm:pt>
    <dgm:pt modelId="{EB633E6E-BB14-4046-9B4A-8CC9762AC9B7}" type="pres">
      <dgm:prSet presAssocID="{D642C3CE-59F6-4C30-8762-5C8810D9D5FD}" presName="rootComposite" presStyleCnt="0"/>
      <dgm:spPr/>
    </dgm:pt>
    <dgm:pt modelId="{845EF6D0-5BA2-4D7B-A489-BABDE1F74858}" type="pres">
      <dgm:prSet presAssocID="{D642C3CE-59F6-4C30-8762-5C8810D9D5FD}" presName="rootText" presStyleLbl="node2" presStyleIdx="0" presStyleCnt="4" custScaleX="325361" custScaleY="432993">
        <dgm:presLayoutVars>
          <dgm:chPref val="3"/>
        </dgm:presLayoutVars>
      </dgm:prSet>
      <dgm:spPr/>
    </dgm:pt>
    <dgm:pt modelId="{50291007-7F56-4D1D-84B2-8FB278F5330F}" type="pres">
      <dgm:prSet presAssocID="{D642C3CE-59F6-4C30-8762-5C8810D9D5FD}" presName="rootConnector" presStyleLbl="node2" presStyleIdx="0" presStyleCnt="4"/>
      <dgm:spPr/>
    </dgm:pt>
    <dgm:pt modelId="{EF7A1522-92D8-45D3-BC9A-CEC463BCFA37}" type="pres">
      <dgm:prSet presAssocID="{D642C3CE-59F6-4C30-8762-5C8810D9D5FD}" presName="hierChild4" presStyleCnt="0"/>
      <dgm:spPr/>
    </dgm:pt>
    <dgm:pt modelId="{15C0929C-732B-424E-93F2-DD75B01B0230}" type="pres">
      <dgm:prSet presAssocID="{DCE6B16E-BFD5-4636-854C-C2CF91A9E475}" presName="Name37" presStyleLbl="parChTrans1D3" presStyleIdx="0" presStyleCnt="8"/>
      <dgm:spPr/>
    </dgm:pt>
    <dgm:pt modelId="{4B3C12AD-39E2-47BF-AFFA-594204C464B1}" type="pres">
      <dgm:prSet presAssocID="{EFE4B188-AD71-4B6C-B8B7-B70E0BAA24D8}" presName="hierRoot2" presStyleCnt="0">
        <dgm:presLayoutVars>
          <dgm:hierBranch val="init"/>
        </dgm:presLayoutVars>
      </dgm:prSet>
      <dgm:spPr/>
    </dgm:pt>
    <dgm:pt modelId="{F264E0D9-661A-4784-8B2A-ED5AF734BDE9}" type="pres">
      <dgm:prSet presAssocID="{EFE4B188-AD71-4B6C-B8B7-B70E0BAA24D8}" presName="rootComposite" presStyleCnt="0"/>
      <dgm:spPr/>
    </dgm:pt>
    <dgm:pt modelId="{C654B738-43D6-4ACF-B8EA-6F96E5C027DF}" type="pres">
      <dgm:prSet presAssocID="{EFE4B188-AD71-4B6C-B8B7-B70E0BAA24D8}" presName="rootText" presStyleLbl="node3" presStyleIdx="0" presStyleCnt="8" custScaleX="224091" custScaleY="328803" custLinFactNeighborY="-545">
        <dgm:presLayoutVars>
          <dgm:chPref val="3"/>
        </dgm:presLayoutVars>
      </dgm:prSet>
      <dgm:spPr/>
    </dgm:pt>
    <dgm:pt modelId="{6BEED084-FCE7-411A-9DD2-6F8A6199C026}" type="pres">
      <dgm:prSet presAssocID="{EFE4B188-AD71-4B6C-B8B7-B70E0BAA24D8}" presName="rootConnector" presStyleLbl="node3" presStyleIdx="0" presStyleCnt="8"/>
      <dgm:spPr/>
    </dgm:pt>
    <dgm:pt modelId="{A84304F9-5F23-4437-B632-2AE2C88673DF}" type="pres">
      <dgm:prSet presAssocID="{EFE4B188-AD71-4B6C-B8B7-B70E0BAA24D8}" presName="hierChild4" presStyleCnt="0"/>
      <dgm:spPr/>
    </dgm:pt>
    <dgm:pt modelId="{DDC169C4-F407-408B-9419-33C25451A519}" type="pres">
      <dgm:prSet presAssocID="{EFE4B188-AD71-4B6C-B8B7-B70E0BAA24D8}" presName="hierChild5" presStyleCnt="0"/>
      <dgm:spPr/>
    </dgm:pt>
    <dgm:pt modelId="{024FCF25-7D6A-417C-A21C-8294761E02E1}" type="pres">
      <dgm:prSet presAssocID="{F5F9E637-852C-405B-A3E2-B0D911BFF27D}" presName="Name37" presStyleLbl="parChTrans1D3" presStyleIdx="1" presStyleCnt="8"/>
      <dgm:spPr/>
    </dgm:pt>
    <dgm:pt modelId="{46F82890-B3EF-43A3-A3E1-EC03928825D2}" type="pres">
      <dgm:prSet presAssocID="{B7F66359-19E8-4CAE-AD6F-4A8D062109F4}" presName="hierRoot2" presStyleCnt="0">
        <dgm:presLayoutVars>
          <dgm:hierBranch val="init"/>
        </dgm:presLayoutVars>
      </dgm:prSet>
      <dgm:spPr/>
    </dgm:pt>
    <dgm:pt modelId="{26683153-93BF-438C-9AAC-36ADCABEC4B7}" type="pres">
      <dgm:prSet presAssocID="{B7F66359-19E8-4CAE-AD6F-4A8D062109F4}" presName="rootComposite" presStyleCnt="0"/>
      <dgm:spPr/>
    </dgm:pt>
    <dgm:pt modelId="{F7259D81-5811-4F40-B76F-DDD4B32F8D4C}" type="pres">
      <dgm:prSet presAssocID="{B7F66359-19E8-4CAE-AD6F-4A8D062109F4}" presName="rootText" presStyleLbl="node3" presStyleIdx="1" presStyleCnt="8" custScaleX="224091" custScaleY="328803" custLinFactNeighborY="-545">
        <dgm:presLayoutVars>
          <dgm:chPref val="3"/>
        </dgm:presLayoutVars>
      </dgm:prSet>
      <dgm:spPr/>
    </dgm:pt>
    <dgm:pt modelId="{25D5204F-CE2A-4FF3-A9BB-2F93BF8C2068}" type="pres">
      <dgm:prSet presAssocID="{B7F66359-19E8-4CAE-AD6F-4A8D062109F4}" presName="rootConnector" presStyleLbl="node3" presStyleIdx="1" presStyleCnt="8"/>
      <dgm:spPr/>
    </dgm:pt>
    <dgm:pt modelId="{1E0234DE-0CD0-4BE4-A80A-11148EAFB406}" type="pres">
      <dgm:prSet presAssocID="{B7F66359-19E8-4CAE-AD6F-4A8D062109F4}" presName="hierChild4" presStyleCnt="0"/>
      <dgm:spPr/>
    </dgm:pt>
    <dgm:pt modelId="{4DFE9528-D061-419B-B19C-C3DD48A532FB}" type="pres">
      <dgm:prSet presAssocID="{B7F66359-19E8-4CAE-AD6F-4A8D062109F4}" presName="hierChild5" presStyleCnt="0"/>
      <dgm:spPr/>
    </dgm:pt>
    <dgm:pt modelId="{85911AEF-4A8E-44C2-BCB9-82B0D164B31D}" type="pres">
      <dgm:prSet presAssocID="{D642C3CE-59F6-4C30-8762-5C8810D9D5FD}" presName="hierChild5" presStyleCnt="0"/>
      <dgm:spPr/>
    </dgm:pt>
    <dgm:pt modelId="{D636B74B-AEBF-45F0-B69C-5B2C2307CB75}" type="pres">
      <dgm:prSet presAssocID="{41E12F9C-A064-48F8-9557-36B8BFBF1426}" presName="Name37" presStyleLbl="parChTrans1D2" presStyleIdx="1" presStyleCnt="4"/>
      <dgm:spPr/>
    </dgm:pt>
    <dgm:pt modelId="{834BAA3E-F8CF-459C-9989-8C654322B620}" type="pres">
      <dgm:prSet presAssocID="{6BFD8F8F-406C-47C6-8DE7-48FA730DE419}" presName="hierRoot2" presStyleCnt="0">
        <dgm:presLayoutVars>
          <dgm:hierBranch val="init"/>
        </dgm:presLayoutVars>
      </dgm:prSet>
      <dgm:spPr/>
    </dgm:pt>
    <dgm:pt modelId="{40CEE2ED-95C2-4052-BB63-D9C1572DDC4E}" type="pres">
      <dgm:prSet presAssocID="{6BFD8F8F-406C-47C6-8DE7-48FA730DE419}" presName="rootComposite" presStyleCnt="0"/>
      <dgm:spPr/>
    </dgm:pt>
    <dgm:pt modelId="{D6C19263-DAFB-4430-B33A-55D1832E2D0A}" type="pres">
      <dgm:prSet presAssocID="{6BFD8F8F-406C-47C6-8DE7-48FA730DE419}" presName="rootText" presStyleLbl="node2" presStyleIdx="1" presStyleCnt="4" custScaleX="325361" custScaleY="432993">
        <dgm:presLayoutVars>
          <dgm:chPref val="3"/>
        </dgm:presLayoutVars>
      </dgm:prSet>
      <dgm:spPr/>
    </dgm:pt>
    <dgm:pt modelId="{90083934-6B79-4DC9-9018-49EFA42C0773}" type="pres">
      <dgm:prSet presAssocID="{6BFD8F8F-406C-47C6-8DE7-48FA730DE419}" presName="rootConnector" presStyleLbl="node2" presStyleIdx="1" presStyleCnt="4"/>
      <dgm:spPr/>
    </dgm:pt>
    <dgm:pt modelId="{F28D0678-1A2E-4F30-A125-6B2A10AFFA20}" type="pres">
      <dgm:prSet presAssocID="{6BFD8F8F-406C-47C6-8DE7-48FA730DE419}" presName="hierChild4" presStyleCnt="0"/>
      <dgm:spPr/>
    </dgm:pt>
    <dgm:pt modelId="{E5F0B907-EE03-416F-A762-E59AA272D91B}" type="pres">
      <dgm:prSet presAssocID="{41E8E353-F85C-410F-8300-584001D91BF4}" presName="Name37" presStyleLbl="parChTrans1D3" presStyleIdx="2" presStyleCnt="8"/>
      <dgm:spPr/>
    </dgm:pt>
    <dgm:pt modelId="{CCAB0B34-EB16-4543-8FCD-D6B9F163E626}" type="pres">
      <dgm:prSet presAssocID="{04ABE2CA-0A5E-40B2-A8EE-4A6316DE3796}" presName="hierRoot2" presStyleCnt="0">
        <dgm:presLayoutVars>
          <dgm:hierBranch val="init"/>
        </dgm:presLayoutVars>
      </dgm:prSet>
      <dgm:spPr/>
    </dgm:pt>
    <dgm:pt modelId="{04FDD1F5-8675-4610-B773-E30389D0CE6E}" type="pres">
      <dgm:prSet presAssocID="{04ABE2CA-0A5E-40B2-A8EE-4A6316DE3796}" presName="rootComposite" presStyleCnt="0"/>
      <dgm:spPr/>
    </dgm:pt>
    <dgm:pt modelId="{A1E54A58-08E2-4BF5-9595-CD6F96B0A62F}" type="pres">
      <dgm:prSet presAssocID="{04ABE2CA-0A5E-40B2-A8EE-4A6316DE3796}" presName="rootText" presStyleLbl="node3" presStyleIdx="2" presStyleCnt="8" custScaleX="265021" custScaleY="328803">
        <dgm:presLayoutVars>
          <dgm:chPref val="3"/>
        </dgm:presLayoutVars>
      </dgm:prSet>
      <dgm:spPr/>
    </dgm:pt>
    <dgm:pt modelId="{3586FB8B-7F39-431B-8BCB-1596FC8E99B6}" type="pres">
      <dgm:prSet presAssocID="{04ABE2CA-0A5E-40B2-A8EE-4A6316DE3796}" presName="rootConnector" presStyleLbl="node3" presStyleIdx="2" presStyleCnt="8"/>
      <dgm:spPr/>
    </dgm:pt>
    <dgm:pt modelId="{F7265139-D2B7-4513-A89E-8CFFF56DF64F}" type="pres">
      <dgm:prSet presAssocID="{04ABE2CA-0A5E-40B2-A8EE-4A6316DE3796}" presName="hierChild4" presStyleCnt="0"/>
      <dgm:spPr/>
    </dgm:pt>
    <dgm:pt modelId="{1F0D5448-E41E-4158-BE4E-29B3CCC5A14C}" type="pres">
      <dgm:prSet presAssocID="{04ABE2CA-0A5E-40B2-A8EE-4A6316DE3796}" presName="hierChild5" presStyleCnt="0"/>
      <dgm:spPr/>
    </dgm:pt>
    <dgm:pt modelId="{0DDB61F8-BE85-4683-98A2-85E76A63C89B}" type="pres">
      <dgm:prSet presAssocID="{3C37E1F6-DEC6-485D-8EB2-7F1717424FE8}" presName="Name37" presStyleLbl="parChTrans1D3" presStyleIdx="3" presStyleCnt="8"/>
      <dgm:spPr/>
    </dgm:pt>
    <dgm:pt modelId="{56778036-A165-46BC-AEBF-0919DF4A3C59}" type="pres">
      <dgm:prSet presAssocID="{77FE7A44-5C29-4245-9787-469CF1D4AE09}" presName="hierRoot2" presStyleCnt="0">
        <dgm:presLayoutVars>
          <dgm:hierBranch val="init"/>
        </dgm:presLayoutVars>
      </dgm:prSet>
      <dgm:spPr/>
    </dgm:pt>
    <dgm:pt modelId="{57F7E4ED-C872-42CF-9676-68E6EEF77462}" type="pres">
      <dgm:prSet presAssocID="{77FE7A44-5C29-4245-9787-469CF1D4AE09}" presName="rootComposite" presStyleCnt="0"/>
      <dgm:spPr/>
    </dgm:pt>
    <dgm:pt modelId="{1EB9BB3A-27B9-436B-A527-514FE7473B9C}" type="pres">
      <dgm:prSet presAssocID="{77FE7A44-5C29-4245-9787-469CF1D4AE09}" presName="rootText" presStyleLbl="node3" presStyleIdx="3" presStyleCnt="8" custScaleX="265021" custScaleY="328803" custLinFactNeighborY="-545">
        <dgm:presLayoutVars>
          <dgm:chPref val="3"/>
        </dgm:presLayoutVars>
      </dgm:prSet>
      <dgm:spPr/>
    </dgm:pt>
    <dgm:pt modelId="{7D5CF7D0-F0BB-4F1B-A450-C9C7073B3192}" type="pres">
      <dgm:prSet presAssocID="{77FE7A44-5C29-4245-9787-469CF1D4AE09}" presName="rootConnector" presStyleLbl="node3" presStyleIdx="3" presStyleCnt="8"/>
      <dgm:spPr/>
    </dgm:pt>
    <dgm:pt modelId="{0A9D1217-7AE6-42E5-A633-DDD624E8EB28}" type="pres">
      <dgm:prSet presAssocID="{77FE7A44-5C29-4245-9787-469CF1D4AE09}" presName="hierChild4" presStyleCnt="0"/>
      <dgm:spPr/>
    </dgm:pt>
    <dgm:pt modelId="{5ACEB671-58C3-431D-BD63-F06CB7522110}" type="pres">
      <dgm:prSet presAssocID="{77FE7A44-5C29-4245-9787-469CF1D4AE09}" presName="hierChild5" presStyleCnt="0"/>
      <dgm:spPr/>
    </dgm:pt>
    <dgm:pt modelId="{3E2D8772-E239-4E9E-972F-1EB5B86AEF1B}" type="pres">
      <dgm:prSet presAssocID="{6BFD8F8F-406C-47C6-8DE7-48FA730DE419}" presName="hierChild5" presStyleCnt="0"/>
      <dgm:spPr/>
    </dgm:pt>
    <dgm:pt modelId="{9AD11512-DF72-4A77-881B-C294669A2A03}" type="pres">
      <dgm:prSet presAssocID="{F6D774A4-615C-4A05-BF92-4BCFFD379469}" presName="Name37" presStyleLbl="parChTrans1D2" presStyleIdx="2" presStyleCnt="4"/>
      <dgm:spPr/>
    </dgm:pt>
    <dgm:pt modelId="{135FB179-5EDB-4EED-8F87-A3CC29EB8A7F}" type="pres">
      <dgm:prSet presAssocID="{39B00CF1-FCDC-4618-B8C3-D8D6D682169F}" presName="hierRoot2" presStyleCnt="0">
        <dgm:presLayoutVars>
          <dgm:hierBranch val="init"/>
        </dgm:presLayoutVars>
      </dgm:prSet>
      <dgm:spPr/>
    </dgm:pt>
    <dgm:pt modelId="{97AF97DC-597E-4F65-959E-3F5DE1312232}" type="pres">
      <dgm:prSet presAssocID="{39B00CF1-FCDC-4618-B8C3-D8D6D682169F}" presName="rootComposite" presStyleCnt="0"/>
      <dgm:spPr/>
    </dgm:pt>
    <dgm:pt modelId="{C72D0120-A45E-40C0-ADC5-5D7A2DB48E41}" type="pres">
      <dgm:prSet presAssocID="{39B00CF1-FCDC-4618-B8C3-D8D6D682169F}" presName="rootText" presStyleLbl="node2" presStyleIdx="2" presStyleCnt="4" custScaleX="325361" custScaleY="432993">
        <dgm:presLayoutVars>
          <dgm:chPref val="3"/>
        </dgm:presLayoutVars>
      </dgm:prSet>
      <dgm:spPr/>
    </dgm:pt>
    <dgm:pt modelId="{4284072C-1C73-4E1E-83C1-2CB7B5ADEE22}" type="pres">
      <dgm:prSet presAssocID="{39B00CF1-FCDC-4618-B8C3-D8D6D682169F}" presName="rootConnector" presStyleLbl="node2" presStyleIdx="2" presStyleCnt="4"/>
      <dgm:spPr/>
    </dgm:pt>
    <dgm:pt modelId="{E4CCF383-E899-406C-8129-1111D09812DF}" type="pres">
      <dgm:prSet presAssocID="{39B00CF1-FCDC-4618-B8C3-D8D6D682169F}" presName="hierChild4" presStyleCnt="0"/>
      <dgm:spPr/>
    </dgm:pt>
    <dgm:pt modelId="{5082B975-845F-4DE6-9045-29028DD9DB47}" type="pres">
      <dgm:prSet presAssocID="{12BBAB58-70D5-44A7-ADB5-C18C1ACE8872}" presName="Name37" presStyleLbl="parChTrans1D3" presStyleIdx="4" presStyleCnt="8"/>
      <dgm:spPr/>
    </dgm:pt>
    <dgm:pt modelId="{D2A8E0CC-85E7-4B6A-BBC5-C2834BADF761}" type="pres">
      <dgm:prSet presAssocID="{EA283E3A-5307-4B25-BAA9-FB01FE1DF05D}" presName="hierRoot2" presStyleCnt="0">
        <dgm:presLayoutVars>
          <dgm:hierBranch val="init"/>
        </dgm:presLayoutVars>
      </dgm:prSet>
      <dgm:spPr/>
    </dgm:pt>
    <dgm:pt modelId="{4864E854-0BD8-4115-9647-3CD844A53423}" type="pres">
      <dgm:prSet presAssocID="{EA283E3A-5307-4B25-BAA9-FB01FE1DF05D}" presName="rootComposite" presStyleCnt="0"/>
      <dgm:spPr/>
    </dgm:pt>
    <dgm:pt modelId="{646D0283-656A-4480-95D7-16EABB1D34C1}" type="pres">
      <dgm:prSet presAssocID="{EA283E3A-5307-4B25-BAA9-FB01FE1DF05D}" presName="rootText" presStyleLbl="node3" presStyleIdx="4" presStyleCnt="8" custScaleX="230552" custScaleY="328803">
        <dgm:presLayoutVars>
          <dgm:chPref val="3"/>
        </dgm:presLayoutVars>
      </dgm:prSet>
      <dgm:spPr/>
    </dgm:pt>
    <dgm:pt modelId="{247D1AB4-CB1A-4DA2-BDB6-846A73FE9020}" type="pres">
      <dgm:prSet presAssocID="{EA283E3A-5307-4B25-BAA9-FB01FE1DF05D}" presName="rootConnector" presStyleLbl="node3" presStyleIdx="4" presStyleCnt="8"/>
      <dgm:spPr/>
    </dgm:pt>
    <dgm:pt modelId="{AF9DDA8B-50F1-4AB1-B1BE-34F14B80814C}" type="pres">
      <dgm:prSet presAssocID="{EA283E3A-5307-4B25-BAA9-FB01FE1DF05D}" presName="hierChild4" presStyleCnt="0"/>
      <dgm:spPr/>
    </dgm:pt>
    <dgm:pt modelId="{BD9255BC-7331-4083-B330-0C15795A5A5B}" type="pres">
      <dgm:prSet presAssocID="{EA283E3A-5307-4B25-BAA9-FB01FE1DF05D}" presName="hierChild5" presStyleCnt="0"/>
      <dgm:spPr/>
    </dgm:pt>
    <dgm:pt modelId="{C7AA5A3F-0C07-4E2E-A1F1-83B3259AD8F6}" type="pres">
      <dgm:prSet presAssocID="{A39E0744-CE7C-4725-BBDE-9E46A362172C}" presName="Name37" presStyleLbl="parChTrans1D3" presStyleIdx="5" presStyleCnt="8"/>
      <dgm:spPr/>
    </dgm:pt>
    <dgm:pt modelId="{4A3D95D4-1BB4-42B2-ACCC-D891448F6F0C}" type="pres">
      <dgm:prSet presAssocID="{ED66FAA6-5A77-48C9-A32A-7995A6840A43}" presName="hierRoot2" presStyleCnt="0">
        <dgm:presLayoutVars>
          <dgm:hierBranch val="init"/>
        </dgm:presLayoutVars>
      </dgm:prSet>
      <dgm:spPr/>
    </dgm:pt>
    <dgm:pt modelId="{9561B75D-2CAE-4A09-9710-D711229BB472}" type="pres">
      <dgm:prSet presAssocID="{ED66FAA6-5A77-48C9-A32A-7995A6840A43}" presName="rootComposite" presStyleCnt="0"/>
      <dgm:spPr/>
    </dgm:pt>
    <dgm:pt modelId="{8408288D-C5FB-49A5-AF04-708D74131714}" type="pres">
      <dgm:prSet presAssocID="{ED66FAA6-5A77-48C9-A32A-7995A6840A43}" presName="rootText" presStyleLbl="node3" presStyleIdx="5" presStyleCnt="8" custScaleX="230552" custScaleY="328803">
        <dgm:presLayoutVars>
          <dgm:chPref val="3"/>
        </dgm:presLayoutVars>
      </dgm:prSet>
      <dgm:spPr/>
    </dgm:pt>
    <dgm:pt modelId="{BFE0D4AB-2671-4C12-A416-35989C41643C}" type="pres">
      <dgm:prSet presAssocID="{ED66FAA6-5A77-48C9-A32A-7995A6840A43}" presName="rootConnector" presStyleLbl="node3" presStyleIdx="5" presStyleCnt="8"/>
      <dgm:spPr/>
    </dgm:pt>
    <dgm:pt modelId="{A45C69FA-0CEB-48D3-A344-4B7BBDC9285F}" type="pres">
      <dgm:prSet presAssocID="{ED66FAA6-5A77-48C9-A32A-7995A6840A43}" presName="hierChild4" presStyleCnt="0"/>
      <dgm:spPr/>
    </dgm:pt>
    <dgm:pt modelId="{CB6EF9DC-1F48-4C8C-B09E-7F9BE346B214}" type="pres">
      <dgm:prSet presAssocID="{ED66FAA6-5A77-48C9-A32A-7995A6840A43}" presName="hierChild5" presStyleCnt="0"/>
      <dgm:spPr/>
    </dgm:pt>
    <dgm:pt modelId="{E87BF7CD-0FA7-4730-BFC9-F29540ED1922}" type="pres">
      <dgm:prSet presAssocID="{39B00CF1-FCDC-4618-B8C3-D8D6D682169F}" presName="hierChild5" presStyleCnt="0"/>
      <dgm:spPr/>
    </dgm:pt>
    <dgm:pt modelId="{2019D895-E1EB-4356-AC52-461147605BDC}" type="pres">
      <dgm:prSet presAssocID="{C5E3C0C5-6966-4374-9C74-6E7878CC9F93}" presName="Name37" presStyleLbl="parChTrans1D2" presStyleIdx="3" presStyleCnt="4"/>
      <dgm:spPr/>
    </dgm:pt>
    <dgm:pt modelId="{36217ED5-A6E4-448F-B9E3-17A5A8CC55F6}" type="pres">
      <dgm:prSet presAssocID="{F76D951F-12D1-4CE4-81D1-841421FA51F3}" presName="hierRoot2" presStyleCnt="0">
        <dgm:presLayoutVars>
          <dgm:hierBranch val="init"/>
        </dgm:presLayoutVars>
      </dgm:prSet>
      <dgm:spPr/>
    </dgm:pt>
    <dgm:pt modelId="{56291877-C1EC-4081-8B08-03F069A68B64}" type="pres">
      <dgm:prSet presAssocID="{F76D951F-12D1-4CE4-81D1-841421FA51F3}" presName="rootComposite" presStyleCnt="0"/>
      <dgm:spPr/>
    </dgm:pt>
    <dgm:pt modelId="{638B3A3F-FC7E-489E-B8BC-97ED12539818}" type="pres">
      <dgm:prSet presAssocID="{F76D951F-12D1-4CE4-81D1-841421FA51F3}" presName="rootText" presStyleLbl="node2" presStyleIdx="3" presStyleCnt="4" custScaleX="325361" custScaleY="432993">
        <dgm:presLayoutVars>
          <dgm:chPref val="3"/>
        </dgm:presLayoutVars>
      </dgm:prSet>
      <dgm:spPr/>
    </dgm:pt>
    <dgm:pt modelId="{A1A7801B-9A3F-4D48-B4CA-D3FA3EFA7A58}" type="pres">
      <dgm:prSet presAssocID="{F76D951F-12D1-4CE4-81D1-841421FA51F3}" presName="rootConnector" presStyleLbl="node2" presStyleIdx="3" presStyleCnt="4"/>
      <dgm:spPr/>
    </dgm:pt>
    <dgm:pt modelId="{906AB47C-F5D7-40D3-9629-2E2117B9032D}" type="pres">
      <dgm:prSet presAssocID="{F76D951F-12D1-4CE4-81D1-841421FA51F3}" presName="hierChild4" presStyleCnt="0"/>
      <dgm:spPr/>
    </dgm:pt>
    <dgm:pt modelId="{E789A016-1968-421F-8B17-95655EBCF0E9}" type="pres">
      <dgm:prSet presAssocID="{561F67B9-CB61-40EB-8489-BA0BDD3BADDC}" presName="Name37" presStyleLbl="parChTrans1D3" presStyleIdx="6" presStyleCnt="8"/>
      <dgm:spPr/>
    </dgm:pt>
    <dgm:pt modelId="{A582CAFC-B407-4C11-8854-736927CFB509}" type="pres">
      <dgm:prSet presAssocID="{7E2DA94D-5AEF-493A-94ED-E251D36BFAA4}" presName="hierRoot2" presStyleCnt="0">
        <dgm:presLayoutVars>
          <dgm:hierBranch val="init"/>
        </dgm:presLayoutVars>
      </dgm:prSet>
      <dgm:spPr/>
    </dgm:pt>
    <dgm:pt modelId="{0A52AB88-5EE5-4D0C-B653-20AEE36F2A6E}" type="pres">
      <dgm:prSet presAssocID="{7E2DA94D-5AEF-493A-94ED-E251D36BFAA4}" presName="rootComposite" presStyleCnt="0"/>
      <dgm:spPr/>
    </dgm:pt>
    <dgm:pt modelId="{22EB8ABF-1884-4B15-BA34-6A9444FD3247}" type="pres">
      <dgm:prSet presAssocID="{7E2DA94D-5AEF-493A-94ED-E251D36BFAA4}" presName="rootText" presStyleLbl="node3" presStyleIdx="6" presStyleCnt="8" custScaleX="288058" custScaleY="328803">
        <dgm:presLayoutVars>
          <dgm:chPref val="3"/>
        </dgm:presLayoutVars>
      </dgm:prSet>
      <dgm:spPr/>
    </dgm:pt>
    <dgm:pt modelId="{F80F3394-584C-49FD-BFB5-76DF5F2E89F9}" type="pres">
      <dgm:prSet presAssocID="{7E2DA94D-5AEF-493A-94ED-E251D36BFAA4}" presName="rootConnector" presStyleLbl="node3" presStyleIdx="6" presStyleCnt="8"/>
      <dgm:spPr/>
    </dgm:pt>
    <dgm:pt modelId="{C61934A5-9692-44D0-AB40-99B767D63F2E}" type="pres">
      <dgm:prSet presAssocID="{7E2DA94D-5AEF-493A-94ED-E251D36BFAA4}" presName="hierChild4" presStyleCnt="0"/>
      <dgm:spPr/>
    </dgm:pt>
    <dgm:pt modelId="{760471B7-FC21-41DC-AEA0-0EB019D98926}" type="pres">
      <dgm:prSet presAssocID="{7E2DA94D-5AEF-493A-94ED-E251D36BFAA4}" presName="hierChild5" presStyleCnt="0"/>
      <dgm:spPr/>
    </dgm:pt>
    <dgm:pt modelId="{E594948A-7784-48CB-900D-92C7F0A92EA5}" type="pres">
      <dgm:prSet presAssocID="{E59CF915-B591-4C6B-9531-DEBC7A680A91}" presName="Name37" presStyleLbl="parChTrans1D3" presStyleIdx="7" presStyleCnt="8"/>
      <dgm:spPr/>
    </dgm:pt>
    <dgm:pt modelId="{39C0224C-7A03-4B31-B1FA-3F422132881A}" type="pres">
      <dgm:prSet presAssocID="{401CB5FD-08E9-4C3B-AEC0-EB511C3E3626}" presName="hierRoot2" presStyleCnt="0">
        <dgm:presLayoutVars>
          <dgm:hierBranch val="init"/>
        </dgm:presLayoutVars>
      </dgm:prSet>
      <dgm:spPr/>
    </dgm:pt>
    <dgm:pt modelId="{DA1D42BB-DA0F-48FE-AE35-A3A622E5693C}" type="pres">
      <dgm:prSet presAssocID="{401CB5FD-08E9-4C3B-AEC0-EB511C3E3626}" presName="rootComposite" presStyleCnt="0"/>
      <dgm:spPr/>
    </dgm:pt>
    <dgm:pt modelId="{4BC9F285-BCDD-4C0E-95F2-A0F87CF54A24}" type="pres">
      <dgm:prSet presAssocID="{401CB5FD-08E9-4C3B-AEC0-EB511C3E3626}" presName="rootText" presStyleLbl="node3" presStyleIdx="7" presStyleCnt="8" custScaleX="290120" custScaleY="328803">
        <dgm:presLayoutVars>
          <dgm:chPref val="3"/>
        </dgm:presLayoutVars>
      </dgm:prSet>
      <dgm:spPr/>
    </dgm:pt>
    <dgm:pt modelId="{00808ECA-5214-4F1D-AEAC-438C4180B916}" type="pres">
      <dgm:prSet presAssocID="{401CB5FD-08E9-4C3B-AEC0-EB511C3E3626}" presName="rootConnector" presStyleLbl="node3" presStyleIdx="7" presStyleCnt="8"/>
      <dgm:spPr/>
    </dgm:pt>
    <dgm:pt modelId="{81483B3F-D1CE-4BB2-8863-9098D7B682F7}" type="pres">
      <dgm:prSet presAssocID="{401CB5FD-08E9-4C3B-AEC0-EB511C3E3626}" presName="hierChild4" presStyleCnt="0"/>
      <dgm:spPr/>
    </dgm:pt>
    <dgm:pt modelId="{430025B9-5668-4920-9F46-2B00E7F5D467}" type="pres">
      <dgm:prSet presAssocID="{401CB5FD-08E9-4C3B-AEC0-EB511C3E3626}" presName="hierChild5" presStyleCnt="0"/>
      <dgm:spPr/>
    </dgm:pt>
    <dgm:pt modelId="{E7023BAA-7387-47BB-87A5-BADC83F51542}" type="pres">
      <dgm:prSet presAssocID="{F76D951F-12D1-4CE4-81D1-841421FA51F3}" presName="hierChild5" presStyleCnt="0"/>
      <dgm:spPr/>
    </dgm:pt>
    <dgm:pt modelId="{203FA9B7-6E1F-4AF3-8CE3-CE3D3E0BF3AB}" type="pres">
      <dgm:prSet presAssocID="{E27ADC1C-C1DD-490E-AB66-5D9C4CE2424A}" presName="hierChild3" presStyleCnt="0"/>
      <dgm:spPr/>
    </dgm:pt>
  </dgm:ptLst>
  <dgm:cxnLst>
    <dgm:cxn modelId="{0B5F0F0D-EEB9-432D-B59D-88016065F088}" type="presOf" srcId="{EFE4B188-AD71-4B6C-B8B7-B70E0BAA24D8}" destId="{C654B738-43D6-4ACF-B8EA-6F96E5C027DF}" srcOrd="0" destOrd="0" presId="urn:microsoft.com/office/officeart/2005/8/layout/orgChart1"/>
    <dgm:cxn modelId="{9E4A630D-A96D-4AFE-B287-7CBE0B99563A}" type="presOf" srcId="{DCE6B16E-BFD5-4636-854C-C2CF91A9E475}" destId="{15C0929C-732B-424E-93F2-DD75B01B0230}" srcOrd="0" destOrd="0" presId="urn:microsoft.com/office/officeart/2005/8/layout/orgChart1"/>
    <dgm:cxn modelId="{942D8613-D320-489F-B37A-80C09150C2D0}" type="presOf" srcId="{12BBAB58-70D5-44A7-ADB5-C18C1ACE8872}" destId="{5082B975-845F-4DE6-9045-29028DD9DB47}" srcOrd="0" destOrd="0" presId="urn:microsoft.com/office/officeart/2005/8/layout/orgChart1"/>
    <dgm:cxn modelId="{FD8B8015-DD6E-420E-94E7-A4F12A41EAAC}" type="presOf" srcId="{A39E0744-CE7C-4725-BBDE-9E46A362172C}" destId="{C7AA5A3F-0C07-4E2E-A1F1-83B3259AD8F6}" srcOrd="0" destOrd="0" presId="urn:microsoft.com/office/officeart/2005/8/layout/orgChart1"/>
    <dgm:cxn modelId="{516CC917-934E-4FBE-8808-D98A2661DFEB}" type="presOf" srcId="{D642C3CE-59F6-4C30-8762-5C8810D9D5FD}" destId="{845EF6D0-5BA2-4D7B-A489-BABDE1F74858}" srcOrd="0" destOrd="0" presId="urn:microsoft.com/office/officeart/2005/8/layout/orgChart1"/>
    <dgm:cxn modelId="{6F300C1E-7DEE-46C2-9620-4F0B06D3E228}" type="presOf" srcId="{F6D774A4-615C-4A05-BF92-4BCFFD379469}" destId="{9AD11512-DF72-4A77-881B-C294669A2A03}" srcOrd="0" destOrd="0" presId="urn:microsoft.com/office/officeart/2005/8/layout/orgChart1"/>
    <dgm:cxn modelId="{DAAE1D1E-C290-4890-BE60-851C9E9D73FC}" type="presOf" srcId="{6BFD8F8F-406C-47C6-8DE7-48FA730DE419}" destId="{90083934-6B79-4DC9-9018-49EFA42C0773}" srcOrd="1" destOrd="0" presId="urn:microsoft.com/office/officeart/2005/8/layout/orgChart1"/>
    <dgm:cxn modelId="{41F0231E-E89B-4C8E-B698-EE8A24C59A1B}" type="presOf" srcId="{39B00CF1-FCDC-4618-B8C3-D8D6D682169F}" destId="{4284072C-1C73-4E1E-83C1-2CB7B5ADEE22}" srcOrd="1" destOrd="0" presId="urn:microsoft.com/office/officeart/2005/8/layout/orgChart1"/>
    <dgm:cxn modelId="{88299821-744A-438F-9AEA-57AC8DF32FF3}" type="presOf" srcId="{F76D951F-12D1-4CE4-81D1-841421FA51F3}" destId="{A1A7801B-9A3F-4D48-B4CA-D3FA3EFA7A58}" srcOrd="1" destOrd="0" presId="urn:microsoft.com/office/officeart/2005/8/layout/orgChart1"/>
    <dgm:cxn modelId="{D0CF3922-1E97-4773-B729-99D87816C8F7}" type="presOf" srcId="{401CB5FD-08E9-4C3B-AEC0-EB511C3E3626}" destId="{4BC9F285-BCDD-4C0E-95F2-A0F87CF54A24}" srcOrd="0" destOrd="0" presId="urn:microsoft.com/office/officeart/2005/8/layout/orgChart1"/>
    <dgm:cxn modelId="{30013623-D5B8-411E-A6D8-BF2D8ADAEF77}" type="presOf" srcId="{EA283E3A-5307-4B25-BAA9-FB01FE1DF05D}" destId="{646D0283-656A-4480-95D7-16EABB1D34C1}" srcOrd="0" destOrd="0" presId="urn:microsoft.com/office/officeart/2005/8/layout/orgChart1"/>
    <dgm:cxn modelId="{E9519760-9825-4C9E-8087-3F28250413E8}" srcId="{D642C3CE-59F6-4C30-8762-5C8810D9D5FD}" destId="{EFE4B188-AD71-4B6C-B8B7-B70E0BAA24D8}" srcOrd="0" destOrd="0" parTransId="{DCE6B16E-BFD5-4636-854C-C2CF91A9E475}" sibTransId="{5742DF9F-B34E-4540-90DF-6C1211431B80}"/>
    <dgm:cxn modelId="{EC4B4844-1DD6-4890-98CB-8C6708D3065B}" type="presOf" srcId="{77FE7A44-5C29-4245-9787-469CF1D4AE09}" destId="{1EB9BB3A-27B9-436B-A527-514FE7473B9C}" srcOrd="0" destOrd="0" presId="urn:microsoft.com/office/officeart/2005/8/layout/orgChart1"/>
    <dgm:cxn modelId="{52711C45-4507-4642-B9BF-1F7DFA40C432}" type="presOf" srcId="{E59CF915-B591-4C6B-9531-DEBC7A680A91}" destId="{E594948A-7784-48CB-900D-92C7F0A92EA5}" srcOrd="0" destOrd="0" presId="urn:microsoft.com/office/officeart/2005/8/layout/orgChart1"/>
    <dgm:cxn modelId="{D88A2B47-DB8B-403D-975F-86970D000B88}" type="presOf" srcId="{F76D951F-12D1-4CE4-81D1-841421FA51F3}" destId="{638B3A3F-FC7E-489E-B8BC-97ED12539818}" srcOrd="0" destOrd="0" presId="urn:microsoft.com/office/officeart/2005/8/layout/orgChart1"/>
    <dgm:cxn modelId="{D3DC2068-B94B-4CA8-9123-1E41DC490D26}" type="presOf" srcId="{EA283E3A-5307-4B25-BAA9-FB01FE1DF05D}" destId="{247D1AB4-CB1A-4DA2-BDB6-846A73FE9020}" srcOrd="1" destOrd="0" presId="urn:microsoft.com/office/officeart/2005/8/layout/orgChart1"/>
    <dgm:cxn modelId="{92E32E6C-FA0C-4584-ADA4-5AA41C3EE4EA}" type="presOf" srcId="{ED66FAA6-5A77-48C9-A32A-7995A6840A43}" destId="{BFE0D4AB-2671-4C12-A416-35989C41643C}" srcOrd="1" destOrd="0" presId="urn:microsoft.com/office/officeart/2005/8/layout/orgChart1"/>
    <dgm:cxn modelId="{A6DA3A4D-02B9-4D72-9FB9-79AD8957749E}" srcId="{E27ADC1C-C1DD-490E-AB66-5D9C4CE2424A}" destId="{D642C3CE-59F6-4C30-8762-5C8810D9D5FD}" srcOrd="0" destOrd="0" parTransId="{845D8359-FB1D-4F15-AEDE-936E44920924}" sibTransId="{B283CE5A-0C84-4939-8B25-062D6B374E31}"/>
    <dgm:cxn modelId="{AB8FA74F-1CFF-4D68-AE4F-361E5345B238}" srcId="{6BFD8F8F-406C-47C6-8DE7-48FA730DE419}" destId="{04ABE2CA-0A5E-40B2-A8EE-4A6316DE3796}" srcOrd="0" destOrd="0" parTransId="{41E8E353-F85C-410F-8300-584001D91BF4}" sibTransId="{909FC628-0213-4166-AEB9-423D19494D7A}"/>
    <dgm:cxn modelId="{BE94E950-4257-4A04-9AC8-90A567000283}" srcId="{F76D951F-12D1-4CE4-81D1-841421FA51F3}" destId="{401CB5FD-08E9-4C3B-AEC0-EB511C3E3626}" srcOrd="1" destOrd="0" parTransId="{E59CF915-B591-4C6B-9531-DEBC7A680A91}" sibTransId="{7A2EBC68-AA0D-4E31-A614-2DF0E4122289}"/>
    <dgm:cxn modelId="{84C6A154-88B3-488F-97E0-FE3B8DDEA974}" type="presOf" srcId="{401CB5FD-08E9-4C3B-AEC0-EB511C3E3626}" destId="{00808ECA-5214-4F1D-AEAC-438C4180B916}" srcOrd="1" destOrd="0" presId="urn:microsoft.com/office/officeart/2005/8/layout/orgChart1"/>
    <dgm:cxn modelId="{A4A0C174-5942-4E7C-8714-D4379A342F3A}" type="presOf" srcId="{04ABE2CA-0A5E-40B2-A8EE-4A6316DE3796}" destId="{3586FB8B-7F39-431B-8BCB-1596FC8E99B6}" srcOrd="1" destOrd="0" presId="urn:microsoft.com/office/officeart/2005/8/layout/orgChart1"/>
    <dgm:cxn modelId="{837B4875-BC70-4938-B6C0-6B726BB3DCE7}" type="presOf" srcId="{845D8359-FB1D-4F15-AEDE-936E44920924}" destId="{13184CE9-D14E-4E99-802D-03C4ABF60197}" srcOrd="0" destOrd="0" presId="urn:microsoft.com/office/officeart/2005/8/layout/orgChart1"/>
    <dgm:cxn modelId="{FA67E778-400E-4D7E-9098-B500FD053C61}" type="presOf" srcId="{C5E3C0C5-6966-4374-9C74-6E7878CC9F93}" destId="{2019D895-E1EB-4356-AC52-461147605BDC}" srcOrd="0" destOrd="0" presId="urn:microsoft.com/office/officeart/2005/8/layout/orgChart1"/>
    <dgm:cxn modelId="{797C0879-24FB-43B4-9C9E-398C23713B1A}" type="presOf" srcId="{F8F3E231-55AF-4FD1-AB0E-609E09BED431}" destId="{3ECDDD9D-7F4C-4007-8520-003B47F33740}" srcOrd="0" destOrd="0" presId="urn:microsoft.com/office/officeart/2005/8/layout/orgChart1"/>
    <dgm:cxn modelId="{E5884779-E3B9-4FF7-95CA-BB21D03F7622}" srcId="{D642C3CE-59F6-4C30-8762-5C8810D9D5FD}" destId="{B7F66359-19E8-4CAE-AD6F-4A8D062109F4}" srcOrd="1" destOrd="0" parTransId="{F5F9E637-852C-405B-A3E2-B0D911BFF27D}" sibTransId="{101F55B7-EC57-4D2E-8986-CB74074EE7F5}"/>
    <dgm:cxn modelId="{06244A7A-C388-4624-9251-2E2561A9CC0E}" type="presOf" srcId="{41E12F9C-A064-48F8-9557-36B8BFBF1426}" destId="{D636B74B-AEBF-45F0-B69C-5B2C2307CB75}" srcOrd="0" destOrd="0" presId="urn:microsoft.com/office/officeart/2005/8/layout/orgChart1"/>
    <dgm:cxn modelId="{7625C45A-1475-4A43-877A-2F58D566268A}" srcId="{E27ADC1C-C1DD-490E-AB66-5D9C4CE2424A}" destId="{F76D951F-12D1-4CE4-81D1-841421FA51F3}" srcOrd="3" destOrd="0" parTransId="{C5E3C0C5-6966-4374-9C74-6E7878CC9F93}" sibTransId="{FA57FA32-5CA5-4A06-85F8-0BDFE4CEAD22}"/>
    <dgm:cxn modelId="{CB9E7C83-1A76-42FA-9D28-10BAA9D391A9}" type="presOf" srcId="{3C37E1F6-DEC6-485D-8EB2-7F1717424FE8}" destId="{0DDB61F8-BE85-4683-98A2-85E76A63C89B}" srcOrd="0" destOrd="0" presId="urn:microsoft.com/office/officeart/2005/8/layout/orgChart1"/>
    <dgm:cxn modelId="{7612418C-4084-43B0-9EAE-EE106AFA54DD}" type="presOf" srcId="{EFE4B188-AD71-4B6C-B8B7-B70E0BAA24D8}" destId="{6BEED084-FCE7-411A-9DD2-6F8A6199C026}" srcOrd="1" destOrd="0" presId="urn:microsoft.com/office/officeart/2005/8/layout/orgChart1"/>
    <dgm:cxn modelId="{1EBBD58D-3F47-4AC5-BDF0-75DEEAD8AF60}" type="presOf" srcId="{77FE7A44-5C29-4245-9787-469CF1D4AE09}" destId="{7D5CF7D0-F0BB-4F1B-A450-C9C7073B3192}" srcOrd="1" destOrd="0" presId="urn:microsoft.com/office/officeart/2005/8/layout/orgChart1"/>
    <dgm:cxn modelId="{7F6F2992-3E10-4478-B6C8-E82C5D04D8FD}" srcId="{E27ADC1C-C1DD-490E-AB66-5D9C4CE2424A}" destId="{6BFD8F8F-406C-47C6-8DE7-48FA730DE419}" srcOrd="1" destOrd="0" parTransId="{41E12F9C-A064-48F8-9557-36B8BFBF1426}" sibTransId="{0A697952-C72B-4AE9-87ED-175045EFDE11}"/>
    <dgm:cxn modelId="{53F69B95-AA14-4740-BBBF-EB6C66840762}" type="presOf" srcId="{7E2DA94D-5AEF-493A-94ED-E251D36BFAA4}" destId="{22EB8ABF-1884-4B15-BA34-6A9444FD3247}" srcOrd="0" destOrd="0" presId="urn:microsoft.com/office/officeart/2005/8/layout/orgChart1"/>
    <dgm:cxn modelId="{3250AB96-A4CD-4A6D-A690-2466ACA3BA19}" type="presOf" srcId="{39B00CF1-FCDC-4618-B8C3-D8D6D682169F}" destId="{C72D0120-A45E-40C0-ADC5-5D7A2DB48E41}" srcOrd="0" destOrd="0" presId="urn:microsoft.com/office/officeart/2005/8/layout/orgChart1"/>
    <dgm:cxn modelId="{397D789B-1B4B-4B3B-A5A6-2CFE11EDEB39}" type="presOf" srcId="{41E8E353-F85C-410F-8300-584001D91BF4}" destId="{E5F0B907-EE03-416F-A762-E59AA272D91B}" srcOrd="0" destOrd="0" presId="urn:microsoft.com/office/officeart/2005/8/layout/orgChart1"/>
    <dgm:cxn modelId="{45DDF99E-C6BF-41B8-AD5E-D971F75B8D4B}" type="presOf" srcId="{7E2DA94D-5AEF-493A-94ED-E251D36BFAA4}" destId="{F80F3394-584C-49FD-BFB5-76DF5F2E89F9}" srcOrd="1" destOrd="0" presId="urn:microsoft.com/office/officeart/2005/8/layout/orgChart1"/>
    <dgm:cxn modelId="{0CFF08A9-DA0E-4A4C-A5DB-6463ED7403BE}" type="presOf" srcId="{B7F66359-19E8-4CAE-AD6F-4A8D062109F4}" destId="{F7259D81-5811-4F40-B76F-DDD4B32F8D4C}" srcOrd="0" destOrd="0" presId="urn:microsoft.com/office/officeart/2005/8/layout/orgChart1"/>
    <dgm:cxn modelId="{85E138AA-A2CF-4B8B-9918-22049D70EBA8}" type="presOf" srcId="{F5F9E637-852C-405B-A3E2-B0D911BFF27D}" destId="{024FCF25-7D6A-417C-A21C-8294761E02E1}" srcOrd="0" destOrd="0" presId="urn:microsoft.com/office/officeart/2005/8/layout/orgChart1"/>
    <dgm:cxn modelId="{7C75E7B9-3D42-4BC8-9474-9B8DE924F2DF}" type="presOf" srcId="{6BFD8F8F-406C-47C6-8DE7-48FA730DE419}" destId="{D6C19263-DAFB-4430-B33A-55D1832E2D0A}" srcOrd="0" destOrd="0" presId="urn:microsoft.com/office/officeart/2005/8/layout/orgChart1"/>
    <dgm:cxn modelId="{5F8C8AC8-D88A-46CF-9EA8-7A769A2653EB}" type="presOf" srcId="{B7F66359-19E8-4CAE-AD6F-4A8D062109F4}" destId="{25D5204F-CE2A-4FF3-A9BB-2F93BF8C2068}" srcOrd="1" destOrd="0" presId="urn:microsoft.com/office/officeart/2005/8/layout/orgChart1"/>
    <dgm:cxn modelId="{61003ECF-E93B-4315-A2B0-FA454C4D9285}" type="presOf" srcId="{E27ADC1C-C1DD-490E-AB66-5D9C4CE2424A}" destId="{24DF147C-D89F-47EA-8DCA-16B86789A6A5}" srcOrd="0" destOrd="0" presId="urn:microsoft.com/office/officeart/2005/8/layout/orgChart1"/>
    <dgm:cxn modelId="{EAA7C6D0-379C-405B-914B-7FEE52868770}" type="presOf" srcId="{D642C3CE-59F6-4C30-8762-5C8810D9D5FD}" destId="{50291007-7F56-4D1D-84B2-8FB278F5330F}" srcOrd="1" destOrd="0" presId="urn:microsoft.com/office/officeart/2005/8/layout/orgChart1"/>
    <dgm:cxn modelId="{595371D3-1F6F-46B3-80BE-547049A6C302}" srcId="{39B00CF1-FCDC-4618-B8C3-D8D6D682169F}" destId="{ED66FAA6-5A77-48C9-A32A-7995A6840A43}" srcOrd="1" destOrd="0" parTransId="{A39E0744-CE7C-4725-BBDE-9E46A362172C}" sibTransId="{FD156142-3E25-464B-9724-AD826239E451}"/>
    <dgm:cxn modelId="{1355C8DC-5E47-4ACA-900E-86B0299F7AA2}" srcId="{39B00CF1-FCDC-4618-B8C3-D8D6D682169F}" destId="{EA283E3A-5307-4B25-BAA9-FB01FE1DF05D}" srcOrd="0" destOrd="0" parTransId="{12BBAB58-70D5-44A7-ADB5-C18C1ACE8872}" sibTransId="{9A1111D2-87E2-4000-A3A6-DEE2A34A89AC}"/>
    <dgm:cxn modelId="{118128E1-EE69-4945-9655-4CE9C7391A66}" srcId="{F76D951F-12D1-4CE4-81D1-841421FA51F3}" destId="{7E2DA94D-5AEF-493A-94ED-E251D36BFAA4}" srcOrd="0" destOrd="0" parTransId="{561F67B9-CB61-40EB-8489-BA0BDD3BADDC}" sibTransId="{D7627426-8ADC-4899-B0CA-83E91E90D905}"/>
    <dgm:cxn modelId="{C95645E1-407B-484A-A9E3-AA403EE330AF}" type="presOf" srcId="{561F67B9-CB61-40EB-8489-BA0BDD3BADDC}" destId="{E789A016-1968-421F-8B17-95655EBCF0E9}" srcOrd="0" destOrd="0" presId="urn:microsoft.com/office/officeart/2005/8/layout/orgChart1"/>
    <dgm:cxn modelId="{B34ADFE4-2DE7-42F6-98B0-CA9D7FF33B8F}" type="presOf" srcId="{E27ADC1C-C1DD-490E-AB66-5D9C4CE2424A}" destId="{AE375EC4-CF62-4C80-A6D6-F91E1FE5E0AC}" srcOrd="1" destOrd="0" presId="urn:microsoft.com/office/officeart/2005/8/layout/orgChart1"/>
    <dgm:cxn modelId="{EB75A0E5-E272-4629-8AC0-8D963E33F5B8}" srcId="{E27ADC1C-C1DD-490E-AB66-5D9C4CE2424A}" destId="{39B00CF1-FCDC-4618-B8C3-D8D6D682169F}" srcOrd="2" destOrd="0" parTransId="{F6D774A4-615C-4A05-BF92-4BCFFD379469}" sibTransId="{E1F346E6-94B9-4F2F-AE72-0410316C31E2}"/>
    <dgm:cxn modelId="{14DD8FE9-8E2E-4E9A-B8BE-BC13391154A1}" srcId="{F8F3E231-55AF-4FD1-AB0E-609E09BED431}" destId="{E27ADC1C-C1DD-490E-AB66-5D9C4CE2424A}" srcOrd="0" destOrd="0" parTransId="{EE81D13D-1F77-4597-9F08-D86B06CC6F07}" sibTransId="{F69A2780-3EE7-42B6-B314-FBB8D007F0D8}"/>
    <dgm:cxn modelId="{B08F50ED-C285-4DD2-90D3-90468098523A}" type="presOf" srcId="{04ABE2CA-0A5E-40B2-A8EE-4A6316DE3796}" destId="{A1E54A58-08E2-4BF5-9595-CD6F96B0A62F}" srcOrd="0" destOrd="0" presId="urn:microsoft.com/office/officeart/2005/8/layout/orgChart1"/>
    <dgm:cxn modelId="{D7E101F2-4ACB-425B-985B-4A5BC32A772D}" type="presOf" srcId="{ED66FAA6-5A77-48C9-A32A-7995A6840A43}" destId="{8408288D-C5FB-49A5-AF04-708D74131714}" srcOrd="0" destOrd="0" presId="urn:microsoft.com/office/officeart/2005/8/layout/orgChart1"/>
    <dgm:cxn modelId="{7BEDA1FB-C70B-48EE-B9F5-EA2D06E75FA6}" srcId="{6BFD8F8F-406C-47C6-8DE7-48FA730DE419}" destId="{77FE7A44-5C29-4245-9787-469CF1D4AE09}" srcOrd="1" destOrd="0" parTransId="{3C37E1F6-DEC6-485D-8EB2-7F1717424FE8}" sibTransId="{03096F70-846E-4DEF-95E2-EC53962F68BD}"/>
    <dgm:cxn modelId="{F2A7A8D8-6BDB-495C-9EAF-8AE91FB9185A}" type="presParOf" srcId="{3ECDDD9D-7F4C-4007-8520-003B47F33740}" destId="{343BA00E-0B3B-4A0E-8257-667053417D98}" srcOrd="0" destOrd="0" presId="urn:microsoft.com/office/officeart/2005/8/layout/orgChart1"/>
    <dgm:cxn modelId="{4E7AC8C7-CE70-44DF-8D87-9CCBBD16E97D}" type="presParOf" srcId="{343BA00E-0B3B-4A0E-8257-667053417D98}" destId="{2741D738-0C34-4F15-81F8-986262E548C4}" srcOrd="0" destOrd="0" presId="urn:microsoft.com/office/officeart/2005/8/layout/orgChart1"/>
    <dgm:cxn modelId="{B26F7192-3F99-4E88-8A7F-8CA1B792A85E}" type="presParOf" srcId="{2741D738-0C34-4F15-81F8-986262E548C4}" destId="{24DF147C-D89F-47EA-8DCA-16B86789A6A5}" srcOrd="0" destOrd="0" presId="urn:microsoft.com/office/officeart/2005/8/layout/orgChart1"/>
    <dgm:cxn modelId="{E0AF8897-87AA-40DA-944E-C30145A1D445}" type="presParOf" srcId="{2741D738-0C34-4F15-81F8-986262E548C4}" destId="{AE375EC4-CF62-4C80-A6D6-F91E1FE5E0AC}" srcOrd="1" destOrd="0" presId="urn:microsoft.com/office/officeart/2005/8/layout/orgChart1"/>
    <dgm:cxn modelId="{870E4237-02E3-4C84-B598-2E0A1E2FB4D1}" type="presParOf" srcId="{343BA00E-0B3B-4A0E-8257-667053417D98}" destId="{29635C5F-F55C-495C-B57B-479E8558B66F}" srcOrd="1" destOrd="0" presId="urn:microsoft.com/office/officeart/2005/8/layout/orgChart1"/>
    <dgm:cxn modelId="{D4DDF36E-BA0C-4AA2-94E6-2F6AB3A8A1CD}" type="presParOf" srcId="{29635C5F-F55C-495C-B57B-479E8558B66F}" destId="{13184CE9-D14E-4E99-802D-03C4ABF60197}" srcOrd="0" destOrd="0" presId="urn:microsoft.com/office/officeart/2005/8/layout/orgChart1"/>
    <dgm:cxn modelId="{729A4C34-0DB2-42FE-9E34-123DF73A3B32}" type="presParOf" srcId="{29635C5F-F55C-495C-B57B-479E8558B66F}" destId="{8E703BF8-39A1-4A7B-A0C5-B9468E867470}" srcOrd="1" destOrd="0" presId="urn:microsoft.com/office/officeart/2005/8/layout/orgChart1"/>
    <dgm:cxn modelId="{8791FB5B-87A3-43C5-BE2F-9163440A4C1E}" type="presParOf" srcId="{8E703BF8-39A1-4A7B-A0C5-B9468E867470}" destId="{EB633E6E-BB14-4046-9B4A-8CC9762AC9B7}" srcOrd="0" destOrd="0" presId="urn:microsoft.com/office/officeart/2005/8/layout/orgChart1"/>
    <dgm:cxn modelId="{4F011534-D40E-4F41-8246-B248625141A3}" type="presParOf" srcId="{EB633E6E-BB14-4046-9B4A-8CC9762AC9B7}" destId="{845EF6D0-5BA2-4D7B-A489-BABDE1F74858}" srcOrd="0" destOrd="0" presId="urn:microsoft.com/office/officeart/2005/8/layout/orgChart1"/>
    <dgm:cxn modelId="{3F376B86-A134-4856-934C-4904ADA46E95}" type="presParOf" srcId="{EB633E6E-BB14-4046-9B4A-8CC9762AC9B7}" destId="{50291007-7F56-4D1D-84B2-8FB278F5330F}" srcOrd="1" destOrd="0" presId="urn:microsoft.com/office/officeart/2005/8/layout/orgChart1"/>
    <dgm:cxn modelId="{98220965-BBA1-42B3-93EB-601362802137}" type="presParOf" srcId="{8E703BF8-39A1-4A7B-A0C5-B9468E867470}" destId="{EF7A1522-92D8-45D3-BC9A-CEC463BCFA37}" srcOrd="1" destOrd="0" presId="urn:microsoft.com/office/officeart/2005/8/layout/orgChart1"/>
    <dgm:cxn modelId="{B552A828-CC7E-4BE1-806F-17F8C82D49ED}" type="presParOf" srcId="{EF7A1522-92D8-45D3-BC9A-CEC463BCFA37}" destId="{15C0929C-732B-424E-93F2-DD75B01B0230}" srcOrd="0" destOrd="0" presId="urn:microsoft.com/office/officeart/2005/8/layout/orgChart1"/>
    <dgm:cxn modelId="{9B73FC44-B658-406E-B25D-24E20072E68A}" type="presParOf" srcId="{EF7A1522-92D8-45D3-BC9A-CEC463BCFA37}" destId="{4B3C12AD-39E2-47BF-AFFA-594204C464B1}" srcOrd="1" destOrd="0" presId="urn:microsoft.com/office/officeart/2005/8/layout/orgChart1"/>
    <dgm:cxn modelId="{DF7519AC-146F-4DBE-A1BC-FE2C4306BB29}" type="presParOf" srcId="{4B3C12AD-39E2-47BF-AFFA-594204C464B1}" destId="{F264E0D9-661A-4784-8B2A-ED5AF734BDE9}" srcOrd="0" destOrd="0" presId="urn:microsoft.com/office/officeart/2005/8/layout/orgChart1"/>
    <dgm:cxn modelId="{782FDC5C-50D3-40C5-8153-A8AA8BF8234B}" type="presParOf" srcId="{F264E0D9-661A-4784-8B2A-ED5AF734BDE9}" destId="{C654B738-43D6-4ACF-B8EA-6F96E5C027DF}" srcOrd="0" destOrd="0" presId="urn:microsoft.com/office/officeart/2005/8/layout/orgChart1"/>
    <dgm:cxn modelId="{E4A0F2BD-201E-4175-A2FC-CBF8A1F0007F}" type="presParOf" srcId="{F264E0D9-661A-4784-8B2A-ED5AF734BDE9}" destId="{6BEED084-FCE7-411A-9DD2-6F8A6199C026}" srcOrd="1" destOrd="0" presId="urn:microsoft.com/office/officeart/2005/8/layout/orgChart1"/>
    <dgm:cxn modelId="{95CB9470-0DD1-4D09-9393-38745BE79E06}" type="presParOf" srcId="{4B3C12AD-39E2-47BF-AFFA-594204C464B1}" destId="{A84304F9-5F23-4437-B632-2AE2C88673DF}" srcOrd="1" destOrd="0" presId="urn:microsoft.com/office/officeart/2005/8/layout/orgChart1"/>
    <dgm:cxn modelId="{056210F3-300F-4CE3-9A98-88662CC2B5A0}" type="presParOf" srcId="{4B3C12AD-39E2-47BF-AFFA-594204C464B1}" destId="{DDC169C4-F407-408B-9419-33C25451A519}" srcOrd="2" destOrd="0" presId="urn:microsoft.com/office/officeart/2005/8/layout/orgChart1"/>
    <dgm:cxn modelId="{322AEFCB-0A88-4CA3-984F-F7C2E8C6FBF3}" type="presParOf" srcId="{EF7A1522-92D8-45D3-BC9A-CEC463BCFA37}" destId="{024FCF25-7D6A-417C-A21C-8294761E02E1}" srcOrd="2" destOrd="0" presId="urn:microsoft.com/office/officeart/2005/8/layout/orgChart1"/>
    <dgm:cxn modelId="{2A976B0A-786D-4CD9-9022-E9EC6C6F14B0}" type="presParOf" srcId="{EF7A1522-92D8-45D3-BC9A-CEC463BCFA37}" destId="{46F82890-B3EF-43A3-A3E1-EC03928825D2}" srcOrd="3" destOrd="0" presId="urn:microsoft.com/office/officeart/2005/8/layout/orgChart1"/>
    <dgm:cxn modelId="{B4BA5616-8373-4506-98C7-A987A605498D}" type="presParOf" srcId="{46F82890-B3EF-43A3-A3E1-EC03928825D2}" destId="{26683153-93BF-438C-9AAC-36ADCABEC4B7}" srcOrd="0" destOrd="0" presId="urn:microsoft.com/office/officeart/2005/8/layout/orgChart1"/>
    <dgm:cxn modelId="{23C2E85E-E797-46FE-A822-C0CC6E55E062}" type="presParOf" srcId="{26683153-93BF-438C-9AAC-36ADCABEC4B7}" destId="{F7259D81-5811-4F40-B76F-DDD4B32F8D4C}" srcOrd="0" destOrd="0" presId="urn:microsoft.com/office/officeart/2005/8/layout/orgChart1"/>
    <dgm:cxn modelId="{0D5F9F57-D305-42EB-87D3-30A9BA925EA0}" type="presParOf" srcId="{26683153-93BF-438C-9AAC-36ADCABEC4B7}" destId="{25D5204F-CE2A-4FF3-A9BB-2F93BF8C2068}" srcOrd="1" destOrd="0" presId="urn:microsoft.com/office/officeart/2005/8/layout/orgChart1"/>
    <dgm:cxn modelId="{663E5E79-FC05-4AD7-904F-334B4A613733}" type="presParOf" srcId="{46F82890-B3EF-43A3-A3E1-EC03928825D2}" destId="{1E0234DE-0CD0-4BE4-A80A-11148EAFB406}" srcOrd="1" destOrd="0" presId="urn:microsoft.com/office/officeart/2005/8/layout/orgChart1"/>
    <dgm:cxn modelId="{CE5EF546-3B07-45D8-92E4-EFFA6E9C8617}" type="presParOf" srcId="{46F82890-B3EF-43A3-A3E1-EC03928825D2}" destId="{4DFE9528-D061-419B-B19C-C3DD48A532FB}" srcOrd="2" destOrd="0" presId="urn:microsoft.com/office/officeart/2005/8/layout/orgChart1"/>
    <dgm:cxn modelId="{76EF18C6-CCCE-4040-87A2-BBF241C4F459}" type="presParOf" srcId="{8E703BF8-39A1-4A7B-A0C5-B9468E867470}" destId="{85911AEF-4A8E-44C2-BCB9-82B0D164B31D}" srcOrd="2" destOrd="0" presId="urn:microsoft.com/office/officeart/2005/8/layout/orgChart1"/>
    <dgm:cxn modelId="{72F0CE38-E068-4646-AFD7-5832B5FCCFE2}" type="presParOf" srcId="{29635C5F-F55C-495C-B57B-479E8558B66F}" destId="{D636B74B-AEBF-45F0-B69C-5B2C2307CB75}" srcOrd="2" destOrd="0" presId="urn:microsoft.com/office/officeart/2005/8/layout/orgChart1"/>
    <dgm:cxn modelId="{3BDB2ED1-CAD4-48E9-AD0D-E611C2164D8B}" type="presParOf" srcId="{29635C5F-F55C-495C-B57B-479E8558B66F}" destId="{834BAA3E-F8CF-459C-9989-8C654322B620}" srcOrd="3" destOrd="0" presId="urn:microsoft.com/office/officeart/2005/8/layout/orgChart1"/>
    <dgm:cxn modelId="{BE310EB1-B74B-4BB1-A680-4ECB5DA7C78A}" type="presParOf" srcId="{834BAA3E-F8CF-459C-9989-8C654322B620}" destId="{40CEE2ED-95C2-4052-BB63-D9C1572DDC4E}" srcOrd="0" destOrd="0" presId="urn:microsoft.com/office/officeart/2005/8/layout/orgChart1"/>
    <dgm:cxn modelId="{E08C3EE9-993B-4D2F-B845-B98504570BE3}" type="presParOf" srcId="{40CEE2ED-95C2-4052-BB63-D9C1572DDC4E}" destId="{D6C19263-DAFB-4430-B33A-55D1832E2D0A}" srcOrd="0" destOrd="0" presId="urn:microsoft.com/office/officeart/2005/8/layout/orgChart1"/>
    <dgm:cxn modelId="{7315EA97-DACF-46A7-A30B-7635D0D2ADEF}" type="presParOf" srcId="{40CEE2ED-95C2-4052-BB63-D9C1572DDC4E}" destId="{90083934-6B79-4DC9-9018-49EFA42C0773}" srcOrd="1" destOrd="0" presId="urn:microsoft.com/office/officeart/2005/8/layout/orgChart1"/>
    <dgm:cxn modelId="{283B3355-02EC-4368-B1D7-F5A5A8369ADE}" type="presParOf" srcId="{834BAA3E-F8CF-459C-9989-8C654322B620}" destId="{F28D0678-1A2E-4F30-A125-6B2A10AFFA20}" srcOrd="1" destOrd="0" presId="urn:microsoft.com/office/officeart/2005/8/layout/orgChart1"/>
    <dgm:cxn modelId="{BE725480-5489-418E-BFE5-C0A4424BC2AB}" type="presParOf" srcId="{F28D0678-1A2E-4F30-A125-6B2A10AFFA20}" destId="{E5F0B907-EE03-416F-A762-E59AA272D91B}" srcOrd="0" destOrd="0" presId="urn:microsoft.com/office/officeart/2005/8/layout/orgChart1"/>
    <dgm:cxn modelId="{DB0C75C5-FD35-41DB-8C32-347D75EDD6D5}" type="presParOf" srcId="{F28D0678-1A2E-4F30-A125-6B2A10AFFA20}" destId="{CCAB0B34-EB16-4543-8FCD-D6B9F163E626}" srcOrd="1" destOrd="0" presId="urn:microsoft.com/office/officeart/2005/8/layout/orgChart1"/>
    <dgm:cxn modelId="{1BF84257-16B5-483D-8709-2EF38C77B266}" type="presParOf" srcId="{CCAB0B34-EB16-4543-8FCD-D6B9F163E626}" destId="{04FDD1F5-8675-4610-B773-E30389D0CE6E}" srcOrd="0" destOrd="0" presId="urn:microsoft.com/office/officeart/2005/8/layout/orgChart1"/>
    <dgm:cxn modelId="{FE736FD1-E0C2-4A31-9FD9-0413CE953847}" type="presParOf" srcId="{04FDD1F5-8675-4610-B773-E30389D0CE6E}" destId="{A1E54A58-08E2-4BF5-9595-CD6F96B0A62F}" srcOrd="0" destOrd="0" presId="urn:microsoft.com/office/officeart/2005/8/layout/orgChart1"/>
    <dgm:cxn modelId="{E2E7634E-08FC-43C5-AAFB-1011197A086B}" type="presParOf" srcId="{04FDD1F5-8675-4610-B773-E30389D0CE6E}" destId="{3586FB8B-7F39-431B-8BCB-1596FC8E99B6}" srcOrd="1" destOrd="0" presId="urn:microsoft.com/office/officeart/2005/8/layout/orgChart1"/>
    <dgm:cxn modelId="{BCA49556-9BCC-4CDC-A9F5-99BEF8D461E8}" type="presParOf" srcId="{CCAB0B34-EB16-4543-8FCD-D6B9F163E626}" destId="{F7265139-D2B7-4513-A89E-8CFFF56DF64F}" srcOrd="1" destOrd="0" presId="urn:microsoft.com/office/officeart/2005/8/layout/orgChart1"/>
    <dgm:cxn modelId="{D4E13D50-709A-415B-AEEC-332038B1DFAD}" type="presParOf" srcId="{CCAB0B34-EB16-4543-8FCD-D6B9F163E626}" destId="{1F0D5448-E41E-4158-BE4E-29B3CCC5A14C}" srcOrd="2" destOrd="0" presId="urn:microsoft.com/office/officeart/2005/8/layout/orgChart1"/>
    <dgm:cxn modelId="{917089C4-6BC6-445F-AE54-6CF716006059}" type="presParOf" srcId="{F28D0678-1A2E-4F30-A125-6B2A10AFFA20}" destId="{0DDB61F8-BE85-4683-98A2-85E76A63C89B}" srcOrd="2" destOrd="0" presId="urn:microsoft.com/office/officeart/2005/8/layout/orgChart1"/>
    <dgm:cxn modelId="{90885F39-769A-43C2-8484-363B8184B44B}" type="presParOf" srcId="{F28D0678-1A2E-4F30-A125-6B2A10AFFA20}" destId="{56778036-A165-46BC-AEBF-0919DF4A3C59}" srcOrd="3" destOrd="0" presId="urn:microsoft.com/office/officeart/2005/8/layout/orgChart1"/>
    <dgm:cxn modelId="{F81C9F4E-3D21-4EAF-B53D-9FA8FA4FAE48}" type="presParOf" srcId="{56778036-A165-46BC-AEBF-0919DF4A3C59}" destId="{57F7E4ED-C872-42CF-9676-68E6EEF77462}" srcOrd="0" destOrd="0" presId="urn:microsoft.com/office/officeart/2005/8/layout/orgChart1"/>
    <dgm:cxn modelId="{9B64EB54-95D2-46B3-93F6-320CDE8D6A98}" type="presParOf" srcId="{57F7E4ED-C872-42CF-9676-68E6EEF77462}" destId="{1EB9BB3A-27B9-436B-A527-514FE7473B9C}" srcOrd="0" destOrd="0" presId="urn:microsoft.com/office/officeart/2005/8/layout/orgChart1"/>
    <dgm:cxn modelId="{81F6CEC3-3BAE-47A2-9F1F-0DF4AF970297}" type="presParOf" srcId="{57F7E4ED-C872-42CF-9676-68E6EEF77462}" destId="{7D5CF7D0-F0BB-4F1B-A450-C9C7073B3192}" srcOrd="1" destOrd="0" presId="urn:microsoft.com/office/officeart/2005/8/layout/orgChart1"/>
    <dgm:cxn modelId="{87273366-2E9D-4E5F-8A3D-EF120EA88757}" type="presParOf" srcId="{56778036-A165-46BC-AEBF-0919DF4A3C59}" destId="{0A9D1217-7AE6-42E5-A633-DDD624E8EB28}" srcOrd="1" destOrd="0" presId="urn:microsoft.com/office/officeart/2005/8/layout/orgChart1"/>
    <dgm:cxn modelId="{B3D6774A-46E4-4871-BBE8-B253AED90F52}" type="presParOf" srcId="{56778036-A165-46BC-AEBF-0919DF4A3C59}" destId="{5ACEB671-58C3-431D-BD63-F06CB7522110}" srcOrd="2" destOrd="0" presId="urn:microsoft.com/office/officeart/2005/8/layout/orgChart1"/>
    <dgm:cxn modelId="{C80A0A12-863D-4900-9D65-656D50ED055F}" type="presParOf" srcId="{834BAA3E-F8CF-459C-9989-8C654322B620}" destId="{3E2D8772-E239-4E9E-972F-1EB5B86AEF1B}" srcOrd="2" destOrd="0" presId="urn:microsoft.com/office/officeart/2005/8/layout/orgChart1"/>
    <dgm:cxn modelId="{E4436741-E88D-446C-ABA4-A644E64FAC53}" type="presParOf" srcId="{29635C5F-F55C-495C-B57B-479E8558B66F}" destId="{9AD11512-DF72-4A77-881B-C294669A2A03}" srcOrd="4" destOrd="0" presId="urn:microsoft.com/office/officeart/2005/8/layout/orgChart1"/>
    <dgm:cxn modelId="{D65A4066-7B9B-4386-A54D-C1ABF5FEFE5D}" type="presParOf" srcId="{29635C5F-F55C-495C-B57B-479E8558B66F}" destId="{135FB179-5EDB-4EED-8F87-A3CC29EB8A7F}" srcOrd="5" destOrd="0" presId="urn:microsoft.com/office/officeart/2005/8/layout/orgChart1"/>
    <dgm:cxn modelId="{714F00FF-9B6B-4C40-B21D-735477CD1FA4}" type="presParOf" srcId="{135FB179-5EDB-4EED-8F87-A3CC29EB8A7F}" destId="{97AF97DC-597E-4F65-959E-3F5DE1312232}" srcOrd="0" destOrd="0" presId="urn:microsoft.com/office/officeart/2005/8/layout/orgChart1"/>
    <dgm:cxn modelId="{1FD32BCA-22B8-4106-887F-D8DDC1DE3811}" type="presParOf" srcId="{97AF97DC-597E-4F65-959E-3F5DE1312232}" destId="{C72D0120-A45E-40C0-ADC5-5D7A2DB48E41}" srcOrd="0" destOrd="0" presId="urn:microsoft.com/office/officeart/2005/8/layout/orgChart1"/>
    <dgm:cxn modelId="{BB2598C5-3C3D-4061-A4E6-429FFCF266EC}" type="presParOf" srcId="{97AF97DC-597E-4F65-959E-3F5DE1312232}" destId="{4284072C-1C73-4E1E-83C1-2CB7B5ADEE22}" srcOrd="1" destOrd="0" presId="urn:microsoft.com/office/officeart/2005/8/layout/orgChart1"/>
    <dgm:cxn modelId="{32070253-A6BA-4FB2-ADD0-2C3DD822CCD3}" type="presParOf" srcId="{135FB179-5EDB-4EED-8F87-A3CC29EB8A7F}" destId="{E4CCF383-E899-406C-8129-1111D09812DF}" srcOrd="1" destOrd="0" presId="urn:microsoft.com/office/officeart/2005/8/layout/orgChart1"/>
    <dgm:cxn modelId="{78A0E703-08EE-46A8-936D-E272334CDD55}" type="presParOf" srcId="{E4CCF383-E899-406C-8129-1111D09812DF}" destId="{5082B975-845F-4DE6-9045-29028DD9DB47}" srcOrd="0" destOrd="0" presId="urn:microsoft.com/office/officeart/2005/8/layout/orgChart1"/>
    <dgm:cxn modelId="{F0B6D1B1-70E2-4D3D-A138-C8758807EDE0}" type="presParOf" srcId="{E4CCF383-E899-406C-8129-1111D09812DF}" destId="{D2A8E0CC-85E7-4B6A-BBC5-C2834BADF761}" srcOrd="1" destOrd="0" presId="urn:microsoft.com/office/officeart/2005/8/layout/orgChart1"/>
    <dgm:cxn modelId="{624DEC34-5A6C-46EC-993B-3BC9EEFD3C53}" type="presParOf" srcId="{D2A8E0CC-85E7-4B6A-BBC5-C2834BADF761}" destId="{4864E854-0BD8-4115-9647-3CD844A53423}" srcOrd="0" destOrd="0" presId="urn:microsoft.com/office/officeart/2005/8/layout/orgChart1"/>
    <dgm:cxn modelId="{4341D0AD-0E05-4CC4-B35E-CE7303ACC1B1}" type="presParOf" srcId="{4864E854-0BD8-4115-9647-3CD844A53423}" destId="{646D0283-656A-4480-95D7-16EABB1D34C1}" srcOrd="0" destOrd="0" presId="urn:microsoft.com/office/officeart/2005/8/layout/orgChart1"/>
    <dgm:cxn modelId="{51B821E8-E3D6-40BE-A9FB-B34F4B63FEC5}" type="presParOf" srcId="{4864E854-0BD8-4115-9647-3CD844A53423}" destId="{247D1AB4-CB1A-4DA2-BDB6-846A73FE9020}" srcOrd="1" destOrd="0" presId="urn:microsoft.com/office/officeart/2005/8/layout/orgChart1"/>
    <dgm:cxn modelId="{93DEC76A-69DB-40F4-AF60-EE31886ED56B}" type="presParOf" srcId="{D2A8E0CC-85E7-4B6A-BBC5-C2834BADF761}" destId="{AF9DDA8B-50F1-4AB1-B1BE-34F14B80814C}" srcOrd="1" destOrd="0" presId="urn:microsoft.com/office/officeart/2005/8/layout/orgChart1"/>
    <dgm:cxn modelId="{5F9EFCBC-50E4-49F8-BF0B-AE9CCFDD3997}" type="presParOf" srcId="{D2A8E0CC-85E7-4B6A-BBC5-C2834BADF761}" destId="{BD9255BC-7331-4083-B330-0C15795A5A5B}" srcOrd="2" destOrd="0" presId="urn:microsoft.com/office/officeart/2005/8/layout/orgChart1"/>
    <dgm:cxn modelId="{9D18C33D-A8C0-4736-BAB5-5E8F6F7CCF07}" type="presParOf" srcId="{E4CCF383-E899-406C-8129-1111D09812DF}" destId="{C7AA5A3F-0C07-4E2E-A1F1-83B3259AD8F6}" srcOrd="2" destOrd="0" presId="urn:microsoft.com/office/officeart/2005/8/layout/orgChart1"/>
    <dgm:cxn modelId="{5B2E8E74-8AB5-45F0-87F5-222EB0BF0D3A}" type="presParOf" srcId="{E4CCF383-E899-406C-8129-1111D09812DF}" destId="{4A3D95D4-1BB4-42B2-ACCC-D891448F6F0C}" srcOrd="3" destOrd="0" presId="urn:microsoft.com/office/officeart/2005/8/layout/orgChart1"/>
    <dgm:cxn modelId="{D87A4F91-06B2-4B6A-9A4C-C6176ED1B014}" type="presParOf" srcId="{4A3D95D4-1BB4-42B2-ACCC-D891448F6F0C}" destId="{9561B75D-2CAE-4A09-9710-D711229BB472}" srcOrd="0" destOrd="0" presId="urn:microsoft.com/office/officeart/2005/8/layout/orgChart1"/>
    <dgm:cxn modelId="{1DDBA0AB-1118-471F-B6C8-6C2D4F8337B9}" type="presParOf" srcId="{9561B75D-2CAE-4A09-9710-D711229BB472}" destId="{8408288D-C5FB-49A5-AF04-708D74131714}" srcOrd="0" destOrd="0" presId="urn:microsoft.com/office/officeart/2005/8/layout/orgChart1"/>
    <dgm:cxn modelId="{9DD208BF-1477-439E-8EE3-5DB3BD323E07}" type="presParOf" srcId="{9561B75D-2CAE-4A09-9710-D711229BB472}" destId="{BFE0D4AB-2671-4C12-A416-35989C41643C}" srcOrd="1" destOrd="0" presId="urn:microsoft.com/office/officeart/2005/8/layout/orgChart1"/>
    <dgm:cxn modelId="{28948B08-85ED-4BAD-B2B9-B55DA1DC9DB5}" type="presParOf" srcId="{4A3D95D4-1BB4-42B2-ACCC-D891448F6F0C}" destId="{A45C69FA-0CEB-48D3-A344-4B7BBDC9285F}" srcOrd="1" destOrd="0" presId="urn:microsoft.com/office/officeart/2005/8/layout/orgChart1"/>
    <dgm:cxn modelId="{F76B6547-D5FD-42F4-A225-EB257FF39B8E}" type="presParOf" srcId="{4A3D95D4-1BB4-42B2-ACCC-D891448F6F0C}" destId="{CB6EF9DC-1F48-4C8C-B09E-7F9BE346B214}" srcOrd="2" destOrd="0" presId="urn:microsoft.com/office/officeart/2005/8/layout/orgChart1"/>
    <dgm:cxn modelId="{1A94CA2E-8C02-41E9-82AC-C211B501E750}" type="presParOf" srcId="{135FB179-5EDB-4EED-8F87-A3CC29EB8A7F}" destId="{E87BF7CD-0FA7-4730-BFC9-F29540ED1922}" srcOrd="2" destOrd="0" presId="urn:microsoft.com/office/officeart/2005/8/layout/orgChart1"/>
    <dgm:cxn modelId="{8F58D174-B15A-4DDC-AF16-501AA52547A1}" type="presParOf" srcId="{29635C5F-F55C-495C-B57B-479E8558B66F}" destId="{2019D895-E1EB-4356-AC52-461147605BDC}" srcOrd="6" destOrd="0" presId="urn:microsoft.com/office/officeart/2005/8/layout/orgChart1"/>
    <dgm:cxn modelId="{3B0BB0E9-D170-4A69-AE4F-8DEBEC96DD28}" type="presParOf" srcId="{29635C5F-F55C-495C-B57B-479E8558B66F}" destId="{36217ED5-A6E4-448F-B9E3-17A5A8CC55F6}" srcOrd="7" destOrd="0" presId="urn:microsoft.com/office/officeart/2005/8/layout/orgChart1"/>
    <dgm:cxn modelId="{1F1FF218-DB3E-453E-8E3E-28F1358974EB}" type="presParOf" srcId="{36217ED5-A6E4-448F-B9E3-17A5A8CC55F6}" destId="{56291877-C1EC-4081-8B08-03F069A68B64}" srcOrd="0" destOrd="0" presId="urn:microsoft.com/office/officeart/2005/8/layout/orgChart1"/>
    <dgm:cxn modelId="{7A22150A-D243-4536-BEC0-2B82623599C8}" type="presParOf" srcId="{56291877-C1EC-4081-8B08-03F069A68B64}" destId="{638B3A3F-FC7E-489E-B8BC-97ED12539818}" srcOrd="0" destOrd="0" presId="urn:microsoft.com/office/officeart/2005/8/layout/orgChart1"/>
    <dgm:cxn modelId="{FA1372A7-55F7-460F-B967-3D5A4B2AA226}" type="presParOf" srcId="{56291877-C1EC-4081-8B08-03F069A68B64}" destId="{A1A7801B-9A3F-4D48-B4CA-D3FA3EFA7A58}" srcOrd="1" destOrd="0" presId="urn:microsoft.com/office/officeart/2005/8/layout/orgChart1"/>
    <dgm:cxn modelId="{56D9F829-81F4-4032-9527-A971254D1CAE}" type="presParOf" srcId="{36217ED5-A6E4-448F-B9E3-17A5A8CC55F6}" destId="{906AB47C-F5D7-40D3-9629-2E2117B9032D}" srcOrd="1" destOrd="0" presId="urn:microsoft.com/office/officeart/2005/8/layout/orgChart1"/>
    <dgm:cxn modelId="{7B0F773B-2D3F-4AC6-8503-01D33A3490B1}" type="presParOf" srcId="{906AB47C-F5D7-40D3-9629-2E2117B9032D}" destId="{E789A016-1968-421F-8B17-95655EBCF0E9}" srcOrd="0" destOrd="0" presId="urn:microsoft.com/office/officeart/2005/8/layout/orgChart1"/>
    <dgm:cxn modelId="{8AA94055-DF80-4216-BD67-9723974EFE9F}" type="presParOf" srcId="{906AB47C-F5D7-40D3-9629-2E2117B9032D}" destId="{A582CAFC-B407-4C11-8854-736927CFB509}" srcOrd="1" destOrd="0" presId="urn:microsoft.com/office/officeart/2005/8/layout/orgChart1"/>
    <dgm:cxn modelId="{6307E6DE-65EA-4ECC-9227-6F43C4850372}" type="presParOf" srcId="{A582CAFC-B407-4C11-8854-736927CFB509}" destId="{0A52AB88-5EE5-4D0C-B653-20AEE36F2A6E}" srcOrd="0" destOrd="0" presId="urn:microsoft.com/office/officeart/2005/8/layout/orgChart1"/>
    <dgm:cxn modelId="{3AB4E5A1-EDBF-4A70-9007-255D8486536E}" type="presParOf" srcId="{0A52AB88-5EE5-4D0C-B653-20AEE36F2A6E}" destId="{22EB8ABF-1884-4B15-BA34-6A9444FD3247}" srcOrd="0" destOrd="0" presId="urn:microsoft.com/office/officeart/2005/8/layout/orgChart1"/>
    <dgm:cxn modelId="{97BBD940-B486-4887-8A4A-733E20BBD416}" type="presParOf" srcId="{0A52AB88-5EE5-4D0C-B653-20AEE36F2A6E}" destId="{F80F3394-584C-49FD-BFB5-76DF5F2E89F9}" srcOrd="1" destOrd="0" presId="urn:microsoft.com/office/officeart/2005/8/layout/orgChart1"/>
    <dgm:cxn modelId="{C9177767-7098-4B0B-A288-976DE9BB9AF2}" type="presParOf" srcId="{A582CAFC-B407-4C11-8854-736927CFB509}" destId="{C61934A5-9692-44D0-AB40-99B767D63F2E}" srcOrd="1" destOrd="0" presId="urn:microsoft.com/office/officeart/2005/8/layout/orgChart1"/>
    <dgm:cxn modelId="{9B0BBA46-3500-4F3A-8D4E-DAEC2D18A539}" type="presParOf" srcId="{A582CAFC-B407-4C11-8854-736927CFB509}" destId="{760471B7-FC21-41DC-AEA0-0EB019D98926}" srcOrd="2" destOrd="0" presId="urn:microsoft.com/office/officeart/2005/8/layout/orgChart1"/>
    <dgm:cxn modelId="{AFE1A865-10B1-455B-AB47-0521FFB63A5D}" type="presParOf" srcId="{906AB47C-F5D7-40D3-9629-2E2117B9032D}" destId="{E594948A-7784-48CB-900D-92C7F0A92EA5}" srcOrd="2" destOrd="0" presId="urn:microsoft.com/office/officeart/2005/8/layout/orgChart1"/>
    <dgm:cxn modelId="{B680AC80-5499-430C-B685-672D81081D81}" type="presParOf" srcId="{906AB47C-F5D7-40D3-9629-2E2117B9032D}" destId="{39C0224C-7A03-4B31-B1FA-3F422132881A}" srcOrd="3" destOrd="0" presId="urn:microsoft.com/office/officeart/2005/8/layout/orgChart1"/>
    <dgm:cxn modelId="{7787691B-4AEE-400D-8797-47A2572EDDCD}" type="presParOf" srcId="{39C0224C-7A03-4B31-B1FA-3F422132881A}" destId="{DA1D42BB-DA0F-48FE-AE35-A3A622E5693C}" srcOrd="0" destOrd="0" presId="urn:microsoft.com/office/officeart/2005/8/layout/orgChart1"/>
    <dgm:cxn modelId="{401C3ABE-9851-4D00-96BB-CB6A14470D1E}" type="presParOf" srcId="{DA1D42BB-DA0F-48FE-AE35-A3A622E5693C}" destId="{4BC9F285-BCDD-4C0E-95F2-A0F87CF54A24}" srcOrd="0" destOrd="0" presId="urn:microsoft.com/office/officeart/2005/8/layout/orgChart1"/>
    <dgm:cxn modelId="{7183422B-45A3-4E3F-850F-B95658DB9B5A}" type="presParOf" srcId="{DA1D42BB-DA0F-48FE-AE35-A3A622E5693C}" destId="{00808ECA-5214-4F1D-AEAC-438C4180B916}" srcOrd="1" destOrd="0" presId="urn:microsoft.com/office/officeart/2005/8/layout/orgChart1"/>
    <dgm:cxn modelId="{23C0D80C-1181-4B27-9B15-A0CC8FD9B153}" type="presParOf" srcId="{39C0224C-7A03-4B31-B1FA-3F422132881A}" destId="{81483B3F-D1CE-4BB2-8863-9098D7B682F7}" srcOrd="1" destOrd="0" presId="urn:microsoft.com/office/officeart/2005/8/layout/orgChart1"/>
    <dgm:cxn modelId="{D9A44339-F3DA-4D7C-9A50-36F7B9CB62B0}" type="presParOf" srcId="{39C0224C-7A03-4B31-B1FA-3F422132881A}" destId="{430025B9-5668-4920-9F46-2B00E7F5D467}" srcOrd="2" destOrd="0" presId="urn:microsoft.com/office/officeart/2005/8/layout/orgChart1"/>
    <dgm:cxn modelId="{B7C9D1DF-326E-4C4B-A9FF-0A53E9F7D9D6}" type="presParOf" srcId="{36217ED5-A6E4-448F-B9E3-17A5A8CC55F6}" destId="{E7023BAA-7387-47BB-87A5-BADC83F51542}" srcOrd="2" destOrd="0" presId="urn:microsoft.com/office/officeart/2005/8/layout/orgChart1"/>
    <dgm:cxn modelId="{5F4EFDE7-7943-4438-B9D7-0856B49346DB}" type="presParOf" srcId="{343BA00E-0B3B-4A0E-8257-667053417D98}" destId="{203FA9B7-6E1F-4AF3-8CE3-CE3D3E0BF3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8109E-ADC0-43BC-8859-179138EF2D4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54C252-F197-4925-A11C-639E8B6F4FAA}">
      <dgm:prSet custT="1"/>
      <dgm:spPr/>
      <dgm:t>
        <a:bodyPr/>
        <a:lstStyle/>
        <a:p>
          <a:r>
            <a:rPr lang="en-US" sz="2000" b="1" dirty="0">
              <a:latin typeface="Book Antiqua" panose="02040602050305030304" pitchFamily="18" charset="0"/>
            </a:rPr>
            <a:t>Early Linkage</a:t>
          </a:r>
          <a:endParaRPr lang="en-GB" sz="2000" b="1" dirty="0">
            <a:latin typeface="Book Antiqua" panose="02040602050305030304" pitchFamily="18" charset="0"/>
          </a:endParaRPr>
        </a:p>
      </dgm:t>
    </dgm:pt>
    <dgm:pt modelId="{53AA7FDC-FD2F-466A-9F82-128954280ED7}" type="parTrans" cxnId="{56AFBD67-E989-4237-87F1-AF6C8BFC4665}">
      <dgm:prSet/>
      <dgm:spPr/>
      <dgm:t>
        <a:bodyPr/>
        <a:lstStyle/>
        <a:p>
          <a:endParaRPr lang="en-GB" sz="2000" b="1">
            <a:latin typeface="Book Antiqua" panose="02040602050305030304" pitchFamily="18" charset="0"/>
          </a:endParaRPr>
        </a:p>
      </dgm:t>
    </dgm:pt>
    <dgm:pt modelId="{4A3F40D2-AC0A-407E-AA4E-005EE7EEE2D6}" type="sibTrans" cxnId="{56AFBD67-E989-4237-87F1-AF6C8BFC4665}">
      <dgm:prSet/>
      <dgm:spPr/>
      <dgm:t>
        <a:bodyPr/>
        <a:lstStyle/>
        <a:p>
          <a:endParaRPr lang="en-GB" sz="2000" b="1">
            <a:latin typeface="Book Antiqua" panose="02040602050305030304" pitchFamily="18" charset="0"/>
          </a:endParaRPr>
        </a:p>
      </dgm:t>
    </dgm:pt>
    <dgm:pt modelId="{6C964EC6-60D0-4198-BE22-69098D375DB6}">
      <dgm:prSet custT="1"/>
      <dgm:spPr/>
      <dgm:t>
        <a:bodyPr/>
        <a:lstStyle/>
        <a:p>
          <a:r>
            <a:rPr lang="en-US" sz="2800" b="1" dirty="0">
              <a:latin typeface="Book Antiqua" panose="02040602050305030304" pitchFamily="18" charset="0"/>
            </a:rPr>
            <a:t>Adherence</a:t>
          </a:r>
          <a:endParaRPr lang="en-GB" sz="2800" b="1" dirty="0">
            <a:latin typeface="Book Antiqua" panose="02040602050305030304" pitchFamily="18" charset="0"/>
          </a:endParaRPr>
        </a:p>
      </dgm:t>
    </dgm:pt>
    <dgm:pt modelId="{CE3D009D-3DA1-4FE2-BFB5-7FA04655B889}" type="parTrans" cxnId="{9EBACD51-88C6-4AF9-AF6B-BAFF959ADF8C}">
      <dgm:prSet/>
      <dgm:spPr/>
      <dgm:t>
        <a:bodyPr/>
        <a:lstStyle/>
        <a:p>
          <a:endParaRPr lang="en-GB" sz="2000" b="1">
            <a:latin typeface="Book Antiqua" panose="02040602050305030304" pitchFamily="18" charset="0"/>
          </a:endParaRPr>
        </a:p>
      </dgm:t>
    </dgm:pt>
    <dgm:pt modelId="{A6FCBB4A-6B96-4F4F-8FFC-8F88B78C5B77}" type="sibTrans" cxnId="{9EBACD51-88C6-4AF9-AF6B-BAFF959ADF8C}">
      <dgm:prSet/>
      <dgm:spPr/>
      <dgm:t>
        <a:bodyPr/>
        <a:lstStyle/>
        <a:p>
          <a:endParaRPr lang="en-GB" sz="2000" b="1">
            <a:latin typeface="Book Antiqua" panose="02040602050305030304" pitchFamily="18" charset="0"/>
          </a:endParaRPr>
        </a:p>
      </dgm:t>
    </dgm:pt>
    <dgm:pt modelId="{FB18AA6E-63E8-487B-92FE-D47702CD3513}">
      <dgm:prSet custT="1"/>
      <dgm:spPr/>
      <dgm:t>
        <a:bodyPr/>
        <a:lstStyle/>
        <a:p>
          <a:r>
            <a:rPr lang="en-US" sz="2000" b="1" dirty="0">
              <a:latin typeface="Book Antiqua" panose="02040602050305030304" pitchFamily="18" charset="0"/>
            </a:rPr>
            <a:t>Retention</a:t>
          </a:r>
          <a:endParaRPr lang="en-GB" sz="2000" b="1" dirty="0">
            <a:latin typeface="Book Antiqua" panose="02040602050305030304" pitchFamily="18" charset="0"/>
          </a:endParaRPr>
        </a:p>
      </dgm:t>
    </dgm:pt>
    <dgm:pt modelId="{FF020335-3BFF-4662-8963-BBF4FF553EFD}" type="parTrans" cxnId="{8F6D6FD7-E34E-49CB-825B-D7A8D8853F9D}">
      <dgm:prSet/>
      <dgm:spPr/>
      <dgm:t>
        <a:bodyPr/>
        <a:lstStyle/>
        <a:p>
          <a:endParaRPr lang="en-GB" sz="2000" b="1">
            <a:latin typeface="Book Antiqua" panose="02040602050305030304" pitchFamily="18" charset="0"/>
          </a:endParaRPr>
        </a:p>
      </dgm:t>
    </dgm:pt>
    <dgm:pt modelId="{9C72B22D-37AB-46D9-9E33-58ECC1257363}" type="sibTrans" cxnId="{8F6D6FD7-E34E-49CB-825B-D7A8D8853F9D}">
      <dgm:prSet/>
      <dgm:spPr/>
      <dgm:t>
        <a:bodyPr/>
        <a:lstStyle/>
        <a:p>
          <a:endParaRPr lang="en-GB" sz="2000" b="1">
            <a:latin typeface="Book Antiqua" panose="02040602050305030304" pitchFamily="18" charset="0"/>
          </a:endParaRPr>
        </a:p>
      </dgm:t>
    </dgm:pt>
    <dgm:pt modelId="{9FED6E7B-8165-448F-8197-CC50464D9433}" type="pres">
      <dgm:prSet presAssocID="{1758109E-ADC0-43BC-8859-179138EF2D45}" presName="Name0" presStyleCnt="0">
        <dgm:presLayoutVars>
          <dgm:dir/>
          <dgm:resizeHandles val="exact"/>
        </dgm:presLayoutVars>
      </dgm:prSet>
      <dgm:spPr/>
    </dgm:pt>
    <dgm:pt modelId="{E8C60E7D-3D9B-43EE-8C75-9D3ECEE4BA69}" type="pres">
      <dgm:prSet presAssocID="{1758109E-ADC0-43BC-8859-179138EF2D45}" presName="arrow" presStyleLbl="bgShp" presStyleIdx="0" presStyleCnt="1"/>
      <dgm:spPr>
        <a:solidFill>
          <a:srgbClr val="92D050">
            <a:alpha val="30000"/>
          </a:srgbClr>
        </a:solidFill>
        <a:ln>
          <a:solidFill>
            <a:srgbClr val="00B050"/>
          </a:solidFill>
        </a:ln>
      </dgm:spPr>
    </dgm:pt>
    <dgm:pt modelId="{E4146441-66DF-47D0-95D9-BA5C5004082E}" type="pres">
      <dgm:prSet presAssocID="{1758109E-ADC0-43BC-8859-179138EF2D45}" presName="points" presStyleCnt="0"/>
      <dgm:spPr/>
    </dgm:pt>
    <dgm:pt modelId="{AC99479D-9D7E-42A1-A014-F94E356CACCB}" type="pres">
      <dgm:prSet presAssocID="{2D54C252-F197-4925-A11C-639E8B6F4FAA}" presName="compositeA" presStyleCnt="0"/>
      <dgm:spPr/>
    </dgm:pt>
    <dgm:pt modelId="{8E192177-8CFF-42A5-AC53-794E7F46E43F}" type="pres">
      <dgm:prSet presAssocID="{2D54C252-F197-4925-A11C-639E8B6F4FAA}" presName="textA" presStyleLbl="revTx" presStyleIdx="0" presStyleCnt="3" custScaleX="132705" custScaleY="119591">
        <dgm:presLayoutVars>
          <dgm:bulletEnabled val="1"/>
        </dgm:presLayoutVars>
      </dgm:prSet>
      <dgm:spPr/>
    </dgm:pt>
    <dgm:pt modelId="{723C2CA8-FCDA-4430-840A-B8A1A788F0CC}" type="pres">
      <dgm:prSet presAssocID="{2D54C252-F197-4925-A11C-639E8B6F4FAA}" presName="circleA" presStyleLbl="node1" presStyleIdx="0" presStyleCnt="3"/>
      <dgm:spPr>
        <a:solidFill>
          <a:srgbClr val="00B050"/>
        </a:solidFill>
      </dgm:spPr>
    </dgm:pt>
    <dgm:pt modelId="{09419E09-13C9-41A9-B98C-A7A5599D9FB0}" type="pres">
      <dgm:prSet presAssocID="{2D54C252-F197-4925-A11C-639E8B6F4FAA}" presName="spaceA" presStyleCnt="0"/>
      <dgm:spPr/>
    </dgm:pt>
    <dgm:pt modelId="{ADB62BF0-EE25-4237-8B14-78DBAF8462D1}" type="pres">
      <dgm:prSet presAssocID="{4A3F40D2-AC0A-407E-AA4E-005EE7EEE2D6}" presName="space" presStyleCnt="0"/>
      <dgm:spPr/>
    </dgm:pt>
    <dgm:pt modelId="{DAB03B69-BCC2-4169-8981-947F3C23F4FD}" type="pres">
      <dgm:prSet presAssocID="{6C964EC6-60D0-4198-BE22-69098D375DB6}" presName="compositeB" presStyleCnt="0"/>
      <dgm:spPr/>
    </dgm:pt>
    <dgm:pt modelId="{3C86848B-FA6B-40A5-A773-352275F5BFB5}" type="pres">
      <dgm:prSet presAssocID="{6C964EC6-60D0-4198-BE22-69098D375DB6}" presName="textB" presStyleLbl="revTx" presStyleIdx="1" presStyleCnt="3" custScaleX="144828" custScaleY="108514">
        <dgm:presLayoutVars>
          <dgm:bulletEnabled val="1"/>
        </dgm:presLayoutVars>
      </dgm:prSet>
      <dgm:spPr/>
    </dgm:pt>
    <dgm:pt modelId="{25FBCCB6-7F5C-4238-8B97-FB859CC6CC77}" type="pres">
      <dgm:prSet presAssocID="{6C964EC6-60D0-4198-BE22-69098D375DB6}" presName="circleB" presStyleLbl="node1" presStyleIdx="1" presStyleCnt="3"/>
      <dgm:spPr>
        <a:solidFill>
          <a:srgbClr val="00B050"/>
        </a:solidFill>
      </dgm:spPr>
    </dgm:pt>
    <dgm:pt modelId="{498F23FC-1C88-4C88-AF9B-ECDC4901E1F7}" type="pres">
      <dgm:prSet presAssocID="{6C964EC6-60D0-4198-BE22-69098D375DB6}" presName="spaceB" presStyleCnt="0"/>
      <dgm:spPr/>
    </dgm:pt>
    <dgm:pt modelId="{7DDE822F-13F1-4828-943E-0BB41742B179}" type="pres">
      <dgm:prSet presAssocID="{A6FCBB4A-6B96-4F4F-8FFC-8F88B78C5B77}" presName="space" presStyleCnt="0"/>
      <dgm:spPr/>
    </dgm:pt>
    <dgm:pt modelId="{DC25526D-EDA5-4D13-BF6A-614CF285EF33}" type="pres">
      <dgm:prSet presAssocID="{FB18AA6E-63E8-487B-92FE-D47702CD3513}" presName="compositeA" presStyleCnt="0"/>
      <dgm:spPr/>
    </dgm:pt>
    <dgm:pt modelId="{6D3A5D9A-2A39-4F5C-A820-8AA6530DE24A}" type="pres">
      <dgm:prSet presAssocID="{FB18AA6E-63E8-487B-92FE-D47702CD3513}" presName="textA" presStyleLbl="revTx" presStyleIdx="2" presStyleCnt="3">
        <dgm:presLayoutVars>
          <dgm:bulletEnabled val="1"/>
        </dgm:presLayoutVars>
      </dgm:prSet>
      <dgm:spPr/>
    </dgm:pt>
    <dgm:pt modelId="{A1F0A557-522C-4CD3-9D2E-4A36A0C4225C}" type="pres">
      <dgm:prSet presAssocID="{FB18AA6E-63E8-487B-92FE-D47702CD3513}" presName="circleA" presStyleLbl="node1" presStyleIdx="2" presStyleCnt="3"/>
      <dgm:spPr>
        <a:solidFill>
          <a:srgbClr val="00B050"/>
        </a:solidFill>
      </dgm:spPr>
    </dgm:pt>
    <dgm:pt modelId="{BFE71B1B-1EF4-48A2-9F5B-E844E8BB28A3}" type="pres">
      <dgm:prSet presAssocID="{FB18AA6E-63E8-487B-92FE-D47702CD3513}" presName="spaceA" presStyleCnt="0"/>
      <dgm:spPr/>
    </dgm:pt>
  </dgm:ptLst>
  <dgm:cxnLst>
    <dgm:cxn modelId="{56AFBD67-E989-4237-87F1-AF6C8BFC4665}" srcId="{1758109E-ADC0-43BC-8859-179138EF2D45}" destId="{2D54C252-F197-4925-A11C-639E8B6F4FAA}" srcOrd="0" destOrd="0" parTransId="{53AA7FDC-FD2F-466A-9F82-128954280ED7}" sibTransId="{4A3F40D2-AC0A-407E-AA4E-005EE7EEE2D6}"/>
    <dgm:cxn modelId="{9EBACD51-88C6-4AF9-AF6B-BAFF959ADF8C}" srcId="{1758109E-ADC0-43BC-8859-179138EF2D45}" destId="{6C964EC6-60D0-4198-BE22-69098D375DB6}" srcOrd="1" destOrd="0" parTransId="{CE3D009D-3DA1-4FE2-BFB5-7FA04655B889}" sibTransId="{A6FCBB4A-6B96-4F4F-8FFC-8F88B78C5B77}"/>
    <dgm:cxn modelId="{D7457C84-35C3-44CF-88A8-C43F250A532B}" type="presOf" srcId="{FB18AA6E-63E8-487B-92FE-D47702CD3513}" destId="{6D3A5D9A-2A39-4F5C-A820-8AA6530DE24A}" srcOrd="0" destOrd="0" presId="urn:microsoft.com/office/officeart/2005/8/layout/hProcess11"/>
    <dgm:cxn modelId="{D6971E93-5454-4316-8688-EA86AF613425}" type="presOf" srcId="{6C964EC6-60D0-4198-BE22-69098D375DB6}" destId="{3C86848B-FA6B-40A5-A773-352275F5BFB5}" srcOrd="0" destOrd="0" presId="urn:microsoft.com/office/officeart/2005/8/layout/hProcess11"/>
    <dgm:cxn modelId="{F3FED9BE-4034-4845-8438-5B11446F612F}" type="presOf" srcId="{2D54C252-F197-4925-A11C-639E8B6F4FAA}" destId="{8E192177-8CFF-42A5-AC53-794E7F46E43F}" srcOrd="0" destOrd="0" presId="urn:microsoft.com/office/officeart/2005/8/layout/hProcess11"/>
    <dgm:cxn modelId="{BD9A84CC-0B81-4094-AD33-2ADF1FC6FED9}" type="presOf" srcId="{1758109E-ADC0-43BC-8859-179138EF2D45}" destId="{9FED6E7B-8165-448F-8197-CC50464D9433}" srcOrd="0" destOrd="0" presId="urn:microsoft.com/office/officeart/2005/8/layout/hProcess11"/>
    <dgm:cxn modelId="{8F6D6FD7-E34E-49CB-825B-D7A8D8853F9D}" srcId="{1758109E-ADC0-43BC-8859-179138EF2D45}" destId="{FB18AA6E-63E8-487B-92FE-D47702CD3513}" srcOrd="2" destOrd="0" parTransId="{FF020335-3BFF-4662-8963-BBF4FF553EFD}" sibTransId="{9C72B22D-37AB-46D9-9E33-58ECC1257363}"/>
    <dgm:cxn modelId="{8C59E335-420A-458D-835C-1285EDFF994C}" type="presParOf" srcId="{9FED6E7B-8165-448F-8197-CC50464D9433}" destId="{E8C60E7D-3D9B-43EE-8C75-9D3ECEE4BA69}" srcOrd="0" destOrd="0" presId="urn:microsoft.com/office/officeart/2005/8/layout/hProcess11"/>
    <dgm:cxn modelId="{3BCF32E4-948C-4022-B09C-DD478CE148F3}" type="presParOf" srcId="{9FED6E7B-8165-448F-8197-CC50464D9433}" destId="{E4146441-66DF-47D0-95D9-BA5C5004082E}" srcOrd="1" destOrd="0" presId="urn:microsoft.com/office/officeart/2005/8/layout/hProcess11"/>
    <dgm:cxn modelId="{AB410361-BC75-4E7C-A75F-60F8D78261F4}" type="presParOf" srcId="{E4146441-66DF-47D0-95D9-BA5C5004082E}" destId="{AC99479D-9D7E-42A1-A014-F94E356CACCB}" srcOrd="0" destOrd="0" presId="urn:microsoft.com/office/officeart/2005/8/layout/hProcess11"/>
    <dgm:cxn modelId="{3E88C240-FF1E-4AFD-9615-F79F4C795FAA}" type="presParOf" srcId="{AC99479D-9D7E-42A1-A014-F94E356CACCB}" destId="{8E192177-8CFF-42A5-AC53-794E7F46E43F}" srcOrd="0" destOrd="0" presId="urn:microsoft.com/office/officeart/2005/8/layout/hProcess11"/>
    <dgm:cxn modelId="{B73A89DB-C6B1-4E18-BE9F-6F2900FCA7EC}" type="presParOf" srcId="{AC99479D-9D7E-42A1-A014-F94E356CACCB}" destId="{723C2CA8-FCDA-4430-840A-B8A1A788F0CC}" srcOrd="1" destOrd="0" presId="urn:microsoft.com/office/officeart/2005/8/layout/hProcess11"/>
    <dgm:cxn modelId="{921F1634-5662-482C-BB41-FE7185BD249B}" type="presParOf" srcId="{AC99479D-9D7E-42A1-A014-F94E356CACCB}" destId="{09419E09-13C9-41A9-B98C-A7A5599D9FB0}" srcOrd="2" destOrd="0" presId="urn:microsoft.com/office/officeart/2005/8/layout/hProcess11"/>
    <dgm:cxn modelId="{0F452C16-0A7A-4C0B-B80D-E0B6BAAD2177}" type="presParOf" srcId="{E4146441-66DF-47D0-95D9-BA5C5004082E}" destId="{ADB62BF0-EE25-4237-8B14-78DBAF8462D1}" srcOrd="1" destOrd="0" presId="urn:microsoft.com/office/officeart/2005/8/layout/hProcess11"/>
    <dgm:cxn modelId="{2CEA94F1-74D8-408E-A960-AE952F7B1220}" type="presParOf" srcId="{E4146441-66DF-47D0-95D9-BA5C5004082E}" destId="{DAB03B69-BCC2-4169-8981-947F3C23F4FD}" srcOrd="2" destOrd="0" presId="urn:microsoft.com/office/officeart/2005/8/layout/hProcess11"/>
    <dgm:cxn modelId="{310A6634-5D5D-413C-9AB4-7921F3F082B8}" type="presParOf" srcId="{DAB03B69-BCC2-4169-8981-947F3C23F4FD}" destId="{3C86848B-FA6B-40A5-A773-352275F5BFB5}" srcOrd="0" destOrd="0" presId="urn:microsoft.com/office/officeart/2005/8/layout/hProcess11"/>
    <dgm:cxn modelId="{B4BC9AEF-9C43-4234-B9FB-51DA61C8AD89}" type="presParOf" srcId="{DAB03B69-BCC2-4169-8981-947F3C23F4FD}" destId="{25FBCCB6-7F5C-4238-8B97-FB859CC6CC77}" srcOrd="1" destOrd="0" presId="urn:microsoft.com/office/officeart/2005/8/layout/hProcess11"/>
    <dgm:cxn modelId="{36192D02-3B63-45A2-B38D-D2C61DD8BD5A}" type="presParOf" srcId="{DAB03B69-BCC2-4169-8981-947F3C23F4FD}" destId="{498F23FC-1C88-4C88-AF9B-ECDC4901E1F7}" srcOrd="2" destOrd="0" presId="urn:microsoft.com/office/officeart/2005/8/layout/hProcess11"/>
    <dgm:cxn modelId="{55D84CD0-E48D-435E-BE8A-FFFCA35A3E45}" type="presParOf" srcId="{E4146441-66DF-47D0-95D9-BA5C5004082E}" destId="{7DDE822F-13F1-4828-943E-0BB41742B179}" srcOrd="3" destOrd="0" presId="urn:microsoft.com/office/officeart/2005/8/layout/hProcess11"/>
    <dgm:cxn modelId="{21A81A36-9610-4A9E-BCE5-F9B28369955E}" type="presParOf" srcId="{E4146441-66DF-47D0-95D9-BA5C5004082E}" destId="{DC25526D-EDA5-4D13-BF6A-614CF285EF33}" srcOrd="4" destOrd="0" presId="urn:microsoft.com/office/officeart/2005/8/layout/hProcess11"/>
    <dgm:cxn modelId="{76AD1A15-FA03-441B-B068-EF8134BA64A0}" type="presParOf" srcId="{DC25526D-EDA5-4D13-BF6A-614CF285EF33}" destId="{6D3A5D9A-2A39-4F5C-A820-8AA6530DE24A}" srcOrd="0" destOrd="0" presId="urn:microsoft.com/office/officeart/2005/8/layout/hProcess11"/>
    <dgm:cxn modelId="{CA0F36A0-7C42-4B6A-BF0D-474818DDDDC5}" type="presParOf" srcId="{DC25526D-EDA5-4D13-BF6A-614CF285EF33}" destId="{A1F0A557-522C-4CD3-9D2E-4A36A0C4225C}" srcOrd="1" destOrd="0" presId="urn:microsoft.com/office/officeart/2005/8/layout/hProcess11"/>
    <dgm:cxn modelId="{3940A84A-D7AA-462B-A437-A55FFE74DEEE}" type="presParOf" srcId="{DC25526D-EDA5-4D13-BF6A-614CF285EF33}" destId="{BFE71B1B-1EF4-48A2-9F5B-E844E8BB28A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BECAF1-9ED3-42E6-BEBC-234D33C86F6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7504F1F-FDA5-4CCD-861E-A3BE7CF59677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sz="2000" b="1" dirty="0">
              <a:latin typeface="Book Antiqua" panose="02040602050305030304" pitchFamily="18" charset="0"/>
            </a:rPr>
            <a:t>VIRAL SUPPRESSION</a:t>
          </a:r>
          <a:endParaRPr lang="en-GB" sz="2000" dirty="0">
            <a:latin typeface="Book Antiqua" panose="02040602050305030304" pitchFamily="18" charset="0"/>
          </a:endParaRPr>
        </a:p>
      </dgm:t>
    </dgm:pt>
    <dgm:pt modelId="{C76A48D6-185C-408E-A085-1580C0548417}" type="parTrans" cxnId="{81DBA89E-CEC2-4F0A-B00A-6622C23088C6}">
      <dgm:prSet/>
      <dgm:spPr/>
      <dgm:t>
        <a:bodyPr/>
        <a:lstStyle/>
        <a:p>
          <a:endParaRPr lang="en-GB"/>
        </a:p>
      </dgm:t>
    </dgm:pt>
    <dgm:pt modelId="{2F0B0D57-9AE1-4FC2-AAB7-982C1EAAA00F}" type="sibTrans" cxnId="{81DBA89E-CEC2-4F0A-B00A-6622C23088C6}">
      <dgm:prSet/>
      <dgm:spPr/>
      <dgm:t>
        <a:bodyPr/>
        <a:lstStyle/>
        <a:p>
          <a:endParaRPr lang="en-GB"/>
        </a:p>
      </dgm:t>
    </dgm:pt>
    <dgm:pt modelId="{70751419-09A9-4C3C-BB6E-813D0940E61A}" type="pres">
      <dgm:prSet presAssocID="{57BECAF1-9ED3-42E6-BEBC-234D33C86F6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4CDFAA-E952-4B2B-A5D7-5C7E63773FE7}" type="pres">
      <dgm:prSet presAssocID="{57504F1F-FDA5-4CCD-861E-A3BE7CF59677}" presName="root" presStyleCnt="0"/>
      <dgm:spPr/>
    </dgm:pt>
    <dgm:pt modelId="{470BA8DC-2480-4F02-8B09-6D8691D5EE24}" type="pres">
      <dgm:prSet presAssocID="{57504F1F-FDA5-4CCD-861E-A3BE7CF59677}" presName="rootComposite" presStyleCnt="0"/>
      <dgm:spPr/>
    </dgm:pt>
    <dgm:pt modelId="{064ED2F7-B151-4538-8E29-5C8372CCDDA9}" type="pres">
      <dgm:prSet presAssocID="{57504F1F-FDA5-4CCD-861E-A3BE7CF59677}" presName="rootText" presStyleLbl="node1" presStyleIdx="0" presStyleCnt="1" custScaleX="142222" custLinFactX="99480" custLinFactNeighborX="100000" custLinFactNeighborY="46"/>
      <dgm:spPr/>
    </dgm:pt>
    <dgm:pt modelId="{EFEEAA8E-229F-42FC-8DFF-5746611E50A0}" type="pres">
      <dgm:prSet presAssocID="{57504F1F-FDA5-4CCD-861E-A3BE7CF59677}" presName="rootConnector" presStyleLbl="node1" presStyleIdx="0" presStyleCnt="1"/>
      <dgm:spPr/>
    </dgm:pt>
    <dgm:pt modelId="{D9736937-9BAA-4E75-BE49-F3D5D70A2247}" type="pres">
      <dgm:prSet presAssocID="{57504F1F-FDA5-4CCD-861E-A3BE7CF59677}" presName="childShape" presStyleCnt="0"/>
      <dgm:spPr/>
    </dgm:pt>
  </dgm:ptLst>
  <dgm:cxnLst>
    <dgm:cxn modelId="{C0754C5B-39A0-447F-BDFD-927376B2766D}" type="presOf" srcId="{57504F1F-FDA5-4CCD-861E-A3BE7CF59677}" destId="{EFEEAA8E-229F-42FC-8DFF-5746611E50A0}" srcOrd="1" destOrd="0" presId="urn:microsoft.com/office/officeart/2005/8/layout/hierarchy3"/>
    <dgm:cxn modelId="{83F87547-F3C0-40AA-84F2-2D69FFDACC29}" type="presOf" srcId="{57504F1F-FDA5-4CCD-861E-A3BE7CF59677}" destId="{064ED2F7-B151-4538-8E29-5C8372CCDDA9}" srcOrd="0" destOrd="0" presId="urn:microsoft.com/office/officeart/2005/8/layout/hierarchy3"/>
    <dgm:cxn modelId="{81DBA89E-CEC2-4F0A-B00A-6622C23088C6}" srcId="{57BECAF1-9ED3-42E6-BEBC-234D33C86F63}" destId="{57504F1F-FDA5-4CCD-861E-A3BE7CF59677}" srcOrd="0" destOrd="0" parTransId="{C76A48D6-185C-408E-A085-1580C0548417}" sibTransId="{2F0B0D57-9AE1-4FC2-AAB7-982C1EAAA00F}"/>
    <dgm:cxn modelId="{638FF2D5-6B3D-4E46-A806-26BD51771855}" type="presOf" srcId="{57BECAF1-9ED3-42E6-BEBC-234D33C86F63}" destId="{70751419-09A9-4C3C-BB6E-813D0940E61A}" srcOrd="0" destOrd="0" presId="urn:microsoft.com/office/officeart/2005/8/layout/hierarchy3"/>
    <dgm:cxn modelId="{EE75A246-9860-43A5-A970-DF6192697400}" type="presParOf" srcId="{70751419-09A9-4C3C-BB6E-813D0940E61A}" destId="{5E4CDFAA-E952-4B2B-A5D7-5C7E63773FE7}" srcOrd="0" destOrd="0" presId="urn:microsoft.com/office/officeart/2005/8/layout/hierarchy3"/>
    <dgm:cxn modelId="{A5685563-92F6-4428-81A3-6BD3BF13CC2C}" type="presParOf" srcId="{5E4CDFAA-E952-4B2B-A5D7-5C7E63773FE7}" destId="{470BA8DC-2480-4F02-8B09-6D8691D5EE24}" srcOrd="0" destOrd="0" presId="urn:microsoft.com/office/officeart/2005/8/layout/hierarchy3"/>
    <dgm:cxn modelId="{CFFB4272-1B95-48AD-A0CF-A6AC429D6533}" type="presParOf" srcId="{470BA8DC-2480-4F02-8B09-6D8691D5EE24}" destId="{064ED2F7-B151-4538-8E29-5C8372CCDDA9}" srcOrd="0" destOrd="0" presId="urn:microsoft.com/office/officeart/2005/8/layout/hierarchy3"/>
    <dgm:cxn modelId="{79F77947-F3AB-4A5E-9E8C-423D9FC5CF26}" type="presParOf" srcId="{470BA8DC-2480-4F02-8B09-6D8691D5EE24}" destId="{EFEEAA8E-229F-42FC-8DFF-5746611E50A0}" srcOrd="1" destOrd="0" presId="urn:microsoft.com/office/officeart/2005/8/layout/hierarchy3"/>
    <dgm:cxn modelId="{FE6ED0C1-D1D7-436A-A1A5-DF80521553C1}" type="presParOf" srcId="{5E4CDFAA-E952-4B2B-A5D7-5C7E63773FE7}" destId="{D9736937-9BAA-4E75-BE49-F3D5D70A2247}" srcOrd="1" destOrd="0" presId="urn:microsoft.com/office/officeart/2005/8/layout/hierarchy3"/>
  </dgm:cxnLst>
  <dgm:bg>
    <a:solidFill>
      <a:schemeClr val="accent5">
        <a:lumMod val="75000"/>
      </a:schemeClr>
    </a:solidFill>
  </dgm:bg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61F9BE-E70E-4B11-9BA9-1C98D40108CF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B82E9F6F-90A1-41B1-AD32-A528BD3961F6}">
      <dgm:prSet custT="1"/>
      <dgm:spPr>
        <a:solidFill>
          <a:srgbClr val="67EF21"/>
        </a:solidFill>
        <a:ln>
          <a:solidFill>
            <a:schemeClr val="tx1"/>
          </a:solidFill>
        </a:ln>
      </dgm:spPr>
      <dgm:t>
        <a:bodyPr/>
        <a:lstStyle/>
        <a:p>
          <a:pPr algn="r"/>
          <a:r>
            <a:rPr lang="en-US" sz="3000" dirty="0">
              <a:latin typeface="Book Antiqua" panose="02040602050305030304" pitchFamily="18" charset="0"/>
            </a:rPr>
            <a:t>WHEN </a:t>
          </a:r>
          <a:r>
            <a:rPr lang="en-US" sz="1600" i="1" dirty="0">
              <a:latin typeface="Book Antiqua" panose="02040602050305030304" pitchFamily="18" charset="0"/>
            </a:rPr>
            <a:t>(How Often)</a:t>
          </a:r>
          <a:endParaRPr lang="en-GB" sz="3000" i="1" dirty="0">
            <a:latin typeface="Book Antiqua" panose="02040602050305030304" pitchFamily="18" charset="0"/>
          </a:endParaRPr>
        </a:p>
      </dgm:t>
    </dgm:pt>
    <dgm:pt modelId="{96602390-8314-4849-A83E-EF8F2A12B84D}" type="parTrans" cxnId="{3CF20829-613C-4599-BBCB-EFDC3B677451}">
      <dgm:prSet/>
      <dgm:spPr/>
      <dgm:t>
        <a:bodyPr/>
        <a:lstStyle/>
        <a:p>
          <a:endParaRPr lang="en-GB"/>
        </a:p>
      </dgm:t>
    </dgm:pt>
    <dgm:pt modelId="{AD51787D-2AB6-4911-951A-C036A659D505}" type="sibTrans" cxnId="{3CF20829-613C-4599-BBCB-EFDC3B677451}">
      <dgm:prSet/>
      <dgm:spPr/>
      <dgm:t>
        <a:bodyPr/>
        <a:lstStyle/>
        <a:p>
          <a:endParaRPr lang="en-GB"/>
        </a:p>
      </dgm:t>
    </dgm:pt>
    <dgm:pt modelId="{87F233B2-D9DC-46DD-8A5B-14B805537879}">
      <dgm:prSet/>
      <dgm:spPr>
        <a:solidFill>
          <a:srgbClr val="D7FBC5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Monthly</a:t>
          </a:r>
        </a:p>
      </dgm:t>
    </dgm:pt>
    <dgm:pt modelId="{42C8974B-09E5-4B47-8335-36ACCCAA6CFC}" type="parTrans" cxnId="{262DABF4-1D1F-4753-947E-F92805A87407}">
      <dgm:prSet/>
      <dgm:spPr/>
      <dgm:t>
        <a:bodyPr/>
        <a:lstStyle/>
        <a:p>
          <a:endParaRPr lang="en-GB"/>
        </a:p>
      </dgm:t>
    </dgm:pt>
    <dgm:pt modelId="{CAB104B7-346A-4C6D-8959-B4CAEFEEB5DE}" type="sibTrans" cxnId="{262DABF4-1D1F-4753-947E-F92805A87407}">
      <dgm:prSet/>
      <dgm:spPr/>
      <dgm:t>
        <a:bodyPr/>
        <a:lstStyle/>
        <a:p>
          <a:endParaRPr lang="en-GB"/>
        </a:p>
      </dgm:t>
    </dgm:pt>
    <dgm:pt modelId="{B878261F-A233-4CD7-AFB1-F9D799204C57}">
      <dgm:prSet/>
      <dgm:spPr>
        <a:solidFill>
          <a:srgbClr val="D7FBC5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Bimonthly</a:t>
          </a:r>
        </a:p>
      </dgm:t>
    </dgm:pt>
    <dgm:pt modelId="{22528DD8-A2A3-4C87-B886-A1CE92314FDB}" type="parTrans" cxnId="{92F7F008-3AA3-454E-8232-B7AAAE23DA93}">
      <dgm:prSet/>
      <dgm:spPr/>
      <dgm:t>
        <a:bodyPr/>
        <a:lstStyle/>
        <a:p>
          <a:endParaRPr lang="en-GB"/>
        </a:p>
      </dgm:t>
    </dgm:pt>
    <dgm:pt modelId="{5A8BD989-C588-409A-B32C-34B9431E17A8}" type="sibTrans" cxnId="{92F7F008-3AA3-454E-8232-B7AAAE23DA93}">
      <dgm:prSet/>
      <dgm:spPr/>
      <dgm:t>
        <a:bodyPr/>
        <a:lstStyle/>
        <a:p>
          <a:endParaRPr lang="en-GB"/>
        </a:p>
      </dgm:t>
    </dgm:pt>
    <dgm:pt modelId="{9D6CDA30-61CD-4111-9C45-BC40678405CF}">
      <dgm:prSet/>
      <dgm:spPr>
        <a:solidFill>
          <a:srgbClr val="D7FBC5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Quarterly</a:t>
          </a:r>
        </a:p>
      </dgm:t>
    </dgm:pt>
    <dgm:pt modelId="{58462BDC-D9E9-4150-A0E3-CC8BD8D22ECF}" type="parTrans" cxnId="{95979D8C-4F1F-4410-9A06-A2AD806789B4}">
      <dgm:prSet/>
      <dgm:spPr/>
      <dgm:t>
        <a:bodyPr/>
        <a:lstStyle/>
        <a:p>
          <a:endParaRPr lang="en-GB"/>
        </a:p>
      </dgm:t>
    </dgm:pt>
    <dgm:pt modelId="{AEFC408E-00AE-4FD3-A442-C4FD9C420B0C}" type="sibTrans" cxnId="{95979D8C-4F1F-4410-9A06-A2AD806789B4}">
      <dgm:prSet/>
      <dgm:spPr/>
      <dgm:t>
        <a:bodyPr/>
        <a:lstStyle/>
        <a:p>
          <a:endParaRPr lang="en-GB"/>
        </a:p>
      </dgm:t>
    </dgm:pt>
    <dgm:pt modelId="{C2EDB331-CBE4-4EBA-8226-5E97B48FED88}">
      <dgm:prSet/>
      <dgm:spPr>
        <a:solidFill>
          <a:srgbClr val="D7FBC5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Biannually</a:t>
          </a:r>
        </a:p>
      </dgm:t>
    </dgm:pt>
    <dgm:pt modelId="{246FC1C7-D248-4EDA-95F3-D5D16A3446CD}" type="parTrans" cxnId="{7DCD04EC-43CA-42E3-BB65-987C933E149D}">
      <dgm:prSet/>
      <dgm:spPr/>
      <dgm:t>
        <a:bodyPr/>
        <a:lstStyle/>
        <a:p>
          <a:endParaRPr lang="en-GB"/>
        </a:p>
      </dgm:t>
    </dgm:pt>
    <dgm:pt modelId="{11BD333C-ED8A-4607-87CF-0187FC7DF422}" type="sibTrans" cxnId="{7DCD04EC-43CA-42E3-BB65-987C933E149D}">
      <dgm:prSet/>
      <dgm:spPr/>
      <dgm:t>
        <a:bodyPr/>
        <a:lstStyle/>
        <a:p>
          <a:endParaRPr lang="en-GB"/>
        </a:p>
      </dgm:t>
    </dgm:pt>
    <dgm:pt modelId="{5BE00190-8DB9-4656-8F57-44697BDFE637}">
      <dgm:prSet/>
      <dgm:spPr>
        <a:solidFill>
          <a:srgbClr val="D7FBC5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dirty="0">
              <a:latin typeface="Book Antiqua" panose="02040602050305030304" pitchFamily="18" charset="0"/>
            </a:rPr>
            <a:t>Annually</a:t>
          </a:r>
        </a:p>
      </dgm:t>
    </dgm:pt>
    <dgm:pt modelId="{473F9478-4AC6-4A44-A7D5-E1A949CA3D2A}" type="parTrans" cxnId="{94CA5671-7C9C-4F2E-9643-1ED6E9712716}">
      <dgm:prSet/>
      <dgm:spPr/>
      <dgm:t>
        <a:bodyPr/>
        <a:lstStyle/>
        <a:p>
          <a:endParaRPr lang="en-GB"/>
        </a:p>
      </dgm:t>
    </dgm:pt>
    <dgm:pt modelId="{0C350581-4F04-4ABD-8AB8-DF7D447B1B75}" type="sibTrans" cxnId="{94CA5671-7C9C-4F2E-9643-1ED6E9712716}">
      <dgm:prSet/>
      <dgm:spPr/>
      <dgm:t>
        <a:bodyPr/>
        <a:lstStyle/>
        <a:p>
          <a:endParaRPr lang="en-GB"/>
        </a:p>
      </dgm:t>
    </dgm:pt>
    <dgm:pt modelId="{E8DD89C0-B438-434B-A939-EC4A7617EF79}" type="pres">
      <dgm:prSet presAssocID="{9361F9BE-E70E-4B11-9BA9-1C98D40108CF}" presName="Name0" presStyleCnt="0">
        <dgm:presLayoutVars>
          <dgm:dir/>
          <dgm:animLvl val="lvl"/>
          <dgm:resizeHandles val="exact"/>
        </dgm:presLayoutVars>
      </dgm:prSet>
      <dgm:spPr/>
    </dgm:pt>
    <dgm:pt modelId="{EB737DE6-D6CE-4A85-A111-6C932A99B34D}" type="pres">
      <dgm:prSet presAssocID="{B82E9F6F-90A1-41B1-AD32-A528BD3961F6}" presName="linNode" presStyleCnt="0"/>
      <dgm:spPr/>
    </dgm:pt>
    <dgm:pt modelId="{215D29C2-BAC2-4602-92F5-BDA99B248222}" type="pres">
      <dgm:prSet presAssocID="{B82E9F6F-90A1-41B1-AD32-A528BD3961F6}" presName="parentText" presStyleLbl="node1" presStyleIdx="0" presStyleCnt="1" custScaleX="173277" custLinFactNeighborX="-31" custLinFactNeighborY="-1340">
        <dgm:presLayoutVars>
          <dgm:chMax val="1"/>
          <dgm:bulletEnabled val="1"/>
        </dgm:presLayoutVars>
      </dgm:prSet>
      <dgm:spPr/>
    </dgm:pt>
    <dgm:pt modelId="{D09293C5-211A-44CB-A1C2-06CF20C79341}" type="pres">
      <dgm:prSet presAssocID="{B82E9F6F-90A1-41B1-AD32-A528BD3961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92F7F008-3AA3-454E-8232-B7AAAE23DA93}" srcId="{B82E9F6F-90A1-41B1-AD32-A528BD3961F6}" destId="{B878261F-A233-4CD7-AFB1-F9D799204C57}" srcOrd="1" destOrd="0" parTransId="{22528DD8-A2A3-4C87-B886-A1CE92314FDB}" sibTransId="{5A8BD989-C588-409A-B32C-34B9431E17A8}"/>
    <dgm:cxn modelId="{045CF426-2F78-431E-839A-4F937B706EBD}" type="presOf" srcId="{87F233B2-D9DC-46DD-8A5B-14B805537879}" destId="{D09293C5-211A-44CB-A1C2-06CF20C79341}" srcOrd="0" destOrd="0" presId="urn:microsoft.com/office/officeart/2005/8/layout/vList5"/>
    <dgm:cxn modelId="{3CF20829-613C-4599-BBCB-EFDC3B677451}" srcId="{9361F9BE-E70E-4B11-9BA9-1C98D40108CF}" destId="{B82E9F6F-90A1-41B1-AD32-A528BD3961F6}" srcOrd="0" destOrd="0" parTransId="{96602390-8314-4849-A83E-EF8F2A12B84D}" sibTransId="{AD51787D-2AB6-4911-951A-C036A659D505}"/>
    <dgm:cxn modelId="{3CA5BA31-9768-4040-8D4F-395137F256BE}" type="presOf" srcId="{9D6CDA30-61CD-4111-9C45-BC40678405CF}" destId="{D09293C5-211A-44CB-A1C2-06CF20C79341}" srcOrd="0" destOrd="2" presId="urn:microsoft.com/office/officeart/2005/8/layout/vList5"/>
    <dgm:cxn modelId="{549E0542-AB12-42DA-91D9-87714B2E7563}" type="presOf" srcId="{C2EDB331-CBE4-4EBA-8226-5E97B48FED88}" destId="{D09293C5-211A-44CB-A1C2-06CF20C79341}" srcOrd="0" destOrd="3" presId="urn:microsoft.com/office/officeart/2005/8/layout/vList5"/>
    <dgm:cxn modelId="{94CA5671-7C9C-4F2E-9643-1ED6E9712716}" srcId="{B82E9F6F-90A1-41B1-AD32-A528BD3961F6}" destId="{5BE00190-8DB9-4656-8F57-44697BDFE637}" srcOrd="4" destOrd="0" parTransId="{473F9478-4AC6-4A44-A7D5-E1A949CA3D2A}" sibTransId="{0C350581-4F04-4ABD-8AB8-DF7D447B1B75}"/>
    <dgm:cxn modelId="{6284028B-A461-4B24-9544-C9B864FA08F8}" type="presOf" srcId="{B82E9F6F-90A1-41B1-AD32-A528BD3961F6}" destId="{215D29C2-BAC2-4602-92F5-BDA99B248222}" srcOrd="0" destOrd="0" presId="urn:microsoft.com/office/officeart/2005/8/layout/vList5"/>
    <dgm:cxn modelId="{F1076D8B-9CCA-497D-8287-7163A03150AE}" type="presOf" srcId="{5BE00190-8DB9-4656-8F57-44697BDFE637}" destId="{D09293C5-211A-44CB-A1C2-06CF20C79341}" srcOrd="0" destOrd="4" presId="urn:microsoft.com/office/officeart/2005/8/layout/vList5"/>
    <dgm:cxn modelId="{95979D8C-4F1F-4410-9A06-A2AD806789B4}" srcId="{B82E9F6F-90A1-41B1-AD32-A528BD3961F6}" destId="{9D6CDA30-61CD-4111-9C45-BC40678405CF}" srcOrd="2" destOrd="0" parTransId="{58462BDC-D9E9-4150-A0E3-CC8BD8D22ECF}" sibTransId="{AEFC408E-00AE-4FD3-A442-C4FD9C420B0C}"/>
    <dgm:cxn modelId="{E45BC9AE-CF8F-4868-95FB-E2E755C3FAC1}" type="presOf" srcId="{9361F9BE-E70E-4B11-9BA9-1C98D40108CF}" destId="{E8DD89C0-B438-434B-A939-EC4A7617EF79}" srcOrd="0" destOrd="0" presId="urn:microsoft.com/office/officeart/2005/8/layout/vList5"/>
    <dgm:cxn modelId="{623041DE-53BD-4025-9205-990CAC7DE1F8}" type="presOf" srcId="{B878261F-A233-4CD7-AFB1-F9D799204C57}" destId="{D09293C5-211A-44CB-A1C2-06CF20C79341}" srcOrd="0" destOrd="1" presId="urn:microsoft.com/office/officeart/2005/8/layout/vList5"/>
    <dgm:cxn modelId="{7DCD04EC-43CA-42E3-BB65-987C933E149D}" srcId="{B82E9F6F-90A1-41B1-AD32-A528BD3961F6}" destId="{C2EDB331-CBE4-4EBA-8226-5E97B48FED88}" srcOrd="3" destOrd="0" parTransId="{246FC1C7-D248-4EDA-95F3-D5D16A3446CD}" sibTransId="{11BD333C-ED8A-4607-87CF-0187FC7DF422}"/>
    <dgm:cxn modelId="{262DABF4-1D1F-4753-947E-F92805A87407}" srcId="{B82E9F6F-90A1-41B1-AD32-A528BD3961F6}" destId="{87F233B2-D9DC-46DD-8A5B-14B805537879}" srcOrd="0" destOrd="0" parTransId="{42C8974B-09E5-4B47-8335-36ACCCAA6CFC}" sibTransId="{CAB104B7-346A-4C6D-8959-B4CAEFEEB5DE}"/>
    <dgm:cxn modelId="{9B70A4D3-7863-40D0-8375-B6ED9744C254}" type="presParOf" srcId="{E8DD89C0-B438-434B-A939-EC4A7617EF79}" destId="{EB737DE6-D6CE-4A85-A111-6C932A99B34D}" srcOrd="0" destOrd="0" presId="urn:microsoft.com/office/officeart/2005/8/layout/vList5"/>
    <dgm:cxn modelId="{ECD696BE-78BC-4509-8366-DA0BE8412F8A}" type="presParOf" srcId="{EB737DE6-D6CE-4A85-A111-6C932A99B34D}" destId="{215D29C2-BAC2-4602-92F5-BDA99B248222}" srcOrd="0" destOrd="0" presId="urn:microsoft.com/office/officeart/2005/8/layout/vList5"/>
    <dgm:cxn modelId="{3046765E-8852-4D42-890A-CE3FAAC44888}" type="presParOf" srcId="{EB737DE6-D6CE-4A85-A111-6C932A99B34D}" destId="{D09293C5-211A-44CB-A1C2-06CF20C793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61F9BE-E70E-4B11-9BA9-1C98D40108CF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B82E9F6F-90A1-41B1-AD32-A528BD3961F6}">
      <dgm:prSet custT="1"/>
      <dgm:spPr>
        <a:solidFill>
          <a:srgbClr val="5B9BD5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000" dirty="0">
              <a:latin typeface="Book Antiqua" panose="02040602050305030304" pitchFamily="18" charset="0"/>
            </a:rPr>
            <a:t>WHO </a:t>
          </a:r>
          <a:r>
            <a:rPr lang="en-US" sz="1600" i="1" dirty="0">
              <a:latin typeface="Book Antiqua" panose="02040602050305030304" pitchFamily="18" charset="0"/>
            </a:rPr>
            <a:t>(Service Provider)</a:t>
          </a:r>
          <a:endParaRPr lang="en-GB" sz="3000" i="1" dirty="0">
            <a:latin typeface="Book Antiqua" panose="02040602050305030304" pitchFamily="18" charset="0"/>
          </a:endParaRPr>
        </a:p>
      </dgm:t>
    </dgm:pt>
    <dgm:pt modelId="{96602390-8314-4849-A83E-EF8F2A12B84D}" type="parTrans" cxnId="{3CF20829-613C-4599-BBCB-EFDC3B677451}">
      <dgm:prSet/>
      <dgm:spPr/>
      <dgm:t>
        <a:bodyPr/>
        <a:lstStyle/>
        <a:p>
          <a:endParaRPr lang="en-GB"/>
        </a:p>
      </dgm:t>
    </dgm:pt>
    <dgm:pt modelId="{AD51787D-2AB6-4911-951A-C036A659D505}" type="sibTrans" cxnId="{3CF20829-613C-4599-BBCB-EFDC3B677451}">
      <dgm:prSet/>
      <dgm:spPr/>
      <dgm:t>
        <a:bodyPr/>
        <a:lstStyle/>
        <a:p>
          <a:endParaRPr lang="en-GB"/>
        </a:p>
      </dgm:t>
    </dgm:pt>
    <dgm:pt modelId="{87F233B2-D9DC-46DD-8A5B-14B805537879}">
      <dgm:prSet custT="1"/>
      <dgm:spPr>
        <a:solidFill>
          <a:srgbClr val="DAE9F6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dirty="0">
              <a:latin typeface="Book Antiqua" panose="02040602050305030304" pitchFamily="18" charset="0"/>
            </a:rPr>
            <a:t>Physician</a:t>
          </a:r>
        </a:p>
      </dgm:t>
    </dgm:pt>
    <dgm:pt modelId="{42C8974B-09E5-4B47-8335-36ACCCAA6CFC}" type="parTrans" cxnId="{262DABF4-1D1F-4753-947E-F92805A87407}">
      <dgm:prSet/>
      <dgm:spPr/>
      <dgm:t>
        <a:bodyPr/>
        <a:lstStyle/>
        <a:p>
          <a:endParaRPr lang="en-GB"/>
        </a:p>
      </dgm:t>
    </dgm:pt>
    <dgm:pt modelId="{CAB104B7-346A-4C6D-8959-B4CAEFEEB5DE}" type="sibTrans" cxnId="{262DABF4-1D1F-4753-947E-F92805A87407}">
      <dgm:prSet/>
      <dgm:spPr/>
      <dgm:t>
        <a:bodyPr/>
        <a:lstStyle/>
        <a:p>
          <a:endParaRPr lang="en-GB"/>
        </a:p>
      </dgm:t>
    </dgm:pt>
    <dgm:pt modelId="{9D6CDA30-61CD-4111-9C45-BC40678405CF}">
      <dgm:prSet custT="1"/>
      <dgm:spPr>
        <a:solidFill>
          <a:srgbClr val="DAE9F6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dirty="0">
              <a:latin typeface="Book Antiqua" panose="02040602050305030304" pitchFamily="18" charset="0"/>
            </a:rPr>
            <a:t>Nurse</a:t>
          </a:r>
        </a:p>
      </dgm:t>
    </dgm:pt>
    <dgm:pt modelId="{58462BDC-D9E9-4150-A0E3-CC8BD8D22ECF}" type="parTrans" cxnId="{95979D8C-4F1F-4410-9A06-A2AD806789B4}">
      <dgm:prSet/>
      <dgm:spPr/>
      <dgm:t>
        <a:bodyPr/>
        <a:lstStyle/>
        <a:p>
          <a:endParaRPr lang="en-GB"/>
        </a:p>
      </dgm:t>
    </dgm:pt>
    <dgm:pt modelId="{AEFC408E-00AE-4FD3-A442-C4FD9C420B0C}" type="sibTrans" cxnId="{95979D8C-4F1F-4410-9A06-A2AD806789B4}">
      <dgm:prSet/>
      <dgm:spPr/>
      <dgm:t>
        <a:bodyPr/>
        <a:lstStyle/>
        <a:p>
          <a:endParaRPr lang="en-GB"/>
        </a:p>
      </dgm:t>
    </dgm:pt>
    <dgm:pt modelId="{C2EDB331-CBE4-4EBA-8226-5E97B48FED88}">
      <dgm:prSet custT="1"/>
      <dgm:spPr>
        <a:solidFill>
          <a:srgbClr val="DAE9F6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dirty="0">
              <a:latin typeface="Book Antiqua" panose="02040602050305030304" pitchFamily="18" charset="0"/>
            </a:rPr>
            <a:t>Pharmacist</a:t>
          </a:r>
        </a:p>
      </dgm:t>
    </dgm:pt>
    <dgm:pt modelId="{246FC1C7-D248-4EDA-95F3-D5D16A3446CD}" type="parTrans" cxnId="{7DCD04EC-43CA-42E3-BB65-987C933E149D}">
      <dgm:prSet/>
      <dgm:spPr/>
      <dgm:t>
        <a:bodyPr/>
        <a:lstStyle/>
        <a:p>
          <a:endParaRPr lang="en-GB"/>
        </a:p>
      </dgm:t>
    </dgm:pt>
    <dgm:pt modelId="{11BD333C-ED8A-4607-87CF-0187FC7DF422}" type="sibTrans" cxnId="{7DCD04EC-43CA-42E3-BB65-987C933E149D}">
      <dgm:prSet/>
      <dgm:spPr/>
      <dgm:t>
        <a:bodyPr/>
        <a:lstStyle/>
        <a:p>
          <a:endParaRPr lang="en-GB"/>
        </a:p>
      </dgm:t>
    </dgm:pt>
    <dgm:pt modelId="{5BE00190-8DB9-4656-8F57-44697BDFE637}">
      <dgm:prSet custT="1"/>
      <dgm:spPr>
        <a:solidFill>
          <a:srgbClr val="DAE9F6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dirty="0">
              <a:latin typeface="Book Antiqua" panose="02040602050305030304" pitchFamily="18" charset="0"/>
            </a:rPr>
            <a:t>Community health Worker</a:t>
          </a:r>
        </a:p>
      </dgm:t>
    </dgm:pt>
    <dgm:pt modelId="{473F9478-4AC6-4A44-A7D5-E1A949CA3D2A}" type="parTrans" cxnId="{94CA5671-7C9C-4F2E-9643-1ED6E9712716}">
      <dgm:prSet/>
      <dgm:spPr/>
      <dgm:t>
        <a:bodyPr/>
        <a:lstStyle/>
        <a:p>
          <a:endParaRPr lang="en-GB"/>
        </a:p>
      </dgm:t>
    </dgm:pt>
    <dgm:pt modelId="{0C350581-4F04-4ABD-8AB8-DF7D447B1B75}" type="sibTrans" cxnId="{94CA5671-7C9C-4F2E-9643-1ED6E9712716}">
      <dgm:prSet/>
      <dgm:spPr/>
      <dgm:t>
        <a:bodyPr/>
        <a:lstStyle/>
        <a:p>
          <a:endParaRPr lang="en-GB"/>
        </a:p>
      </dgm:t>
    </dgm:pt>
    <dgm:pt modelId="{BC8E2FD3-64DF-4D3D-8046-44032FFB7381}">
      <dgm:prSet custT="1"/>
      <dgm:spPr>
        <a:solidFill>
          <a:srgbClr val="DAE9F6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400" dirty="0">
              <a:latin typeface="Book Antiqua" panose="02040602050305030304" pitchFamily="18" charset="0"/>
            </a:rPr>
            <a:t>Family, Friend, Peer</a:t>
          </a:r>
          <a:endParaRPr lang="en-GB" sz="1400" dirty="0">
            <a:latin typeface="Book Antiqua" panose="02040602050305030304" pitchFamily="18" charset="0"/>
          </a:endParaRPr>
        </a:p>
      </dgm:t>
    </dgm:pt>
    <dgm:pt modelId="{6C859945-14AE-46BB-9F95-63379C383BAD}" type="parTrans" cxnId="{9551497E-4B5C-4672-A43B-F4A8EC5F87E5}">
      <dgm:prSet/>
      <dgm:spPr/>
      <dgm:t>
        <a:bodyPr/>
        <a:lstStyle/>
        <a:p>
          <a:endParaRPr lang="en-GB"/>
        </a:p>
      </dgm:t>
    </dgm:pt>
    <dgm:pt modelId="{08ACBF02-2289-4F87-A5FA-034EA0BD8637}" type="sibTrans" cxnId="{9551497E-4B5C-4672-A43B-F4A8EC5F87E5}">
      <dgm:prSet/>
      <dgm:spPr/>
      <dgm:t>
        <a:bodyPr/>
        <a:lstStyle/>
        <a:p>
          <a:endParaRPr lang="en-GB"/>
        </a:p>
      </dgm:t>
    </dgm:pt>
    <dgm:pt modelId="{C659DF42-11CD-4376-8199-65F86BE16F45}">
      <dgm:prSet custT="1"/>
      <dgm:spPr>
        <a:solidFill>
          <a:srgbClr val="DAE9F6">
            <a:alpha val="89804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GB" sz="1400" dirty="0">
              <a:latin typeface="Book Antiqua" panose="02040602050305030304" pitchFamily="18" charset="0"/>
            </a:rPr>
            <a:t>Clinical Officer</a:t>
          </a:r>
        </a:p>
      </dgm:t>
    </dgm:pt>
    <dgm:pt modelId="{1B23F0A9-736B-4376-94DD-577509179F7D}" type="parTrans" cxnId="{5C6FCA0B-BCE7-4A5E-B007-7AB848FFEF59}">
      <dgm:prSet/>
      <dgm:spPr/>
      <dgm:t>
        <a:bodyPr/>
        <a:lstStyle/>
        <a:p>
          <a:endParaRPr lang="en-GB"/>
        </a:p>
      </dgm:t>
    </dgm:pt>
    <dgm:pt modelId="{9F39F786-A987-4BC1-88C5-5D28C6BF9F6F}" type="sibTrans" cxnId="{5C6FCA0B-BCE7-4A5E-B007-7AB848FFEF59}">
      <dgm:prSet/>
      <dgm:spPr/>
      <dgm:t>
        <a:bodyPr/>
        <a:lstStyle/>
        <a:p>
          <a:endParaRPr lang="en-GB"/>
        </a:p>
      </dgm:t>
    </dgm:pt>
    <dgm:pt modelId="{E8DD89C0-B438-434B-A939-EC4A7617EF79}" type="pres">
      <dgm:prSet presAssocID="{9361F9BE-E70E-4B11-9BA9-1C98D40108CF}" presName="Name0" presStyleCnt="0">
        <dgm:presLayoutVars>
          <dgm:dir/>
          <dgm:animLvl val="lvl"/>
          <dgm:resizeHandles val="exact"/>
        </dgm:presLayoutVars>
      </dgm:prSet>
      <dgm:spPr/>
    </dgm:pt>
    <dgm:pt modelId="{EB737DE6-D6CE-4A85-A111-6C932A99B34D}" type="pres">
      <dgm:prSet presAssocID="{B82E9F6F-90A1-41B1-AD32-A528BD3961F6}" presName="linNode" presStyleCnt="0"/>
      <dgm:spPr/>
    </dgm:pt>
    <dgm:pt modelId="{215D29C2-BAC2-4602-92F5-BDA99B248222}" type="pres">
      <dgm:prSet presAssocID="{B82E9F6F-90A1-41B1-AD32-A528BD3961F6}" presName="parentText" presStyleLbl="node1" presStyleIdx="0" presStyleCnt="1" custScaleX="173277" custLinFactNeighborX="-18274" custLinFactNeighborY="711">
        <dgm:presLayoutVars>
          <dgm:chMax val="1"/>
          <dgm:bulletEnabled val="1"/>
        </dgm:presLayoutVars>
      </dgm:prSet>
      <dgm:spPr/>
    </dgm:pt>
    <dgm:pt modelId="{D09293C5-211A-44CB-A1C2-06CF20C79341}" type="pres">
      <dgm:prSet presAssocID="{B82E9F6F-90A1-41B1-AD32-A528BD3961F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5C6FCA0B-BCE7-4A5E-B007-7AB848FFEF59}" srcId="{B82E9F6F-90A1-41B1-AD32-A528BD3961F6}" destId="{C659DF42-11CD-4376-8199-65F86BE16F45}" srcOrd="1" destOrd="0" parTransId="{1B23F0A9-736B-4376-94DD-577509179F7D}" sibTransId="{9F39F786-A987-4BC1-88C5-5D28C6BF9F6F}"/>
    <dgm:cxn modelId="{045CF426-2F78-431E-839A-4F937B706EBD}" type="presOf" srcId="{87F233B2-D9DC-46DD-8A5B-14B805537879}" destId="{D09293C5-211A-44CB-A1C2-06CF20C79341}" srcOrd="0" destOrd="0" presId="urn:microsoft.com/office/officeart/2005/8/layout/vList5"/>
    <dgm:cxn modelId="{3CF20829-613C-4599-BBCB-EFDC3B677451}" srcId="{9361F9BE-E70E-4B11-9BA9-1C98D40108CF}" destId="{B82E9F6F-90A1-41B1-AD32-A528BD3961F6}" srcOrd="0" destOrd="0" parTransId="{96602390-8314-4849-A83E-EF8F2A12B84D}" sibTransId="{AD51787D-2AB6-4911-951A-C036A659D505}"/>
    <dgm:cxn modelId="{3CA5BA31-9768-4040-8D4F-395137F256BE}" type="presOf" srcId="{9D6CDA30-61CD-4111-9C45-BC40678405CF}" destId="{D09293C5-211A-44CB-A1C2-06CF20C79341}" srcOrd="0" destOrd="2" presId="urn:microsoft.com/office/officeart/2005/8/layout/vList5"/>
    <dgm:cxn modelId="{549E0542-AB12-42DA-91D9-87714B2E7563}" type="presOf" srcId="{C2EDB331-CBE4-4EBA-8226-5E97B48FED88}" destId="{D09293C5-211A-44CB-A1C2-06CF20C79341}" srcOrd="0" destOrd="3" presId="urn:microsoft.com/office/officeart/2005/8/layout/vList5"/>
    <dgm:cxn modelId="{94CA5671-7C9C-4F2E-9643-1ED6E9712716}" srcId="{B82E9F6F-90A1-41B1-AD32-A528BD3961F6}" destId="{5BE00190-8DB9-4656-8F57-44697BDFE637}" srcOrd="4" destOrd="0" parTransId="{473F9478-4AC6-4A44-A7D5-E1A949CA3D2A}" sibTransId="{0C350581-4F04-4ABD-8AB8-DF7D447B1B75}"/>
    <dgm:cxn modelId="{9551497E-4B5C-4672-A43B-F4A8EC5F87E5}" srcId="{B82E9F6F-90A1-41B1-AD32-A528BD3961F6}" destId="{BC8E2FD3-64DF-4D3D-8046-44032FFB7381}" srcOrd="5" destOrd="0" parTransId="{6C859945-14AE-46BB-9F95-63379C383BAD}" sibTransId="{08ACBF02-2289-4F87-A5FA-034EA0BD8637}"/>
    <dgm:cxn modelId="{6284028B-A461-4B24-9544-C9B864FA08F8}" type="presOf" srcId="{B82E9F6F-90A1-41B1-AD32-A528BD3961F6}" destId="{215D29C2-BAC2-4602-92F5-BDA99B248222}" srcOrd="0" destOrd="0" presId="urn:microsoft.com/office/officeart/2005/8/layout/vList5"/>
    <dgm:cxn modelId="{F1076D8B-9CCA-497D-8287-7163A03150AE}" type="presOf" srcId="{5BE00190-8DB9-4656-8F57-44697BDFE637}" destId="{D09293C5-211A-44CB-A1C2-06CF20C79341}" srcOrd="0" destOrd="4" presId="urn:microsoft.com/office/officeart/2005/8/layout/vList5"/>
    <dgm:cxn modelId="{95979D8C-4F1F-4410-9A06-A2AD806789B4}" srcId="{B82E9F6F-90A1-41B1-AD32-A528BD3961F6}" destId="{9D6CDA30-61CD-4111-9C45-BC40678405CF}" srcOrd="2" destOrd="0" parTransId="{58462BDC-D9E9-4150-A0E3-CC8BD8D22ECF}" sibTransId="{AEFC408E-00AE-4FD3-A442-C4FD9C420B0C}"/>
    <dgm:cxn modelId="{E45BC9AE-CF8F-4868-95FB-E2E755C3FAC1}" type="presOf" srcId="{9361F9BE-E70E-4B11-9BA9-1C98D40108CF}" destId="{E8DD89C0-B438-434B-A939-EC4A7617EF79}" srcOrd="0" destOrd="0" presId="urn:microsoft.com/office/officeart/2005/8/layout/vList5"/>
    <dgm:cxn modelId="{4F9596B2-E7E6-4D83-9D6A-FEA892997EFE}" type="presOf" srcId="{BC8E2FD3-64DF-4D3D-8046-44032FFB7381}" destId="{D09293C5-211A-44CB-A1C2-06CF20C79341}" srcOrd="0" destOrd="5" presId="urn:microsoft.com/office/officeart/2005/8/layout/vList5"/>
    <dgm:cxn modelId="{FB1529C1-BD5E-4697-9BED-33F0A4036B74}" type="presOf" srcId="{C659DF42-11CD-4376-8199-65F86BE16F45}" destId="{D09293C5-211A-44CB-A1C2-06CF20C79341}" srcOrd="0" destOrd="1" presId="urn:microsoft.com/office/officeart/2005/8/layout/vList5"/>
    <dgm:cxn modelId="{7DCD04EC-43CA-42E3-BB65-987C933E149D}" srcId="{B82E9F6F-90A1-41B1-AD32-A528BD3961F6}" destId="{C2EDB331-CBE4-4EBA-8226-5E97B48FED88}" srcOrd="3" destOrd="0" parTransId="{246FC1C7-D248-4EDA-95F3-D5D16A3446CD}" sibTransId="{11BD333C-ED8A-4607-87CF-0187FC7DF422}"/>
    <dgm:cxn modelId="{262DABF4-1D1F-4753-947E-F92805A87407}" srcId="{B82E9F6F-90A1-41B1-AD32-A528BD3961F6}" destId="{87F233B2-D9DC-46DD-8A5B-14B805537879}" srcOrd="0" destOrd="0" parTransId="{42C8974B-09E5-4B47-8335-36ACCCAA6CFC}" sibTransId="{CAB104B7-346A-4C6D-8959-B4CAEFEEB5DE}"/>
    <dgm:cxn modelId="{9B70A4D3-7863-40D0-8375-B6ED9744C254}" type="presParOf" srcId="{E8DD89C0-B438-434B-A939-EC4A7617EF79}" destId="{EB737DE6-D6CE-4A85-A111-6C932A99B34D}" srcOrd="0" destOrd="0" presId="urn:microsoft.com/office/officeart/2005/8/layout/vList5"/>
    <dgm:cxn modelId="{ECD696BE-78BC-4509-8366-DA0BE8412F8A}" type="presParOf" srcId="{EB737DE6-D6CE-4A85-A111-6C932A99B34D}" destId="{215D29C2-BAC2-4602-92F5-BDA99B248222}" srcOrd="0" destOrd="0" presId="urn:microsoft.com/office/officeart/2005/8/layout/vList5"/>
    <dgm:cxn modelId="{3046765E-8852-4D42-890A-CE3FAAC44888}" type="presParOf" srcId="{EB737DE6-D6CE-4A85-A111-6C932A99B34D}" destId="{D09293C5-211A-44CB-A1C2-06CF20C793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C31466-D109-47C5-B187-A9494A54CD01}" type="doc">
      <dgm:prSet loTypeId="urn:microsoft.com/office/officeart/2005/8/layout/matrix1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5399E1F2-16C2-4E9A-8621-144A06AB00FE}">
      <dgm:prSet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3200" dirty="0">
              <a:latin typeface="Book Antiqua" panose="02040602050305030304" pitchFamily="18" charset="0"/>
            </a:rPr>
            <a:t>PLHIV</a:t>
          </a:r>
          <a:endParaRPr lang="en-GB" sz="3200" dirty="0">
            <a:latin typeface="Book Antiqua" panose="02040602050305030304" pitchFamily="18" charset="0"/>
          </a:endParaRPr>
        </a:p>
      </dgm:t>
    </dgm:pt>
    <dgm:pt modelId="{815F326A-56B1-4DA1-932F-5E2956645DB2}" type="parTrans" cxnId="{D0FF6709-0711-44AC-9ABE-DF99AD519BC5}">
      <dgm:prSet/>
      <dgm:spPr/>
      <dgm:t>
        <a:bodyPr/>
        <a:lstStyle/>
        <a:p>
          <a:endParaRPr lang="en-GB"/>
        </a:p>
      </dgm:t>
    </dgm:pt>
    <dgm:pt modelId="{607CE463-A014-4CD6-B4BB-0E1EB6A1BC47}" type="sibTrans" cxnId="{D0FF6709-0711-44AC-9ABE-DF99AD519BC5}">
      <dgm:prSet/>
      <dgm:spPr/>
      <dgm:t>
        <a:bodyPr/>
        <a:lstStyle/>
        <a:p>
          <a:endParaRPr lang="en-GB"/>
        </a:p>
      </dgm:t>
    </dgm:pt>
    <dgm:pt modelId="{1BF85B73-8D2C-476B-AE5E-510127D4D62C}">
      <dgm:prSet custT="1"/>
      <dgm:spPr>
        <a:ln>
          <a:solidFill>
            <a:schemeClr val="tx1"/>
          </a:solidFill>
        </a:ln>
      </dgm:spPr>
      <dgm:t>
        <a:bodyPr/>
        <a:lstStyle/>
        <a:p>
          <a:pPr algn="ctr"/>
          <a:endParaRPr lang="en-US" sz="2800" dirty="0">
            <a:latin typeface="Book Antiqua" panose="02040602050305030304" pitchFamily="18" charset="0"/>
          </a:endParaRPr>
        </a:p>
        <a:p>
          <a:pPr algn="r"/>
          <a:r>
            <a:rPr lang="en-US" sz="2800" dirty="0">
              <a:latin typeface="Book Antiqua" panose="02040602050305030304" pitchFamily="18" charset="0"/>
            </a:rPr>
            <a:t>Service Intensity</a:t>
          </a:r>
          <a:endParaRPr lang="en-GB" sz="2800" dirty="0">
            <a:latin typeface="Book Antiqua" panose="02040602050305030304" pitchFamily="18" charset="0"/>
          </a:endParaRPr>
        </a:p>
      </dgm:t>
    </dgm:pt>
    <dgm:pt modelId="{E403CB58-F3D1-494C-84C8-3FFA3906CBDC}" type="parTrans" cxnId="{E3E77F56-6171-4B96-92BA-1820AD5DAD41}">
      <dgm:prSet/>
      <dgm:spPr/>
      <dgm:t>
        <a:bodyPr/>
        <a:lstStyle/>
        <a:p>
          <a:endParaRPr lang="en-GB"/>
        </a:p>
      </dgm:t>
    </dgm:pt>
    <dgm:pt modelId="{8D176648-9D51-4C76-A6B4-CFD7DB4B2BD8}" type="sibTrans" cxnId="{E3E77F56-6171-4B96-92BA-1820AD5DAD41}">
      <dgm:prSet/>
      <dgm:spPr/>
      <dgm:t>
        <a:bodyPr/>
        <a:lstStyle/>
        <a:p>
          <a:endParaRPr lang="en-GB"/>
        </a:p>
      </dgm:t>
    </dgm:pt>
    <dgm:pt modelId="{9B09138C-C623-4E30-835E-DB53881FE3C4}">
      <dgm:prSet custT="1"/>
      <dgm:spPr>
        <a:solidFill>
          <a:srgbClr val="67EF21"/>
        </a:solidFill>
        <a:ln>
          <a:solidFill>
            <a:schemeClr val="tx1"/>
          </a:solidFill>
        </a:ln>
      </dgm:spPr>
      <dgm:t>
        <a:bodyPr/>
        <a:lstStyle/>
        <a:p>
          <a:pPr algn="ctr"/>
          <a:endParaRPr lang="en-US" sz="2800" dirty="0">
            <a:latin typeface="Book Antiqua" panose="02040602050305030304" pitchFamily="18" charset="0"/>
          </a:endParaRPr>
        </a:p>
        <a:p>
          <a:pPr algn="l"/>
          <a:r>
            <a:rPr lang="en-US" sz="2800" dirty="0">
              <a:latin typeface="Book Antiqua" panose="02040602050305030304" pitchFamily="18" charset="0"/>
            </a:rPr>
            <a:t>Service Frequency</a:t>
          </a:r>
          <a:endParaRPr lang="en-GB" sz="2800" dirty="0">
            <a:latin typeface="Book Antiqua" panose="02040602050305030304" pitchFamily="18" charset="0"/>
          </a:endParaRPr>
        </a:p>
      </dgm:t>
    </dgm:pt>
    <dgm:pt modelId="{58976500-E4C1-4F5F-B517-6CA4AC3947C3}" type="parTrans" cxnId="{8FEA60F5-B41E-42ED-83C8-171F1807F4A0}">
      <dgm:prSet/>
      <dgm:spPr/>
      <dgm:t>
        <a:bodyPr/>
        <a:lstStyle/>
        <a:p>
          <a:endParaRPr lang="en-GB"/>
        </a:p>
      </dgm:t>
    </dgm:pt>
    <dgm:pt modelId="{77322845-1871-402A-852E-6B44352C31FC}" type="sibTrans" cxnId="{8FEA60F5-B41E-42ED-83C8-171F1807F4A0}">
      <dgm:prSet/>
      <dgm:spPr/>
      <dgm:t>
        <a:bodyPr/>
        <a:lstStyle/>
        <a:p>
          <a:endParaRPr lang="en-GB"/>
        </a:p>
      </dgm:t>
    </dgm:pt>
    <dgm:pt modelId="{A5BDB1F3-4E51-4930-BF29-3EBB6BB97C70}">
      <dgm:prSet custT="1"/>
      <dgm:spPr>
        <a:ln>
          <a:solidFill>
            <a:schemeClr val="tx1"/>
          </a:solidFill>
        </a:ln>
      </dgm:spPr>
      <dgm:t>
        <a:bodyPr/>
        <a:lstStyle/>
        <a:p>
          <a:pPr algn="r"/>
          <a:r>
            <a:rPr lang="en-US" sz="2800" dirty="0">
              <a:latin typeface="Book Antiqua" panose="02040602050305030304" pitchFamily="18" charset="0"/>
            </a:rPr>
            <a:t>Service Location</a:t>
          </a:r>
          <a:endParaRPr lang="en-GB" sz="2800" dirty="0">
            <a:latin typeface="Book Antiqua" panose="02040602050305030304" pitchFamily="18" charset="0"/>
          </a:endParaRPr>
        </a:p>
      </dgm:t>
    </dgm:pt>
    <dgm:pt modelId="{B4BB1E8E-F13B-4E6F-B1A3-B4B811F0D268}" type="parTrans" cxnId="{261C4878-47A7-4C47-AAD7-05E31D207875}">
      <dgm:prSet/>
      <dgm:spPr/>
      <dgm:t>
        <a:bodyPr/>
        <a:lstStyle/>
        <a:p>
          <a:endParaRPr lang="en-GB"/>
        </a:p>
      </dgm:t>
    </dgm:pt>
    <dgm:pt modelId="{EE58AA86-0BAF-43A9-B4EA-B8F4D83D9B6A}" type="sibTrans" cxnId="{261C4878-47A7-4C47-AAD7-05E31D207875}">
      <dgm:prSet/>
      <dgm:spPr/>
      <dgm:t>
        <a:bodyPr/>
        <a:lstStyle/>
        <a:p>
          <a:endParaRPr lang="en-GB"/>
        </a:p>
      </dgm:t>
    </dgm:pt>
    <dgm:pt modelId="{B9506EF7-A98A-4839-A960-4655AC5B5BB0}">
      <dgm:prSet custT="1"/>
      <dgm:spPr>
        <a:solidFill>
          <a:srgbClr val="5B9BD5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sz="2000" dirty="0">
              <a:latin typeface="Book Antiqua" panose="02040602050305030304" pitchFamily="18" charset="0"/>
            </a:rPr>
            <a:t>Health Worker </a:t>
          </a:r>
          <a:r>
            <a:rPr lang="en-US" sz="2800" dirty="0">
              <a:latin typeface="Book Antiqua" panose="02040602050305030304" pitchFamily="18" charset="0"/>
            </a:rPr>
            <a:t>Cadre</a:t>
          </a:r>
          <a:endParaRPr lang="en-GB" sz="2800" dirty="0">
            <a:latin typeface="Book Antiqua" panose="02040602050305030304" pitchFamily="18" charset="0"/>
          </a:endParaRPr>
        </a:p>
      </dgm:t>
    </dgm:pt>
    <dgm:pt modelId="{0DDBB34F-9C24-4738-BB5E-4AFB69732832}" type="parTrans" cxnId="{BFCE80A1-1998-4AE4-BC98-DF6D4F5F56BF}">
      <dgm:prSet/>
      <dgm:spPr/>
      <dgm:t>
        <a:bodyPr/>
        <a:lstStyle/>
        <a:p>
          <a:endParaRPr lang="en-GB"/>
        </a:p>
      </dgm:t>
    </dgm:pt>
    <dgm:pt modelId="{98530F7E-92CF-432F-9E01-A7E742390937}" type="sibTrans" cxnId="{BFCE80A1-1998-4AE4-BC98-DF6D4F5F56BF}">
      <dgm:prSet/>
      <dgm:spPr/>
      <dgm:t>
        <a:bodyPr/>
        <a:lstStyle/>
        <a:p>
          <a:endParaRPr lang="en-GB"/>
        </a:p>
      </dgm:t>
    </dgm:pt>
    <dgm:pt modelId="{76A1AD08-1644-4AA6-AC08-E0199388557C}" type="pres">
      <dgm:prSet presAssocID="{EFC31466-D109-47C5-B187-A9494A54CD01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910F965-109E-4FDD-BD56-88AC412C081A}" type="pres">
      <dgm:prSet presAssocID="{EFC31466-D109-47C5-B187-A9494A54CD01}" presName="matrix" presStyleCnt="0"/>
      <dgm:spPr/>
    </dgm:pt>
    <dgm:pt modelId="{EEABB2AB-5048-4114-9075-1367A0EA54E8}" type="pres">
      <dgm:prSet presAssocID="{EFC31466-D109-47C5-B187-A9494A54CD01}" presName="tile1" presStyleLbl="node1" presStyleIdx="0" presStyleCnt="4" custLinFactNeighborX="-1485" custLinFactNeighborY="-1908"/>
      <dgm:spPr/>
    </dgm:pt>
    <dgm:pt modelId="{2D730AB6-78B5-4F68-ACA0-B42087A64CCA}" type="pres">
      <dgm:prSet presAssocID="{EFC31466-D109-47C5-B187-A9494A54CD01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755F1CA-B7C1-44E9-BDAC-5A0B166E8682}" type="pres">
      <dgm:prSet presAssocID="{EFC31466-D109-47C5-B187-A9494A54CD01}" presName="tile2" presStyleLbl="node1" presStyleIdx="1" presStyleCnt="4"/>
      <dgm:spPr/>
    </dgm:pt>
    <dgm:pt modelId="{B82CA659-DDCA-4E4F-9967-C4687A14967A}" type="pres">
      <dgm:prSet presAssocID="{EFC31466-D109-47C5-B187-A9494A54CD01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A9D885-F84C-4EA3-ADE5-DAB3D2AD8BEC}" type="pres">
      <dgm:prSet presAssocID="{EFC31466-D109-47C5-B187-A9494A54CD01}" presName="tile3" presStyleLbl="node1" presStyleIdx="2" presStyleCnt="4"/>
      <dgm:spPr/>
    </dgm:pt>
    <dgm:pt modelId="{17449A07-46F7-426B-BF3F-B60510AFDB0A}" type="pres">
      <dgm:prSet presAssocID="{EFC31466-D109-47C5-B187-A9494A54CD01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88E4F8-8D48-4ADD-B57F-7B31E987A897}" type="pres">
      <dgm:prSet presAssocID="{EFC31466-D109-47C5-B187-A9494A54CD01}" presName="tile4" presStyleLbl="node1" presStyleIdx="3" presStyleCnt="4" custLinFactNeighborX="799" custLinFactNeighborY="1820"/>
      <dgm:spPr/>
    </dgm:pt>
    <dgm:pt modelId="{C629C13A-098D-4413-9BB1-546F708AB34E}" type="pres">
      <dgm:prSet presAssocID="{EFC31466-D109-47C5-B187-A9494A54CD01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EA83A60-AB2E-4512-BA7A-4218F945DC0A}" type="pres">
      <dgm:prSet presAssocID="{EFC31466-D109-47C5-B187-A9494A54CD01}" presName="centerTile" presStyleLbl="fgShp" presStyleIdx="0" presStyleCnt="1" custScaleX="130331">
        <dgm:presLayoutVars>
          <dgm:chMax val="0"/>
          <dgm:chPref val="0"/>
        </dgm:presLayoutVars>
      </dgm:prSet>
      <dgm:spPr/>
    </dgm:pt>
  </dgm:ptLst>
  <dgm:cxnLst>
    <dgm:cxn modelId="{D0FF6709-0711-44AC-9ABE-DF99AD519BC5}" srcId="{EFC31466-D109-47C5-B187-A9494A54CD01}" destId="{5399E1F2-16C2-4E9A-8621-144A06AB00FE}" srcOrd="0" destOrd="0" parTransId="{815F326A-56B1-4DA1-932F-5E2956645DB2}" sibTransId="{607CE463-A014-4CD6-B4BB-0E1EB6A1BC47}"/>
    <dgm:cxn modelId="{D821B40A-5C8C-49D4-816F-40A24EDA23C2}" type="presOf" srcId="{B9506EF7-A98A-4839-A960-4655AC5B5BB0}" destId="{A988E4F8-8D48-4ADD-B57F-7B31E987A897}" srcOrd="0" destOrd="0" presId="urn:microsoft.com/office/officeart/2005/8/layout/matrix1"/>
    <dgm:cxn modelId="{4B5E0311-4396-4BC1-B1C0-83BD41E078D4}" type="presOf" srcId="{A5BDB1F3-4E51-4930-BF29-3EBB6BB97C70}" destId="{7DA9D885-F84C-4EA3-ADE5-DAB3D2AD8BEC}" srcOrd="0" destOrd="0" presId="urn:microsoft.com/office/officeart/2005/8/layout/matrix1"/>
    <dgm:cxn modelId="{98967C13-D687-4A45-8DB3-C40FC4BBF70E}" type="presOf" srcId="{1BF85B73-8D2C-476B-AE5E-510127D4D62C}" destId="{EEABB2AB-5048-4114-9075-1367A0EA54E8}" srcOrd="0" destOrd="0" presId="urn:microsoft.com/office/officeart/2005/8/layout/matrix1"/>
    <dgm:cxn modelId="{13BD5174-D7CC-4686-B6E7-7FAB7D5845A7}" type="presOf" srcId="{A5BDB1F3-4E51-4930-BF29-3EBB6BB97C70}" destId="{17449A07-46F7-426B-BF3F-B60510AFDB0A}" srcOrd="1" destOrd="0" presId="urn:microsoft.com/office/officeart/2005/8/layout/matrix1"/>
    <dgm:cxn modelId="{E3E77F56-6171-4B96-92BA-1820AD5DAD41}" srcId="{5399E1F2-16C2-4E9A-8621-144A06AB00FE}" destId="{1BF85B73-8D2C-476B-AE5E-510127D4D62C}" srcOrd="0" destOrd="0" parTransId="{E403CB58-F3D1-494C-84C8-3FFA3906CBDC}" sibTransId="{8D176648-9D51-4C76-A6B4-CFD7DB4B2BD8}"/>
    <dgm:cxn modelId="{261C4878-47A7-4C47-AAD7-05E31D207875}" srcId="{5399E1F2-16C2-4E9A-8621-144A06AB00FE}" destId="{A5BDB1F3-4E51-4930-BF29-3EBB6BB97C70}" srcOrd="2" destOrd="0" parTransId="{B4BB1E8E-F13B-4E6F-B1A3-B4B811F0D268}" sibTransId="{EE58AA86-0BAF-43A9-B4EA-B8F4D83D9B6A}"/>
    <dgm:cxn modelId="{42CC7C82-736F-4C0C-84A2-D4FE0A2BF501}" type="presOf" srcId="{B9506EF7-A98A-4839-A960-4655AC5B5BB0}" destId="{C629C13A-098D-4413-9BB1-546F708AB34E}" srcOrd="1" destOrd="0" presId="urn:microsoft.com/office/officeart/2005/8/layout/matrix1"/>
    <dgm:cxn modelId="{0FB8818E-4DFC-4AC5-AFA4-521B6661E004}" type="presOf" srcId="{9B09138C-C623-4E30-835E-DB53881FE3C4}" destId="{C755F1CA-B7C1-44E9-BDAC-5A0B166E8682}" srcOrd="0" destOrd="0" presId="urn:microsoft.com/office/officeart/2005/8/layout/matrix1"/>
    <dgm:cxn modelId="{BFCE80A1-1998-4AE4-BC98-DF6D4F5F56BF}" srcId="{5399E1F2-16C2-4E9A-8621-144A06AB00FE}" destId="{B9506EF7-A98A-4839-A960-4655AC5B5BB0}" srcOrd="3" destOrd="0" parTransId="{0DDBB34F-9C24-4738-BB5E-4AFB69732832}" sibTransId="{98530F7E-92CF-432F-9E01-A7E742390937}"/>
    <dgm:cxn modelId="{ECD71CB4-F9FF-48AD-9B8D-6729804F8690}" type="presOf" srcId="{1BF85B73-8D2C-476B-AE5E-510127D4D62C}" destId="{2D730AB6-78B5-4F68-ACA0-B42087A64CCA}" srcOrd="1" destOrd="0" presId="urn:microsoft.com/office/officeart/2005/8/layout/matrix1"/>
    <dgm:cxn modelId="{3B1DAEB8-16AF-4B1B-8C21-DF58E55F8E8B}" type="presOf" srcId="{9B09138C-C623-4E30-835E-DB53881FE3C4}" destId="{B82CA659-DDCA-4E4F-9967-C4687A14967A}" srcOrd="1" destOrd="0" presId="urn:microsoft.com/office/officeart/2005/8/layout/matrix1"/>
    <dgm:cxn modelId="{130CA6C6-C5D7-4238-B6C4-C405234B1CD8}" type="presOf" srcId="{EFC31466-D109-47C5-B187-A9494A54CD01}" destId="{76A1AD08-1644-4AA6-AC08-E0199388557C}" srcOrd="0" destOrd="0" presId="urn:microsoft.com/office/officeart/2005/8/layout/matrix1"/>
    <dgm:cxn modelId="{02D5A4DE-7175-4964-A31E-C64A6DABE712}" type="presOf" srcId="{5399E1F2-16C2-4E9A-8621-144A06AB00FE}" destId="{2EA83A60-AB2E-4512-BA7A-4218F945DC0A}" srcOrd="0" destOrd="0" presId="urn:microsoft.com/office/officeart/2005/8/layout/matrix1"/>
    <dgm:cxn modelId="{8FEA60F5-B41E-42ED-83C8-171F1807F4A0}" srcId="{5399E1F2-16C2-4E9A-8621-144A06AB00FE}" destId="{9B09138C-C623-4E30-835E-DB53881FE3C4}" srcOrd="1" destOrd="0" parTransId="{58976500-E4C1-4F5F-B517-6CA4AC3947C3}" sibTransId="{77322845-1871-402A-852E-6B44352C31FC}"/>
    <dgm:cxn modelId="{DE12D962-D0B1-4BFF-ABA0-3CD4D820F475}" type="presParOf" srcId="{76A1AD08-1644-4AA6-AC08-E0199388557C}" destId="{5910F965-109E-4FDD-BD56-88AC412C081A}" srcOrd="0" destOrd="0" presId="urn:microsoft.com/office/officeart/2005/8/layout/matrix1"/>
    <dgm:cxn modelId="{4AA179FF-8226-42D1-84DD-3B258E72BDB7}" type="presParOf" srcId="{5910F965-109E-4FDD-BD56-88AC412C081A}" destId="{EEABB2AB-5048-4114-9075-1367A0EA54E8}" srcOrd="0" destOrd="0" presId="urn:microsoft.com/office/officeart/2005/8/layout/matrix1"/>
    <dgm:cxn modelId="{F83A2507-44DD-41FC-97B8-0C66BBBE0A0B}" type="presParOf" srcId="{5910F965-109E-4FDD-BD56-88AC412C081A}" destId="{2D730AB6-78B5-4F68-ACA0-B42087A64CCA}" srcOrd="1" destOrd="0" presId="urn:microsoft.com/office/officeart/2005/8/layout/matrix1"/>
    <dgm:cxn modelId="{354D346C-FA0A-4F0F-9F28-A738A3FBA8D5}" type="presParOf" srcId="{5910F965-109E-4FDD-BD56-88AC412C081A}" destId="{C755F1CA-B7C1-44E9-BDAC-5A0B166E8682}" srcOrd="2" destOrd="0" presId="urn:microsoft.com/office/officeart/2005/8/layout/matrix1"/>
    <dgm:cxn modelId="{414796DE-C9C5-459B-9E65-3FF3FA2AB548}" type="presParOf" srcId="{5910F965-109E-4FDD-BD56-88AC412C081A}" destId="{B82CA659-DDCA-4E4F-9967-C4687A14967A}" srcOrd="3" destOrd="0" presId="urn:microsoft.com/office/officeart/2005/8/layout/matrix1"/>
    <dgm:cxn modelId="{77C56917-2920-43EF-BFCB-13DC564F24BC}" type="presParOf" srcId="{5910F965-109E-4FDD-BD56-88AC412C081A}" destId="{7DA9D885-F84C-4EA3-ADE5-DAB3D2AD8BEC}" srcOrd="4" destOrd="0" presId="urn:microsoft.com/office/officeart/2005/8/layout/matrix1"/>
    <dgm:cxn modelId="{9C36DE97-AF78-448A-A9AD-96D0520DED28}" type="presParOf" srcId="{5910F965-109E-4FDD-BD56-88AC412C081A}" destId="{17449A07-46F7-426B-BF3F-B60510AFDB0A}" srcOrd="5" destOrd="0" presId="urn:microsoft.com/office/officeart/2005/8/layout/matrix1"/>
    <dgm:cxn modelId="{D57EC87B-73D9-495C-8A3F-918B3EB1A317}" type="presParOf" srcId="{5910F965-109E-4FDD-BD56-88AC412C081A}" destId="{A988E4F8-8D48-4ADD-B57F-7B31E987A897}" srcOrd="6" destOrd="0" presId="urn:microsoft.com/office/officeart/2005/8/layout/matrix1"/>
    <dgm:cxn modelId="{7A058B2C-4B48-452C-86A9-700A143AFE77}" type="presParOf" srcId="{5910F965-109E-4FDD-BD56-88AC412C081A}" destId="{C629C13A-098D-4413-9BB1-546F708AB34E}" srcOrd="7" destOrd="0" presId="urn:microsoft.com/office/officeart/2005/8/layout/matrix1"/>
    <dgm:cxn modelId="{C1022139-8FC4-45A2-B877-0B9493AE40B5}" type="presParOf" srcId="{76A1AD08-1644-4AA6-AC08-E0199388557C}" destId="{2EA83A60-AB2E-4512-BA7A-4218F945DC0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595510-1188-4826-8F26-7252F4A2EE0C}" type="doc">
      <dgm:prSet loTypeId="urn:microsoft.com/office/officeart/2005/8/layout/matrix3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GB"/>
        </a:p>
      </dgm:t>
    </dgm:pt>
    <dgm:pt modelId="{C29A0E2B-062E-4A6F-9332-D634C238407D}">
      <dgm:prSet custT="1"/>
      <dgm:spPr/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</dgm:t>
    </dgm:pt>
    <dgm:pt modelId="{FDAA3EF2-785E-4EAF-AD5C-69815A00E782}" type="parTrans" cxnId="{ED8A65BD-EDFF-49CC-99EF-788819AE6D2A}">
      <dgm:prSet/>
      <dgm:spPr/>
      <dgm:t>
        <a:bodyPr/>
        <a:lstStyle/>
        <a:p>
          <a:endParaRPr lang="en-GB"/>
        </a:p>
      </dgm:t>
    </dgm:pt>
    <dgm:pt modelId="{F3AF5051-6585-49B9-A622-8023D4B0F629}" type="sibTrans" cxnId="{ED8A65BD-EDFF-49CC-99EF-788819AE6D2A}">
      <dgm:prSet/>
      <dgm:spPr/>
      <dgm:t>
        <a:bodyPr/>
        <a:lstStyle/>
        <a:p>
          <a:endParaRPr lang="en-GB"/>
        </a:p>
      </dgm:t>
    </dgm:pt>
    <dgm:pt modelId="{4EDBBAAB-4059-4A3B-BA74-09374EBF28C1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PrEP Initiation/Refill</a:t>
          </a:r>
        </a:p>
      </dgm:t>
    </dgm:pt>
    <dgm:pt modelId="{A0C53E91-F281-446B-B91E-C35A1714DA22}" type="parTrans" cxnId="{23E8498B-21F0-4257-9A5F-18043BB45C55}">
      <dgm:prSet/>
      <dgm:spPr/>
      <dgm:t>
        <a:bodyPr/>
        <a:lstStyle/>
        <a:p>
          <a:endParaRPr lang="en-GB"/>
        </a:p>
      </dgm:t>
    </dgm:pt>
    <dgm:pt modelId="{9D218E3B-C052-409C-9BBD-58C94D803D98}" type="sibTrans" cxnId="{23E8498B-21F0-4257-9A5F-18043BB45C55}">
      <dgm:prSet/>
      <dgm:spPr/>
      <dgm:t>
        <a:bodyPr/>
        <a:lstStyle/>
        <a:p>
          <a:endParaRPr lang="en-GB"/>
        </a:p>
      </dgm:t>
    </dgm:pt>
    <dgm:pt modelId="{C88CB6D4-1298-4DF1-B79B-FC1EE93FCFD6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Clinical Monitoring</a:t>
          </a:r>
        </a:p>
      </dgm:t>
    </dgm:pt>
    <dgm:pt modelId="{EE83D0BE-D1FE-431C-9A72-E644E0B9BF6B}" type="parTrans" cxnId="{4B76A940-DEC5-4F1E-A227-B81F42003F82}">
      <dgm:prSet/>
      <dgm:spPr/>
      <dgm:t>
        <a:bodyPr/>
        <a:lstStyle/>
        <a:p>
          <a:endParaRPr lang="en-GB"/>
        </a:p>
      </dgm:t>
    </dgm:pt>
    <dgm:pt modelId="{0C5E2AD6-BBF2-4194-84C5-EF86C4C8073F}" type="sibTrans" cxnId="{4B76A940-DEC5-4F1E-A227-B81F42003F82}">
      <dgm:prSet/>
      <dgm:spPr/>
      <dgm:t>
        <a:bodyPr/>
        <a:lstStyle/>
        <a:p>
          <a:endParaRPr lang="en-GB"/>
        </a:p>
      </dgm:t>
    </dgm:pt>
    <dgm:pt modelId="{61B68EE1-7420-4606-AD95-6252FAA6284C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Adherence Support</a:t>
          </a:r>
        </a:p>
      </dgm:t>
    </dgm:pt>
    <dgm:pt modelId="{6D2C5407-44AA-44C8-B3D9-312C8D3B62BE}" type="parTrans" cxnId="{861AF17E-2459-4569-A8F8-A56DF4C41023}">
      <dgm:prSet/>
      <dgm:spPr/>
      <dgm:t>
        <a:bodyPr/>
        <a:lstStyle/>
        <a:p>
          <a:endParaRPr lang="en-GB"/>
        </a:p>
      </dgm:t>
    </dgm:pt>
    <dgm:pt modelId="{71F960C7-0F36-4663-8095-D99F360504C9}" type="sibTrans" cxnId="{861AF17E-2459-4569-A8F8-A56DF4C41023}">
      <dgm:prSet/>
      <dgm:spPr/>
      <dgm:t>
        <a:bodyPr/>
        <a:lstStyle/>
        <a:p>
          <a:endParaRPr lang="en-GB"/>
        </a:p>
      </dgm:t>
    </dgm:pt>
    <dgm:pt modelId="{16C01058-611B-49C0-9190-28C50A479BFB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Screening &amp; Treatment (STI, HCV, HBV, PT)</a:t>
          </a:r>
        </a:p>
      </dgm:t>
    </dgm:pt>
    <dgm:pt modelId="{64114668-F314-4911-B592-80A57519E1E3}" type="parTrans" cxnId="{0C2205F0-C30D-422F-BB65-18342BA30DA0}">
      <dgm:prSet/>
      <dgm:spPr/>
      <dgm:t>
        <a:bodyPr/>
        <a:lstStyle/>
        <a:p>
          <a:endParaRPr lang="en-GB"/>
        </a:p>
      </dgm:t>
    </dgm:pt>
    <dgm:pt modelId="{6A478675-96B9-433C-9190-62CA03E8E0F4}" type="sibTrans" cxnId="{0C2205F0-C30D-422F-BB65-18342BA30DA0}">
      <dgm:prSet/>
      <dgm:spPr/>
      <dgm:t>
        <a:bodyPr/>
        <a:lstStyle/>
        <a:p>
          <a:endParaRPr lang="en-GB"/>
        </a:p>
      </dgm:t>
    </dgm:pt>
    <dgm:pt modelId="{A5C4D07F-856B-4E80-A3D5-D56AEFA80236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Contraceptives</a:t>
          </a:r>
        </a:p>
      </dgm:t>
    </dgm:pt>
    <dgm:pt modelId="{BB0483FB-0263-4E1A-80BA-FC859F0C6DB0}" type="parTrans" cxnId="{33623883-E775-481C-9F6F-D9AC405C6C7A}">
      <dgm:prSet/>
      <dgm:spPr/>
      <dgm:t>
        <a:bodyPr/>
        <a:lstStyle/>
        <a:p>
          <a:endParaRPr lang="en-GB"/>
        </a:p>
      </dgm:t>
    </dgm:pt>
    <dgm:pt modelId="{5ACEFD50-24BA-464E-A0C7-69A033C59A4C}" type="sibTrans" cxnId="{33623883-E775-481C-9F6F-D9AC405C6C7A}">
      <dgm:prSet/>
      <dgm:spPr/>
      <dgm:t>
        <a:bodyPr/>
        <a:lstStyle/>
        <a:p>
          <a:endParaRPr lang="en-GB"/>
        </a:p>
      </dgm:t>
    </dgm:pt>
    <dgm:pt modelId="{286FBCC8-E974-4CF4-A9F1-D9FB0BDD8022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Condoms &amp; Lubricants</a:t>
          </a:r>
        </a:p>
      </dgm:t>
    </dgm:pt>
    <dgm:pt modelId="{241ED510-E3F3-4957-BAEC-37883C8C847F}" type="parTrans" cxnId="{03FAE934-14BB-465C-8A7E-4FFD49972ADE}">
      <dgm:prSet/>
      <dgm:spPr/>
      <dgm:t>
        <a:bodyPr/>
        <a:lstStyle/>
        <a:p>
          <a:endParaRPr lang="en-GB"/>
        </a:p>
      </dgm:t>
    </dgm:pt>
    <dgm:pt modelId="{3E9864EC-A8E5-4F7D-B086-01E6B30E3CCA}" type="sibTrans" cxnId="{03FAE934-14BB-465C-8A7E-4FFD49972ADE}">
      <dgm:prSet/>
      <dgm:spPr/>
      <dgm:t>
        <a:bodyPr/>
        <a:lstStyle/>
        <a:p>
          <a:endParaRPr lang="en-GB"/>
        </a:p>
      </dgm:t>
    </dgm:pt>
    <dgm:pt modelId="{2BE87920-46BA-485C-9BE4-8EE5F983174C}">
      <dgm:prSet custT="1"/>
      <dgm:spPr/>
      <dgm:t>
        <a:bodyPr/>
        <a:lstStyle/>
        <a:p>
          <a:pPr algn="ctr"/>
          <a:r>
            <a:rPr lang="en-GB" sz="2000" b="1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</dgm:t>
    </dgm:pt>
    <dgm:pt modelId="{56D24220-3536-4180-9097-B636A5BE6511}" type="parTrans" cxnId="{24BC9177-5B67-4404-8A5F-5287182E49C7}">
      <dgm:prSet/>
      <dgm:spPr/>
      <dgm:t>
        <a:bodyPr/>
        <a:lstStyle/>
        <a:p>
          <a:endParaRPr lang="en-GB"/>
        </a:p>
      </dgm:t>
    </dgm:pt>
    <dgm:pt modelId="{1D3F84E4-0635-4081-8F20-53D42814401B}" type="sibTrans" cxnId="{24BC9177-5B67-4404-8A5F-5287182E49C7}">
      <dgm:prSet/>
      <dgm:spPr/>
      <dgm:t>
        <a:bodyPr/>
        <a:lstStyle/>
        <a:p>
          <a:endParaRPr lang="en-GB"/>
        </a:p>
      </dgm:t>
    </dgm:pt>
    <dgm:pt modelId="{E772A0AA-31AB-402B-AF13-C1CF52BC9525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Monthly</a:t>
          </a:r>
        </a:p>
      </dgm:t>
    </dgm:pt>
    <dgm:pt modelId="{511528F2-3A02-433F-A5AF-E33FC323C8F6}" type="parTrans" cxnId="{26660D00-6B17-419C-A890-E98DF7EC1162}">
      <dgm:prSet/>
      <dgm:spPr/>
      <dgm:t>
        <a:bodyPr/>
        <a:lstStyle/>
        <a:p>
          <a:endParaRPr lang="en-GB"/>
        </a:p>
      </dgm:t>
    </dgm:pt>
    <dgm:pt modelId="{CC73AF8E-9779-45E9-898B-8F15F9FBD183}" type="sibTrans" cxnId="{26660D00-6B17-419C-A890-E98DF7EC1162}">
      <dgm:prSet/>
      <dgm:spPr/>
      <dgm:t>
        <a:bodyPr/>
        <a:lstStyle/>
        <a:p>
          <a:endParaRPr lang="en-GB"/>
        </a:p>
      </dgm:t>
    </dgm:pt>
    <dgm:pt modelId="{B8416D8B-3E70-4A49-BC0F-BAC9E919925B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3 monthly</a:t>
          </a:r>
        </a:p>
      </dgm:t>
    </dgm:pt>
    <dgm:pt modelId="{7E8689E4-F824-47E1-8B14-B2C33508217B}" type="parTrans" cxnId="{B4FC6897-0F22-44C5-B779-6373DDE3992B}">
      <dgm:prSet/>
      <dgm:spPr/>
      <dgm:t>
        <a:bodyPr/>
        <a:lstStyle/>
        <a:p>
          <a:endParaRPr lang="en-GB"/>
        </a:p>
      </dgm:t>
    </dgm:pt>
    <dgm:pt modelId="{9C532DDD-B5DE-42BD-AA9A-86911B53A7D9}" type="sibTrans" cxnId="{B4FC6897-0F22-44C5-B779-6373DDE3992B}">
      <dgm:prSet/>
      <dgm:spPr/>
      <dgm:t>
        <a:bodyPr/>
        <a:lstStyle/>
        <a:p>
          <a:endParaRPr lang="en-GB"/>
        </a:p>
      </dgm:t>
    </dgm:pt>
    <dgm:pt modelId="{87BC104E-945C-4983-8FFA-A2C1C33829B5}">
      <dgm:prSet custT="1"/>
      <dgm:spPr/>
      <dgm:t>
        <a:bodyPr/>
        <a:lstStyle/>
        <a:p>
          <a:pPr algn="l"/>
          <a:r>
            <a:rPr lang="en-GB" sz="2000" dirty="0">
              <a:solidFill>
                <a:schemeClr val="tx1"/>
              </a:solidFill>
              <a:latin typeface="Book Antiqua" panose="02040602050305030304" pitchFamily="18" charset="0"/>
            </a:rPr>
            <a:t>6 monthly</a:t>
          </a:r>
        </a:p>
      </dgm:t>
    </dgm:pt>
    <dgm:pt modelId="{89721FD8-4F2D-4996-8623-CF4B046EF43D}" type="parTrans" cxnId="{B939A32B-9949-4842-8F26-8A253946E348}">
      <dgm:prSet/>
      <dgm:spPr/>
      <dgm:t>
        <a:bodyPr/>
        <a:lstStyle/>
        <a:p>
          <a:endParaRPr lang="en-GB"/>
        </a:p>
      </dgm:t>
    </dgm:pt>
    <dgm:pt modelId="{54057DA9-B6C0-4606-994D-B7D670E661BE}" type="sibTrans" cxnId="{B939A32B-9949-4842-8F26-8A253946E348}">
      <dgm:prSet/>
      <dgm:spPr/>
      <dgm:t>
        <a:bodyPr/>
        <a:lstStyle/>
        <a:p>
          <a:endParaRPr lang="en-GB"/>
        </a:p>
      </dgm:t>
    </dgm:pt>
    <dgm:pt modelId="{CAAD0C40-5ADA-4FF6-874B-A35FD335A72C}">
      <dgm:prSet custT="1"/>
      <dgm:spPr/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WHERE</a:t>
          </a:r>
        </a:p>
      </dgm:t>
    </dgm:pt>
    <dgm:pt modelId="{E7F7BB00-402F-4AF8-8C86-C39038A1854C}" type="parTrans" cxnId="{5621731C-502F-4C07-9F51-6CCC367C5AD1}">
      <dgm:prSet/>
      <dgm:spPr/>
      <dgm:t>
        <a:bodyPr/>
        <a:lstStyle/>
        <a:p>
          <a:endParaRPr lang="en-GB"/>
        </a:p>
      </dgm:t>
    </dgm:pt>
    <dgm:pt modelId="{ABF62CE5-EDFA-462F-AE1C-08159D4D2AF0}" type="sibTrans" cxnId="{5621731C-502F-4C07-9F51-6CCC367C5AD1}">
      <dgm:prSet/>
      <dgm:spPr/>
      <dgm:t>
        <a:bodyPr/>
        <a:lstStyle/>
        <a:p>
          <a:endParaRPr lang="en-GB"/>
        </a:p>
      </dgm:t>
    </dgm:pt>
    <dgm:pt modelId="{C8157DE6-6D50-484B-808C-F00D827A5E97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HIV or other clinics </a:t>
          </a:r>
        </a:p>
      </dgm:t>
    </dgm:pt>
    <dgm:pt modelId="{DE5E4B7D-35BA-4A1A-8977-108AB53249DB}" type="parTrans" cxnId="{B9AEF278-3EC9-45EC-8908-4B676B1845A3}">
      <dgm:prSet/>
      <dgm:spPr/>
      <dgm:t>
        <a:bodyPr/>
        <a:lstStyle/>
        <a:p>
          <a:endParaRPr lang="en-GB"/>
        </a:p>
      </dgm:t>
    </dgm:pt>
    <dgm:pt modelId="{9F38E030-87FE-4E0C-98DF-A9E065301FA2}" type="sibTrans" cxnId="{B9AEF278-3EC9-45EC-8908-4B676B1845A3}">
      <dgm:prSet/>
      <dgm:spPr/>
      <dgm:t>
        <a:bodyPr/>
        <a:lstStyle/>
        <a:p>
          <a:endParaRPr lang="en-GB"/>
        </a:p>
      </dgm:t>
    </dgm:pt>
    <dgm:pt modelId="{16559024-9DA3-4A31-8731-1C727F6B54BD}">
      <dgm:prSet custT="1"/>
      <dgm:spPr/>
      <dgm:t>
        <a:bodyPr/>
        <a:lstStyle/>
        <a:p>
          <a:pPr algn="l"/>
          <a:r>
            <a:rPr lang="en-GB" sz="1600">
              <a:solidFill>
                <a:schemeClr val="tx1"/>
              </a:solidFill>
              <a:latin typeface="Book Antiqua" panose="02040602050305030304" pitchFamily="18" charset="0"/>
            </a:rPr>
            <a:t>Hospital</a:t>
          </a:r>
        </a:p>
      </dgm:t>
    </dgm:pt>
    <dgm:pt modelId="{9E963D99-2E3E-48E7-9100-775841BAEBCD}" type="parTrans" cxnId="{5BB3FFDB-C904-4F81-B94C-5C8BDDF55BA7}">
      <dgm:prSet/>
      <dgm:spPr/>
      <dgm:t>
        <a:bodyPr/>
        <a:lstStyle/>
        <a:p>
          <a:endParaRPr lang="en-GB"/>
        </a:p>
      </dgm:t>
    </dgm:pt>
    <dgm:pt modelId="{26131232-395A-4BAA-B58A-D58D79701169}" type="sibTrans" cxnId="{5BB3FFDB-C904-4F81-B94C-5C8BDDF55BA7}">
      <dgm:prSet/>
      <dgm:spPr/>
      <dgm:t>
        <a:bodyPr/>
        <a:lstStyle/>
        <a:p>
          <a:endParaRPr lang="en-GB"/>
        </a:p>
      </dgm:t>
    </dgm:pt>
    <dgm:pt modelId="{9645B172-87F7-4E8F-AE3C-AFF120172B0B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Community</a:t>
          </a:r>
        </a:p>
      </dgm:t>
    </dgm:pt>
    <dgm:pt modelId="{8523B91B-3D36-4203-99AE-A45733E7B114}" type="parTrans" cxnId="{7A547237-DCE0-4223-98E1-630CC13DF3F9}">
      <dgm:prSet/>
      <dgm:spPr/>
      <dgm:t>
        <a:bodyPr/>
        <a:lstStyle/>
        <a:p>
          <a:endParaRPr lang="en-GB"/>
        </a:p>
      </dgm:t>
    </dgm:pt>
    <dgm:pt modelId="{3DF577EE-68DC-40B7-BC40-80D649ABD762}" type="sibTrans" cxnId="{7A547237-DCE0-4223-98E1-630CC13DF3F9}">
      <dgm:prSet/>
      <dgm:spPr/>
      <dgm:t>
        <a:bodyPr/>
        <a:lstStyle/>
        <a:p>
          <a:endParaRPr lang="en-GB"/>
        </a:p>
      </dgm:t>
    </dgm:pt>
    <dgm:pt modelId="{E17668D2-F4C0-4920-994C-708D1C60E578}">
      <dgm:prSet custT="1"/>
      <dgm:spPr/>
      <dgm:t>
        <a:bodyPr/>
        <a:lstStyle/>
        <a:p>
          <a:pPr algn="l"/>
          <a:r>
            <a:rPr lang="en-GB" sz="1600">
              <a:solidFill>
                <a:schemeClr val="tx1"/>
              </a:solidFill>
              <a:latin typeface="Book Antiqua" panose="02040602050305030304" pitchFamily="18" charset="0"/>
            </a:rPr>
            <a:t>Courier</a:t>
          </a:r>
        </a:p>
      </dgm:t>
    </dgm:pt>
    <dgm:pt modelId="{493170E4-ADCC-43C0-BF4C-93FE2C15E989}" type="parTrans" cxnId="{D1BFB3E4-A4D0-4D5A-8B17-820E6B13FD61}">
      <dgm:prSet/>
      <dgm:spPr/>
      <dgm:t>
        <a:bodyPr/>
        <a:lstStyle/>
        <a:p>
          <a:endParaRPr lang="en-GB"/>
        </a:p>
      </dgm:t>
    </dgm:pt>
    <dgm:pt modelId="{403CE587-97C0-496D-8857-EE2A8F68B482}" type="sibTrans" cxnId="{D1BFB3E4-A4D0-4D5A-8B17-820E6B13FD61}">
      <dgm:prSet/>
      <dgm:spPr/>
      <dgm:t>
        <a:bodyPr/>
        <a:lstStyle/>
        <a:p>
          <a:endParaRPr lang="en-GB"/>
        </a:p>
      </dgm:t>
    </dgm:pt>
    <dgm:pt modelId="{B64438E8-7F37-4C5F-8C2C-7E3043993E90}">
      <dgm:prSet custT="1"/>
      <dgm:spPr/>
      <dgm:t>
        <a:bodyPr/>
        <a:lstStyle/>
        <a:p>
          <a:pPr algn="l"/>
          <a:r>
            <a:rPr lang="en-GB" sz="1600" dirty="0">
              <a:solidFill>
                <a:schemeClr val="tx1"/>
              </a:solidFill>
              <a:latin typeface="Book Antiqua" panose="02040602050305030304" pitchFamily="18" charset="0"/>
            </a:rPr>
            <a:t>Pharmacy</a:t>
          </a:r>
          <a:endParaRPr lang="en-GB" sz="1100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D00986D8-01B0-44EA-A750-F1F242D4733C}" type="parTrans" cxnId="{1428049B-3CEE-4DAD-82CE-5E584E516757}">
      <dgm:prSet/>
      <dgm:spPr/>
      <dgm:t>
        <a:bodyPr/>
        <a:lstStyle/>
        <a:p>
          <a:endParaRPr lang="en-GB"/>
        </a:p>
      </dgm:t>
    </dgm:pt>
    <dgm:pt modelId="{8AE538BB-64F1-498C-AA03-D14014BD6E47}" type="sibTrans" cxnId="{1428049B-3CEE-4DAD-82CE-5E584E516757}">
      <dgm:prSet/>
      <dgm:spPr/>
      <dgm:t>
        <a:bodyPr/>
        <a:lstStyle/>
        <a:p>
          <a:endParaRPr lang="en-GB"/>
        </a:p>
      </dgm:t>
    </dgm:pt>
    <dgm:pt modelId="{38FB3775-0DA4-4268-B3AE-2C049F4CF07A}">
      <dgm:prSet custT="1"/>
      <dgm:spPr/>
      <dgm:t>
        <a:bodyPr/>
        <a:lstStyle/>
        <a:p>
          <a:pPr algn="ctr"/>
          <a:r>
            <a:rPr lang="en-GB" sz="1800" b="1" dirty="0">
              <a:solidFill>
                <a:schemeClr val="tx1"/>
              </a:solidFill>
              <a:latin typeface="Book Antiqua" panose="02040602050305030304" pitchFamily="18" charset="0"/>
            </a:rPr>
            <a:t>WHO</a:t>
          </a:r>
        </a:p>
      </dgm:t>
    </dgm:pt>
    <dgm:pt modelId="{B34CB927-DF51-4498-9018-E552381EB868}" type="parTrans" cxnId="{048C9870-A682-422F-804A-6764818DE0C0}">
      <dgm:prSet/>
      <dgm:spPr/>
      <dgm:t>
        <a:bodyPr/>
        <a:lstStyle/>
        <a:p>
          <a:endParaRPr lang="en-GB"/>
        </a:p>
      </dgm:t>
    </dgm:pt>
    <dgm:pt modelId="{B4DA55C5-06F4-4ED5-896C-FA9E8D44EEA8}" type="sibTrans" cxnId="{048C9870-A682-422F-804A-6764818DE0C0}">
      <dgm:prSet/>
      <dgm:spPr/>
      <dgm:t>
        <a:bodyPr/>
        <a:lstStyle/>
        <a:p>
          <a:endParaRPr lang="en-GB"/>
        </a:p>
      </dgm:t>
    </dgm:pt>
    <dgm:pt modelId="{0D03D531-E7F4-4005-997B-AF671EB66B00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Physician</a:t>
          </a:r>
        </a:p>
      </dgm:t>
    </dgm:pt>
    <dgm:pt modelId="{3E0EA6B0-23E5-4587-B4A1-8F8FBE527633}" type="parTrans" cxnId="{FCE0334E-7810-4953-87F3-441FE1453831}">
      <dgm:prSet/>
      <dgm:spPr/>
      <dgm:t>
        <a:bodyPr/>
        <a:lstStyle/>
        <a:p>
          <a:endParaRPr lang="en-GB"/>
        </a:p>
      </dgm:t>
    </dgm:pt>
    <dgm:pt modelId="{82213C33-006B-4B62-BECA-61559FD9740F}" type="sibTrans" cxnId="{FCE0334E-7810-4953-87F3-441FE1453831}">
      <dgm:prSet/>
      <dgm:spPr/>
      <dgm:t>
        <a:bodyPr/>
        <a:lstStyle/>
        <a:p>
          <a:endParaRPr lang="en-GB"/>
        </a:p>
      </dgm:t>
    </dgm:pt>
    <dgm:pt modelId="{168AAF64-5D34-492A-8408-A4B5D96E9439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Clinical Officer</a:t>
          </a:r>
        </a:p>
      </dgm:t>
    </dgm:pt>
    <dgm:pt modelId="{2579A3BD-D519-4F5D-86C7-45DBA3B2FDC6}" type="parTrans" cxnId="{B5C11DBD-6486-46EE-B743-CD7B0536F88A}">
      <dgm:prSet/>
      <dgm:spPr/>
      <dgm:t>
        <a:bodyPr/>
        <a:lstStyle/>
        <a:p>
          <a:endParaRPr lang="en-GB"/>
        </a:p>
      </dgm:t>
    </dgm:pt>
    <dgm:pt modelId="{715DE65C-C206-4BFE-862E-68D831B022FF}" type="sibTrans" cxnId="{B5C11DBD-6486-46EE-B743-CD7B0536F88A}">
      <dgm:prSet/>
      <dgm:spPr/>
      <dgm:t>
        <a:bodyPr/>
        <a:lstStyle/>
        <a:p>
          <a:endParaRPr lang="en-GB"/>
        </a:p>
      </dgm:t>
    </dgm:pt>
    <dgm:pt modelId="{51BE0B95-EAF1-402E-B952-48DCECA69A30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Nurse</a:t>
          </a:r>
        </a:p>
      </dgm:t>
    </dgm:pt>
    <dgm:pt modelId="{A33CE45B-2E36-4993-B9EA-EF40056BD819}" type="sibTrans" cxnId="{D1AF0A9A-40A1-43D4-86FB-F01BD6DBB6DD}">
      <dgm:prSet/>
      <dgm:spPr/>
      <dgm:t>
        <a:bodyPr/>
        <a:lstStyle/>
        <a:p>
          <a:endParaRPr lang="en-GB"/>
        </a:p>
      </dgm:t>
    </dgm:pt>
    <dgm:pt modelId="{6CBC2214-1B36-4FAE-AF65-5515019EA81E}" type="parTrans" cxnId="{D1AF0A9A-40A1-43D4-86FB-F01BD6DBB6DD}">
      <dgm:prSet/>
      <dgm:spPr/>
      <dgm:t>
        <a:bodyPr/>
        <a:lstStyle/>
        <a:p>
          <a:endParaRPr lang="en-GB"/>
        </a:p>
      </dgm:t>
    </dgm:pt>
    <dgm:pt modelId="{AF06B31E-3CD3-4247-84EF-A0B5DFE3ECE5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Pharmacist</a:t>
          </a:r>
        </a:p>
      </dgm:t>
    </dgm:pt>
    <dgm:pt modelId="{DA0791E7-1F2A-479E-83E8-7A9BFF5C8181}" type="sibTrans" cxnId="{A988E852-7E20-4C9D-9D64-AF8DBF0C080B}">
      <dgm:prSet/>
      <dgm:spPr/>
      <dgm:t>
        <a:bodyPr/>
        <a:lstStyle/>
        <a:p>
          <a:endParaRPr lang="en-GB"/>
        </a:p>
      </dgm:t>
    </dgm:pt>
    <dgm:pt modelId="{56A0E020-28B7-47E2-BDF9-DE4D15BF7E07}" type="parTrans" cxnId="{A988E852-7E20-4C9D-9D64-AF8DBF0C080B}">
      <dgm:prSet/>
      <dgm:spPr/>
      <dgm:t>
        <a:bodyPr/>
        <a:lstStyle/>
        <a:p>
          <a:endParaRPr lang="en-GB"/>
        </a:p>
      </dgm:t>
    </dgm:pt>
    <dgm:pt modelId="{A0B7CFE6-37B5-4C13-9682-5C76F0062BEA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Community HCW</a:t>
          </a:r>
        </a:p>
      </dgm:t>
    </dgm:pt>
    <dgm:pt modelId="{1BF38CA4-2FF3-4C25-B726-F6A05389FCB0}" type="sibTrans" cxnId="{B0B35332-2C50-425F-897A-FCB0E6EB723E}">
      <dgm:prSet/>
      <dgm:spPr/>
      <dgm:t>
        <a:bodyPr/>
        <a:lstStyle/>
        <a:p>
          <a:endParaRPr lang="en-GB"/>
        </a:p>
      </dgm:t>
    </dgm:pt>
    <dgm:pt modelId="{FE9C0E1D-E048-4D54-9C5E-111E967B8D9F}" type="parTrans" cxnId="{B0B35332-2C50-425F-897A-FCB0E6EB723E}">
      <dgm:prSet/>
      <dgm:spPr/>
      <dgm:t>
        <a:bodyPr/>
        <a:lstStyle/>
        <a:p>
          <a:endParaRPr lang="en-GB"/>
        </a:p>
      </dgm:t>
    </dgm:pt>
    <dgm:pt modelId="{5BF72164-66A6-416F-931A-249104BEE777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Patient /Peer /Family</a:t>
          </a:r>
        </a:p>
      </dgm:t>
    </dgm:pt>
    <dgm:pt modelId="{0F68F31F-7B9A-4207-8C98-02AB2E403BC8}" type="sibTrans" cxnId="{7616ACA7-B57D-46DB-AF7A-8971FC571C7F}">
      <dgm:prSet/>
      <dgm:spPr/>
      <dgm:t>
        <a:bodyPr/>
        <a:lstStyle/>
        <a:p>
          <a:endParaRPr lang="en-GB"/>
        </a:p>
      </dgm:t>
    </dgm:pt>
    <dgm:pt modelId="{76D54BFD-3201-46A2-8FD0-8D06DB5BEF2B}" type="parTrans" cxnId="{7616ACA7-B57D-46DB-AF7A-8971FC571C7F}">
      <dgm:prSet/>
      <dgm:spPr/>
      <dgm:t>
        <a:bodyPr/>
        <a:lstStyle/>
        <a:p>
          <a:endParaRPr lang="en-GB"/>
        </a:p>
      </dgm:t>
    </dgm:pt>
    <dgm:pt modelId="{121DE50D-E6F3-48D1-AED5-1BCAF04AE031}">
      <dgm:prSet custT="1"/>
      <dgm:spPr/>
      <dgm:t>
        <a:bodyPr/>
        <a:lstStyle/>
        <a:p>
          <a:pPr algn="l"/>
          <a:r>
            <a:rPr lang="en-GB" sz="1400" dirty="0">
              <a:solidFill>
                <a:schemeClr val="tx1"/>
              </a:solidFill>
              <a:latin typeface="Book Antiqua" panose="02040602050305030304" pitchFamily="18" charset="0"/>
            </a:rPr>
            <a:t>Counsellor</a:t>
          </a:r>
        </a:p>
      </dgm:t>
    </dgm:pt>
    <dgm:pt modelId="{8B15007D-B843-455D-90A1-040D94FAE5E1}" type="sibTrans" cxnId="{B5B56C12-BC35-4C25-9789-3E0336F4CA28}">
      <dgm:prSet/>
      <dgm:spPr/>
      <dgm:t>
        <a:bodyPr/>
        <a:lstStyle/>
        <a:p>
          <a:endParaRPr lang="en-GB"/>
        </a:p>
      </dgm:t>
    </dgm:pt>
    <dgm:pt modelId="{C2DF022A-AAAA-4A21-8C51-D817CEC502A5}" type="parTrans" cxnId="{B5B56C12-BC35-4C25-9789-3E0336F4CA28}">
      <dgm:prSet/>
      <dgm:spPr/>
      <dgm:t>
        <a:bodyPr/>
        <a:lstStyle/>
        <a:p>
          <a:endParaRPr lang="en-GB"/>
        </a:p>
      </dgm:t>
    </dgm:pt>
    <dgm:pt modelId="{77DE28FD-3B38-4007-A2B9-CCF9A48D3B1E}" type="pres">
      <dgm:prSet presAssocID="{17595510-1188-4826-8F26-7252F4A2EE0C}" presName="matrix" presStyleCnt="0">
        <dgm:presLayoutVars>
          <dgm:chMax val="1"/>
          <dgm:dir/>
          <dgm:resizeHandles val="exact"/>
        </dgm:presLayoutVars>
      </dgm:prSet>
      <dgm:spPr/>
    </dgm:pt>
    <dgm:pt modelId="{97164DF0-4869-4338-8E75-D8A9992A1426}" type="pres">
      <dgm:prSet presAssocID="{17595510-1188-4826-8F26-7252F4A2EE0C}" presName="diamond" presStyleLbl="bgShp" presStyleIdx="0" presStyleCnt="1" custScaleY="79681" custLinFactNeighborX="-1800" custLinFactNeighborY="218"/>
      <dgm:spPr/>
    </dgm:pt>
    <dgm:pt modelId="{53F0512D-CA4A-4875-BEA1-0849988D6889}" type="pres">
      <dgm:prSet presAssocID="{17595510-1188-4826-8F26-7252F4A2EE0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8854BAF-8908-49E4-B1F6-48AC46F15F14}" type="pres">
      <dgm:prSet presAssocID="{17595510-1188-4826-8F26-7252F4A2EE0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A6627C0-EC92-4B0F-A30E-8CFD60A49DD4}" type="pres">
      <dgm:prSet presAssocID="{17595510-1188-4826-8F26-7252F4A2EE0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A93D42-7D1F-4C8F-939F-A4BDA9795848}" type="pres">
      <dgm:prSet presAssocID="{17595510-1188-4826-8F26-7252F4A2EE0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660D00-6B17-419C-A890-E98DF7EC1162}" srcId="{2BE87920-46BA-485C-9BE4-8EE5F983174C}" destId="{E772A0AA-31AB-402B-AF13-C1CF52BC9525}" srcOrd="0" destOrd="0" parTransId="{511528F2-3A02-433F-A5AF-E33FC323C8F6}" sibTransId="{CC73AF8E-9779-45E9-898B-8F15F9FBD183}"/>
    <dgm:cxn modelId="{40456507-A83A-45EE-A309-5E9FC6C6E921}" type="presOf" srcId="{4EDBBAAB-4059-4A3B-BA74-09374EBF28C1}" destId="{53F0512D-CA4A-4875-BEA1-0849988D6889}" srcOrd="0" destOrd="1" presId="urn:microsoft.com/office/officeart/2005/8/layout/matrix3"/>
    <dgm:cxn modelId="{500B5A0B-6C44-4620-850F-09CD740D4267}" type="presOf" srcId="{17595510-1188-4826-8F26-7252F4A2EE0C}" destId="{77DE28FD-3B38-4007-A2B9-CCF9A48D3B1E}" srcOrd="0" destOrd="0" presId="urn:microsoft.com/office/officeart/2005/8/layout/matrix3"/>
    <dgm:cxn modelId="{055B760E-013A-461F-BE57-57391F971581}" type="presOf" srcId="{B64438E8-7F37-4C5F-8C2C-7E3043993E90}" destId="{2A6627C0-EC92-4B0F-A30E-8CFD60A49DD4}" srcOrd="0" destOrd="5" presId="urn:microsoft.com/office/officeart/2005/8/layout/matrix3"/>
    <dgm:cxn modelId="{B5B56C12-BC35-4C25-9789-3E0336F4CA28}" srcId="{38FB3775-0DA4-4268-B3AE-2C049F4CF07A}" destId="{121DE50D-E6F3-48D1-AED5-1BCAF04AE031}" srcOrd="6" destOrd="0" parTransId="{C2DF022A-AAAA-4A21-8C51-D817CEC502A5}" sibTransId="{8B15007D-B843-455D-90A1-040D94FAE5E1}"/>
    <dgm:cxn modelId="{84D86718-FC5E-4634-88E3-139F7028CBD2}" type="presOf" srcId="{2BE87920-46BA-485C-9BE4-8EE5F983174C}" destId="{48854BAF-8908-49E4-B1F6-48AC46F15F14}" srcOrd="0" destOrd="0" presId="urn:microsoft.com/office/officeart/2005/8/layout/matrix3"/>
    <dgm:cxn modelId="{5621731C-502F-4C07-9F51-6CCC367C5AD1}" srcId="{17595510-1188-4826-8F26-7252F4A2EE0C}" destId="{CAAD0C40-5ADA-4FF6-874B-A35FD335A72C}" srcOrd="2" destOrd="0" parTransId="{E7F7BB00-402F-4AF8-8C86-C39038A1854C}" sibTransId="{ABF62CE5-EDFA-462F-AE1C-08159D4D2AF0}"/>
    <dgm:cxn modelId="{D375312B-6F20-4BC5-943E-D6BED50DE37D}" type="presOf" srcId="{121DE50D-E6F3-48D1-AED5-1BCAF04AE031}" destId="{66A93D42-7D1F-4C8F-939F-A4BDA9795848}" srcOrd="0" destOrd="7" presId="urn:microsoft.com/office/officeart/2005/8/layout/matrix3"/>
    <dgm:cxn modelId="{B939A32B-9949-4842-8F26-8A253946E348}" srcId="{2BE87920-46BA-485C-9BE4-8EE5F983174C}" destId="{87BC104E-945C-4983-8FFA-A2C1C33829B5}" srcOrd="2" destOrd="0" parTransId="{89721FD8-4F2D-4996-8623-CF4B046EF43D}" sibTransId="{54057DA9-B6C0-4606-994D-B7D670E661BE}"/>
    <dgm:cxn modelId="{B0B35332-2C50-425F-897A-FCB0E6EB723E}" srcId="{38FB3775-0DA4-4268-B3AE-2C049F4CF07A}" destId="{A0B7CFE6-37B5-4C13-9682-5C76F0062BEA}" srcOrd="4" destOrd="0" parTransId="{FE9C0E1D-E048-4D54-9C5E-111E967B8D9F}" sibTransId="{1BF38CA4-2FF3-4C25-B726-F6A05389FCB0}"/>
    <dgm:cxn modelId="{CDFC6D33-CEED-409C-89ED-CC5CB54CADE4}" type="presOf" srcId="{C8157DE6-6D50-484B-808C-F00D827A5E97}" destId="{2A6627C0-EC92-4B0F-A30E-8CFD60A49DD4}" srcOrd="0" destOrd="1" presId="urn:microsoft.com/office/officeart/2005/8/layout/matrix3"/>
    <dgm:cxn modelId="{03FAE934-14BB-465C-8A7E-4FFD49972ADE}" srcId="{C29A0E2B-062E-4A6F-9332-D634C238407D}" destId="{286FBCC8-E974-4CF4-A9F1-D9FB0BDD8022}" srcOrd="5" destOrd="0" parTransId="{241ED510-E3F3-4957-BAEC-37883C8C847F}" sibTransId="{3E9864EC-A8E5-4F7D-B086-01E6B30E3CCA}"/>
    <dgm:cxn modelId="{7A547237-DCE0-4223-98E1-630CC13DF3F9}" srcId="{CAAD0C40-5ADA-4FF6-874B-A35FD335A72C}" destId="{9645B172-87F7-4E8F-AE3C-AFF120172B0B}" srcOrd="2" destOrd="0" parTransId="{8523B91B-3D36-4203-99AE-A45733E7B114}" sibTransId="{3DF577EE-68DC-40B7-BC40-80D649ABD762}"/>
    <dgm:cxn modelId="{72A1003A-EFDB-43E7-99D0-30B30D436CCC}" type="presOf" srcId="{0D03D531-E7F4-4005-997B-AF671EB66B00}" destId="{66A93D42-7D1F-4C8F-939F-A4BDA9795848}" srcOrd="0" destOrd="1" presId="urn:microsoft.com/office/officeart/2005/8/layout/matrix3"/>
    <dgm:cxn modelId="{4B76A940-DEC5-4F1E-A227-B81F42003F82}" srcId="{C29A0E2B-062E-4A6F-9332-D634C238407D}" destId="{C88CB6D4-1298-4DF1-B79B-FC1EE93FCFD6}" srcOrd="1" destOrd="0" parTransId="{EE83D0BE-D1FE-431C-9A72-E644E0B9BF6B}" sibTransId="{0C5E2AD6-BBF2-4194-84C5-EF86C4C8073F}"/>
    <dgm:cxn modelId="{88246F63-773C-4F5A-8636-50B208E26411}" type="presOf" srcId="{C88CB6D4-1298-4DF1-B79B-FC1EE93FCFD6}" destId="{53F0512D-CA4A-4875-BEA1-0849988D6889}" srcOrd="0" destOrd="2" presId="urn:microsoft.com/office/officeart/2005/8/layout/matrix3"/>
    <dgm:cxn modelId="{D4456945-7474-41A1-BBC3-1BF93D06AE72}" type="presOf" srcId="{61B68EE1-7420-4606-AD95-6252FAA6284C}" destId="{53F0512D-CA4A-4875-BEA1-0849988D6889}" srcOrd="0" destOrd="3" presId="urn:microsoft.com/office/officeart/2005/8/layout/matrix3"/>
    <dgm:cxn modelId="{5CFA9568-6540-4DD3-889B-DDAFADC75F3D}" type="presOf" srcId="{87BC104E-945C-4983-8FFA-A2C1C33829B5}" destId="{48854BAF-8908-49E4-B1F6-48AC46F15F14}" srcOrd="0" destOrd="3" presId="urn:microsoft.com/office/officeart/2005/8/layout/matrix3"/>
    <dgm:cxn modelId="{1F1A6A4C-70B7-4783-9BD3-45AD31CCCEC0}" type="presOf" srcId="{9645B172-87F7-4E8F-AE3C-AFF120172B0B}" destId="{2A6627C0-EC92-4B0F-A30E-8CFD60A49DD4}" srcOrd="0" destOrd="3" presId="urn:microsoft.com/office/officeart/2005/8/layout/matrix3"/>
    <dgm:cxn modelId="{FCE0334E-7810-4953-87F3-441FE1453831}" srcId="{38FB3775-0DA4-4268-B3AE-2C049F4CF07A}" destId="{0D03D531-E7F4-4005-997B-AF671EB66B00}" srcOrd="0" destOrd="0" parTransId="{3E0EA6B0-23E5-4587-B4A1-8F8FBE527633}" sibTransId="{82213C33-006B-4B62-BECA-61559FD9740F}"/>
    <dgm:cxn modelId="{048C9870-A682-422F-804A-6764818DE0C0}" srcId="{17595510-1188-4826-8F26-7252F4A2EE0C}" destId="{38FB3775-0DA4-4268-B3AE-2C049F4CF07A}" srcOrd="3" destOrd="0" parTransId="{B34CB927-DF51-4498-9018-E552381EB868}" sibTransId="{B4DA55C5-06F4-4ED5-896C-FA9E8D44EEA8}"/>
    <dgm:cxn modelId="{A988E852-7E20-4C9D-9D64-AF8DBF0C080B}" srcId="{38FB3775-0DA4-4268-B3AE-2C049F4CF07A}" destId="{AF06B31E-3CD3-4247-84EF-A0B5DFE3ECE5}" srcOrd="3" destOrd="0" parTransId="{56A0E020-28B7-47E2-BDF9-DE4D15BF7E07}" sibTransId="{DA0791E7-1F2A-479E-83E8-7A9BFF5C8181}"/>
    <dgm:cxn modelId="{724D8D77-BE78-4CCB-A5F2-EF2A4F175091}" type="presOf" srcId="{AF06B31E-3CD3-4247-84EF-A0B5DFE3ECE5}" destId="{66A93D42-7D1F-4C8F-939F-A4BDA9795848}" srcOrd="0" destOrd="4" presId="urn:microsoft.com/office/officeart/2005/8/layout/matrix3"/>
    <dgm:cxn modelId="{24BC9177-5B67-4404-8A5F-5287182E49C7}" srcId="{17595510-1188-4826-8F26-7252F4A2EE0C}" destId="{2BE87920-46BA-485C-9BE4-8EE5F983174C}" srcOrd="1" destOrd="0" parTransId="{56D24220-3536-4180-9097-B636A5BE6511}" sibTransId="{1D3F84E4-0635-4081-8F20-53D42814401B}"/>
    <dgm:cxn modelId="{B9AEF278-3EC9-45EC-8908-4B676B1845A3}" srcId="{CAAD0C40-5ADA-4FF6-874B-A35FD335A72C}" destId="{C8157DE6-6D50-484B-808C-F00D827A5E97}" srcOrd="0" destOrd="0" parTransId="{DE5E4B7D-35BA-4A1A-8977-108AB53249DB}" sibTransId="{9F38E030-87FE-4E0C-98DF-A9E065301FA2}"/>
    <dgm:cxn modelId="{861AF17E-2459-4569-A8F8-A56DF4C41023}" srcId="{C29A0E2B-062E-4A6F-9332-D634C238407D}" destId="{61B68EE1-7420-4606-AD95-6252FAA6284C}" srcOrd="2" destOrd="0" parTransId="{6D2C5407-44AA-44C8-B3D9-312C8D3B62BE}" sibTransId="{71F960C7-0F36-4663-8095-D99F360504C9}"/>
    <dgm:cxn modelId="{FBBB0D7F-3EFC-42F7-A20D-3C72922C53AB}" type="presOf" srcId="{51BE0B95-EAF1-402E-B952-48DCECA69A30}" destId="{66A93D42-7D1F-4C8F-939F-A4BDA9795848}" srcOrd="0" destOrd="3" presId="urn:microsoft.com/office/officeart/2005/8/layout/matrix3"/>
    <dgm:cxn modelId="{33623883-E775-481C-9F6F-D9AC405C6C7A}" srcId="{C29A0E2B-062E-4A6F-9332-D634C238407D}" destId="{A5C4D07F-856B-4E80-A3D5-D56AEFA80236}" srcOrd="4" destOrd="0" parTransId="{BB0483FB-0263-4E1A-80BA-FC859F0C6DB0}" sibTransId="{5ACEFD50-24BA-464E-A0C7-69A033C59A4C}"/>
    <dgm:cxn modelId="{30977F88-0202-460E-9233-6E3911D24A5A}" type="presOf" srcId="{A0B7CFE6-37B5-4C13-9682-5C76F0062BEA}" destId="{66A93D42-7D1F-4C8F-939F-A4BDA9795848}" srcOrd="0" destOrd="5" presId="urn:microsoft.com/office/officeart/2005/8/layout/matrix3"/>
    <dgm:cxn modelId="{FD6DCE89-3815-4452-A3E3-FD9AC269185B}" type="presOf" srcId="{5BF72164-66A6-416F-931A-249104BEE777}" destId="{66A93D42-7D1F-4C8F-939F-A4BDA9795848}" srcOrd="0" destOrd="6" presId="urn:microsoft.com/office/officeart/2005/8/layout/matrix3"/>
    <dgm:cxn modelId="{23E8498B-21F0-4257-9A5F-18043BB45C55}" srcId="{C29A0E2B-062E-4A6F-9332-D634C238407D}" destId="{4EDBBAAB-4059-4A3B-BA74-09374EBF28C1}" srcOrd="0" destOrd="0" parTransId="{A0C53E91-F281-446B-B91E-C35A1714DA22}" sibTransId="{9D218E3B-C052-409C-9BBD-58C94D803D98}"/>
    <dgm:cxn modelId="{3D64028E-80FE-4CCA-8FCE-DCE06C19B0DF}" type="presOf" srcId="{E17668D2-F4C0-4920-994C-708D1C60E578}" destId="{2A6627C0-EC92-4B0F-A30E-8CFD60A49DD4}" srcOrd="0" destOrd="4" presId="urn:microsoft.com/office/officeart/2005/8/layout/matrix3"/>
    <dgm:cxn modelId="{B4FC6897-0F22-44C5-B779-6373DDE3992B}" srcId="{2BE87920-46BA-485C-9BE4-8EE5F983174C}" destId="{B8416D8B-3E70-4A49-BC0F-BAC9E919925B}" srcOrd="1" destOrd="0" parTransId="{7E8689E4-F824-47E1-8B14-B2C33508217B}" sibTransId="{9C532DDD-B5DE-42BD-AA9A-86911B53A7D9}"/>
    <dgm:cxn modelId="{D1AF0A9A-40A1-43D4-86FB-F01BD6DBB6DD}" srcId="{38FB3775-0DA4-4268-B3AE-2C049F4CF07A}" destId="{51BE0B95-EAF1-402E-B952-48DCECA69A30}" srcOrd="2" destOrd="0" parTransId="{6CBC2214-1B36-4FAE-AF65-5515019EA81E}" sibTransId="{A33CE45B-2E36-4993-B9EA-EF40056BD819}"/>
    <dgm:cxn modelId="{1428049B-3CEE-4DAD-82CE-5E584E516757}" srcId="{CAAD0C40-5ADA-4FF6-874B-A35FD335A72C}" destId="{B64438E8-7F37-4C5F-8C2C-7E3043993E90}" srcOrd="4" destOrd="0" parTransId="{D00986D8-01B0-44EA-A750-F1F242D4733C}" sibTransId="{8AE538BB-64F1-498C-AA03-D14014BD6E47}"/>
    <dgm:cxn modelId="{C49DA4A1-476D-4E48-8F51-08063766A598}" type="presOf" srcId="{CAAD0C40-5ADA-4FF6-874B-A35FD335A72C}" destId="{2A6627C0-EC92-4B0F-A30E-8CFD60A49DD4}" srcOrd="0" destOrd="0" presId="urn:microsoft.com/office/officeart/2005/8/layout/matrix3"/>
    <dgm:cxn modelId="{CF3407A5-69C4-4F5E-AE77-BE2189177B8B}" type="presOf" srcId="{286FBCC8-E974-4CF4-A9F1-D9FB0BDD8022}" destId="{53F0512D-CA4A-4875-BEA1-0849988D6889}" srcOrd="0" destOrd="6" presId="urn:microsoft.com/office/officeart/2005/8/layout/matrix3"/>
    <dgm:cxn modelId="{5D35AAA5-6080-4A24-A089-C6846A4AC535}" type="presOf" srcId="{38FB3775-0DA4-4268-B3AE-2C049F4CF07A}" destId="{66A93D42-7D1F-4C8F-939F-A4BDA9795848}" srcOrd="0" destOrd="0" presId="urn:microsoft.com/office/officeart/2005/8/layout/matrix3"/>
    <dgm:cxn modelId="{7616ACA7-B57D-46DB-AF7A-8971FC571C7F}" srcId="{38FB3775-0DA4-4268-B3AE-2C049F4CF07A}" destId="{5BF72164-66A6-416F-931A-249104BEE777}" srcOrd="5" destOrd="0" parTransId="{76D54BFD-3201-46A2-8FD0-8D06DB5BEF2B}" sibTransId="{0F68F31F-7B9A-4207-8C98-02AB2E403BC8}"/>
    <dgm:cxn modelId="{9EDA06AB-EAF7-4B67-96A6-D580E7D74C53}" type="presOf" srcId="{A5C4D07F-856B-4E80-A3D5-D56AEFA80236}" destId="{53F0512D-CA4A-4875-BEA1-0849988D6889}" srcOrd="0" destOrd="5" presId="urn:microsoft.com/office/officeart/2005/8/layout/matrix3"/>
    <dgm:cxn modelId="{DCDAF5AB-DBAD-4257-9DBF-DE080998CD7C}" type="presOf" srcId="{16559024-9DA3-4A31-8731-1C727F6B54BD}" destId="{2A6627C0-EC92-4B0F-A30E-8CFD60A49DD4}" srcOrd="0" destOrd="2" presId="urn:microsoft.com/office/officeart/2005/8/layout/matrix3"/>
    <dgm:cxn modelId="{AC5E84AC-6FE2-409C-8EDD-197F53A47DA7}" type="presOf" srcId="{168AAF64-5D34-492A-8408-A4B5D96E9439}" destId="{66A93D42-7D1F-4C8F-939F-A4BDA9795848}" srcOrd="0" destOrd="2" presId="urn:microsoft.com/office/officeart/2005/8/layout/matrix3"/>
    <dgm:cxn modelId="{B5C11DBD-6486-46EE-B743-CD7B0536F88A}" srcId="{38FB3775-0DA4-4268-B3AE-2C049F4CF07A}" destId="{168AAF64-5D34-492A-8408-A4B5D96E9439}" srcOrd="1" destOrd="0" parTransId="{2579A3BD-D519-4F5D-86C7-45DBA3B2FDC6}" sibTransId="{715DE65C-C206-4BFE-862E-68D831B022FF}"/>
    <dgm:cxn modelId="{ED8A65BD-EDFF-49CC-99EF-788819AE6D2A}" srcId="{17595510-1188-4826-8F26-7252F4A2EE0C}" destId="{C29A0E2B-062E-4A6F-9332-D634C238407D}" srcOrd="0" destOrd="0" parTransId="{FDAA3EF2-785E-4EAF-AD5C-69815A00E782}" sibTransId="{F3AF5051-6585-49B9-A622-8023D4B0F629}"/>
    <dgm:cxn modelId="{AD1E0EC6-35D7-4F7D-8FD9-83B160545625}" type="presOf" srcId="{C29A0E2B-062E-4A6F-9332-D634C238407D}" destId="{53F0512D-CA4A-4875-BEA1-0849988D6889}" srcOrd="0" destOrd="0" presId="urn:microsoft.com/office/officeart/2005/8/layout/matrix3"/>
    <dgm:cxn modelId="{5BB3FFDB-C904-4F81-B94C-5C8BDDF55BA7}" srcId="{CAAD0C40-5ADA-4FF6-874B-A35FD335A72C}" destId="{16559024-9DA3-4A31-8731-1C727F6B54BD}" srcOrd="1" destOrd="0" parTransId="{9E963D99-2E3E-48E7-9100-775841BAEBCD}" sibTransId="{26131232-395A-4BAA-B58A-D58D79701169}"/>
    <dgm:cxn modelId="{37F24FE4-0D89-4C1F-BB6F-046B426E022D}" type="presOf" srcId="{16C01058-611B-49C0-9190-28C50A479BFB}" destId="{53F0512D-CA4A-4875-BEA1-0849988D6889}" srcOrd="0" destOrd="4" presId="urn:microsoft.com/office/officeart/2005/8/layout/matrix3"/>
    <dgm:cxn modelId="{D1BFB3E4-A4D0-4D5A-8B17-820E6B13FD61}" srcId="{CAAD0C40-5ADA-4FF6-874B-A35FD335A72C}" destId="{E17668D2-F4C0-4920-994C-708D1C60E578}" srcOrd="3" destOrd="0" parTransId="{493170E4-ADCC-43C0-BF4C-93FE2C15E989}" sibTransId="{403CE587-97C0-496D-8857-EE2A8F68B482}"/>
    <dgm:cxn modelId="{8508B7EB-4C5D-411A-B8E1-8A14B84613D2}" type="presOf" srcId="{E772A0AA-31AB-402B-AF13-C1CF52BC9525}" destId="{48854BAF-8908-49E4-B1F6-48AC46F15F14}" srcOrd="0" destOrd="1" presId="urn:microsoft.com/office/officeart/2005/8/layout/matrix3"/>
    <dgm:cxn modelId="{88504BEC-2CF4-4C14-A6AD-27509FEB0FAA}" type="presOf" srcId="{B8416D8B-3E70-4A49-BC0F-BAC9E919925B}" destId="{48854BAF-8908-49E4-B1F6-48AC46F15F14}" srcOrd="0" destOrd="2" presId="urn:microsoft.com/office/officeart/2005/8/layout/matrix3"/>
    <dgm:cxn modelId="{0C2205F0-C30D-422F-BB65-18342BA30DA0}" srcId="{C29A0E2B-062E-4A6F-9332-D634C238407D}" destId="{16C01058-611B-49C0-9190-28C50A479BFB}" srcOrd="3" destOrd="0" parTransId="{64114668-F314-4911-B592-80A57519E1E3}" sibTransId="{6A478675-96B9-433C-9190-62CA03E8E0F4}"/>
    <dgm:cxn modelId="{8002ABBF-E797-4EC6-B37F-7B7E72E62EAD}" type="presParOf" srcId="{77DE28FD-3B38-4007-A2B9-CCF9A48D3B1E}" destId="{97164DF0-4869-4338-8E75-D8A9992A1426}" srcOrd="0" destOrd="0" presId="urn:microsoft.com/office/officeart/2005/8/layout/matrix3"/>
    <dgm:cxn modelId="{CF90D621-5113-4752-89A6-B60F49EF05B9}" type="presParOf" srcId="{77DE28FD-3B38-4007-A2B9-CCF9A48D3B1E}" destId="{53F0512D-CA4A-4875-BEA1-0849988D6889}" srcOrd="1" destOrd="0" presId="urn:microsoft.com/office/officeart/2005/8/layout/matrix3"/>
    <dgm:cxn modelId="{78D7E5CB-A35F-488B-B3F0-B3ECFB61F6E8}" type="presParOf" srcId="{77DE28FD-3B38-4007-A2B9-CCF9A48D3B1E}" destId="{48854BAF-8908-49E4-B1F6-48AC46F15F14}" srcOrd="2" destOrd="0" presId="urn:microsoft.com/office/officeart/2005/8/layout/matrix3"/>
    <dgm:cxn modelId="{59665979-7A2A-4676-A50C-72BB872F7E10}" type="presParOf" srcId="{77DE28FD-3B38-4007-A2B9-CCF9A48D3B1E}" destId="{2A6627C0-EC92-4B0F-A30E-8CFD60A49DD4}" srcOrd="3" destOrd="0" presId="urn:microsoft.com/office/officeart/2005/8/layout/matrix3"/>
    <dgm:cxn modelId="{24335CDF-2111-4B1B-8660-F91F764CACCA}" type="presParOf" srcId="{77DE28FD-3B38-4007-A2B9-CCF9A48D3B1E}" destId="{66A93D42-7D1F-4C8F-939F-A4BDA979584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B30440-02F1-4713-8A39-86C26D9315E9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3F92241-6819-4A7E-A17A-9BFAF0A8AA65}">
      <dgm:prSet custT="1"/>
      <dgm:spPr/>
      <dgm:t>
        <a:bodyPr/>
        <a:lstStyle/>
        <a:p>
          <a:r>
            <a:rPr lang="en-US" sz="2000" b="1" dirty="0">
              <a:latin typeface="Book Antiqua" panose="02040602050305030304" pitchFamily="18" charset="0"/>
            </a:rPr>
            <a:t>PREVENTION</a:t>
          </a:r>
          <a:endParaRPr lang="en-GB" sz="2000" b="1" dirty="0">
            <a:latin typeface="Book Antiqua" panose="02040602050305030304" pitchFamily="18" charset="0"/>
          </a:endParaRPr>
        </a:p>
      </dgm:t>
    </dgm:pt>
    <dgm:pt modelId="{6F46AC4A-A679-4C0E-A1AE-E809CFEE08B0}" type="parTrans" cxnId="{0D2C337D-5A62-4C17-915F-8C44CBF32E62}">
      <dgm:prSet/>
      <dgm:spPr/>
      <dgm:t>
        <a:bodyPr/>
        <a:lstStyle/>
        <a:p>
          <a:endParaRPr lang="en-GB"/>
        </a:p>
      </dgm:t>
    </dgm:pt>
    <dgm:pt modelId="{0CC48EA2-F7AF-4BF2-92C0-4FEB9B4B654B}" type="sibTrans" cxnId="{0D2C337D-5A62-4C17-915F-8C44CBF32E62}">
      <dgm:prSet/>
      <dgm:spPr/>
      <dgm:t>
        <a:bodyPr/>
        <a:lstStyle/>
        <a:p>
          <a:endParaRPr lang="en-GB"/>
        </a:p>
      </dgm:t>
    </dgm:pt>
    <dgm:pt modelId="{4C140877-3352-4B20-9182-901DDEDC55FD}">
      <dgm:prSet custT="1"/>
      <dgm:spPr>
        <a:solidFill>
          <a:schemeClr val="accent6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1600" b="1" dirty="0">
              <a:latin typeface="Book Antiqua" panose="02040602050305030304" pitchFamily="18" charset="0"/>
            </a:rPr>
            <a:t>TESTING</a:t>
          </a:r>
          <a:endParaRPr lang="en-GB" sz="1600" b="1" dirty="0">
            <a:latin typeface="Book Antiqua" panose="02040602050305030304" pitchFamily="18" charset="0"/>
          </a:endParaRPr>
        </a:p>
      </dgm:t>
    </dgm:pt>
    <dgm:pt modelId="{09522455-956B-40BF-A15F-C88BE3A26B91}" type="parTrans" cxnId="{6F4A08FC-76DF-4CFD-926C-0BE1ECB9142F}">
      <dgm:prSet/>
      <dgm:spPr/>
      <dgm:t>
        <a:bodyPr/>
        <a:lstStyle/>
        <a:p>
          <a:endParaRPr lang="en-GB"/>
        </a:p>
      </dgm:t>
    </dgm:pt>
    <dgm:pt modelId="{43856621-CAEE-4288-A1CC-45F2A6961B99}" type="sibTrans" cxnId="{6F4A08FC-76DF-4CFD-926C-0BE1ECB9142F}">
      <dgm:prSet/>
      <dgm:spPr/>
      <dgm:t>
        <a:bodyPr/>
        <a:lstStyle/>
        <a:p>
          <a:endParaRPr lang="en-GB"/>
        </a:p>
      </dgm:t>
    </dgm:pt>
    <dgm:pt modelId="{94CBC823-B1C5-4366-AE90-8C56116EC211}">
      <dgm:prSet custT="1"/>
      <dgm:spPr>
        <a:solidFill>
          <a:schemeClr val="accent6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 sz="1600" b="1" dirty="0">
              <a:latin typeface="Book Antiqua" panose="02040602050305030304" pitchFamily="18" charset="0"/>
            </a:rPr>
            <a:t>TREATMENT</a:t>
          </a:r>
          <a:endParaRPr lang="en-GB" sz="1600" b="1" dirty="0">
            <a:latin typeface="Book Antiqua" panose="02040602050305030304" pitchFamily="18" charset="0"/>
          </a:endParaRPr>
        </a:p>
      </dgm:t>
    </dgm:pt>
    <dgm:pt modelId="{3864EFA2-9223-447C-86EA-91EF18C60B37}" type="parTrans" cxnId="{E8FC04F9-4187-4502-8E95-9A42F73436E9}">
      <dgm:prSet/>
      <dgm:spPr/>
      <dgm:t>
        <a:bodyPr/>
        <a:lstStyle/>
        <a:p>
          <a:endParaRPr lang="en-GB"/>
        </a:p>
      </dgm:t>
    </dgm:pt>
    <dgm:pt modelId="{755E7928-C16A-425A-97D8-11EFD5495338}" type="sibTrans" cxnId="{E8FC04F9-4187-4502-8E95-9A42F73436E9}">
      <dgm:prSet/>
      <dgm:spPr/>
      <dgm:t>
        <a:bodyPr/>
        <a:lstStyle/>
        <a:p>
          <a:endParaRPr lang="en-GB"/>
        </a:p>
      </dgm:t>
    </dgm:pt>
    <dgm:pt modelId="{8A026C94-6526-4B37-8D2C-EB0652B7F63A}">
      <dgm:prSet custT="1"/>
      <dgm:spPr/>
      <dgm:t>
        <a:bodyPr/>
        <a:lstStyle/>
        <a:p>
          <a:r>
            <a:rPr lang="en-US" sz="2000" b="1" dirty="0">
              <a:latin typeface="Book Antiqua" panose="02040602050305030304" pitchFamily="18" charset="0"/>
            </a:rPr>
            <a:t>INTEGRATION</a:t>
          </a:r>
          <a:endParaRPr lang="en-GB" sz="2000" b="1" dirty="0">
            <a:latin typeface="Book Antiqua" panose="02040602050305030304" pitchFamily="18" charset="0"/>
          </a:endParaRPr>
        </a:p>
      </dgm:t>
    </dgm:pt>
    <dgm:pt modelId="{80CAC3F7-2A57-402F-B09E-BF23E9AB8817}" type="parTrans" cxnId="{AFC54E7B-6C99-48E0-92C9-F41F137DA599}">
      <dgm:prSet/>
      <dgm:spPr/>
      <dgm:t>
        <a:bodyPr/>
        <a:lstStyle/>
        <a:p>
          <a:endParaRPr lang="en-GB"/>
        </a:p>
      </dgm:t>
    </dgm:pt>
    <dgm:pt modelId="{9E20845D-4DB7-4584-8B83-D70B13E2473D}" type="sibTrans" cxnId="{AFC54E7B-6C99-48E0-92C9-F41F137DA599}">
      <dgm:prSet/>
      <dgm:spPr/>
      <dgm:t>
        <a:bodyPr/>
        <a:lstStyle/>
        <a:p>
          <a:endParaRPr lang="en-GB"/>
        </a:p>
      </dgm:t>
    </dgm:pt>
    <dgm:pt modelId="{A1DA76F3-72F5-4D88-8F4A-2BA64DDFB91F}">
      <dgm:prSet custT="1"/>
      <dgm:spPr>
        <a:noFill/>
        <a:ln>
          <a:noFill/>
        </a:ln>
      </dgm:spPr>
      <dgm:t>
        <a:bodyPr/>
        <a:lstStyle/>
        <a:p>
          <a:r>
            <a:rPr lang="en-US" sz="3200" b="1" dirty="0">
              <a:solidFill>
                <a:schemeClr val="tx1"/>
              </a:solidFill>
              <a:latin typeface="Book Antiqua" panose="02040602050305030304" pitchFamily="18" charset="0"/>
            </a:rPr>
            <a:t>DSD MODELS</a:t>
          </a:r>
          <a:endParaRPr lang="en-GB" sz="3200" b="1" dirty="0">
            <a:solidFill>
              <a:schemeClr val="tx1"/>
            </a:solidFill>
            <a:latin typeface="Book Antiqua" panose="02040602050305030304" pitchFamily="18" charset="0"/>
          </a:endParaRPr>
        </a:p>
      </dgm:t>
    </dgm:pt>
    <dgm:pt modelId="{6F0F4B2B-DA04-4A40-A4EC-22D4C5471F1A}" type="sibTrans" cxnId="{32C3F58D-EF13-43C2-BD1C-89CB47719C8F}">
      <dgm:prSet/>
      <dgm:spPr/>
      <dgm:t>
        <a:bodyPr/>
        <a:lstStyle/>
        <a:p>
          <a:endParaRPr lang="en-GB"/>
        </a:p>
      </dgm:t>
    </dgm:pt>
    <dgm:pt modelId="{A29322BD-3716-4F6C-A262-43E2F205697E}" type="parTrans" cxnId="{32C3F58D-EF13-43C2-BD1C-89CB47719C8F}">
      <dgm:prSet/>
      <dgm:spPr/>
      <dgm:t>
        <a:bodyPr/>
        <a:lstStyle/>
        <a:p>
          <a:endParaRPr lang="en-GB"/>
        </a:p>
      </dgm:t>
    </dgm:pt>
    <dgm:pt modelId="{EE539E5C-947C-4C76-AAA5-1341E9D1B8E9}" type="pres">
      <dgm:prSet presAssocID="{39B30440-02F1-4713-8A39-86C26D9315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EF1A0C-C3F5-462A-B9F5-ED68C807EBE1}" type="pres">
      <dgm:prSet presAssocID="{A1DA76F3-72F5-4D88-8F4A-2BA64DDFB91F}" presName="hierRoot1" presStyleCnt="0">
        <dgm:presLayoutVars>
          <dgm:hierBranch val="init"/>
        </dgm:presLayoutVars>
      </dgm:prSet>
      <dgm:spPr/>
    </dgm:pt>
    <dgm:pt modelId="{904F7943-6FFD-4616-A24B-D6993C8916AB}" type="pres">
      <dgm:prSet presAssocID="{A1DA76F3-72F5-4D88-8F4A-2BA64DDFB91F}" presName="rootComposite1" presStyleCnt="0"/>
      <dgm:spPr/>
    </dgm:pt>
    <dgm:pt modelId="{E0D6995A-1B5E-48A2-AB3A-084B7B662D19}" type="pres">
      <dgm:prSet presAssocID="{A1DA76F3-72F5-4D88-8F4A-2BA64DDFB91F}" presName="rootText1" presStyleLbl="node0" presStyleIdx="0" presStyleCnt="1" custScaleX="344735">
        <dgm:presLayoutVars>
          <dgm:chPref val="3"/>
        </dgm:presLayoutVars>
      </dgm:prSet>
      <dgm:spPr/>
    </dgm:pt>
    <dgm:pt modelId="{CE96DF5A-2A91-48A0-9A15-97CD81298841}" type="pres">
      <dgm:prSet presAssocID="{A1DA76F3-72F5-4D88-8F4A-2BA64DDFB91F}" presName="rootConnector1" presStyleLbl="node1" presStyleIdx="0" presStyleCnt="0"/>
      <dgm:spPr/>
    </dgm:pt>
    <dgm:pt modelId="{2801C7E3-68E1-4CE8-B691-A1A215785C65}" type="pres">
      <dgm:prSet presAssocID="{A1DA76F3-72F5-4D88-8F4A-2BA64DDFB91F}" presName="hierChild2" presStyleCnt="0"/>
      <dgm:spPr/>
    </dgm:pt>
    <dgm:pt modelId="{509F19AC-73C7-4C26-A30E-23C2A7C83CAD}" type="pres">
      <dgm:prSet presAssocID="{6F46AC4A-A679-4C0E-A1AE-E809CFEE08B0}" presName="Name37" presStyleLbl="parChTrans1D2" presStyleIdx="0" presStyleCnt="4"/>
      <dgm:spPr/>
    </dgm:pt>
    <dgm:pt modelId="{EA7D9462-EF6F-48FC-A74D-377B99766919}" type="pres">
      <dgm:prSet presAssocID="{43F92241-6819-4A7E-A17A-9BFAF0A8AA65}" presName="hierRoot2" presStyleCnt="0">
        <dgm:presLayoutVars>
          <dgm:hierBranch val="init"/>
        </dgm:presLayoutVars>
      </dgm:prSet>
      <dgm:spPr/>
    </dgm:pt>
    <dgm:pt modelId="{4FFC2AF3-8865-472B-8EB2-E8FF99764BA3}" type="pres">
      <dgm:prSet presAssocID="{43F92241-6819-4A7E-A17A-9BFAF0A8AA65}" presName="rootComposite" presStyleCnt="0"/>
      <dgm:spPr/>
    </dgm:pt>
    <dgm:pt modelId="{DDC82F79-2537-41C4-8622-E9E4335C476B}" type="pres">
      <dgm:prSet presAssocID="{43F92241-6819-4A7E-A17A-9BFAF0A8AA65}" presName="rootText" presStyleLbl="node2" presStyleIdx="0" presStyleCnt="4" custScaleX="206168">
        <dgm:presLayoutVars>
          <dgm:chPref val="3"/>
        </dgm:presLayoutVars>
      </dgm:prSet>
      <dgm:spPr/>
    </dgm:pt>
    <dgm:pt modelId="{14387798-9F06-44D3-A95B-AD1B426E96BF}" type="pres">
      <dgm:prSet presAssocID="{43F92241-6819-4A7E-A17A-9BFAF0A8AA65}" presName="rootConnector" presStyleLbl="node2" presStyleIdx="0" presStyleCnt="4"/>
      <dgm:spPr/>
    </dgm:pt>
    <dgm:pt modelId="{89836163-AB2F-4CEB-8A35-1F2531AE65F4}" type="pres">
      <dgm:prSet presAssocID="{43F92241-6819-4A7E-A17A-9BFAF0A8AA65}" presName="hierChild4" presStyleCnt="0"/>
      <dgm:spPr/>
    </dgm:pt>
    <dgm:pt modelId="{3C349BBA-9DFC-47A1-8C77-97D32A087BFE}" type="pres">
      <dgm:prSet presAssocID="{43F92241-6819-4A7E-A17A-9BFAF0A8AA65}" presName="hierChild5" presStyleCnt="0"/>
      <dgm:spPr/>
    </dgm:pt>
    <dgm:pt modelId="{040D12B6-0C2E-4F2F-BF45-2F8FD739CEE5}" type="pres">
      <dgm:prSet presAssocID="{09522455-956B-40BF-A15F-C88BE3A26B91}" presName="Name37" presStyleLbl="parChTrans1D2" presStyleIdx="1" presStyleCnt="4"/>
      <dgm:spPr/>
    </dgm:pt>
    <dgm:pt modelId="{AC1E9A5C-4479-4927-A760-87C656922842}" type="pres">
      <dgm:prSet presAssocID="{4C140877-3352-4B20-9182-901DDEDC55FD}" presName="hierRoot2" presStyleCnt="0">
        <dgm:presLayoutVars>
          <dgm:hierBranch val="init"/>
        </dgm:presLayoutVars>
      </dgm:prSet>
      <dgm:spPr/>
    </dgm:pt>
    <dgm:pt modelId="{FE2FB8CA-5C1C-4EE0-9E03-BFA131F6CF77}" type="pres">
      <dgm:prSet presAssocID="{4C140877-3352-4B20-9182-901DDEDC55FD}" presName="rootComposite" presStyleCnt="0"/>
      <dgm:spPr/>
    </dgm:pt>
    <dgm:pt modelId="{A9EA9787-4EF7-41A8-8E24-B7B120EE8CF1}" type="pres">
      <dgm:prSet presAssocID="{4C140877-3352-4B20-9182-901DDEDC55FD}" presName="rootText" presStyleLbl="node2" presStyleIdx="1" presStyleCnt="4" custScaleX="134954">
        <dgm:presLayoutVars>
          <dgm:chPref val="3"/>
        </dgm:presLayoutVars>
      </dgm:prSet>
      <dgm:spPr/>
    </dgm:pt>
    <dgm:pt modelId="{AB16C575-0229-4B82-A449-7DB1A9121967}" type="pres">
      <dgm:prSet presAssocID="{4C140877-3352-4B20-9182-901DDEDC55FD}" presName="rootConnector" presStyleLbl="node2" presStyleIdx="1" presStyleCnt="4"/>
      <dgm:spPr/>
    </dgm:pt>
    <dgm:pt modelId="{E95652C9-0909-4FB7-B7B9-88C6CA0B9887}" type="pres">
      <dgm:prSet presAssocID="{4C140877-3352-4B20-9182-901DDEDC55FD}" presName="hierChild4" presStyleCnt="0"/>
      <dgm:spPr/>
    </dgm:pt>
    <dgm:pt modelId="{AE934877-619F-44A1-BD98-03EEDA280689}" type="pres">
      <dgm:prSet presAssocID="{4C140877-3352-4B20-9182-901DDEDC55FD}" presName="hierChild5" presStyleCnt="0"/>
      <dgm:spPr/>
    </dgm:pt>
    <dgm:pt modelId="{C30E9C4C-E904-467D-9EC7-75ECC4E8699C}" type="pres">
      <dgm:prSet presAssocID="{3864EFA2-9223-447C-86EA-91EF18C60B37}" presName="Name37" presStyleLbl="parChTrans1D2" presStyleIdx="2" presStyleCnt="4"/>
      <dgm:spPr/>
    </dgm:pt>
    <dgm:pt modelId="{2BC9C512-B460-48D7-88BC-5F8685CB2507}" type="pres">
      <dgm:prSet presAssocID="{94CBC823-B1C5-4366-AE90-8C56116EC211}" presName="hierRoot2" presStyleCnt="0">
        <dgm:presLayoutVars>
          <dgm:hierBranch val="init"/>
        </dgm:presLayoutVars>
      </dgm:prSet>
      <dgm:spPr/>
    </dgm:pt>
    <dgm:pt modelId="{033B8576-75B7-413A-B698-9B43107BA7DC}" type="pres">
      <dgm:prSet presAssocID="{94CBC823-B1C5-4366-AE90-8C56116EC211}" presName="rootComposite" presStyleCnt="0"/>
      <dgm:spPr/>
    </dgm:pt>
    <dgm:pt modelId="{613F7878-7B7E-4B5E-BF8A-196AC100F0F9}" type="pres">
      <dgm:prSet presAssocID="{94CBC823-B1C5-4366-AE90-8C56116EC211}" presName="rootText" presStyleLbl="node2" presStyleIdx="2" presStyleCnt="4" custScaleX="168127">
        <dgm:presLayoutVars>
          <dgm:chPref val="3"/>
        </dgm:presLayoutVars>
      </dgm:prSet>
      <dgm:spPr/>
    </dgm:pt>
    <dgm:pt modelId="{F58FCF61-0B38-49A1-94FE-7568E74D8147}" type="pres">
      <dgm:prSet presAssocID="{94CBC823-B1C5-4366-AE90-8C56116EC211}" presName="rootConnector" presStyleLbl="node2" presStyleIdx="2" presStyleCnt="4"/>
      <dgm:spPr/>
    </dgm:pt>
    <dgm:pt modelId="{D56D8E8B-797E-4083-B417-451D63AAAA09}" type="pres">
      <dgm:prSet presAssocID="{94CBC823-B1C5-4366-AE90-8C56116EC211}" presName="hierChild4" presStyleCnt="0"/>
      <dgm:spPr/>
    </dgm:pt>
    <dgm:pt modelId="{0F5DB88F-E1D4-47C9-A7E8-462C5B5066D5}" type="pres">
      <dgm:prSet presAssocID="{94CBC823-B1C5-4366-AE90-8C56116EC211}" presName="hierChild5" presStyleCnt="0"/>
      <dgm:spPr/>
    </dgm:pt>
    <dgm:pt modelId="{1ACC5687-1946-430F-BEE1-3E67535C6CE2}" type="pres">
      <dgm:prSet presAssocID="{80CAC3F7-2A57-402F-B09E-BF23E9AB8817}" presName="Name37" presStyleLbl="parChTrans1D2" presStyleIdx="3" presStyleCnt="4"/>
      <dgm:spPr/>
    </dgm:pt>
    <dgm:pt modelId="{3EC6ABA0-1D80-4FC6-9F71-185C186FC05F}" type="pres">
      <dgm:prSet presAssocID="{8A026C94-6526-4B37-8D2C-EB0652B7F63A}" presName="hierRoot2" presStyleCnt="0">
        <dgm:presLayoutVars>
          <dgm:hierBranch val="init"/>
        </dgm:presLayoutVars>
      </dgm:prSet>
      <dgm:spPr/>
    </dgm:pt>
    <dgm:pt modelId="{D37EFA7B-C267-44EE-BED6-5B683717E9AA}" type="pres">
      <dgm:prSet presAssocID="{8A026C94-6526-4B37-8D2C-EB0652B7F63A}" presName="rootComposite" presStyleCnt="0"/>
      <dgm:spPr/>
    </dgm:pt>
    <dgm:pt modelId="{4345F09C-DE90-4C56-9D26-7933998CD15B}" type="pres">
      <dgm:prSet presAssocID="{8A026C94-6526-4B37-8D2C-EB0652B7F63A}" presName="rootText" presStyleLbl="node2" presStyleIdx="3" presStyleCnt="4" custScaleX="228100" custLinFactNeighborX="1655" custLinFactNeighborY="8344">
        <dgm:presLayoutVars>
          <dgm:chPref val="3"/>
        </dgm:presLayoutVars>
      </dgm:prSet>
      <dgm:spPr/>
    </dgm:pt>
    <dgm:pt modelId="{9D1CF0DF-CFC9-4438-91D5-87357AD05F4F}" type="pres">
      <dgm:prSet presAssocID="{8A026C94-6526-4B37-8D2C-EB0652B7F63A}" presName="rootConnector" presStyleLbl="node2" presStyleIdx="3" presStyleCnt="4"/>
      <dgm:spPr/>
    </dgm:pt>
    <dgm:pt modelId="{863291F7-359A-4569-9553-EAD66A33D37C}" type="pres">
      <dgm:prSet presAssocID="{8A026C94-6526-4B37-8D2C-EB0652B7F63A}" presName="hierChild4" presStyleCnt="0"/>
      <dgm:spPr/>
    </dgm:pt>
    <dgm:pt modelId="{EA62865A-B084-4612-8F94-6D97AFDFE98B}" type="pres">
      <dgm:prSet presAssocID="{8A026C94-6526-4B37-8D2C-EB0652B7F63A}" presName="hierChild5" presStyleCnt="0"/>
      <dgm:spPr/>
    </dgm:pt>
    <dgm:pt modelId="{296BD3E2-D3B6-451E-9AD1-055A248EB14C}" type="pres">
      <dgm:prSet presAssocID="{A1DA76F3-72F5-4D88-8F4A-2BA64DDFB91F}" presName="hierChild3" presStyleCnt="0"/>
      <dgm:spPr/>
    </dgm:pt>
  </dgm:ptLst>
  <dgm:cxnLst>
    <dgm:cxn modelId="{73527B05-9788-4018-8A4F-30865A613DBD}" type="presOf" srcId="{8A026C94-6526-4B37-8D2C-EB0652B7F63A}" destId="{9D1CF0DF-CFC9-4438-91D5-87357AD05F4F}" srcOrd="1" destOrd="0" presId="urn:microsoft.com/office/officeart/2005/8/layout/orgChart1"/>
    <dgm:cxn modelId="{89F47A13-BB40-4685-89AD-2EFEE006ADC5}" type="presOf" srcId="{94CBC823-B1C5-4366-AE90-8C56116EC211}" destId="{F58FCF61-0B38-49A1-94FE-7568E74D8147}" srcOrd="1" destOrd="0" presId="urn:microsoft.com/office/officeart/2005/8/layout/orgChart1"/>
    <dgm:cxn modelId="{CA97FF18-5C68-4B89-915B-02C39A29A6D6}" type="presOf" srcId="{43F92241-6819-4A7E-A17A-9BFAF0A8AA65}" destId="{DDC82F79-2537-41C4-8622-E9E4335C476B}" srcOrd="0" destOrd="0" presId="urn:microsoft.com/office/officeart/2005/8/layout/orgChart1"/>
    <dgm:cxn modelId="{C8BE7E3E-70E8-4F84-A881-BF53553ABCE4}" type="presOf" srcId="{3864EFA2-9223-447C-86EA-91EF18C60B37}" destId="{C30E9C4C-E904-467D-9EC7-75ECC4E8699C}" srcOrd="0" destOrd="0" presId="urn:microsoft.com/office/officeart/2005/8/layout/orgChart1"/>
    <dgm:cxn modelId="{362D3E44-0648-4736-9189-D9F9C27ABBD0}" type="presOf" srcId="{80CAC3F7-2A57-402F-B09E-BF23E9AB8817}" destId="{1ACC5687-1946-430F-BEE1-3E67535C6CE2}" srcOrd="0" destOrd="0" presId="urn:microsoft.com/office/officeart/2005/8/layout/orgChart1"/>
    <dgm:cxn modelId="{53F7104D-875D-4A63-8B6D-95703E35AD71}" type="presOf" srcId="{94CBC823-B1C5-4366-AE90-8C56116EC211}" destId="{613F7878-7B7E-4B5E-BF8A-196AC100F0F9}" srcOrd="0" destOrd="0" presId="urn:microsoft.com/office/officeart/2005/8/layout/orgChart1"/>
    <dgm:cxn modelId="{60C93D6E-8BE6-4772-B9F7-96214855D30E}" type="presOf" srcId="{4C140877-3352-4B20-9182-901DDEDC55FD}" destId="{A9EA9787-4EF7-41A8-8E24-B7B120EE8CF1}" srcOrd="0" destOrd="0" presId="urn:microsoft.com/office/officeart/2005/8/layout/orgChart1"/>
    <dgm:cxn modelId="{AFC54E7B-6C99-48E0-92C9-F41F137DA599}" srcId="{A1DA76F3-72F5-4D88-8F4A-2BA64DDFB91F}" destId="{8A026C94-6526-4B37-8D2C-EB0652B7F63A}" srcOrd="3" destOrd="0" parTransId="{80CAC3F7-2A57-402F-B09E-BF23E9AB8817}" sibTransId="{9E20845D-4DB7-4584-8B83-D70B13E2473D}"/>
    <dgm:cxn modelId="{0D2C337D-5A62-4C17-915F-8C44CBF32E62}" srcId="{A1DA76F3-72F5-4D88-8F4A-2BA64DDFB91F}" destId="{43F92241-6819-4A7E-A17A-9BFAF0A8AA65}" srcOrd="0" destOrd="0" parTransId="{6F46AC4A-A679-4C0E-A1AE-E809CFEE08B0}" sibTransId="{0CC48EA2-F7AF-4BF2-92C0-4FEB9B4B654B}"/>
    <dgm:cxn modelId="{32C3F58D-EF13-43C2-BD1C-89CB47719C8F}" srcId="{39B30440-02F1-4713-8A39-86C26D9315E9}" destId="{A1DA76F3-72F5-4D88-8F4A-2BA64DDFB91F}" srcOrd="0" destOrd="0" parTransId="{A29322BD-3716-4F6C-A262-43E2F205697E}" sibTransId="{6F0F4B2B-DA04-4A40-A4EC-22D4C5471F1A}"/>
    <dgm:cxn modelId="{51C44294-555B-4566-B9B2-5B6B18BF9076}" type="presOf" srcId="{8A026C94-6526-4B37-8D2C-EB0652B7F63A}" destId="{4345F09C-DE90-4C56-9D26-7933998CD15B}" srcOrd="0" destOrd="0" presId="urn:microsoft.com/office/officeart/2005/8/layout/orgChart1"/>
    <dgm:cxn modelId="{551FC19F-9E9C-4821-BD76-7521292BE7DD}" type="presOf" srcId="{43F92241-6819-4A7E-A17A-9BFAF0A8AA65}" destId="{14387798-9F06-44D3-A95B-AD1B426E96BF}" srcOrd="1" destOrd="0" presId="urn:microsoft.com/office/officeart/2005/8/layout/orgChart1"/>
    <dgm:cxn modelId="{FB58E1B6-6B8E-42D8-A9B7-D6DE738D0039}" type="presOf" srcId="{4C140877-3352-4B20-9182-901DDEDC55FD}" destId="{AB16C575-0229-4B82-A449-7DB1A9121967}" srcOrd="1" destOrd="0" presId="urn:microsoft.com/office/officeart/2005/8/layout/orgChart1"/>
    <dgm:cxn modelId="{4415CEC4-4DEC-4B4E-A021-4A46872F7C1C}" type="presOf" srcId="{6F46AC4A-A679-4C0E-A1AE-E809CFEE08B0}" destId="{509F19AC-73C7-4C26-A30E-23C2A7C83CAD}" srcOrd="0" destOrd="0" presId="urn:microsoft.com/office/officeart/2005/8/layout/orgChart1"/>
    <dgm:cxn modelId="{41D54BC5-B45D-40B2-97C2-09C1A6A22E97}" type="presOf" srcId="{09522455-956B-40BF-A15F-C88BE3A26B91}" destId="{040D12B6-0C2E-4F2F-BF45-2F8FD739CEE5}" srcOrd="0" destOrd="0" presId="urn:microsoft.com/office/officeart/2005/8/layout/orgChart1"/>
    <dgm:cxn modelId="{1E1682C6-0B9D-477C-90EE-46A861C5FD69}" type="presOf" srcId="{39B30440-02F1-4713-8A39-86C26D9315E9}" destId="{EE539E5C-947C-4C76-AAA5-1341E9D1B8E9}" srcOrd="0" destOrd="0" presId="urn:microsoft.com/office/officeart/2005/8/layout/orgChart1"/>
    <dgm:cxn modelId="{44E80DE3-952B-4F76-9800-D04721321ACD}" type="presOf" srcId="{A1DA76F3-72F5-4D88-8F4A-2BA64DDFB91F}" destId="{E0D6995A-1B5E-48A2-AB3A-084B7B662D19}" srcOrd="0" destOrd="0" presId="urn:microsoft.com/office/officeart/2005/8/layout/orgChart1"/>
    <dgm:cxn modelId="{A55BA6E4-9B3A-4D91-8EC3-C3632DF8E45B}" type="presOf" srcId="{A1DA76F3-72F5-4D88-8F4A-2BA64DDFB91F}" destId="{CE96DF5A-2A91-48A0-9A15-97CD81298841}" srcOrd="1" destOrd="0" presId="urn:microsoft.com/office/officeart/2005/8/layout/orgChart1"/>
    <dgm:cxn modelId="{E8FC04F9-4187-4502-8E95-9A42F73436E9}" srcId="{A1DA76F3-72F5-4D88-8F4A-2BA64DDFB91F}" destId="{94CBC823-B1C5-4366-AE90-8C56116EC211}" srcOrd="2" destOrd="0" parTransId="{3864EFA2-9223-447C-86EA-91EF18C60B37}" sibTransId="{755E7928-C16A-425A-97D8-11EFD5495338}"/>
    <dgm:cxn modelId="{6F4A08FC-76DF-4CFD-926C-0BE1ECB9142F}" srcId="{A1DA76F3-72F5-4D88-8F4A-2BA64DDFB91F}" destId="{4C140877-3352-4B20-9182-901DDEDC55FD}" srcOrd="1" destOrd="0" parTransId="{09522455-956B-40BF-A15F-C88BE3A26B91}" sibTransId="{43856621-CAEE-4288-A1CC-45F2A6961B99}"/>
    <dgm:cxn modelId="{EC53E934-5600-4A50-BF81-119EA8AFAA70}" type="presParOf" srcId="{EE539E5C-947C-4C76-AAA5-1341E9D1B8E9}" destId="{3BEF1A0C-C3F5-462A-B9F5-ED68C807EBE1}" srcOrd="0" destOrd="0" presId="urn:microsoft.com/office/officeart/2005/8/layout/orgChart1"/>
    <dgm:cxn modelId="{C6DDCB13-B05C-4DC0-9B01-9A77274857EF}" type="presParOf" srcId="{3BEF1A0C-C3F5-462A-B9F5-ED68C807EBE1}" destId="{904F7943-6FFD-4616-A24B-D6993C8916AB}" srcOrd="0" destOrd="0" presId="urn:microsoft.com/office/officeart/2005/8/layout/orgChart1"/>
    <dgm:cxn modelId="{A875F37F-2A71-4F53-B9EC-087017AE5DE3}" type="presParOf" srcId="{904F7943-6FFD-4616-A24B-D6993C8916AB}" destId="{E0D6995A-1B5E-48A2-AB3A-084B7B662D19}" srcOrd="0" destOrd="0" presId="urn:microsoft.com/office/officeart/2005/8/layout/orgChart1"/>
    <dgm:cxn modelId="{53661A5D-FAD5-42B4-A0E6-C34233E147A9}" type="presParOf" srcId="{904F7943-6FFD-4616-A24B-D6993C8916AB}" destId="{CE96DF5A-2A91-48A0-9A15-97CD81298841}" srcOrd="1" destOrd="0" presId="urn:microsoft.com/office/officeart/2005/8/layout/orgChart1"/>
    <dgm:cxn modelId="{DCD60229-972A-4B1A-AD05-C5D8E8AF4A1D}" type="presParOf" srcId="{3BEF1A0C-C3F5-462A-B9F5-ED68C807EBE1}" destId="{2801C7E3-68E1-4CE8-B691-A1A215785C65}" srcOrd="1" destOrd="0" presId="urn:microsoft.com/office/officeart/2005/8/layout/orgChart1"/>
    <dgm:cxn modelId="{C33BFB75-7694-4FD1-AE2B-CC0D5C6336C4}" type="presParOf" srcId="{2801C7E3-68E1-4CE8-B691-A1A215785C65}" destId="{509F19AC-73C7-4C26-A30E-23C2A7C83CAD}" srcOrd="0" destOrd="0" presId="urn:microsoft.com/office/officeart/2005/8/layout/orgChart1"/>
    <dgm:cxn modelId="{564F3BCF-EC72-41AF-A73D-8EE60DA0109B}" type="presParOf" srcId="{2801C7E3-68E1-4CE8-B691-A1A215785C65}" destId="{EA7D9462-EF6F-48FC-A74D-377B99766919}" srcOrd="1" destOrd="0" presId="urn:microsoft.com/office/officeart/2005/8/layout/orgChart1"/>
    <dgm:cxn modelId="{14CA5C5E-8F5A-487D-96A1-B11C29F41B75}" type="presParOf" srcId="{EA7D9462-EF6F-48FC-A74D-377B99766919}" destId="{4FFC2AF3-8865-472B-8EB2-E8FF99764BA3}" srcOrd="0" destOrd="0" presId="urn:microsoft.com/office/officeart/2005/8/layout/orgChart1"/>
    <dgm:cxn modelId="{0BDF4FD1-6744-447B-831F-88A262D7418A}" type="presParOf" srcId="{4FFC2AF3-8865-472B-8EB2-E8FF99764BA3}" destId="{DDC82F79-2537-41C4-8622-E9E4335C476B}" srcOrd="0" destOrd="0" presId="urn:microsoft.com/office/officeart/2005/8/layout/orgChart1"/>
    <dgm:cxn modelId="{07E5AF66-D63E-4A8E-9CB0-EB24071BAAC6}" type="presParOf" srcId="{4FFC2AF3-8865-472B-8EB2-E8FF99764BA3}" destId="{14387798-9F06-44D3-A95B-AD1B426E96BF}" srcOrd="1" destOrd="0" presId="urn:microsoft.com/office/officeart/2005/8/layout/orgChart1"/>
    <dgm:cxn modelId="{54ABE5AE-0955-4392-BD67-A2BA087E6F8D}" type="presParOf" srcId="{EA7D9462-EF6F-48FC-A74D-377B99766919}" destId="{89836163-AB2F-4CEB-8A35-1F2531AE65F4}" srcOrd="1" destOrd="0" presId="urn:microsoft.com/office/officeart/2005/8/layout/orgChart1"/>
    <dgm:cxn modelId="{0E3D5BDD-5E54-4D3A-8BD4-8731ECA6962B}" type="presParOf" srcId="{EA7D9462-EF6F-48FC-A74D-377B99766919}" destId="{3C349BBA-9DFC-47A1-8C77-97D32A087BFE}" srcOrd="2" destOrd="0" presId="urn:microsoft.com/office/officeart/2005/8/layout/orgChart1"/>
    <dgm:cxn modelId="{B104CC1A-548E-447F-9E51-97D28695BD0D}" type="presParOf" srcId="{2801C7E3-68E1-4CE8-B691-A1A215785C65}" destId="{040D12B6-0C2E-4F2F-BF45-2F8FD739CEE5}" srcOrd="2" destOrd="0" presId="urn:microsoft.com/office/officeart/2005/8/layout/orgChart1"/>
    <dgm:cxn modelId="{01C4EBF6-B0F4-447E-954E-F356517F9482}" type="presParOf" srcId="{2801C7E3-68E1-4CE8-B691-A1A215785C65}" destId="{AC1E9A5C-4479-4927-A760-87C656922842}" srcOrd="3" destOrd="0" presId="urn:microsoft.com/office/officeart/2005/8/layout/orgChart1"/>
    <dgm:cxn modelId="{3E8CB960-BBC8-4470-BC86-04F7CB11362C}" type="presParOf" srcId="{AC1E9A5C-4479-4927-A760-87C656922842}" destId="{FE2FB8CA-5C1C-4EE0-9E03-BFA131F6CF77}" srcOrd="0" destOrd="0" presId="urn:microsoft.com/office/officeart/2005/8/layout/orgChart1"/>
    <dgm:cxn modelId="{584C0AFD-AD31-4539-8173-CA1340E58380}" type="presParOf" srcId="{FE2FB8CA-5C1C-4EE0-9E03-BFA131F6CF77}" destId="{A9EA9787-4EF7-41A8-8E24-B7B120EE8CF1}" srcOrd="0" destOrd="0" presId="urn:microsoft.com/office/officeart/2005/8/layout/orgChart1"/>
    <dgm:cxn modelId="{1FDD504B-D48A-43C9-AE58-448A4CC44464}" type="presParOf" srcId="{FE2FB8CA-5C1C-4EE0-9E03-BFA131F6CF77}" destId="{AB16C575-0229-4B82-A449-7DB1A9121967}" srcOrd="1" destOrd="0" presId="urn:microsoft.com/office/officeart/2005/8/layout/orgChart1"/>
    <dgm:cxn modelId="{90162087-F099-4D83-B34F-B8CC3586D474}" type="presParOf" srcId="{AC1E9A5C-4479-4927-A760-87C656922842}" destId="{E95652C9-0909-4FB7-B7B9-88C6CA0B9887}" srcOrd="1" destOrd="0" presId="urn:microsoft.com/office/officeart/2005/8/layout/orgChart1"/>
    <dgm:cxn modelId="{2F7709F9-29C2-443F-9E08-A1D031217D3B}" type="presParOf" srcId="{AC1E9A5C-4479-4927-A760-87C656922842}" destId="{AE934877-619F-44A1-BD98-03EEDA280689}" srcOrd="2" destOrd="0" presId="urn:microsoft.com/office/officeart/2005/8/layout/orgChart1"/>
    <dgm:cxn modelId="{304AF9C1-D9E3-48E9-917D-D9FDA7B98DB8}" type="presParOf" srcId="{2801C7E3-68E1-4CE8-B691-A1A215785C65}" destId="{C30E9C4C-E904-467D-9EC7-75ECC4E8699C}" srcOrd="4" destOrd="0" presId="urn:microsoft.com/office/officeart/2005/8/layout/orgChart1"/>
    <dgm:cxn modelId="{E23FE775-CC41-47E1-AAA3-DA8A0D8780F0}" type="presParOf" srcId="{2801C7E3-68E1-4CE8-B691-A1A215785C65}" destId="{2BC9C512-B460-48D7-88BC-5F8685CB2507}" srcOrd="5" destOrd="0" presId="urn:microsoft.com/office/officeart/2005/8/layout/orgChart1"/>
    <dgm:cxn modelId="{B72855CE-B733-40F3-A7C6-F0280D81981F}" type="presParOf" srcId="{2BC9C512-B460-48D7-88BC-5F8685CB2507}" destId="{033B8576-75B7-413A-B698-9B43107BA7DC}" srcOrd="0" destOrd="0" presId="urn:microsoft.com/office/officeart/2005/8/layout/orgChart1"/>
    <dgm:cxn modelId="{3183AA4F-D45F-4548-B756-327D9FF1B356}" type="presParOf" srcId="{033B8576-75B7-413A-B698-9B43107BA7DC}" destId="{613F7878-7B7E-4B5E-BF8A-196AC100F0F9}" srcOrd="0" destOrd="0" presId="urn:microsoft.com/office/officeart/2005/8/layout/orgChart1"/>
    <dgm:cxn modelId="{2E1094E6-6C40-44A7-BD43-8FC47AA46DA3}" type="presParOf" srcId="{033B8576-75B7-413A-B698-9B43107BA7DC}" destId="{F58FCF61-0B38-49A1-94FE-7568E74D8147}" srcOrd="1" destOrd="0" presId="urn:microsoft.com/office/officeart/2005/8/layout/orgChart1"/>
    <dgm:cxn modelId="{9ED7A60C-31C2-47DD-AF52-79E4EF37EA21}" type="presParOf" srcId="{2BC9C512-B460-48D7-88BC-5F8685CB2507}" destId="{D56D8E8B-797E-4083-B417-451D63AAAA09}" srcOrd="1" destOrd="0" presId="urn:microsoft.com/office/officeart/2005/8/layout/orgChart1"/>
    <dgm:cxn modelId="{AD1997FA-EAE0-413E-BB5B-F7C865387189}" type="presParOf" srcId="{2BC9C512-B460-48D7-88BC-5F8685CB2507}" destId="{0F5DB88F-E1D4-47C9-A7E8-462C5B5066D5}" srcOrd="2" destOrd="0" presId="urn:microsoft.com/office/officeart/2005/8/layout/orgChart1"/>
    <dgm:cxn modelId="{DF73B390-8D93-49FE-9B9F-160A782FEFFD}" type="presParOf" srcId="{2801C7E3-68E1-4CE8-B691-A1A215785C65}" destId="{1ACC5687-1946-430F-BEE1-3E67535C6CE2}" srcOrd="6" destOrd="0" presId="urn:microsoft.com/office/officeart/2005/8/layout/orgChart1"/>
    <dgm:cxn modelId="{41D2D107-BA33-4613-B5E2-5963035D5F69}" type="presParOf" srcId="{2801C7E3-68E1-4CE8-B691-A1A215785C65}" destId="{3EC6ABA0-1D80-4FC6-9F71-185C186FC05F}" srcOrd="7" destOrd="0" presId="urn:microsoft.com/office/officeart/2005/8/layout/orgChart1"/>
    <dgm:cxn modelId="{F6177623-2427-41CB-A4D3-97069F5CA7E6}" type="presParOf" srcId="{3EC6ABA0-1D80-4FC6-9F71-185C186FC05F}" destId="{D37EFA7B-C267-44EE-BED6-5B683717E9AA}" srcOrd="0" destOrd="0" presId="urn:microsoft.com/office/officeart/2005/8/layout/orgChart1"/>
    <dgm:cxn modelId="{9B286DD3-A50C-4A40-9E74-E5BBB466E6B4}" type="presParOf" srcId="{D37EFA7B-C267-44EE-BED6-5B683717E9AA}" destId="{4345F09C-DE90-4C56-9D26-7933998CD15B}" srcOrd="0" destOrd="0" presId="urn:microsoft.com/office/officeart/2005/8/layout/orgChart1"/>
    <dgm:cxn modelId="{4997A6D7-FF2B-4AB9-909F-E057DE39B662}" type="presParOf" srcId="{D37EFA7B-C267-44EE-BED6-5B683717E9AA}" destId="{9D1CF0DF-CFC9-4438-91D5-87357AD05F4F}" srcOrd="1" destOrd="0" presId="urn:microsoft.com/office/officeart/2005/8/layout/orgChart1"/>
    <dgm:cxn modelId="{AD4611D3-9B01-4E71-ACA4-42E2A7738B4D}" type="presParOf" srcId="{3EC6ABA0-1D80-4FC6-9F71-185C186FC05F}" destId="{863291F7-359A-4569-9553-EAD66A33D37C}" srcOrd="1" destOrd="0" presId="urn:microsoft.com/office/officeart/2005/8/layout/orgChart1"/>
    <dgm:cxn modelId="{31D8D701-DFEF-42CA-91B7-2E1FD0DBFF4D}" type="presParOf" srcId="{3EC6ABA0-1D80-4FC6-9F71-185C186FC05F}" destId="{EA62865A-B084-4612-8F94-6D97AFDFE98B}" srcOrd="2" destOrd="0" presId="urn:microsoft.com/office/officeart/2005/8/layout/orgChart1"/>
    <dgm:cxn modelId="{8605B9BE-7CB0-4B4F-8898-07A90762ABF7}" type="presParOf" srcId="{3BEF1A0C-C3F5-462A-B9F5-ED68C807EBE1}" destId="{296BD3E2-D3B6-451E-9AD1-055A248EB14C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2389D0-1F98-4967-8CE6-652D4C6484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0F9424D-B2A9-4AED-A999-26B7D73DA3CC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TB Preventative Therapy</a:t>
          </a:r>
          <a:endParaRPr lang="en-GB" dirty="0">
            <a:latin typeface="Book Antiqua" panose="02040602050305030304" pitchFamily="18" charset="0"/>
          </a:endParaRPr>
        </a:p>
      </dgm:t>
    </dgm:pt>
    <dgm:pt modelId="{5ED32F25-B83F-4B5D-B08A-4DC4C4D16D86}" type="parTrans" cxnId="{ED9CDCA9-6708-4A82-9CC3-206E28E8F9B7}">
      <dgm:prSet/>
      <dgm:spPr/>
      <dgm:t>
        <a:bodyPr/>
        <a:lstStyle/>
        <a:p>
          <a:endParaRPr lang="en-GB"/>
        </a:p>
      </dgm:t>
    </dgm:pt>
    <dgm:pt modelId="{C67D7D15-BA95-46B6-83A8-441C71929E55}" type="sibTrans" cxnId="{ED9CDCA9-6708-4A82-9CC3-206E28E8F9B7}">
      <dgm:prSet/>
      <dgm:spPr/>
      <dgm:t>
        <a:bodyPr/>
        <a:lstStyle/>
        <a:p>
          <a:endParaRPr lang="en-GB"/>
        </a:p>
      </dgm:t>
    </dgm:pt>
    <dgm:pt modelId="{D879AAC7-4AB2-46F5-AA88-C63622AFB98D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Family Planning</a:t>
          </a:r>
          <a:endParaRPr lang="en-GB" dirty="0">
            <a:latin typeface="Book Antiqua" panose="02040602050305030304" pitchFamily="18" charset="0"/>
          </a:endParaRPr>
        </a:p>
      </dgm:t>
    </dgm:pt>
    <dgm:pt modelId="{5D83E2D5-9D2D-49AB-AA60-D371D52843A9}" type="parTrans" cxnId="{4193989D-45FB-4188-970B-B47FF4B738FB}">
      <dgm:prSet/>
      <dgm:spPr/>
      <dgm:t>
        <a:bodyPr/>
        <a:lstStyle/>
        <a:p>
          <a:endParaRPr lang="en-GB"/>
        </a:p>
      </dgm:t>
    </dgm:pt>
    <dgm:pt modelId="{1CDEEA9D-021E-47F9-AA1F-F4312D77D0CA}" type="sibTrans" cxnId="{4193989D-45FB-4188-970B-B47FF4B738FB}">
      <dgm:prSet/>
      <dgm:spPr/>
      <dgm:t>
        <a:bodyPr/>
        <a:lstStyle/>
        <a:p>
          <a:endParaRPr lang="en-GB"/>
        </a:p>
      </dgm:t>
    </dgm:pt>
    <dgm:pt modelId="{725E7931-3B22-44D0-A4A8-2AFC7D776312}">
      <dgm:prSet/>
      <dgm:spPr/>
      <dgm:t>
        <a:bodyPr/>
        <a:lstStyle/>
        <a:p>
          <a:r>
            <a:rPr lang="en-US" dirty="0">
              <a:latin typeface="Book Antiqua" panose="02040602050305030304" pitchFamily="18" charset="0"/>
            </a:rPr>
            <a:t>Chronic Treatment for Non-Communicable Diseases (NCDs</a:t>
          </a:r>
          <a:r>
            <a:rPr lang="en-US" dirty="0"/>
            <a:t>)</a:t>
          </a:r>
          <a:endParaRPr lang="en-GB" dirty="0"/>
        </a:p>
      </dgm:t>
    </dgm:pt>
    <dgm:pt modelId="{6F42EBC6-D277-4E3F-A9C0-470FE4643BE7}" type="parTrans" cxnId="{7FB2150F-FCF2-46F0-82EC-459BA9C33811}">
      <dgm:prSet/>
      <dgm:spPr/>
      <dgm:t>
        <a:bodyPr/>
        <a:lstStyle/>
        <a:p>
          <a:endParaRPr lang="en-GB"/>
        </a:p>
      </dgm:t>
    </dgm:pt>
    <dgm:pt modelId="{79CE1036-3E75-404B-A463-7B6AD56FEFFD}" type="sibTrans" cxnId="{7FB2150F-FCF2-46F0-82EC-459BA9C33811}">
      <dgm:prSet/>
      <dgm:spPr/>
      <dgm:t>
        <a:bodyPr/>
        <a:lstStyle/>
        <a:p>
          <a:endParaRPr lang="en-GB"/>
        </a:p>
      </dgm:t>
    </dgm:pt>
    <dgm:pt modelId="{6CEE90F4-75DC-438D-B15E-EE7C220AB3AE}" type="pres">
      <dgm:prSet presAssocID="{B42389D0-1F98-4967-8CE6-652D4C648476}" presName="linear" presStyleCnt="0">
        <dgm:presLayoutVars>
          <dgm:animLvl val="lvl"/>
          <dgm:resizeHandles val="exact"/>
        </dgm:presLayoutVars>
      </dgm:prSet>
      <dgm:spPr/>
    </dgm:pt>
    <dgm:pt modelId="{A2367A49-DD3B-4070-B496-C62B94515049}" type="pres">
      <dgm:prSet presAssocID="{40F9424D-B2A9-4AED-A999-26B7D73DA3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48C1A4-939B-4CEE-AC08-43ACA3BDD84A}" type="pres">
      <dgm:prSet presAssocID="{C67D7D15-BA95-46B6-83A8-441C71929E55}" presName="spacer" presStyleCnt="0"/>
      <dgm:spPr/>
    </dgm:pt>
    <dgm:pt modelId="{852F70A4-AAAF-403C-BAC3-F55E2024287A}" type="pres">
      <dgm:prSet presAssocID="{D879AAC7-4AB2-46F5-AA88-C63622AFB9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FAB0D5-7E71-4F6F-A9CA-71A766D64013}" type="pres">
      <dgm:prSet presAssocID="{1CDEEA9D-021E-47F9-AA1F-F4312D77D0CA}" presName="spacer" presStyleCnt="0"/>
      <dgm:spPr/>
    </dgm:pt>
    <dgm:pt modelId="{EC272926-6690-4215-94F2-1017B49AB51B}" type="pres">
      <dgm:prSet presAssocID="{725E7931-3B22-44D0-A4A8-2AFC7D7763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FB2150F-FCF2-46F0-82EC-459BA9C33811}" srcId="{B42389D0-1F98-4967-8CE6-652D4C648476}" destId="{725E7931-3B22-44D0-A4A8-2AFC7D776312}" srcOrd="2" destOrd="0" parTransId="{6F42EBC6-D277-4E3F-A9C0-470FE4643BE7}" sibTransId="{79CE1036-3E75-404B-A463-7B6AD56FEFFD}"/>
    <dgm:cxn modelId="{AF289798-96A0-458D-BB79-D6F0443B4347}" type="presOf" srcId="{D879AAC7-4AB2-46F5-AA88-C63622AFB98D}" destId="{852F70A4-AAAF-403C-BAC3-F55E2024287A}" srcOrd="0" destOrd="0" presId="urn:microsoft.com/office/officeart/2005/8/layout/vList2"/>
    <dgm:cxn modelId="{4193989D-45FB-4188-970B-B47FF4B738FB}" srcId="{B42389D0-1F98-4967-8CE6-652D4C648476}" destId="{D879AAC7-4AB2-46F5-AA88-C63622AFB98D}" srcOrd="1" destOrd="0" parTransId="{5D83E2D5-9D2D-49AB-AA60-D371D52843A9}" sibTransId="{1CDEEA9D-021E-47F9-AA1F-F4312D77D0CA}"/>
    <dgm:cxn modelId="{ED9CDCA9-6708-4A82-9CC3-206E28E8F9B7}" srcId="{B42389D0-1F98-4967-8CE6-652D4C648476}" destId="{40F9424D-B2A9-4AED-A999-26B7D73DA3CC}" srcOrd="0" destOrd="0" parTransId="{5ED32F25-B83F-4B5D-B08A-4DC4C4D16D86}" sibTransId="{C67D7D15-BA95-46B6-83A8-441C71929E55}"/>
    <dgm:cxn modelId="{2EB839BB-6A0F-4037-8375-4A53C461CBA9}" type="presOf" srcId="{B42389D0-1F98-4967-8CE6-652D4C648476}" destId="{6CEE90F4-75DC-438D-B15E-EE7C220AB3AE}" srcOrd="0" destOrd="0" presId="urn:microsoft.com/office/officeart/2005/8/layout/vList2"/>
    <dgm:cxn modelId="{00B13ABB-9D17-4D0F-9EF3-8CA3C88481EE}" type="presOf" srcId="{40F9424D-B2A9-4AED-A999-26B7D73DA3CC}" destId="{A2367A49-DD3B-4070-B496-C62B94515049}" srcOrd="0" destOrd="0" presId="urn:microsoft.com/office/officeart/2005/8/layout/vList2"/>
    <dgm:cxn modelId="{11E1DBEC-2B44-4D53-B2D5-993A480ECFED}" type="presOf" srcId="{725E7931-3B22-44D0-A4A8-2AFC7D776312}" destId="{EC272926-6690-4215-94F2-1017B49AB51B}" srcOrd="0" destOrd="0" presId="urn:microsoft.com/office/officeart/2005/8/layout/vList2"/>
    <dgm:cxn modelId="{33B2C504-1919-40C2-8C3D-64B9A4713D04}" type="presParOf" srcId="{6CEE90F4-75DC-438D-B15E-EE7C220AB3AE}" destId="{A2367A49-DD3B-4070-B496-C62B94515049}" srcOrd="0" destOrd="0" presId="urn:microsoft.com/office/officeart/2005/8/layout/vList2"/>
    <dgm:cxn modelId="{232CD74A-5DB9-4C07-9C0D-B046AF4DC90B}" type="presParOf" srcId="{6CEE90F4-75DC-438D-B15E-EE7C220AB3AE}" destId="{0E48C1A4-939B-4CEE-AC08-43ACA3BDD84A}" srcOrd="1" destOrd="0" presId="urn:microsoft.com/office/officeart/2005/8/layout/vList2"/>
    <dgm:cxn modelId="{00D995CA-F4D2-4BF1-A90A-54960AD0F5C3}" type="presParOf" srcId="{6CEE90F4-75DC-438D-B15E-EE7C220AB3AE}" destId="{852F70A4-AAAF-403C-BAC3-F55E2024287A}" srcOrd="2" destOrd="0" presId="urn:microsoft.com/office/officeart/2005/8/layout/vList2"/>
    <dgm:cxn modelId="{B9BC6F16-6AB2-4012-B6FC-FB45C567475B}" type="presParOf" srcId="{6CEE90F4-75DC-438D-B15E-EE7C220AB3AE}" destId="{2BFAB0D5-7E71-4F6F-A9CA-71A766D64013}" srcOrd="3" destOrd="0" presId="urn:microsoft.com/office/officeart/2005/8/layout/vList2"/>
    <dgm:cxn modelId="{1593B9BC-D58A-432A-8FA9-CB42CC456276}" type="presParOf" srcId="{6CEE90F4-75DC-438D-B15E-EE7C220AB3AE}" destId="{EC272926-6690-4215-94F2-1017B49AB5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17650-9520-498C-A237-D16D21FCF2A4}">
      <dsp:nvSpPr>
        <dsp:cNvPr id="0" name=""/>
        <dsp:cNvSpPr/>
      </dsp:nvSpPr>
      <dsp:spPr>
        <a:xfrm rot="5400000">
          <a:off x="2591231" y="-988944"/>
          <a:ext cx="591318" cy="2717073"/>
        </a:xfrm>
        <a:prstGeom prst="round2SameRect">
          <a:avLst/>
        </a:prstGeom>
        <a:solidFill>
          <a:srgbClr val="00B0F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>
              <a:latin typeface="Book Antiqua" panose="02040602050305030304" pitchFamily="18" charset="0"/>
            </a:rPr>
            <a:t>&gt; 38 Million</a:t>
          </a:r>
          <a:endParaRPr lang="en-GB" sz="2900" b="1" kern="1200" dirty="0">
            <a:latin typeface="Book Antiqua" panose="02040602050305030304" pitchFamily="18" charset="0"/>
          </a:endParaRPr>
        </a:p>
      </dsp:txBody>
      <dsp:txXfrm rot="-5400000">
        <a:off x="1528354" y="102799"/>
        <a:ext cx="2688207" cy="533586"/>
      </dsp:txXfrm>
    </dsp:sp>
    <dsp:sp modelId="{AEC99718-FD76-45DD-9A7F-3FA7C9AF1167}">
      <dsp:nvSpPr>
        <dsp:cNvPr id="0" name=""/>
        <dsp:cNvSpPr/>
      </dsp:nvSpPr>
      <dsp:spPr>
        <a:xfrm>
          <a:off x="0" y="18"/>
          <a:ext cx="1528354" cy="73914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Book Antiqua" panose="02040602050305030304" pitchFamily="18" charset="0"/>
            </a:rPr>
            <a:t>Global</a:t>
          </a:r>
          <a:endParaRPr lang="en-GB" sz="2600" b="1" kern="1200" dirty="0">
            <a:latin typeface="Book Antiqua" panose="02040602050305030304" pitchFamily="18" charset="0"/>
          </a:endParaRPr>
        </a:p>
      </dsp:txBody>
      <dsp:txXfrm>
        <a:off x="36082" y="36100"/>
        <a:ext cx="1456190" cy="666984"/>
      </dsp:txXfrm>
    </dsp:sp>
    <dsp:sp modelId="{DADE56CE-509B-4636-A08F-5216134B7612}">
      <dsp:nvSpPr>
        <dsp:cNvPr id="0" name=""/>
        <dsp:cNvSpPr/>
      </dsp:nvSpPr>
      <dsp:spPr>
        <a:xfrm rot="5400000">
          <a:off x="2591231" y="-212838"/>
          <a:ext cx="591318" cy="2717073"/>
        </a:xfrm>
        <a:prstGeom prst="round2SameRect">
          <a:avLst/>
        </a:prstGeom>
        <a:solidFill>
          <a:srgbClr val="00B050">
            <a:alpha val="2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b="1" kern="1200" dirty="0">
              <a:latin typeface="Book Antiqua" panose="02040602050305030304" pitchFamily="18" charset="0"/>
            </a:rPr>
            <a:t>&gt; 1.9 Million</a:t>
          </a:r>
          <a:endParaRPr lang="en-GB" sz="2900" b="1" kern="1200" dirty="0">
            <a:latin typeface="Book Antiqua" panose="02040602050305030304" pitchFamily="18" charset="0"/>
          </a:endParaRPr>
        </a:p>
      </dsp:txBody>
      <dsp:txXfrm rot="-5400000">
        <a:off x="1528354" y="878905"/>
        <a:ext cx="2688207" cy="533586"/>
      </dsp:txXfrm>
    </dsp:sp>
    <dsp:sp modelId="{582BF85E-6BF1-413A-A511-5437CFC7E79A}">
      <dsp:nvSpPr>
        <dsp:cNvPr id="0" name=""/>
        <dsp:cNvSpPr/>
      </dsp:nvSpPr>
      <dsp:spPr>
        <a:xfrm>
          <a:off x="0" y="776124"/>
          <a:ext cx="1528354" cy="739148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Book Antiqua" panose="02040602050305030304" pitchFamily="18" charset="0"/>
            </a:rPr>
            <a:t>Nigeria</a:t>
          </a:r>
          <a:endParaRPr lang="en-GB" sz="2600" b="1" kern="1200">
            <a:latin typeface="Book Antiqua" panose="02040602050305030304" pitchFamily="18" charset="0"/>
          </a:endParaRPr>
        </a:p>
      </dsp:txBody>
      <dsp:txXfrm>
        <a:off x="36082" y="812206"/>
        <a:ext cx="1456190" cy="6669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DB775-940C-4FAA-BD74-9EDBF5DC9830}">
      <dsp:nvSpPr>
        <dsp:cNvPr id="0" name=""/>
        <dsp:cNvSpPr/>
      </dsp:nvSpPr>
      <dsp:spPr>
        <a:xfrm>
          <a:off x="1867" y="2923"/>
          <a:ext cx="5193103" cy="885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>
              <a:latin typeface="Book Antiqua" panose="02040602050305030304" pitchFamily="18" charset="0"/>
            </a:rPr>
            <a:t>COMPONENTS</a:t>
          </a:r>
        </a:p>
      </dsp:txBody>
      <dsp:txXfrm>
        <a:off x="27797" y="28853"/>
        <a:ext cx="5141243" cy="833456"/>
      </dsp:txXfrm>
    </dsp:sp>
    <dsp:sp modelId="{122D4936-86EE-489C-A1F6-37EFAD263ACD}">
      <dsp:nvSpPr>
        <dsp:cNvPr id="0" name=""/>
        <dsp:cNvSpPr/>
      </dsp:nvSpPr>
      <dsp:spPr>
        <a:xfrm>
          <a:off x="5071" y="1013714"/>
          <a:ext cx="1636037" cy="134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Book Antiqua" panose="02040602050305030304" pitchFamily="18" charset="0"/>
            </a:rPr>
            <a:t>Mobilizing</a:t>
          </a:r>
        </a:p>
      </dsp:txBody>
      <dsp:txXfrm>
        <a:off x="44594" y="1053237"/>
        <a:ext cx="1556991" cy="1270382"/>
      </dsp:txXfrm>
    </dsp:sp>
    <dsp:sp modelId="{D1A0133B-C91C-413B-9E12-43D6D3B469AB}">
      <dsp:nvSpPr>
        <dsp:cNvPr id="0" name=""/>
        <dsp:cNvSpPr/>
      </dsp:nvSpPr>
      <dsp:spPr>
        <a:xfrm>
          <a:off x="6936" y="2537218"/>
          <a:ext cx="1636037" cy="2693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ook Antiqua" panose="02040602050305030304" pitchFamily="18" charset="0"/>
            </a:rPr>
            <a:t>Mass Group, Network, Partner Notification, Index Testing</a:t>
          </a:r>
        </a:p>
      </dsp:txBody>
      <dsp:txXfrm>
        <a:off x="54854" y="2585136"/>
        <a:ext cx="1540201" cy="2597634"/>
      </dsp:txXfrm>
    </dsp:sp>
    <dsp:sp modelId="{20CCF82C-A070-4C76-97D2-8501D37B5DF8}">
      <dsp:nvSpPr>
        <dsp:cNvPr id="0" name=""/>
        <dsp:cNvSpPr/>
      </dsp:nvSpPr>
      <dsp:spPr>
        <a:xfrm>
          <a:off x="1778535" y="1013714"/>
          <a:ext cx="1636037" cy="134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Book Antiqua" panose="02040602050305030304" pitchFamily="18" charset="0"/>
            </a:rPr>
            <a:t>Testing</a:t>
          </a:r>
        </a:p>
      </dsp:txBody>
      <dsp:txXfrm>
        <a:off x="1818058" y="1053237"/>
        <a:ext cx="1556991" cy="1270382"/>
      </dsp:txXfrm>
    </dsp:sp>
    <dsp:sp modelId="{32FBC982-2E75-4F84-94D9-D9AE7C73F845}">
      <dsp:nvSpPr>
        <dsp:cNvPr id="0" name=""/>
        <dsp:cNvSpPr/>
      </dsp:nvSpPr>
      <dsp:spPr>
        <a:xfrm>
          <a:off x="1780400" y="2537218"/>
          <a:ext cx="1636037" cy="2693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ook Antiqua" panose="02040602050305030304" pitchFamily="18" charset="0"/>
            </a:rPr>
            <a:t>Health Facility, Non-Health Facility, Community, Self-Testing*</a:t>
          </a:r>
        </a:p>
      </dsp:txBody>
      <dsp:txXfrm>
        <a:off x="1828318" y="2585136"/>
        <a:ext cx="1540201" cy="2597634"/>
      </dsp:txXfrm>
    </dsp:sp>
    <dsp:sp modelId="{1CC45048-4F9F-44D0-A750-F86210216D37}">
      <dsp:nvSpPr>
        <dsp:cNvPr id="0" name=""/>
        <dsp:cNvSpPr/>
      </dsp:nvSpPr>
      <dsp:spPr>
        <a:xfrm>
          <a:off x="3553865" y="1038014"/>
          <a:ext cx="1636037" cy="134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Book Antiqua" panose="02040602050305030304" pitchFamily="18" charset="0"/>
            </a:rPr>
            <a:t>Linking</a:t>
          </a:r>
        </a:p>
      </dsp:txBody>
      <dsp:txXfrm>
        <a:off x="3593388" y="1077537"/>
        <a:ext cx="1556991" cy="1270382"/>
      </dsp:txXfrm>
    </dsp:sp>
    <dsp:sp modelId="{6AFFBA26-9981-4F3E-A726-550D40AABFCC}">
      <dsp:nvSpPr>
        <dsp:cNvPr id="0" name=""/>
        <dsp:cNvSpPr/>
      </dsp:nvSpPr>
      <dsp:spPr>
        <a:xfrm>
          <a:off x="3553865" y="2537218"/>
          <a:ext cx="1636037" cy="26934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Book Antiqua" panose="02040602050305030304" pitchFamily="18" charset="0"/>
            </a:rPr>
            <a:t>Referral, Accompanying, Same-day ART, Tracing</a:t>
          </a:r>
        </a:p>
      </dsp:txBody>
      <dsp:txXfrm>
        <a:off x="3601783" y="2585136"/>
        <a:ext cx="1540201" cy="25976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64DF0-4869-4338-8E75-D8A9992A1426}">
      <dsp:nvSpPr>
        <dsp:cNvPr id="0" name=""/>
        <dsp:cNvSpPr/>
      </dsp:nvSpPr>
      <dsp:spPr>
        <a:xfrm>
          <a:off x="0" y="1251250"/>
          <a:ext cx="6567715" cy="523322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0512D-CA4A-4875-BEA1-0849988D6889}">
      <dsp:nvSpPr>
        <dsp:cNvPr id="0" name=""/>
        <dsp:cNvSpPr/>
      </dsp:nvSpPr>
      <dsp:spPr>
        <a:xfrm>
          <a:off x="623932" y="1193618"/>
          <a:ext cx="2561408" cy="25614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ook Antiqua" panose="02040602050305030304" pitchFamily="18" charset="0"/>
            </a:rPr>
            <a:t>Where and how to access prevention or treatment  services</a:t>
          </a:r>
          <a:endParaRPr lang="en-GB" sz="20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748970" y="1318656"/>
        <a:ext cx="2311332" cy="2311332"/>
      </dsp:txXfrm>
    </dsp:sp>
    <dsp:sp modelId="{48854BAF-8908-49E4-B1F6-48AC46F15F14}">
      <dsp:nvSpPr>
        <dsp:cNvPr id="0" name=""/>
        <dsp:cNvSpPr/>
      </dsp:nvSpPr>
      <dsp:spPr>
        <a:xfrm>
          <a:off x="3421562" y="1193618"/>
          <a:ext cx="2561408" cy="2561408"/>
        </a:xfrm>
        <a:prstGeom prst="roundRect">
          <a:avLst/>
        </a:prstGeom>
        <a:solidFill>
          <a:srgbClr val="3FE19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Community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Non-health &amp; Health facilities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Home *TL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Online, Media *M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8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3546600" y="1318656"/>
        <a:ext cx="2311332" cy="2311332"/>
      </dsp:txXfrm>
    </dsp:sp>
    <dsp:sp modelId="{2A6627C0-EC92-4B0F-A30E-8CFD60A49DD4}">
      <dsp:nvSpPr>
        <dsp:cNvPr id="0" name=""/>
        <dsp:cNvSpPr/>
      </dsp:nvSpPr>
      <dsp:spPr>
        <a:xfrm>
          <a:off x="623932" y="3952059"/>
          <a:ext cx="2561408" cy="2561408"/>
        </a:xfrm>
        <a:prstGeom prst="roundRect">
          <a:avLst/>
        </a:prstGeom>
        <a:solidFill>
          <a:srgbClr val="67EF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ook Antiqua" panose="02040602050305030304" pitchFamily="18" charset="0"/>
            </a:rPr>
            <a:t>Concurrently or after HIV testing</a:t>
          </a:r>
          <a:endParaRPr lang="en-GB" sz="200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ook Antiqua" panose="02040602050305030304" pitchFamily="18" charset="0"/>
            </a:rPr>
            <a:t>Follow up over a defined </a:t>
          </a: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period</a:t>
          </a:r>
        </a:p>
      </dsp:txBody>
      <dsp:txXfrm>
        <a:off x="748970" y="4077097"/>
        <a:ext cx="2311332" cy="2311332"/>
      </dsp:txXfrm>
    </dsp:sp>
    <dsp:sp modelId="{66A93D42-7D1F-4C8F-939F-A4BDA9795848}">
      <dsp:nvSpPr>
        <dsp:cNvPr id="0" name=""/>
        <dsp:cNvSpPr/>
      </dsp:nvSpPr>
      <dsp:spPr>
        <a:xfrm>
          <a:off x="3382373" y="3952059"/>
          <a:ext cx="2561408" cy="256140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Healthcare workers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Lay cadres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Peers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Clients/family members</a:t>
          </a:r>
          <a:endParaRPr lang="en-GB" sz="1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3507411" y="4077097"/>
        <a:ext cx="2311332" cy="23113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64DF0-4869-4338-8E75-D8A9992A1426}">
      <dsp:nvSpPr>
        <dsp:cNvPr id="0" name=""/>
        <dsp:cNvSpPr/>
      </dsp:nvSpPr>
      <dsp:spPr>
        <a:xfrm>
          <a:off x="0" y="1251250"/>
          <a:ext cx="6567715" cy="523322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0512D-CA4A-4875-BEA1-0849988D6889}">
      <dsp:nvSpPr>
        <dsp:cNvPr id="0" name=""/>
        <dsp:cNvSpPr/>
      </dsp:nvSpPr>
      <dsp:spPr>
        <a:xfrm>
          <a:off x="623932" y="1193618"/>
          <a:ext cx="2561408" cy="25614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ook Antiqua" panose="02040602050305030304" pitchFamily="18" charset="0"/>
            </a:rPr>
            <a:t>Where and why to test</a:t>
          </a:r>
          <a:endParaRPr lang="en-GB" sz="200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Book Antiqua" panose="02040602050305030304" pitchFamily="18" charset="0"/>
            </a:rPr>
            <a:t>How to link to prevention and </a:t>
          </a: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treatment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748970" y="1318656"/>
        <a:ext cx="2311332" cy="2311332"/>
      </dsp:txXfrm>
    </dsp:sp>
    <dsp:sp modelId="{48854BAF-8908-49E4-B1F6-48AC46F15F14}">
      <dsp:nvSpPr>
        <dsp:cNvPr id="0" name=""/>
        <dsp:cNvSpPr/>
      </dsp:nvSpPr>
      <dsp:spPr>
        <a:xfrm>
          <a:off x="3421562" y="1193618"/>
          <a:ext cx="2561408" cy="256140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HIV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Other screening: TB / STI / Nutrition / BP / Glucose</a:t>
          </a:r>
        </a:p>
      </dsp:txBody>
      <dsp:txXfrm>
        <a:off x="3546600" y="1318656"/>
        <a:ext cx="2311332" cy="2311332"/>
      </dsp:txXfrm>
    </dsp:sp>
    <dsp:sp modelId="{2A6627C0-EC92-4B0F-A30E-8CFD60A49DD4}">
      <dsp:nvSpPr>
        <dsp:cNvPr id="0" name=""/>
        <dsp:cNvSpPr/>
      </dsp:nvSpPr>
      <dsp:spPr>
        <a:xfrm>
          <a:off x="623932" y="3952059"/>
          <a:ext cx="2561408" cy="2561408"/>
        </a:xfrm>
        <a:prstGeom prst="roundRect">
          <a:avLst/>
        </a:prstGeom>
        <a:solidFill>
          <a:srgbClr val="67EF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Defined time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Post-diagnosis of partner/family</a:t>
          </a:r>
        </a:p>
      </dsp:txBody>
      <dsp:txXfrm>
        <a:off x="748970" y="4077097"/>
        <a:ext cx="2311332" cy="2311332"/>
      </dsp:txXfrm>
    </dsp:sp>
    <dsp:sp modelId="{66A93D42-7D1F-4C8F-939F-A4BDA9795848}">
      <dsp:nvSpPr>
        <dsp:cNvPr id="0" name=""/>
        <dsp:cNvSpPr/>
      </dsp:nvSpPr>
      <dsp:spPr>
        <a:xfrm>
          <a:off x="3382373" y="3952059"/>
          <a:ext cx="2561408" cy="2561408"/>
        </a:xfrm>
        <a:prstGeom prst="roundRect">
          <a:avLst/>
        </a:prstGeom>
        <a:solidFill>
          <a:srgbClr val="67EF2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Book Antiqua" panose="02040602050305030304" pitchFamily="18" charset="0"/>
            </a:rPr>
            <a:t>Clinic hours</a:t>
          </a:r>
          <a:endParaRPr lang="en-GB" sz="180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Book Antiqua" panose="02040602050305030304" pitchFamily="18" charset="0"/>
            </a:rPr>
            <a:t>Maternity and IPD 24h</a:t>
          </a:r>
          <a:endParaRPr lang="en-GB" sz="180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Book Antiqua" panose="02040602050305030304" pitchFamily="18" charset="0"/>
            </a:rPr>
            <a:t>Special Pop Targeted time </a:t>
          </a:r>
          <a:endParaRPr lang="en-GB" sz="1800" kern="1200" dirty="0">
            <a:solidFill>
              <a:schemeClr val="tx1"/>
            </a:solidFill>
            <a:latin typeface="Book Antiqua" panose="0204060205030503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HIVST Any time </a:t>
          </a:r>
        </a:p>
      </dsp:txBody>
      <dsp:txXfrm>
        <a:off x="3507411" y="4077097"/>
        <a:ext cx="2311332" cy="231133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C5687-1946-430F-BEE1-3E67535C6CE2}">
      <dsp:nvSpPr>
        <dsp:cNvPr id="0" name=""/>
        <dsp:cNvSpPr/>
      </dsp:nvSpPr>
      <dsp:spPr>
        <a:xfrm>
          <a:off x="4511766" y="480529"/>
          <a:ext cx="2926650" cy="202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53"/>
              </a:lnTo>
              <a:lnTo>
                <a:pt x="2926650" y="101453"/>
              </a:lnTo>
              <a:lnTo>
                <a:pt x="2926650" y="2022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40870-44A1-4B33-9EEE-9363A17F87AC}">
      <dsp:nvSpPr>
        <dsp:cNvPr id="0" name=""/>
        <dsp:cNvSpPr/>
      </dsp:nvSpPr>
      <dsp:spPr>
        <a:xfrm>
          <a:off x="4511766" y="480529"/>
          <a:ext cx="248155" cy="202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53"/>
              </a:lnTo>
              <a:lnTo>
                <a:pt x="248155" y="101453"/>
              </a:lnTo>
              <a:lnTo>
                <a:pt x="248155" y="2022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F19AC-73C7-4C26-A30E-23C2A7C83CAD}">
      <dsp:nvSpPr>
        <dsp:cNvPr id="0" name=""/>
        <dsp:cNvSpPr/>
      </dsp:nvSpPr>
      <dsp:spPr>
        <a:xfrm>
          <a:off x="1837234" y="480529"/>
          <a:ext cx="2674531" cy="202220"/>
        </a:xfrm>
        <a:custGeom>
          <a:avLst/>
          <a:gdLst/>
          <a:ahLst/>
          <a:cxnLst/>
          <a:rect l="0" t="0" r="0" b="0"/>
          <a:pathLst>
            <a:path>
              <a:moveTo>
                <a:pt x="2674531" y="0"/>
              </a:moveTo>
              <a:lnTo>
                <a:pt x="2674531" y="101453"/>
              </a:lnTo>
              <a:lnTo>
                <a:pt x="0" y="101453"/>
              </a:lnTo>
              <a:lnTo>
                <a:pt x="0" y="2022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6995A-1B5E-48A2-AB3A-084B7B662D19}">
      <dsp:nvSpPr>
        <dsp:cNvPr id="0" name=""/>
        <dsp:cNvSpPr/>
      </dsp:nvSpPr>
      <dsp:spPr>
        <a:xfrm>
          <a:off x="530103" y="686"/>
          <a:ext cx="7963325" cy="47984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>
              <a:solidFill>
                <a:schemeClr val="tx1"/>
              </a:solidFill>
              <a:latin typeface="Book Antiqua" panose="02040602050305030304" pitchFamily="18" charset="0"/>
            </a:rPr>
            <a:t>dHTS</a:t>
          </a:r>
          <a:r>
            <a:rPr lang="en-GB" sz="4000" b="1" kern="1200" dirty="0">
              <a:solidFill>
                <a:schemeClr val="tx1"/>
              </a:solidFill>
              <a:latin typeface="Book Antiqua" panose="02040602050305030304" pitchFamily="18" charset="0"/>
            </a:rPr>
            <a:t> </a:t>
          </a:r>
          <a:r>
            <a:rPr lang="en-US" sz="4000" b="1" kern="1200" dirty="0">
              <a:solidFill>
                <a:schemeClr val="tx1"/>
              </a:solidFill>
              <a:latin typeface="Book Antiqua" panose="02040602050305030304" pitchFamily="18" charset="0"/>
            </a:rPr>
            <a:t>BUILDING BLOCKS</a:t>
          </a:r>
          <a:endParaRPr lang="en-GB" sz="4000" b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530103" y="686"/>
        <a:ext cx="7963325" cy="479843"/>
      </dsp:txXfrm>
    </dsp:sp>
    <dsp:sp modelId="{DDC82F79-2537-41C4-8622-E9E4335C476B}">
      <dsp:nvSpPr>
        <dsp:cNvPr id="0" name=""/>
        <dsp:cNvSpPr/>
      </dsp:nvSpPr>
      <dsp:spPr>
        <a:xfrm>
          <a:off x="600889" y="682750"/>
          <a:ext cx="2472689" cy="4798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ook Antiqua" panose="02040602050305030304" pitchFamily="18" charset="0"/>
            </a:rPr>
            <a:t>MOBILIZING</a:t>
          </a:r>
          <a:endParaRPr lang="en-GB" sz="2400" b="1" kern="1200" dirty="0">
            <a:latin typeface="Book Antiqua" panose="02040602050305030304" pitchFamily="18" charset="0"/>
          </a:endParaRPr>
        </a:p>
      </dsp:txBody>
      <dsp:txXfrm>
        <a:off x="600889" y="682750"/>
        <a:ext cx="2472689" cy="479843"/>
      </dsp:txXfrm>
    </dsp:sp>
    <dsp:sp modelId="{B49F2090-9731-4911-8A62-4301BA8E2B89}">
      <dsp:nvSpPr>
        <dsp:cNvPr id="0" name=""/>
        <dsp:cNvSpPr/>
      </dsp:nvSpPr>
      <dsp:spPr>
        <a:xfrm>
          <a:off x="3770638" y="682750"/>
          <a:ext cx="1978566" cy="4798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ook Antiqua" panose="02040602050305030304" pitchFamily="18" charset="0"/>
            </a:rPr>
            <a:t>TESTING</a:t>
          </a:r>
          <a:endParaRPr lang="en-GB" sz="2400" b="1" kern="1200" dirty="0">
            <a:latin typeface="Book Antiqua" panose="02040602050305030304" pitchFamily="18" charset="0"/>
          </a:endParaRPr>
        </a:p>
      </dsp:txBody>
      <dsp:txXfrm>
        <a:off x="3770638" y="682750"/>
        <a:ext cx="1978566" cy="479843"/>
      </dsp:txXfrm>
    </dsp:sp>
    <dsp:sp modelId="{4345F09C-DE90-4C56-9D26-7933998CD15B}">
      <dsp:nvSpPr>
        <dsp:cNvPr id="0" name=""/>
        <dsp:cNvSpPr/>
      </dsp:nvSpPr>
      <dsp:spPr>
        <a:xfrm>
          <a:off x="6343894" y="682750"/>
          <a:ext cx="2189045" cy="4798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Book Antiqua" panose="02040602050305030304" pitchFamily="18" charset="0"/>
            </a:rPr>
            <a:t>LINKING</a:t>
          </a:r>
          <a:endParaRPr lang="en-GB" sz="2400" b="1" kern="1200" dirty="0">
            <a:latin typeface="Book Antiqua" panose="02040602050305030304" pitchFamily="18" charset="0"/>
          </a:endParaRPr>
        </a:p>
      </dsp:txBody>
      <dsp:txXfrm>
        <a:off x="6343894" y="682750"/>
        <a:ext cx="2189045" cy="4798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64DF0-4869-4338-8E75-D8A9992A1426}">
      <dsp:nvSpPr>
        <dsp:cNvPr id="0" name=""/>
        <dsp:cNvSpPr/>
      </dsp:nvSpPr>
      <dsp:spPr>
        <a:xfrm>
          <a:off x="573440" y="305537"/>
          <a:ext cx="6150114" cy="4900472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0512D-CA4A-4875-BEA1-0849988D6889}">
      <dsp:nvSpPr>
        <dsp:cNvPr id="0" name=""/>
        <dsp:cNvSpPr/>
      </dsp:nvSpPr>
      <dsp:spPr>
        <a:xfrm>
          <a:off x="1193797" y="876391"/>
          <a:ext cx="2547757" cy="23985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ART Initiation/Refill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Clinical Monitoring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Adherence Support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Laboratory Test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OI Treatment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Psychosocial Support</a:t>
          </a:r>
          <a:endParaRPr lang="en-GB" sz="14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1310884" y="993478"/>
        <a:ext cx="2313583" cy="2164370"/>
      </dsp:txXfrm>
    </dsp:sp>
    <dsp:sp modelId="{48854BAF-8908-49E4-B1F6-48AC46F15F14}">
      <dsp:nvSpPr>
        <dsp:cNvPr id="0" name=""/>
        <dsp:cNvSpPr/>
      </dsp:nvSpPr>
      <dsp:spPr>
        <a:xfrm>
          <a:off x="3776844" y="876391"/>
          <a:ext cx="2547757" cy="2398544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2 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3 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4 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6 monthly</a:t>
          </a:r>
        </a:p>
      </dsp:txBody>
      <dsp:txXfrm>
        <a:off x="3893931" y="993478"/>
        <a:ext cx="2313583" cy="2164370"/>
      </dsp:txXfrm>
    </dsp:sp>
    <dsp:sp modelId="{2A6627C0-EC92-4B0F-A30E-8CFD60A49DD4}">
      <dsp:nvSpPr>
        <dsp:cNvPr id="0" name=""/>
        <dsp:cNvSpPr/>
      </dsp:nvSpPr>
      <dsp:spPr>
        <a:xfrm>
          <a:off x="1193797" y="3459439"/>
          <a:ext cx="2547757" cy="2398544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HIV or other clinics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Hospital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Community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Pharmacy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solidFill>
                <a:schemeClr val="tx1"/>
              </a:solidFill>
              <a:latin typeface="Book Antiqua" panose="02040602050305030304" pitchFamily="18" charset="0"/>
            </a:rPr>
            <a:t>Home</a:t>
          </a:r>
        </a:p>
      </dsp:txBody>
      <dsp:txXfrm>
        <a:off x="1310884" y="3576526"/>
        <a:ext cx="2313583" cy="2164370"/>
      </dsp:txXfrm>
    </dsp:sp>
    <dsp:sp modelId="{66A93D42-7D1F-4C8F-939F-A4BDA9795848}">
      <dsp:nvSpPr>
        <dsp:cNvPr id="0" name=""/>
        <dsp:cNvSpPr/>
      </dsp:nvSpPr>
      <dsp:spPr>
        <a:xfrm>
          <a:off x="3776844" y="3459439"/>
          <a:ext cx="2547757" cy="2398544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Physician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Clinical Officer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Nurse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Pharmacist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Community HCW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Patient /Peer /Family</a:t>
          </a:r>
        </a:p>
      </dsp:txBody>
      <dsp:txXfrm>
        <a:off x="3893931" y="3576526"/>
        <a:ext cx="2313583" cy="21643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4948A-7784-48CB-900D-92C7F0A92EA5}">
      <dsp:nvSpPr>
        <dsp:cNvPr id="0" name=""/>
        <dsp:cNvSpPr/>
      </dsp:nvSpPr>
      <dsp:spPr>
        <a:xfrm>
          <a:off x="9227653" y="2867060"/>
          <a:ext cx="417193" cy="2467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062"/>
              </a:lnTo>
              <a:lnTo>
                <a:pt x="417193" y="2467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9A016-1968-421F-8B17-95655EBCF0E9}">
      <dsp:nvSpPr>
        <dsp:cNvPr id="0" name=""/>
        <dsp:cNvSpPr/>
      </dsp:nvSpPr>
      <dsp:spPr>
        <a:xfrm>
          <a:off x="9227653" y="2867060"/>
          <a:ext cx="417193" cy="88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92"/>
              </a:lnTo>
              <a:lnTo>
                <a:pt x="417193" y="882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9D895-E1EB-4356-AC52-461147605BDC}">
      <dsp:nvSpPr>
        <dsp:cNvPr id="0" name=""/>
        <dsp:cNvSpPr/>
      </dsp:nvSpPr>
      <dsp:spPr>
        <a:xfrm>
          <a:off x="5898964" y="836196"/>
          <a:ext cx="4441204" cy="18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426"/>
              </a:lnTo>
              <a:lnTo>
                <a:pt x="4441204" y="90426"/>
              </a:lnTo>
              <a:lnTo>
                <a:pt x="4441204" y="1801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A5A3F-0C07-4E2E-A1F1-83B3259AD8F6}">
      <dsp:nvSpPr>
        <dsp:cNvPr id="0" name=""/>
        <dsp:cNvSpPr/>
      </dsp:nvSpPr>
      <dsp:spPr>
        <a:xfrm>
          <a:off x="6266850" y="2867060"/>
          <a:ext cx="417193" cy="2467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062"/>
              </a:lnTo>
              <a:lnTo>
                <a:pt x="417193" y="246706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82B975-845F-4DE6-9045-29028DD9DB47}">
      <dsp:nvSpPr>
        <dsp:cNvPr id="0" name=""/>
        <dsp:cNvSpPr/>
      </dsp:nvSpPr>
      <dsp:spPr>
        <a:xfrm>
          <a:off x="6266850" y="2867060"/>
          <a:ext cx="417193" cy="88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92"/>
              </a:lnTo>
              <a:lnTo>
                <a:pt x="417193" y="882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D11512-DF72-4A77-881B-C294669A2A03}">
      <dsp:nvSpPr>
        <dsp:cNvPr id="0" name=""/>
        <dsp:cNvSpPr/>
      </dsp:nvSpPr>
      <dsp:spPr>
        <a:xfrm>
          <a:off x="5898964" y="836196"/>
          <a:ext cx="1480401" cy="180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426"/>
              </a:lnTo>
              <a:lnTo>
                <a:pt x="1480401" y="90426"/>
              </a:lnTo>
              <a:lnTo>
                <a:pt x="1480401" y="1801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B61F8-BE85-4683-98A2-85E76A63C89B}">
      <dsp:nvSpPr>
        <dsp:cNvPr id="0" name=""/>
        <dsp:cNvSpPr/>
      </dsp:nvSpPr>
      <dsp:spPr>
        <a:xfrm>
          <a:off x="3306047" y="2867060"/>
          <a:ext cx="417193" cy="246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733"/>
              </a:lnTo>
              <a:lnTo>
                <a:pt x="417193" y="24647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0B907-EE03-416F-A762-E59AA272D91B}">
      <dsp:nvSpPr>
        <dsp:cNvPr id="0" name=""/>
        <dsp:cNvSpPr/>
      </dsp:nvSpPr>
      <dsp:spPr>
        <a:xfrm>
          <a:off x="3306047" y="2867060"/>
          <a:ext cx="417193" cy="88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192"/>
              </a:lnTo>
              <a:lnTo>
                <a:pt x="417193" y="88219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36B74B-AEBF-45F0-B69C-5B2C2307CB75}">
      <dsp:nvSpPr>
        <dsp:cNvPr id="0" name=""/>
        <dsp:cNvSpPr/>
      </dsp:nvSpPr>
      <dsp:spPr>
        <a:xfrm>
          <a:off x="4418562" y="836196"/>
          <a:ext cx="1480401" cy="180184"/>
        </a:xfrm>
        <a:custGeom>
          <a:avLst/>
          <a:gdLst/>
          <a:ahLst/>
          <a:cxnLst/>
          <a:rect l="0" t="0" r="0" b="0"/>
          <a:pathLst>
            <a:path>
              <a:moveTo>
                <a:pt x="1480401" y="0"/>
              </a:moveTo>
              <a:lnTo>
                <a:pt x="1480401" y="90426"/>
              </a:lnTo>
              <a:lnTo>
                <a:pt x="0" y="90426"/>
              </a:lnTo>
              <a:lnTo>
                <a:pt x="0" y="1801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FCF25-7D6A-417C-A21C-8294761E02E1}">
      <dsp:nvSpPr>
        <dsp:cNvPr id="0" name=""/>
        <dsp:cNvSpPr/>
      </dsp:nvSpPr>
      <dsp:spPr>
        <a:xfrm>
          <a:off x="345244" y="2867060"/>
          <a:ext cx="417193" cy="246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4733"/>
              </a:lnTo>
              <a:lnTo>
                <a:pt x="417193" y="24647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0929C-732B-424E-93F2-DD75B01B0230}">
      <dsp:nvSpPr>
        <dsp:cNvPr id="0" name=""/>
        <dsp:cNvSpPr/>
      </dsp:nvSpPr>
      <dsp:spPr>
        <a:xfrm>
          <a:off x="345244" y="2867060"/>
          <a:ext cx="417193" cy="879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9863"/>
              </a:lnTo>
              <a:lnTo>
                <a:pt x="417193" y="87986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84CE9-D14E-4E99-802D-03C4ABF60197}">
      <dsp:nvSpPr>
        <dsp:cNvPr id="0" name=""/>
        <dsp:cNvSpPr/>
      </dsp:nvSpPr>
      <dsp:spPr>
        <a:xfrm>
          <a:off x="1457759" y="836196"/>
          <a:ext cx="4441204" cy="180184"/>
        </a:xfrm>
        <a:custGeom>
          <a:avLst/>
          <a:gdLst/>
          <a:ahLst/>
          <a:cxnLst/>
          <a:rect l="0" t="0" r="0" b="0"/>
          <a:pathLst>
            <a:path>
              <a:moveTo>
                <a:pt x="4441204" y="0"/>
              </a:moveTo>
              <a:lnTo>
                <a:pt x="4441204" y="90426"/>
              </a:lnTo>
              <a:lnTo>
                <a:pt x="0" y="90426"/>
              </a:lnTo>
              <a:lnTo>
                <a:pt x="0" y="18018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F147C-D89F-47EA-8DCA-16B86789A6A5}">
      <dsp:nvSpPr>
        <dsp:cNvPr id="0" name=""/>
        <dsp:cNvSpPr/>
      </dsp:nvSpPr>
      <dsp:spPr>
        <a:xfrm>
          <a:off x="4508319" y="0"/>
          <a:ext cx="2781288" cy="836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dART MODELS</a:t>
          </a:r>
          <a:endParaRPr lang="en-GB" sz="20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4508319" y="0"/>
        <a:ext cx="2781288" cy="836196"/>
      </dsp:txXfrm>
    </dsp:sp>
    <dsp:sp modelId="{845EF6D0-5BA2-4D7B-A489-BABDE1F74858}">
      <dsp:nvSpPr>
        <dsp:cNvPr id="0" name=""/>
        <dsp:cNvSpPr/>
      </dsp:nvSpPr>
      <dsp:spPr>
        <a:xfrm>
          <a:off x="67115" y="1016380"/>
          <a:ext cx="2781288" cy="1850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Health Care Worker-managed</a:t>
          </a:r>
          <a:endParaRPr lang="en-GB" sz="24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67115" y="1016380"/>
        <a:ext cx="2781288" cy="1850680"/>
      </dsp:txXfrm>
    </dsp:sp>
    <dsp:sp modelId="{C654B738-43D6-4ACF-B8EA-6F96E5C027DF}">
      <dsp:nvSpPr>
        <dsp:cNvPr id="0" name=""/>
        <dsp:cNvSpPr/>
      </dsp:nvSpPr>
      <dsp:spPr>
        <a:xfrm>
          <a:off x="762437" y="3044245"/>
          <a:ext cx="1915600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Adherence Clubs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762437" y="3044245"/>
        <a:ext cx="1915600" cy="1405355"/>
      </dsp:txXfrm>
    </dsp:sp>
    <dsp:sp modelId="{F7259D81-5811-4F40-B76F-DDD4B32F8D4C}">
      <dsp:nvSpPr>
        <dsp:cNvPr id="0" name=""/>
        <dsp:cNvSpPr/>
      </dsp:nvSpPr>
      <dsp:spPr>
        <a:xfrm>
          <a:off x="762437" y="4629116"/>
          <a:ext cx="1915600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Community Adherence Groups (CAGs)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762437" y="4629116"/>
        <a:ext cx="1915600" cy="1405355"/>
      </dsp:txXfrm>
    </dsp:sp>
    <dsp:sp modelId="{D6C19263-DAFB-4430-B33A-55D1832E2D0A}">
      <dsp:nvSpPr>
        <dsp:cNvPr id="0" name=""/>
        <dsp:cNvSpPr/>
      </dsp:nvSpPr>
      <dsp:spPr>
        <a:xfrm>
          <a:off x="3027918" y="1016380"/>
          <a:ext cx="2781288" cy="1850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Client-managed</a:t>
          </a:r>
          <a:endParaRPr lang="en-GB" sz="24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3027918" y="1016380"/>
        <a:ext cx="2781288" cy="1850680"/>
      </dsp:txXfrm>
    </dsp:sp>
    <dsp:sp modelId="{A1E54A58-08E2-4BF5-9595-CD6F96B0A62F}">
      <dsp:nvSpPr>
        <dsp:cNvPr id="0" name=""/>
        <dsp:cNvSpPr/>
      </dsp:nvSpPr>
      <dsp:spPr>
        <a:xfrm>
          <a:off x="3723240" y="3046575"/>
          <a:ext cx="2265482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Community Adherence (Refill) Groups (CA(R)</a:t>
          </a:r>
          <a:r>
            <a:rPr lang="en-US" sz="1800" kern="1200" dirty="0" err="1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Gs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)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3723240" y="3046575"/>
        <a:ext cx="2265482" cy="1405355"/>
      </dsp:txXfrm>
    </dsp:sp>
    <dsp:sp modelId="{1EB9BB3A-27B9-436B-A527-514FE7473B9C}">
      <dsp:nvSpPr>
        <dsp:cNvPr id="0" name=""/>
        <dsp:cNvSpPr/>
      </dsp:nvSpPr>
      <dsp:spPr>
        <a:xfrm>
          <a:off x="3723240" y="4629116"/>
          <a:ext cx="2265482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Client-Led ART Delivery (CCLAD)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3723240" y="4629116"/>
        <a:ext cx="2265482" cy="1405355"/>
      </dsp:txXfrm>
    </dsp:sp>
    <dsp:sp modelId="{C72D0120-A45E-40C0-ADC5-5D7A2DB48E41}">
      <dsp:nvSpPr>
        <dsp:cNvPr id="0" name=""/>
        <dsp:cNvSpPr/>
      </dsp:nvSpPr>
      <dsp:spPr>
        <a:xfrm>
          <a:off x="5988721" y="1016380"/>
          <a:ext cx="2781288" cy="1850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Facility-based Individual</a:t>
          </a:r>
          <a:endParaRPr lang="en-GB" sz="24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5988721" y="1016380"/>
        <a:ext cx="2781288" cy="1850680"/>
      </dsp:txXfrm>
    </dsp:sp>
    <dsp:sp modelId="{646D0283-656A-4480-95D7-16EABB1D34C1}">
      <dsp:nvSpPr>
        <dsp:cNvPr id="0" name=""/>
        <dsp:cNvSpPr/>
      </dsp:nvSpPr>
      <dsp:spPr>
        <a:xfrm>
          <a:off x="6684043" y="3046575"/>
          <a:ext cx="1970831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Evening quick pick-up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6684043" y="3046575"/>
        <a:ext cx="1970831" cy="1405355"/>
      </dsp:txXfrm>
    </dsp:sp>
    <dsp:sp modelId="{8408288D-C5FB-49A5-AF04-708D74131714}">
      <dsp:nvSpPr>
        <dsp:cNvPr id="0" name=""/>
        <dsp:cNvSpPr/>
      </dsp:nvSpPr>
      <dsp:spPr>
        <a:xfrm>
          <a:off x="6684043" y="4631445"/>
          <a:ext cx="1970831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Weekend and after-hours treatment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Fast-track ART (+integration)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6684043" y="4631445"/>
        <a:ext cx="1970831" cy="1405355"/>
      </dsp:txXfrm>
    </dsp:sp>
    <dsp:sp modelId="{638B3A3F-FC7E-489E-B8BC-97ED12539818}">
      <dsp:nvSpPr>
        <dsp:cNvPr id="0" name=""/>
        <dsp:cNvSpPr/>
      </dsp:nvSpPr>
      <dsp:spPr>
        <a:xfrm>
          <a:off x="8949524" y="1016380"/>
          <a:ext cx="2781288" cy="1850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Out-of-facility Individual</a:t>
          </a:r>
          <a:endParaRPr lang="en-GB" sz="24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8949524" y="1016380"/>
        <a:ext cx="2781288" cy="1850680"/>
      </dsp:txXfrm>
    </dsp:sp>
    <dsp:sp modelId="{22EB8ABF-1884-4B15-BA34-6A9444FD3247}">
      <dsp:nvSpPr>
        <dsp:cNvPr id="0" name=""/>
        <dsp:cNvSpPr/>
      </dsp:nvSpPr>
      <dsp:spPr>
        <a:xfrm>
          <a:off x="9644846" y="3046575"/>
          <a:ext cx="2462410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Community Drug Distribution Points (CBOs and Lockers/Automated Dispensing)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9644846" y="3046575"/>
        <a:ext cx="2462410" cy="1405355"/>
      </dsp:txXfrm>
    </dsp:sp>
    <dsp:sp modelId="{4BC9F285-BCDD-4C0E-95F2-A0F87CF54A24}">
      <dsp:nvSpPr>
        <dsp:cNvPr id="0" name=""/>
        <dsp:cNvSpPr/>
      </dsp:nvSpPr>
      <dsp:spPr>
        <a:xfrm>
          <a:off x="9644846" y="4631445"/>
          <a:ext cx="2480037" cy="140535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Drop-in centers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Private pharmacies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Mobile clinics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rPr>
            <a:t>Home delivery</a:t>
          </a:r>
          <a:endParaRPr lang="en-GB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</a:endParaRPr>
        </a:p>
      </dsp:txBody>
      <dsp:txXfrm>
        <a:off x="9644846" y="4631445"/>
        <a:ext cx="2480037" cy="1405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60E7D-3D9B-43EE-8C75-9D3ECEE4BA69}">
      <dsp:nvSpPr>
        <dsp:cNvPr id="0" name=""/>
        <dsp:cNvSpPr/>
      </dsp:nvSpPr>
      <dsp:spPr>
        <a:xfrm>
          <a:off x="0" y="284836"/>
          <a:ext cx="6575337" cy="379782"/>
        </a:xfrm>
        <a:prstGeom prst="notchedRightArrow">
          <a:avLst/>
        </a:prstGeom>
        <a:solidFill>
          <a:srgbClr val="92D050">
            <a:alpha val="30000"/>
          </a:srgbClr>
        </a:solidFill>
        <a:ln>
          <a:solidFill>
            <a:srgbClr val="00B05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92177-8CFF-42A5-AC53-794E7F46E43F}">
      <dsp:nvSpPr>
        <dsp:cNvPr id="0" name=""/>
        <dsp:cNvSpPr/>
      </dsp:nvSpPr>
      <dsp:spPr>
        <a:xfrm>
          <a:off x="5524" y="-18600"/>
          <a:ext cx="2022681" cy="454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Early Linkage</a:t>
          </a:r>
          <a:endParaRPr lang="en-GB" sz="2000" b="1" kern="1200" dirty="0">
            <a:latin typeface="Book Antiqua" panose="02040602050305030304" pitchFamily="18" charset="0"/>
          </a:endParaRPr>
        </a:p>
      </dsp:txBody>
      <dsp:txXfrm>
        <a:off x="5524" y="-18600"/>
        <a:ext cx="2022681" cy="454185"/>
      </dsp:txXfrm>
    </dsp:sp>
    <dsp:sp modelId="{723C2CA8-FCDA-4430-840A-B8A1A788F0CC}">
      <dsp:nvSpPr>
        <dsp:cNvPr id="0" name=""/>
        <dsp:cNvSpPr/>
      </dsp:nvSpPr>
      <dsp:spPr>
        <a:xfrm>
          <a:off x="969392" y="445855"/>
          <a:ext cx="94945" cy="9494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6848B-FA6B-40A5-A773-352275F5BFB5}">
      <dsp:nvSpPr>
        <dsp:cNvPr id="0" name=""/>
        <dsp:cNvSpPr/>
      </dsp:nvSpPr>
      <dsp:spPr>
        <a:xfrm>
          <a:off x="2104416" y="545422"/>
          <a:ext cx="2207459" cy="41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Book Antiqua" panose="02040602050305030304" pitchFamily="18" charset="0"/>
            </a:rPr>
            <a:t>Adherence</a:t>
          </a:r>
          <a:endParaRPr lang="en-GB" sz="2800" b="1" kern="1200" dirty="0">
            <a:latin typeface="Book Antiqua" panose="02040602050305030304" pitchFamily="18" charset="0"/>
          </a:endParaRPr>
        </a:p>
      </dsp:txBody>
      <dsp:txXfrm>
        <a:off x="2104416" y="545422"/>
        <a:ext cx="2207459" cy="412116"/>
      </dsp:txXfrm>
    </dsp:sp>
    <dsp:sp modelId="{25FBCCB6-7F5C-4238-8B97-FB859CC6CC77}">
      <dsp:nvSpPr>
        <dsp:cNvPr id="0" name=""/>
        <dsp:cNvSpPr/>
      </dsp:nvSpPr>
      <dsp:spPr>
        <a:xfrm>
          <a:off x="3160673" y="419171"/>
          <a:ext cx="94945" cy="9494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A5D9A-2A39-4F5C-A820-8AA6530DE24A}">
      <dsp:nvSpPr>
        <dsp:cNvPr id="0" name=""/>
        <dsp:cNvSpPr/>
      </dsp:nvSpPr>
      <dsp:spPr>
        <a:xfrm>
          <a:off x="4388085" y="0"/>
          <a:ext cx="1524193" cy="379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Retention</a:t>
          </a:r>
          <a:endParaRPr lang="en-GB" sz="2000" b="1" kern="1200" dirty="0">
            <a:latin typeface="Book Antiqua" panose="02040602050305030304" pitchFamily="18" charset="0"/>
          </a:endParaRPr>
        </a:p>
      </dsp:txBody>
      <dsp:txXfrm>
        <a:off x="4388085" y="0"/>
        <a:ext cx="1524193" cy="379782"/>
      </dsp:txXfrm>
    </dsp:sp>
    <dsp:sp modelId="{A1F0A557-522C-4CD3-9D2E-4A36A0C4225C}">
      <dsp:nvSpPr>
        <dsp:cNvPr id="0" name=""/>
        <dsp:cNvSpPr/>
      </dsp:nvSpPr>
      <dsp:spPr>
        <a:xfrm>
          <a:off x="5102709" y="427254"/>
          <a:ext cx="94945" cy="94945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ED2F7-B151-4538-8E29-5C8372CCDDA9}">
      <dsp:nvSpPr>
        <dsp:cNvPr id="0" name=""/>
        <dsp:cNvSpPr/>
      </dsp:nvSpPr>
      <dsp:spPr>
        <a:xfrm>
          <a:off x="3" y="652"/>
          <a:ext cx="2011676" cy="70723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VIRAL SUPPRESSION</a:t>
          </a:r>
          <a:endParaRPr lang="en-GB" sz="2000" kern="1200" dirty="0">
            <a:latin typeface="Book Antiqua" panose="02040602050305030304" pitchFamily="18" charset="0"/>
          </a:endParaRPr>
        </a:p>
      </dsp:txBody>
      <dsp:txXfrm>
        <a:off x="20717" y="21366"/>
        <a:ext cx="1970248" cy="665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293C5-211A-44CB-A1C2-06CF20C79341}">
      <dsp:nvSpPr>
        <dsp:cNvPr id="0" name=""/>
        <dsp:cNvSpPr/>
      </dsp:nvSpPr>
      <dsp:spPr>
        <a:xfrm rot="5400000">
          <a:off x="1506643" y="418619"/>
          <a:ext cx="2040243" cy="1713065"/>
        </a:xfrm>
        <a:prstGeom prst="round2SameRect">
          <a:avLst/>
        </a:prstGeom>
        <a:solidFill>
          <a:srgbClr val="D7FBC5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Bimonthly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Quarterly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Biannually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latin typeface="Book Antiqua" panose="02040602050305030304" pitchFamily="18" charset="0"/>
            </a:rPr>
            <a:t>Annually</a:t>
          </a:r>
        </a:p>
      </dsp:txBody>
      <dsp:txXfrm rot="-5400000">
        <a:off x="1670232" y="338656"/>
        <a:ext cx="1629440" cy="1872993"/>
      </dsp:txXfrm>
    </dsp:sp>
    <dsp:sp modelId="{215D29C2-BAC2-4602-92F5-BDA99B248222}">
      <dsp:nvSpPr>
        <dsp:cNvPr id="0" name=""/>
        <dsp:cNvSpPr/>
      </dsp:nvSpPr>
      <dsp:spPr>
        <a:xfrm>
          <a:off x="4" y="0"/>
          <a:ext cx="1669696" cy="2550304"/>
        </a:xfrm>
        <a:prstGeom prst="roundRect">
          <a:avLst/>
        </a:prstGeom>
        <a:solidFill>
          <a:srgbClr val="67EF2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ook Antiqua" panose="02040602050305030304" pitchFamily="18" charset="0"/>
            </a:rPr>
            <a:t>WHEN </a:t>
          </a:r>
          <a:r>
            <a:rPr lang="en-US" sz="1600" i="1" kern="1200" dirty="0">
              <a:latin typeface="Book Antiqua" panose="02040602050305030304" pitchFamily="18" charset="0"/>
            </a:rPr>
            <a:t>(How Often)</a:t>
          </a:r>
          <a:endParaRPr lang="en-GB" sz="3000" i="1" kern="1200" dirty="0">
            <a:latin typeface="Book Antiqua" panose="02040602050305030304" pitchFamily="18" charset="0"/>
          </a:endParaRPr>
        </a:p>
      </dsp:txBody>
      <dsp:txXfrm>
        <a:off x="81512" y="81508"/>
        <a:ext cx="1506680" cy="2387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293C5-211A-44CB-A1C2-06CF20C79341}">
      <dsp:nvSpPr>
        <dsp:cNvPr id="0" name=""/>
        <dsp:cNvSpPr/>
      </dsp:nvSpPr>
      <dsp:spPr>
        <a:xfrm rot="5400000">
          <a:off x="1832510" y="308493"/>
          <a:ext cx="2038250" cy="1933317"/>
        </a:xfrm>
        <a:prstGeom prst="round2SameRect">
          <a:avLst/>
        </a:prstGeom>
        <a:solidFill>
          <a:srgbClr val="DAE9F6">
            <a:alpha val="89804"/>
          </a:srgb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Book Antiqua" panose="02040602050305030304" pitchFamily="18" charset="0"/>
            </a:rPr>
            <a:t>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Book Antiqua" panose="02040602050305030304" pitchFamily="18" charset="0"/>
            </a:rPr>
            <a:t>Clinical Officer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Book Antiqua" panose="02040602050305030304" pitchFamily="18" charset="0"/>
            </a:rPr>
            <a:t>Nurse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Book Antiqua" panose="02040602050305030304" pitchFamily="18" charset="0"/>
            </a:rPr>
            <a:t>Pharmacist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latin typeface="Book Antiqua" panose="02040602050305030304" pitchFamily="18" charset="0"/>
            </a:rPr>
            <a:t>Community health Worker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Book Antiqua" panose="02040602050305030304" pitchFamily="18" charset="0"/>
            </a:rPr>
            <a:t>Family, Friend, Peer</a:t>
          </a:r>
          <a:endParaRPr lang="en-GB" sz="1400" kern="1200" dirty="0">
            <a:latin typeface="Book Antiqua" panose="02040602050305030304" pitchFamily="18" charset="0"/>
          </a:endParaRPr>
        </a:p>
      </dsp:txBody>
      <dsp:txXfrm rot="-5400000">
        <a:off x="1884977" y="350404"/>
        <a:ext cx="1838940" cy="1849496"/>
      </dsp:txXfrm>
    </dsp:sp>
    <dsp:sp modelId="{215D29C2-BAC2-4602-92F5-BDA99B248222}">
      <dsp:nvSpPr>
        <dsp:cNvPr id="0" name=""/>
        <dsp:cNvSpPr/>
      </dsp:nvSpPr>
      <dsp:spPr>
        <a:xfrm>
          <a:off x="0" y="2490"/>
          <a:ext cx="1884372" cy="2547813"/>
        </a:xfrm>
        <a:prstGeom prst="roundRect">
          <a:avLst/>
        </a:prstGeom>
        <a:solidFill>
          <a:srgbClr val="5B9BD5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ook Antiqua" panose="02040602050305030304" pitchFamily="18" charset="0"/>
            </a:rPr>
            <a:t>WHO </a:t>
          </a:r>
          <a:r>
            <a:rPr lang="en-US" sz="1600" i="1" kern="1200" dirty="0">
              <a:latin typeface="Book Antiqua" panose="02040602050305030304" pitchFamily="18" charset="0"/>
            </a:rPr>
            <a:t>(Service Provider)</a:t>
          </a:r>
          <a:endParaRPr lang="en-GB" sz="3000" i="1" kern="1200" dirty="0">
            <a:latin typeface="Book Antiqua" panose="02040602050305030304" pitchFamily="18" charset="0"/>
          </a:endParaRPr>
        </a:p>
      </dsp:txBody>
      <dsp:txXfrm>
        <a:off x="91987" y="94477"/>
        <a:ext cx="1700398" cy="23638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B2AB-5048-4114-9075-1367A0EA54E8}">
      <dsp:nvSpPr>
        <dsp:cNvPr id="0" name=""/>
        <dsp:cNvSpPr/>
      </dsp:nvSpPr>
      <dsp:spPr>
        <a:xfrm rot="16200000">
          <a:off x="132291" y="-132291"/>
          <a:ext cx="2030501" cy="2295083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Book Antiqua" panose="02040602050305030304" pitchFamily="18" charset="0"/>
          </a:endParaRPr>
        </a:p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ok Antiqua" panose="02040602050305030304" pitchFamily="18" charset="0"/>
            </a:rPr>
            <a:t>Service Intensity</a:t>
          </a:r>
          <a:endParaRPr lang="en-GB" sz="2800" kern="1200" dirty="0">
            <a:latin typeface="Book Antiqua" panose="02040602050305030304" pitchFamily="18" charset="0"/>
          </a:endParaRPr>
        </a:p>
      </dsp:txBody>
      <dsp:txXfrm rot="5400000">
        <a:off x="-1" y="1"/>
        <a:ext cx="2295083" cy="1522875"/>
      </dsp:txXfrm>
    </dsp:sp>
    <dsp:sp modelId="{C755F1CA-B7C1-44E9-BDAC-5A0B166E8682}">
      <dsp:nvSpPr>
        <dsp:cNvPr id="0" name=""/>
        <dsp:cNvSpPr/>
      </dsp:nvSpPr>
      <dsp:spPr>
        <a:xfrm>
          <a:off x="2295083" y="0"/>
          <a:ext cx="2295083" cy="2030501"/>
        </a:xfrm>
        <a:prstGeom prst="round1Rect">
          <a:avLst/>
        </a:prstGeom>
        <a:solidFill>
          <a:srgbClr val="67EF2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 dirty="0">
            <a:latin typeface="Book Antiqua" panose="02040602050305030304" pitchFamily="18" charset="0"/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ok Antiqua" panose="02040602050305030304" pitchFamily="18" charset="0"/>
            </a:rPr>
            <a:t>Service Frequency</a:t>
          </a:r>
          <a:endParaRPr lang="en-GB" sz="2800" kern="1200" dirty="0">
            <a:latin typeface="Book Antiqua" panose="02040602050305030304" pitchFamily="18" charset="0"/>
          </a:endParaRPr>
        </a:p>
      </dsp:txBody>
      <dsp:txXfrm>
        <a:off x="2295083" y="0"/>
        <a:ext cx="2295083" cy="1522875"/>
      </dsp:txXfrm>
    </dsp:sp>
    <dsp:sp modelId="{7DA9D885-F84C-4EA3-ADE5-DAB3D2AD8BEC}">
      <dsp:nvSpPr>
        <dsp:cNvPr id="0" name=""/>
        <dsp:cNvSpPr/>
      </dsp:nvSpPr>
      <dsp:spPr>
        <a:xfrm rot="10800000">
          <a:off x="0" y="2030501"/>
          <a:ext cx="2295083" cy="2030501"/>
        </a:xfrm>
        <a:prstGeom prst="round1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Book Antiqua" panose="02040602050305030304" pitchFamily="18" charset="0"/>
            </a:rPr>
            <a:t>Service Location</a:t>
          </a:r>
          <a:endParaRPr lang="en-GB" sz="2800" kern="1200" dirty="0">
            <a:latin typeface="Book Antiqua" panose="02040602050305030304" pitchFamily="18" charset="0"/>
          </a:endParaRPr>
        </a:p>
      </dsp:txBody>
      <dsp:txXfrm rot="10800000">
        <a:off x="0" y="2538126"/>
        <a:ext cx="2295083" cy="1522875"/>
      </dsp:txXfrm>
    </dsp:sp>
    <dsp:sp modelId="{A988E4F8-8D48-4ADD-B57F-7B31E987A897}">
      <dsp:nvSpPr>
        <dsp:cNvPr id="0" name=""/>
        <dsp:cNvSpPr/>
      </dsp:nvSpPr>
      <dsp:spPr>
        <a:xfrm rot="5400000">
          <a:off x="2427374" y="1898209"/>
          <a:ext cx="2030501" cy="2295083"/>
        </a:xfrm>
        <a:prstGeom prst="round1Rect">
          <a:avLst/>
        </a:prstGeom>
        <a:solidFill>
          <a:srgbClr val="5B9BD5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Book Antiqua" panose="02040602050305030304" pitchFamily="18" charset="0"/>
            </a:rPr>
            <a:t>Health Worker </a:t>
          </a:r>
          <a:r>
            <a:rPr lang="en-US" sz="2800" kern="1200" dirty="0">
              <a:latin typeface="Book Antiqua" panose="02040602050305030304" pitchFamily="18" charset="0"/>
            </a:rPr>
            <a:t>Cadre</a:t>
          </a:r>
          <a:endParaRPr lang="en-GB" sz="2800" kern="1200" dirty="0">
            <a:latin typeface="Book Antiqua" panose="02040602050305030304" pitchFamily="18" charset="0"/>
          </a:endParaRPr>
        </a:p>
      </dsp:txBody>
      <dsp:txXfrm rot="-5400000">
        <a:off x="2295082" y="2538126"/>
        <a:ext cx="2295083" cy="1522875"/>
      </dsp:txXfrm>
    </dsp:sp>
    <dsp:sp modelId="{2EA83A60-AB2E-4512-BA7A-4218F945DC0A}">
      <dsp:nvSpPr>
        <dsp:cNvPr id="0" name=""/>
        <dsp:cNvSpPr/>
      </dsp:nvSpPr>
      <dsp:spPr>
        <a:xfrm>
          <a:off x="1397721" y="1522875"/>
          <a:ext cx="1794722" cy="1015250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Book Antiqua" panose="02040602050305030304" pitchFamily="18" charset="0"/>
            </a:rPr>
            <a:t>PLHIV</a:t>
          </a:r>
          <a:endParaRPr lang="en-GB" sz="3200" kern="1200" dirty="0">
            <a:latin typeface="Book Antiqua" panose="02040602050305030304" pitchFamily="18" charset="0"/>
          </a:endParaRPr>
        </a:p>
      </dsp:txBody>
      <dsp:txXfrm>
        <a:off x="1447281" y="1572435"/>
        <a:ext cx="1695602" cy="9161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64DF0-4869-4338-8E75-D8A9992A1426}">
      <dsp:nvSpPr>
        <dsp:cNvPr id="0" name=""/>
        <dsp:cNvSpPr/>
      </dsp:nvSpPr>
      <dsp:spPr>
        <a:xfrm>
          <a:off x="0" y="1172873"/>
          <a:ext cx="6567715" cy="523322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0512D-CA4A-4875-BEA1-0849988D6889}">
      <dsp:nvSpPr>
        <dsp:cNvPr id="0" name=""/>
        <dsp:cNvSpPr/>
      </dsp:nvSpPr>
      <dsp:spPr>
        <a:xfrm>
          <a:off x="623932" y="1115241"/>
          <a:ext cx="2561408" cy="256140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WHAT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PrEP Initiation/Refill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Clinical Monitoring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Adherence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Screening &amp; Treatment (STI, HCV, HBV, PT)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Contraceptives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Condoms &amp; Lubricants</a:t>
          </a:r>
        </a:p>
      </dsp:txBody>
      <dsp:txXfrm>
        <a:off x="748970" y="1240279"/>
        <a:ext cx="2311332" cy="2311332"/>
      </dsp:txXfrm>
    </dsp:sp>
    <dsp:sp modelId="{48854BAF-8908-49E4-B1F6-48AC46F15F14}">
      <dsp:nvSpPr>
        <dsp:cNvPr id="0" name=""/>
        <dsp:cNvSpPr/>
      </dsp:nvSpPr>
      <dsp:spPr>
        <a:xfrm>
          <a:off x="3382373" y="1115241"/>
          <a:ext cx="2561408" cy="2561408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3 monthly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>
              <a:solidFill>
                <a:schemeClr val="tx1"/>
              </a:solidFill>
              <a:latin typeface="Book Antiqua" panose="02040602050305030304" pitchFamily="18" charset="0"/>
            </a:rPr>
            <a:t>6 monthly</a:t>
          </a:r>
        </a:p>
      </dsp:txBody>
      <dsp:txXfrm>
        <a:off x="3507411" y="1240279"/>
        <a:ext cx="2311332" cy="2311332"/>
      </dsp:txXfrm>
    </dsp:sp>
    <dsp:sp modelId="{2A6627C0-EC92-4B0F-A30E-8CFD60A49DD4}">
      <dsp:nvSpPr>
        <dsp:cNvPr id="0" name=""/>
        <dsp:cNvSpPr/>
      </dsp:nvSpPr>
      <dsp:spPr>
        <a:xfrm>
          <a:off x="623932" y="3873681"/>
          <a:ext cx="2561408" cy="2561408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WHERE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HIV or other clinics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solidFill>
                <a:schemeClr val="tx1"/>
              </a:solidFill>
              <a:latin typeface="Book Antiqua" panose="02040602050305030304" pitchFamily="18" charset="0"/>
            </a:rPr>
            <a:t>Hospital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Community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solidFill>
                <a:schemeClr val="tx1"/>
              </a:solidFill>
              <a:latin typeface="Book Antiqua" panose="02040602050305030304" pitchFamily="18" charset="0"/>
            </a:rPr>
            <a:t>Courier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solidFill>
                <a:schemeClr val="tx1"/>
              </a:solidFill>
              <a:latin typeface="Book Antiqua" panose="02040602050305030304" pitchFamily="18" charset="0"/>
            </a:rPr>
            <a:t>Pharmacy</a:t>
          </a:r>
          <a:endParaRPr lang="en-GB" sz="1100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748970" y="3998719"/>
        <a:ext cx="2311332" cy="2311332"/>
      </dsp:txXfrm>
    </dsp:sp>
    <dsp:sp modelId="{66A93D42-7D1F-4C8F-939F-A4BDA9795848}">
      <dsp:nvSpPr>
        <dsp:cNvPr id="0" name=""/>
        <dsp:cNvSpPr/>
      </dsp:nvSpPr>
      <dsp:spPr>
        <a:xfrm>
          <a:off x="3382373" y="3873681"/>
          <a:ext cx="2561408" cy="2561408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  <a:latin typeface="Book Antiqua" panose="02040602050305030304" pitchFamily="18" charset="0"/>
            </a:rPr>
            <a:t>WHO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Physician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Clinical Officer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Nurse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Pharmacist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Community HCW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Patient /Peer /Family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tx1"/>
              </a:solidFill>
              <a:latin typeface="Book Antiqua" panose="02040602050305030304" pitchFamily="18" charset="0"/>
            </a:rPr>
            <a:t>Counsellor</a:t>
          </a:r>
        </a:p>
      </dsp:txBody>
      <dsp:txXfrm>
        <a:off x="3507411" y="3998719"/>
        <a:ext cx="2311332" cy="23113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C5687-1946-430F-BEE1-3E67535C6CE2}">
      <dsp:nvSpPr>
        <dsp:cNvPr id="0" name=""/>
        <dsp:cNvSpPr/>
      </dsp:nvSpPr>
      <dsp:spPr>
        <a:xfrm>
          <a:off x="6096000" y="480503"/>
          <a:ext cx="2762514" cy="2021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326"/>
              </a:lnTo>
              <a:lnTo>
                <a:pt x="2762514" y="101326"/>
              </a:lnTo>
              <a:lnTo>
                <a:pt x="2762514" y="2021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E9C4C-E904-467D-9EC7-75ECC4E8699C}">
      <dsp:nvSpPr>
        <dsp:cNvPr id="0" name=""/>
        <dsp:cNvSpPr/>
      </dsp:nvSpPr>
      <dsp:spPr>
        <a:xfrm>
          <a:off x="6096000" y="480503"/>
          <a:ext cx="643266" cy="2015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93"/>
              </a:lnTo>
              <a:lnTo>
                <a:pt x="643266" y="100793"/>
              </a:lnTo>
              <a:lnTo>
                <a:pt x="643266" y="2015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D12B6-0C2E-4F2F-BF45-2F8FD739CEE5}">
      <dsp:nvSpPr>
        <dsp:cNvPr id="0" name=""/>
        <dsp:cNvSpPr/>
      </dsp:nvSpPr>
      <dsp:spPr>
        <a:xfrm>
          <a:off x="5082978" y="480503"/>
          <a:ext cx="1013021" cy="201587"/>
        </a:xfrm>
        <a:custGeom>
          <a:avLst/>
          <a:gdLst/>
          <a:ahLst/>
          <a:cxnLst/>
          <a:rect l="0" t="0" r="0" b="0"/>
          <a:pathLst>
            <a:path>
              <a:moveTo>
                <a:pt x="1013021" y="0"/>
              </a:moveTo>
              <a:lnTo>
                <a:pt x="1013021" y="100793"/>
              </a:lnTo>
              <a:lnTo>
                <a:pt x="0" y="100793"/>
              </a:lnTo>
              <a:lnTo>
                <a:pt x="0" y="2015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F19AC-73C7-4C26-A30E-23C2A7C83CAD}">
      <dsp:nvSpPr>
        <dsp:cNvPr id="0" name=""/>
        <dsp:cNvSpPr/>
      </dsp:nvSpPr>
      <dsp:spPr>
        <a:xfrm>
          <a:off x="3244105" y="480503"/>
          <a:ext cx="2851894" cy="201587"/>
        </a:xfrm>
        <a:custGeom>
          <a:avLst/>
          <a:gdLst/>
          <a:ahLst/>
          <a:cxnLst/>
          <a:rect l="0" t="0" r="0" b="0"/>
          <a:pathLst>
            <a:path>
              <a:moveTo>
                <a:pt x="2851894" y="0"/>
              </a:moveTo>
              <a:lnTo>
                <a:pt x="2851894" y="100793"/>
              </a:lnTo>
              <a:lnTo>
                <a:pt x="0" y="100793"/>
              </a:lnTo>
              <a:lnTo>
                <a:pt x="0" y="2015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6995A-1B5E-48A2-AB3A-084B7B662D19}">
      <dsp:nvSpPr>
        <dsp:cNvPr id="0" name=""/>
        <dsp:cNvSpPr/>
      </dsp:nvSpPr>
      <dsp:spPr>
        <a:xfrm>
          <a:off x="4441372" y="532"/>
          <a:ext cx="3309254" cy="4799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  <a:latin typeface="Book Antiqua" panose="02040602050305030304" pitchFamily="18" charset="0"/>
            </a:rPr>
            <a:t>DSD MODELS</a:t>
          </a:r>
          <a:endParaRPr lang="en-GB" sz="3200" b="1" kern="1200" dirty="0">
            <a:solidFill>
              <a:schemeClr val="tx1"/>
            </a:solidFill>
            <a:latin typeface="Book Antiqua" panose="02040602050305030304" pitchFamily="18" charset="0"/>
          </a:endParaRPr>
        </a:p>
      </dsp:txBody>
      <dsp:txXfrm>
        <a:off x="4441372" y="532"/>
        <a:ext cx="3309254" cy="479970"/>
      </dsp:txXfrm>
    </dsp:sp>
    <dsp:sp modelId="{DDC82F79-2537-41C4-8622-E9E4335C476B}">
      <dsp:nvSpPr>
        <dsp:cNvPr id="0" name=""/>
        <dsp:cNvSpPr/>
      </dsp:nvSpPr>
      <dsp:spPr>
        <a:xfrm>
          <a:off x="2254559" y="682090"/>
          <a:ext cx="1979091" cy="4799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PREVENTION</a:t>
          </a:r>
          <a:endParaRPr lang="en-GB" sz="2000" b="1" kern="1200" dirty="0">
            <a:latin typeface="Book Antiqua" panose="02040602050305030304" pitchFamily="18" charset="0"/>
          </a:endParaRPr>
        </a:p>
      </dsp:txBody>
      <dsp:txXfrm>
        <a:off x="2254559" y="682090"/>
        <a:ext cx="1979091" cy="479970"/>
      </dsp:txXfrm>
    </dsp:sp>
    <dsp:sp modelId="{A9EA9787-4EF7-41A8-8E24-B7B120EE8CF1}">
      <dsp:nvSpPr>
        <dsp:cNvPr id="0" name=""/>
        <dsp:cNvSpPr/>
      </dsp:nvSpPr>
      <dsp:spPr>
        <a:xfrm>
          <a:off x="4435238" y="682090"/>
          <a:ext cx="1295479" cy="479970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 Antiqua" panose="02040602050305030304" pitchFamily="18" charset="0"/>
            </a:rPr>
            <a:t>TESTING</a:t>
          </a:r>
          <a:endParaRPr lang="en-GB" sz="1600" b="1" kern="1200" dirty="0">
            <a:latin typeface="Book Antiqua" panose="02040602050305030304" pitchFamily="18" charset="0"/>
          </a:endParaRPr>
        </a:p>
      </dsp:txBody>
      <dsp:txXfrm>
        <a:off x="4435238" y="682090"/>
        <a:ext cx="1295479" cy="479970"/>
      </dsp:txXfrm>
    </dsp:sp>
    <dsp:sp modelId="{613F7878-7B7E-4B5E-BF8A-196AC100F0F9}">
      <dsp:nvSpPr>
        <dsp:cNvPr id="0" name=""/>
        <dsp:cNvSpPr/>
      </dsp:nvSpPr>
      <dsp:spPr>
        <a:xfrm>
          <a:off x="5932305" y="682090"/>
          <a:ext cx="1613920" cy="479970"/>
        </a:xfrm>
        <a:prstGeom prst="rect">
          <a:avLst/>
        </a:prstGeom>
        <a:solidFill>
          <a:schemeClr val="accent6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Book Antiqua" panose="02040602050305030304" pitchFamily="18" charset="0"/>
            </a:rPr>
            <a:t>TREATMENT</a:t>
          </a:r>
          <a:endParaRPr lang="en-GB" sz="1600" b="1" kern="1200" dirty="0">
            <a:latin typeface="Book Antiqua" panose="02040602050305030304" pitchFamily="18" charset="0"/>
          </a:endParaRPr>
        </a:p>
      </dsp:txBody>
      <dsp:txXfrm>
        <a:off x="5932305" y="682090"/>
        <a:ext cx="1613920" cy="479970"/>
      </dsp:txXfrm>
    </dsp:sp>
    <dsp:sp modelId="{4345F09C-DE90-4C56-9D26-7933998CD15B}">
      <dsp:nvSpPr>
        <dsp:cNvPr id="0" name=""/>
        <dsp:cNvSpPr/>
      </dsp:nvSpPr>
      <dsp:spPr>
        <a:xfrm>
          <a:off x="7763701" y="682623"/>
          <a:ext cx="2189626" cy="4799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Book Antiqua" panose="02040602050305030304" pitchFamily="18" charset="0"/>
            </a:rPr>
            <a:t>INTEGRATION</a:t>
          </a:r>
          <a:endParaRPr lang="en-GB" sz="2000" b="1" kern="1200" dirty="0">
            <a:latin typeface="Book Antiqua" panose="02040602050305030304" pitchFamily="18" charset="0"/>
          </a:endParaRPr>
        </a:p>
      </dsp:txBody>
      <dsp:txXfrm>
        <a:off x="7763701" y="682623"/>
        <a:ext cx="2189626" cy="4799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67A49-DD3B-4070-B496-C62B94515049}">
      <dsp:nvSpPr>
        <dsp:cNvPr id="0" name=""/>
        <dsp:cNvSpPr/>
      </dsp:nvSpPr>
      <dsp:spPr>
        <a:xfrm>
          <a:off x="0" y="418904"/>
          <a:ext cx="4470399" cy="8952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ook Antiqua" panose="02040602050305030304" pitchFamily="18" charset="0"/>
            </a:rPr>
            <a:t>TB Preventative Therapy</a:t>
          </a:r>
          <a:endParaRPr lang="en-GB" sz="2200" kern="1200" dirty="0">
            <a:latin typeface="Book Antiqua" panose="02040602050305030304" pitchFamily="18" charset="0"/>
          </a:endParaRPr>
        </a:p>
      </dsp:txBody>
      <dsp:txXfrm>
        <a:off x="43703" y="462607"/>
        <a:ext cx="4382993" cy="807863"/>
      </dsp:txXfrm>
    </dsp:sp>
    <dsp:sp modelId="{852F70A4-AAAF-403C-BAC3-F55E2024287A}">
      <dsp:nvSpPr>
        <dsp:cNvPr id="0" name=""/>
        <dsp:cNvSpPr/>
      </dsp:nvSpPr>
      <dsp:spPr>
        <a:xfrm>
          <a:off x="0" y="1377534"/>
          <a:ext cx="4470399" cy="89526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ook Antiqua" panose="02040602050305030304" pitchFamily="18" charset="0"/>
            </a:rPr>
            <a:t>Family Planning</a:t>
          </a:r>
          <a:endParaRPr lang="en-GB" sz="2200" kern="1200" dirty="0">
            <a:latin typeface="Book Antiqua" panose="02040602050305030304" pitchFamily="18" charset="0"/>
          </a:endParaRPr>
        </a:p>
      </dsp:txBody>
      <dsp:txXfrm>
        <a:off x="43703" y="1421237"/>
        <a:ext cx="4382993" cy="807863"/>
      </dsp:txXfrm>
    </dsp:sp>
    <dsp:sp modelId="{EC272926-6690-4215-94F2-1017B49AB51B}">
      <dsp:nvSpPr>
        <dsp:cNvPr id="0" name=""/>
        <dsp:cNvSpPr/>
      </dsp:nvSpPr>
      <dsp:spPr>
        <a:xfrm>
          <a:off x="0" y="2336163"/>
          <a:ext cx="4470399" cy="8952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Book Antiqua" panose="02040602050305030304" pitchFamily="18" charset="0"/>
            </a:rPr>
            <a:t>Chronic Treatment for Non-Communicable Diseases (NCDs</a:t>
          </a:r>
          <a:r>
            <a:rPr lang="en-US" sz="2200" kern="1200" dirty="0"/>
            <a:t>)</a:t>
          </a:r>
          <a:endParaRPr lang="en-GB" sz="2200" kern="1200" dirty="0"/>
        </a:p>
      </dsp:txBody>
      <dsp:txXfrm>
        <a:off x="43703" y="2379866"/>
        <a:ext cx="4382993" cy="807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A2FD-B5A3-7676-CD3C-B85E42EEE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A8057-47AE-ED08-D576-04EDC649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36840-2810-CAAA-A10E-3BF3EF10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10D0D-7CAF-521F-CDFE-2587C73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8579C-6BC2-44F7-1DEB-379CCAE9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5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CF71-6892-983B-CAE4-2D2E7827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C24F6-4773-ECDF-CEE7-A5DE14551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64794-7A3D-718F-DB9E-48D4A986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C46BB-0BA4-6693-8B46-7B595631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510D-E2A4-3164-4590-B6FA3D09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AC2D4-54B9-1404-1E48-4756EDFC8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E0671-68BA-E680-A54D-AF3F47B8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0C43-ACF6-8463-3F2C-E4B83F2C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D636-D2E6-C3C9-524E-40CCE0A5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9F5A-654A-CD41-EA3D-43E47D1C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48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F2CC-D1E2-5637-EFDB-D3E0B68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A51E-96BC-FAF7-D706-73790511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3DBE-ECA2-1297-D895-86D249C2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A107-600F-ECD9-87A9-2B5556AB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12C6-0C94-04F0-8136-5CE61B46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285-F270-5B7A-E826-36D82B17E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6FD12-A7FF-1A20-CA72-4E7B85E6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86189-BFBB-E701-6C9D-E27254BF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FA852-2A8C-4C0B-C244-9CDA1AB8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BCA1-8F34-D4BC-8A2F-FADA28CF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75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399C-944C-4B7C-57C6-87B095FF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28CB-45B3-3522-DB52-A9A7ECB16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C760-2B37-489E-4616-C37176A40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6A1F6-2545-5731-1278-0511A827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B48A3-CBBE-40B5-7B7C-DD1E5174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9669-776F-2BCB-85B5-DD867F9F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8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5E54-28D6-2476-0D55-C9D9D099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B9C01-2568-9CEE-397A-5244231B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FC065-4810-4F54-6B42-103ABB2D4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87FFB-DD27-FA77-C5F6-D26F2D9A6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66C18-B7AE-8CA7-2898-CD3B1E801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4A13A-96C5-48CC-A73F-35A68BE2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A1139-E97F-79B3-B742-FC105542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852BD-6817-58AD-D538-05C0A92F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9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7588E-58F7-E851-3C4A-372ACDC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7D7A1-6677-DC21-49E5-F0468CA5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1CB211-D34B-1419-D558-C9E4C079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24FBD-252F-DF33-5046-B4755196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C5B69-7068-147D-7170-89BFDB19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F8C44-D74E-5C3C-30A0-FBD904AD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E4693-4D54-2D7E-43BD-773119B3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9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C4CA-50F2-C5E0-949D-48F1DFA2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7237-FDC8-4F0C-4A13-64BA8E97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C4299-21E0-A7D1-E886-66BB0285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49FC-7490-FC70-DE76-C2C28949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4C57B-F3AF-2DB2-9103-BBBAB642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B8A3-5EAA-CF36-8117-B2D45B84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3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C7D9-89F6-5C4A-B673-E1B14B58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55388-CA79-44B6-70E1-86192A584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FC6D6-73CF-B4F2-5553-2E84F778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54465-2DD9-B3CB-BBFC-B13E3308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9641-7950-534A-DABC-1DE60235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D59D-E38C-FD8B-9F33-2D3B6763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14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DE2-23F7-1549-B9B2-F28A877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6973B-1474-DFD6-E1F0-31202F6E4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1E6D-0EBF-067F-B1A3-87C185871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FA956-5124-4F8D-AFE3-C6CAEA46C926}" type="datetimeFigureOut">
              <a:rPr lang="en-GB" smtClean="0"/>
              <a:t>18/04/2023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0F84-BC7C-D971-89FA-36735D4C8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DACA3-6B59-952E-398A-8AB61E16F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AB9E-B4C2-4769-96A8-8EDED4DD6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69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diagramLayout" Target="../diagrams/layout13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diagramData" Target="../diagrams/data13.xml"/><Relationship Id="rId2" Type="http://schemas.openxmlformats.org/officeDocument/2006/relationships/diagramData" Target="../diagrams/data11.xml"/><Relationship Id="rId16" Type="http://schemas.microsoft.com/office/2007/relationships/diagramDrawing" Target="../diagrams/drawing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5" Type="http://schemas.openxmlformats.org/officeDocument/2006/relationships/diagramColors" Target="../diagrams/colors13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Relationship Id="rId1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chart" Target="../charts/chart2.xml"/><Relationship Id="rId7" Type="http://schemas.microsoft.com/office/2014/relationships/chartEx" Target="../charts/chartEx2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nicalinfo.hiv.gov/en/guidelines/hiv-clinical-guidelines-adult-and-adolescent-arv/adherence-continuum-care" TargetMode="External"/><Relationship Id="rId2" Type="http://schemas.openxmlformats.org/officeDocument/2006/relationships/hyperlink" Target="https://www.differentiatedservicedelivery.org/resources/differentiated-service-delivery-for-hiv-treatment-evidence-summaries-november-202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s.who.int/iris/handle/10665/2088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diagramQuickStyle" Target="../diagrams/quickStyle3.xml"/><Relationship Id="rId3" Type="http://schemas.openxmlformats.org/officeDocument/2006/relationships/image" Target="../media/image21.png"/><Relationship Id="rId7" Type="http://schemas.openxmlformats.org/officeDocument/2006/relationships/diagramLayout" Target="../diagrams/layout2.xml"/><Relationship Id="rId12" Type="http://schemas.openxmlformats.org/officeDocument/2006/relationships/diagramLayout" Target="../diagrams/layout3.xml"/><Relationship Id="rId17" Type="http://schemas.openxmlformats.org/officeDocument/2006/relationships/image" Target="../media/image25.png"/><Relationship Id="rId2" Type="http://schemas.openxmlformats.org/officeDocument/2006/relationships/image" Target="../media/image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11" Type="http://schemas.openxmlformats.org/officeDocument/2006/relationships/diagramData" Target="../diagrams/data3.xml"/><Relationship Id="rId5" Type="http://schemas.openxmlformats.org/officeDocument/2006/relationships/image" Target="../media/image23.png"/><Relationship Id="rId15" Type="http://schemas.microsoft.com/office/2007/relationships/diagramDrawing" Target="../diagrams/drawing3.xml"/><Relationship Id="rId10" Type="http://schemas.microsoft.com/office/2007/relationships/diagramDrawing" Target="../diagrams/drawing2.xml"/><Relationship Id="rId4" Type="http://schemas.openxmlformats.org/officeDocument/2006/relationships/image" Target="../media/image22.png"/><Relationship Id="rId9" Type="http://schemas.openxmlformats.org/officeDocument/2006/relationships/diagramColors" Target="../diagrams/colors2.xml"/><Relationship Id="rId14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9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27.svg"/><Relationship Id="rId15" Type="http://schemas.openxmlformats.org/officeDocument/2006/relationships/image" Target="../media/image31.svg"/><Relationship Id="rId10" Type="http://schemas.openxmlformats.org/officeDocument/2006/relationships/image" Target="../media/image15.png"/><Relationship Id="rId4" Type="http://schemas.openxmlformats.org/officeDocument/2006/relationships/image" Target="../media/image26.png"/><Relationship Id="rId9" Type="http://schemas.openxmlformats.org/officeDocument/2006/relationships/image" Target="../media/image14.svg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image" Target="../media/image33.svg"/><Relationship Id="rId3" Type="http://schemas.openxmlformats.org/officeDocument/2006/relationships/diagramLayout" Target="../diagrams/layout4.xml"/><Relationship Id="rId21" Type="http://schemas.openxmlformats.org/officeDocument/2006/relationships/image" Target="../media/image36.png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image" Target="../media/image32.png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24" Type="http://schemas.openxmlformats.org/officeDocument/2006/relationships/image" Target="../media/image10.svg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23" Type="http://schemas.openxmlformats.org/officeDocument/2006/relationships/image" Target="../media/image9.png"/><Relationship Id="rId10" Type="http://schemas.openxmlformats.org/officeDocument/2006/relationships/diagramColors" Target="../diagrams/colors5.xml"/><Relationship Id="rId19" Type="http://schemas.openxmlformats.org/officeDocument/2006/relationships/image" Target="../media/image34.png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Relationship Id="rId22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DE49-D5CD-AC03-F4C1-93C1C8AB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49" y="261258"/>
            <a:ext cx="11443062" cy="126729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0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DIFFERENTIATED SERVICE DELIVERY</a:t>
            </a:r>
            <a:br>
              <a:rPr lang="en-GB" sz="40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4000" b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HIV IN NIGERIA </a:t>
            </a:r>
            <a:endParaRPr lang="en-GB" sz="4400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6D97-E321-23C7-D52E-C74426C57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69" y="3122023"/>
            <a:ext cx="11443062" cy="61395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Book Antiqua" panose="02040602050305030304" pitchFamily="18" charset="0"/>
              </a:rPr>
              <a:t>A SEMINAR PRESENTATION</a:t>
            </a:r>
          </a:p>
          <a:p>
            <a:endParaRPr lang="en-GB" b="1" dirty="0">
              <a:latin typeface="Book Antiqua" panose="02040602050305030304" pitchFamily="18" charset="0"/>
            </a:endParaRPr>
          </a:p>
          <a:p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51BE22-2FE7-5EB5-FB42-3FA9674862C1}"/>
              </a:ext>
            </a:extLst>
          </p:cNvPr>
          <p:cNvSpPr txBox="1"/>
          <p:nvPr/>
        </p:nvSpPr>
        <p:spPr>
          <a:xfrm>
            <a:off x="6792686" y="4898521"/>
            <a:ext cx="5055325" cy="1698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GB" sz="2400" b="1" u="sng" dirty="0">
                <a:latin typeface="Book Antiqua" panose="02040602050305030304" pitchFamily="18" charset="0"/>
              </a:rPr>
              <a:t>EZE-EMIRI</a:t>
            </a:r>
            <a:r>
              <a:rPr lang="en-GB" sz="2400" b="1" dirty="0">
                <a:latin typeface="Book Antiqua" panose="02040602050305030304" pitchFamily="18" charset="0"/>
              </a:rPr>
              <a:t> CHIDINMA NNEKA</a:t>
            </a:r>
          </a:p>
          <a:p>
            <a:pPr algn="r">
              <a:lnSpc>
                <a:spcPct val="150000"/>
              </a:lnSpc>
            </a:pPr>
            <a:r>
              <a:rPr lang="en-GB" sz="2400" b="1" dirty="0">
                <a:latin typeface="Book Antiqua" panose="02040602050305030304" pitchFamily="18" charset="0"/>
              </a:rPr>
              <a:t>G2019/SPH/PHD/FT/EPID/004</a:t>
            </a:r>
          </a:p>
          <a:p>
            <a:pPr algn="r">
              <a:lnSpc>
                <a:spcPct val="150000"/>
              </a:lnSpc>
            </a:pPr>
            <a:r>
              <a:rPr lang="en-GB" sz="2400" b="1" dirty="0">
                <a:latin typeface="Book Antiqua" panose="02040602050305030304" pitchFamily="18" charset="0"/>
              </a:rPr>
              <a:t>APRIL 2023</a:t>
            </a:r>
            <a:endParaRPr lang="en-GB" sz="16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5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80BE594E-D628-BF31-0CF1-101192378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032441"/>
              </p:ext>
            </p:extLst>
          </p:nvPr>
        </p:nvGraphicFramePr>
        <p:xfrm>
          <a:off x="0" y="156755"/>
          <a:ext cx="6567715" cy="7550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4AB5E8-5A1F-07E6-15FA-6EB25B0EE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539201"/>
              </p:ext>
            </p:extLst>
          </p:nvPr>
        </p:nvGraphicFramePr>
        <p:xfrm>
          <a:off x="0" y="0"/>
          <a:ext cx="12192000" cy="116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0059AD16-8525-3B88-7269-4619858788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582729"/>
              </p:ext>
            </p:extLst>
          </p:nvPr>
        </p:nvGraphicFramePr>
        <p:xfrm>
          <a:off x="7721601" y="940527"/>
          <a:ext cx="4470399" cy="3650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560A3-BE4D-7D25-4A0D-6C981A14FDB8}"/>
              </a:ext>
            </a:extLst>
          </p:cNvPr>
          <p:cNvCxnSpPr>
            <a:cxnSpLocks/>
          </p:cNvCxnSpPr>
          <p:nvPr/>
        </p:nvCxnSpPr>
        <p:spPr>
          <a:xfrm>
            <a:off x="0" y="47026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1B25B8-4344-D803-6AF3-6073C1B14477}"/>
              </a:ext>
            </a:extLst>
          </p:cNvPr>
          <p:cNvSpPr txBox="1"/>
          <p:nvPr/>
        </p:nvSpPr>
        <p:spPr>
          <a:xfrm>
            <a:off x="2059804" y="3747255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Book Antiqua" panose="02040602050305030304" pitchFamily="18" charset="0"/>
              </a:rPr>
              <a:t>BUILDING BLOCKS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4A29761-788F-8CB8-7E16-CABA51200175}"/>
              </a:ext>
            </a:extLst>
          </p:cNvPr>
          <p:cNvGrpSpPr/>
          <p:nvPr/>
        </p:nvGrpSpPr>
        <p:grpSpPr>
          <a:xfrm>
            <a:off x="6387737" y="4910409"/>
            <a:ext cx="5525588" cy="1477328"/>
            <a:chOff x="6387737" y="4910409"/>
            <a:chExt cx="5525588" cy="14773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DD16BF-1DDE-962C-EFFB-076D9033F2A2}"/>
                </a:ext>
              </a:extLst>
            </p:cNvPr>
            <p:cNvSpPr txBox="1"/>
            <p:nvPr/>
          </p:nvSpPr>
          <p:spPr>
            <a:xfrm>
              <a:off x="6387737" y="4910409"/>
              <a:ext cx="5525588" cy="147732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GB" b="1" dirty="0">
                  <a:latin typeface="Book Antiqua" panose="02040602050305030304" pitchFamily="18" charset="0"/>
                </a:rPr>
                <a:t>Young Women &amp; Adolescent Girls + Male Partners</a:t>
              </a:r>
            </a:p>
            <a:p>
              <a:pPr algn="r"/>
              <a:r>
                <a:rPr lang="en-GB" b="1" dirty="0">
                  <a:latin typeface="Book Antiqua" panose="02040602050305030304" pitchFamily="18" charset="0"/>
                </a:rPr>
                <a:t>Key Population</a:t>
              </a:r>
            </a:p>
            <a:p>
              <a:pPr algn="r"/>
              <a:r>
                <a:rPr lang="en-GB" b="1" dirty="0">
                  <a:latin typeface="Book Antiqua" panose="02040602050305030304" pitchFamily="18" charset="0"/>
                </a:rPr>
                <a:t>Condom</a:t>
              </a:r>
            </a:p>
            <a:p>
              <a:pPr algn="r"/>
              <a:r>
                <a:rPr lang="en-GB" b="1" dirty="0">
                  <a:latin typeface="Book Antiqua" panose="02040602050305030304" pitchFamily="18" charset="0"/>
                </a:rPr>
                <a:t>VMMC</a:t>
              </a:r>
            </a:p>
            <a:p>
              <a:pPr algn="r"/>
              <a:r>
                <a:rPr lang="en-GB" b="1" dirty="0">
                  <a:latin typeface="Book Antiqua" panose="02040602050305030304" pitchFamily="18" charset="0"/>
                </a:rPr>
                <a:t>PrEP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977137-5549-3C48-0F9C-B0AEAA29349D}"/>
                </a:ext>
              </a:extLst>
            </p:cNvPr>
            <p:cNvSpPr txBox="1"/>
            <p:nvPr/>
          </p:nvSpPr>
          <p:spPr>
            <a:xfrm>
              <a:off x="7868556" y="5434149"/>
              <a:ext cx="2028372" cy="70788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latin typeface="Book Antiqua" panose="02040602050305030304" pitchFamily="18" charset="0"/>
                </a:rPr>
                <a:t>PREVENTIONPILLARS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59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nburst chart">
            <a:extLst>
              <a:ext uri="{FF2B5EF4-FFF2-40B4-BE49-F238E27FC236}">
                <a16:creationId xmlns:a16="http://schemas.microsoft.com/office/drawing/2014/main" id="{B118BBBE-0CD3-8426-AA70-C4670450B6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" t="1499" r="909"/>
          <a:stretch/>
        </p:blipFill>
        <p:spPr>
          <a:xfrm>
            <a:off x="0" y="707886"/>
            <a:ext cx="6819900" cy="6150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D119E-A426-AF77-3088-6DC56373372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ELEMENTS AND COMPONENTS OF dHTS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EA2E71-44DB-4629-9C65-6A504BADB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064671"/>
              </p:ext>
            </p:extLst>
          </p:nvPr>
        </p:nvGraphicFramePr>
        <p:xfrm>
          <a:off x="6995159" y="975360"/>
          <a:ext cx="5196839" cy="5233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00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6C6996D-9A8F-8F0C-7B00-59A054FF2A68}"/>
              </a:ext>
            </a:extLst>
          </p:cNvPr>
          <p:cNvGrpSpPr/>
          <p:nvPr/>
        </p:nvGrpSpPr>
        <p:grpSpPr>
          <a:xfrm>
            <a:off x="29028" y="0"/>
            <a:ext cx="12162972" cy="7707087"/>
            <a:chOff x="0" y="156755"/>
            <a:chExt cx="12162972" cy="7550332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728F58B-4521-A18C-C358-E5E6261E05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0096327"/>
                </p:ext>
              </p:extLst>
            </p:nvPr>
          </p:nvGraphicFramePr>
          <p:xfrm>
            <a:off x="5595257" y="156755"/>
            <a:ext cx="6567715" cy="75503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8" name="Diagram 27">
              <a:extLst>
                <a:ext uri="{FF2B5EF4-FFF2-40B4-BE49-F238E27FC236}">
                  <a16:creationId xmlns:a16="http://schemas.microsoft.com/office/drawing/2014/main" id="{80BE594E-D628-BF31-0CF1-10119237895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28387107"/>
                </p:ext>
              </p:extLst>
            </p:nvPr>
          </p:nvGraphicFramePr>
          <p:xfrm>
            <a:off x="0" y="156755"/>
            <a:ext cx="6567715" cy="755033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4AB5E8-5A1F-07E6-15FA-6EB25B0EE9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8485198"/>
              </p:ext>
            </p:extLst>
          </p:nvPr>
        </p:nvGraphicFramePr>
        <p:xfrm>
          <a:off x="29028" y="0"/>
          <a:ext cx="9023532" cy="1162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8560A3-BE4D-7D25-4A0D-6C981A14FDB8}"/>
              </a:ext>
            </a:extLst>
          </p:cNvPr>
          <p:cNvCxnSpPr>
            <a:cxnSpLocks/>
          </p:cNvCxnSpPr>
          <p:nvPr/>
        </p:nvCxnSpPr>
        <p:spPr>
          <a:xfrm>
            <a:off x="0" y="47026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F15AA9-94DA-C2A1-4CEB-2AC62101BD57}"/>
              </a:ext>
            </a:extLst>
          </p:cNvPr>
          <p:cNvSpPr txBox="1"/>
          <p:nvPr/>
        </p:nvSpPr>
        <p:spPr>
          <a:xfrm>
            <a:off x="9405257" y="700929"/>
            <a:ext cx="1750423" cy="461665"/>
          </a:xfrm>
          <a:prstGeom prst="rect">
            <a:avLst/>
          </a:prstGeom>
          <a:solidFill>
            <a:schemeClr val="accent6">
              <a:hueOff val="0"/>
              <a:satOff val="0"/>
              <a:lumOff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Book Antiqua" panose="02040602050305030304" pitchFamily="18" charset="0"/>
              </a:rPr>
              <a:t>MLT</a:t>
            </a:r>
          </a:p>
        </p:txBody>
      </p:sp>
    </p:spTree>
    <p:extLst>
      <p:ext uri="{BB962C8B-B14F-4D97-AF65-F5344CB8AC3E}">
        <p14:creationId xmlns:p14="http://schemas.microsoft.com/office/powerpoint/2010/main" val="359673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92C659C0-ABCC-919E-2A0B-1A8C79ED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886"/>
            <a:ext cx="6108828" cy="6150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3D119E-A426-AF77-3088-6DC56373372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ELEMENTS AND BUILDING BLOCKS OF dART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8761A05-A57B-E43A-784F-BF3A224E7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973085"/>
              </p:ext>
            </p:extLst>
          </p:nvPr>
        </p:nvGraphicFramePr>
        <p:xfrm>
          <a:off x="5391214" y="707886"/>
          <a:ext cx="7518400" cy="615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9640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D119E-A426-AF77-3088-6DC56373372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dART MODELS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7C2398-48D0-636B-02FA-A20440C85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023911"/>
              </p:ext>
            </p:extLst>
          </p:nvPr>
        </p:nvGraphicFramePr>
        <p:xfrm>
          <a:off x="0" y="707885"/>
          <a:ext cx="12191999" cy="60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064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43839-6808-BF43-9418-F5100F77879C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TABLE OF CONTENTS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09E6-0271-3A86-1FED-253273CD1DE0}"/>
              </a:ext>
            </a:extLst>
          </p:cNvPr>
          <p:cNvSpPr txBox="1"/>
          <p:nvPr/>
        </p:nvSpPr>
        <p:spPr>
          <a:xfrm>
            <a:off x="1" y="720950"/>
            <a:ext cx="1219199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Introduction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HIV Epidemic Response: Where We Are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HIV Care Continuum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Problem Statement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Achieving Optimal Clinical Outcome</a:t>
            </a:r>
            <a:endParaRPr lang="en-GB" sz="3200" b="1" i="1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Intervention: Differentiated Service Delivery (DSD)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Building Blocks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Models: Prevention and Integration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Model: Testing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Elements of dHTS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Building Blocks of dHTS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Model: Treatment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Elements and Building Blocks of dART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dART Sub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latin typeface="Book Antiqua" panose="02040602050305030304" pitchFamily="18" charset="0"/>
              </a:rPr>
              <a:t>Review of DSD Implementation in Nigeria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Identifying the Gap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Results Highlights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Conclusion And Recommendation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21715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801B0BA9-2118-9732-21D3-5B678C501F7D}"/>
              </a:ext>
            </a:extLst>
          </p:cNvPr>
          <p:cNvSpPr/>
          <p:nvPr/>
        </p:nvSpPr>
        <p:spPr>
          <a:xfrm>
            <a:off x="5333696" y="5273964"/>
            <a:ext cx="6858304" cy="15840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E36E14D-E92F-9A58-0D67-436D67D9F0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5" t="10183" r="6654" b="5114"/>
          <a:stretch/>
        </p:blipFill>
        <p:spPr>
          <a:xfrm>
            <a:off x="0" y="3213099"/>
            <a:ext cx="5333696" cy="364490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48646F-9AB0-7F3C-B039-18014BB51C4B}"/>
              </a:ext>
            </a:extLst>
          </p:cNvPr>
          <p:cNvSpPr/>
          <p:nvPr/>
        </p:nvSpPr>
        <p:spPr>
          <a:xfrm>
            <a:off x="5334000" y="706930"/>
            <a:ext cx="3987800" cy="45670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71B27-E56E-A47F-0FDD-C4ED849FE537}"/>
              </a:ext>
            </a:extLst>
          </p:cNvPr>
          <p:cNvSpPr/>
          <p:nvPr/>
        </p:nvSpPr>
        <p:spPr>
          <a:xfrm>
            <a:off x="0" y="706930"/>
            <a:ext cx="5334000" cy="25061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1961E-7B68-8383-0824-64DEB381F1F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IDENTIFYING THE GAP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F81FDB-24A9-19EA-DD73-EB66F5185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23701"/>
              </p:ext>
            </p:extLst>
          </p:nvPr>
        </p:nvGraphicFramePr>
        <p:xfrm>
          <a:off x="0" y="706930"/>
          <a:ext cx="2827020" cy="218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FDD5D7D-C690-A2D3-DB0D-55A50335BB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15399"/>
              </p:ext>
            </p:extLst>
          </p:nvPr>
        </p:nvGraphicFramePr>
        <p:xfrm>
          <a:off x="2431064" y="706930"/>
          <a:ext cx="2811780" cy="2315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BE6A92FA-1DB2-713D-0C73-8F3471C41A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01609929"/>
                  </p:ext>
                </p:extLst>
              </p:nvPr>
            </p:nvGraphicFramePr>
            <p:xfrm>
              <a:off x="5334304" y="2890060"/>
              <a:ext cx="3966665" cy="25061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BE6A92FA-1DB2-713D-0C73-8F3471C41A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34304" y="2890060"/>
                <a:ext cx="3966665" cy="250617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6734D2-4F56-7982-AE08-866A3E6A877D}"/>
              </a:ext>
            </a:extLst>
          </p:cNvPr>
          <p:cNvSpPr/>
          <p:nvPr/>
        </p:nvSpPr>
        <p:spPr>
          <a:xfrm>
            <a:off x="112116" y="746327"/>
            <a:ext cx="773096" cy="442843"/>
          </a:xfrm>
          <a:prstGeom prst="roundRect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C00000"/>
                </a:solidFill>
                <a:latin typeface="Book Antiqua" panose="02040602050305030304" pitchFamily="18" charset="0"/>
              </a:rPr>
              <a:t>12 Studies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A0EA6E37-DCA9-F293-1DC8-DD30A7A99E5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0296928"/>
                  </p:ext>
                </p:extLst>
              </p:nvPr>
            </p:nvGraphicFramePr>
            <p:xfrm>
              <a:off x="5334000" y="706930"/>
              <a:ext cx="3875813" cy="218313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A0EA6E37-DCA9-F293-1DC8-DD30A7A99E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000" y="706930"/>
                <a:ext cx="3875813" cy="218313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57DEF75-6A0E-0239-F1AE-40B94B62DEE7}"/>
              </a:ext>
            </a:extLst>
          </p:cNvPr>
          <p:cNvSpPr txBox="1"/>
          <p:nvPr/>
        </p:nvSpPr>
        <p:spPr>
          <a:xfrm>
            <a:off x="4124447" y="5842337"/>
            <a:ext cx="1188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Book Antiqua" panose="02040602050305030304" pitchFamily="18" charset="0"/>
              </a:rPr>
              <a:t>Akwa Ibom -5</a:t>
            </a:r>
          </a:p>
          <a:p>
            <a:r>
              <a:rPr lang="en-GB" sz="1200" dirty="0">
                <a:latin typeface="Book Antiqua" panose="02040602050305030304" pitchFamily="18" charset="0"/>
              </a:rPr>
              <a:t>Bayelsa -1</a:t>
            </a:r>
          </a:p>
          <a:p>
            <a:r>
              <a:rPr lang="en-GB" sz="1200" dirty="0">
                <a:latin typeface="Book Antiqua" panose="02040602050305030304" pitchFamily="18" charset="0"/>
              </a:rPr>
              <a:t>FCT -3</a:t>
            </a:r>
          </a:p>
          <a:p>
            <a:r>
              <a:rPr lang="en-GB" sz="1200" dirty="0">
                <a:latin typeface="Book Antiqua" panose="02040602050305030304" pitchFamily="18" charset="0"/>
              </a:rPr>
              <a:t>Imo -1</a:t>
            </a:r>
          </a:p>
          <a:p>
            <a:r>
              <a:rPr lang="en-GB" sz="1200" dirty="0">
                <a:latin typeface="Book Antiqua" panose="02040602050305030304" pitchFamily="18" charset="0"/>
              </a:rPr>
              <a:t>Nigeria 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B35754-AB71-D388-67A1-93B325E31E43}"/>
              </a:ext>
            </a:extLst>
          </p:cNvPr>
          <p:cNvSpPr txBox="1"/>
          <p:nvPr/>
        </p:nvSpPr>
        <p:spPr>
          <a:xfrm>
            <a:off x="18006" y="3213099"/>
            <a:ext cx="5295161" cy="383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Book Antiqua" panose="02040602050305030304" pitchFamily="18" charset="0"/>
              </a:rPr>
              <a:t>Study Locations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97EDF9-C786-7568-75FB-08DB83D9F933}"/>
              </a:ext>
            </a:extLst>
          </p:cNvPr>
          <p:cNvCxnSpPr>
            <a:cxnSpLocks/>
          </p:cNvCxnSpPr>
          <p:nvPr/>
        </p:nvCxnSpPr>
        <p:spPr>
          <a:xfrm>
            <a:off x="2586182" y="967749"/>
            <a:ext cx="0" cy="21230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F8BB23-BFCD-C974-5C43-D689C9CD5863}"/>
              </a:ext>
            </a:extLst>
          </p:cNvPr>
          <p:cNvCxnSpPr/>
          <p:nvPr/>
        </p:nvCxnSpPr>
        <p:spPr>
          <a:xfrm>
            <a:off x="5333696" y="2890060"/>
            <a:ext cx="39881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FE700A-72B6-DC78-A11B-7ABE7CED9ECE}"/>
              </a:ext>
            </a:extLst>
          </p:cNvPr>
          <p:cNvSpPr txBox="1"/>
          <p:nvPr/>
        </p:nvSpPr>
        <p:spPr>
          <a:xfrm>
            <a:off x="9321800" y="746327"/>
            <a:ext cx="28702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/>
              <a:t> </a:t>
            </a:r>
            <a:r>
              <a:rPr lang="en-US" sz="2000" b="1" u="sng" dirty="0">
                <a:latin typeface="Book Antiqua" panose="02040602050305030304" pitchFamily="18" charset="0"/>
              </a:rPr>
              <a:t>5 target groups</a:t>
            </a:r>
            <a:endParaRPr lang="en-US" b="1" u="sng" dirty="0">
              <a:latin typeface="Book Antiqua" panose="02040602050305030304" pitchFamily="18" charset="0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Children &gt; 5 Years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Adolescents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Adults</a:t>
            </a:r>
          </a:p>
          <a:p>
            <a:pPr algn="ctr"/>
            <a:r>
              <a:rPr lang="en-US" dirty="0">
                <a:latin typeface="Book Antiqua" panose="02040602050305030304" pitchFamily="18" charset="0"/>
              </a:rPr>
              <a:t>Key Populations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Book Antiqua" panose="02040602050305030304" pitchFamily="18" charset="0"/>
              </a:rPr>
              <a:t>Pregnant &amp; Breastfeeding Women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AF5796-75F1-F284-3D71-1D0A758A0E7D}"/>
              </a:ext>
            </a:extLst>
          </p:cNvPr>
          <p:cNvSpPr/>
          <p:nvPr/>
        </p:nvSpPr>
        <p:spPr>
          <a:xfrm>
            <a:off x="10086340" y="4028037"/>
            <a:ext cx="1341120" cy="8364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Book Antiqua" panose="02040602050305030304" pitchFamily="18" charset="0"/>
              </a:rPr>
              <a:t>Facility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Book Antiqua" panose="02040602050305030304" pitchFamily="18" charset="0"/>
              </a:rPr>
              <a:t>7 models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DAEDE29-8D6D-7B98-1CE3-5D334EEED683}"/>
              </a:ext>
            </a:extLst>
          </p:cNvPr>
          <p:cNvSpPr/>
          <p:nvPr/>
        </p:nvSpPr>
        <p:spPr>
          <a:xfrm>
            <a:off x="10086340" y="2890060"/>
            <a:ext cx="1341120" cy="836472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Book Antiqua" panose="02040602050305030304" pitchFamily="18" charset="0"/>
              </a:rPr>
              <a:t>36 States</a:t>
            </a:r>
          </a:p>
          <a:p>
            <a:pPr algn="ctr"/>
            <a:r>
              <a:rPr lang="en-GB" sz="1400" b="1" dirty="0">
                <a:solidFill>
                  <a:schemeClr val="tx1"/>
                </a:solidFill>
                <a:latin typeface="Book Antiqua" panose="02040602050305030304" pitchFamily="18" charset="0"/>
              </a:rPr>
              <a:t>+ FCT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DC533B9-93DA-B669-F717-897FA9C31FD1}"/>
              </a:ext>
            </a:extLst>
          </p:cNvPr>
          <p:cNvSpPr txBox="1"/>
          <p:nvPr/>
        </p:nvSpPr>
        <p:spPr>
          <a:xfrm>
            <a:off x="5313167" y="5281357"/>
            <a:ext cx="400863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INCLUDED</a:t>
            </a:r>
          </a:p>
          <a:p>
            <a:pPr algn="just"/>
            <a:r>
              <a:rPr lang="en-US" sz="1600" dirty="0">
                <a:latin typeface="Book Antiqua" panose="02040602050305030304" pitchFamily="18" charset="0"/>
              </a:rPr>
              <a:t>All studies that assessed the implementation of any DSD models at any stage in the HIV continuum of care for any population category of PLHIV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A26A0D-7CE3-CF79-D423-95F931A061BA}"/>
              </a:ext>
            </a:extLst>
          </p:cNvPr>
          <p:cNvSpPr txBox="1"/>
          <p:nvPr/>
        </p:nvSpPr>
        <p:spPr>
          <a:xfrm>
            <a:off x="9321799" y="5281357"/>
            <a:ext cx="287019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EXCLUDED</a:t>
            </a:r>
          </a:p>
          <a:p>
            <a:r>
              <a:rPr lang="en-GB" sz="1600" dirty="0">
                <a:latin typeface="Book Antiqua" panose="02040602050305030304" pitchFamily="18" charset="0"/>
              </a:rPr>
              <a:t>Decentralised</a:t>
            </a:r>
            <a:r>
              <a:rPr lang="en-US" sz="1600" dirty="0">
                <a:latin typeface="Book Antiqua" panose="02040602050305030304" pitchFamily="18" charset="0"/>
              </a:rPr>
              <a:t> care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Recommended DSD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Described DSD model with no assessment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6EB305-E6BD-0628-FD43-8452C3CD2459}"/>
              </a:ext>
            </a:extLst>
          </p:cNvPr>
          <p:cNvCxnSpPr/>
          <p:nvPr/>
        </p:nvCxnSpPr>
        <p:spPr>
          <a:xfrm>
            <a:off x="9321799" y="5396230"/>
            <a:ext cx="0" cy="135421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1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F699F0A-D5C5-9B6E-C66B-CB61A248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20434"/>
            <a:ext cx="3837910" cy="1200329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ADHERENCE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100% in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Avong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et al., 2018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400" dirty="0"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87.3% in </a:t>
            </a:r>
            <a:r>
              <a:rPr kumimoji="0" lang="en-GB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Ibiloye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et al., 2018</a:t>
            </a:r>
            <a:endParaRPr kumimoji="0" lang="en-GB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1961E-7B68-8383-0824-64DEB381F1F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RESULT HIGHLIGHTS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A5939-ADCD-670C-9687-82C8C7F4E87A}"/>
              </a:ext>
            </a:extLst>
          </p:cNvPr>
          <p:cNvSpPr txBox="1"/>
          <p:nvPr/>
        </p:nvSpPr>
        <p:spPr>
          <a:xfrm>
            <a:off x="827" y="737401"/>
            <a:ext cx="7314374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progressive decrease in retention over time was recorded  in all studies except Asieba et al., 2021</a:t>
            </a:r>
          </a:p>
          <a:p>
            <a:r>
              <a:rPr lang="en-GB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*</a:t>
            </a:r>
            <a:r>
              <a:rPr lang="en-US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proactive client monitoring and returning 	of clients who defaulted their appointments 	to facility care*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retention among AYPs 62.5% at 24 months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CPARP had the best retention time of 76 months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All models had optimal retention of above 95% except CARC at 12 months (86.4%)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sz="2400" dirty="0">
                <a:latin typeface="Book Antiqua" panose="020406020503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CPARP (98.2%) and FT (100%) had the best retention</a:t>
            </a:r>
            <a:endParaRPr lang="en-GB" altLang="en-US" sz="2400" dirty="0">
              <a:latin typeface="Book Antiqua" panose="020406020503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14560-2272-0866-C973-CB5389D20392}"/>
              </a:ext>
            </a:extLst>
          </p:cNvPr>
          <p:cNvSpPr txBox="1"/>
          <p:nvPr/>
        </p:nvSpPr>
        <p:spPr>
          <a:xfrm>
            <a:off x="7315201" y="737400"/>
            <a:ext cx="4875972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VLS</a:t>
            </a:r>
          </a:p>
          <a:p>
            <a:r>
              <a:rPr lang="en-GB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Optimally above 90%</a:t>
            </a:r>
          </a:p>
          <a:p>
            <a:r>
              <a:rPr lang="en-GB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in DSD (95%) vs SOC (91%)</a:t>
            </a: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C0F5B7-AF3C-093B-8B7B-6E7D6BF960EC}"/>
              </a:ext>
            </a:extLst>
          </p:cNvPr>
          <p:cNvSpPr txBox="1"/>
          <p:nvPr/>
        </p:nvSpPr>
        <p:spPr>
          <a:xfrm>
            <a:off x="7315201" y="3838163"/>
            <a:ext cx="4875971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PWID</a:t>
            </a:r>
            <a:r>
              <a:rPr lang="en-GB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DHTS</a:t>
            </a:r>
          </a:p>
          <a:p>
            <a:r>
              <a:rPr lang="en-GB" sz="2400" dirty="0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Greater positivity among female, although more males were tested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326B58-CD18-19C4-104F-3BD53F3FDF65}"/>
              </a:ext>
            </a:extLst>
          </p:cNvPr>
          <p:cNvSpPr txBox="1"/>
          <p:nvPr/>
        </p:nvSpPr>
        <p:spPr>
          <a:xfrm>
            <a:off x="7315200" y="2356093"/>
            <a:ext cx="4875972" cy="1077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Differentiated PREVENTION</a:t>
            </a:r>
          </a:p>
          <a:p>
            <a:r>
              <a:rPr lang="en-GB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uptake of </a:t>
            </a:r>
            <a:r>
              <a:rPr lang="en-GB" sz="24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screening</a:t>
            </a:r>
            <a:r>
              <a:rPr lang="en-GB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–only 67.6%—</a:t>
            </a:r>
          </a:p>
          <a:p>
            <a:r>
              <a:rPr lang="en-GB" sz="20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eligibility for PrEP (32.5%) </a:t>
            </a:r>
            <a:endParaRPr lang="en-GB" sz="2000" dirty="0">
              <a:latin typeface="Book Antiqua" panose="0204060205030503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E2903-26C6-8D5B-EF12-76D109B27B74}"/>
              </a:ext>
            </a:extLst>
          </p:cNvPr>
          <p:cNvSpPr txBox="1"/>
          <p:nvPr/>
        </p:nvSpPr>
        <p:spPr>
          <a:xfrm>
            <a:off x="7677136" y="5443344"/>
            <a:ext cx="4152099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Low Viral Load Coverage  </a:t>
            </a:r>
          </a:p>
          <a:p>
            <a:r>
              <a:rPr lang="en-GB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Varied Outcome</a:t>
            </a:r>
          </a:p>
          <a:p>
            <a:r>
              <a:rPr lang="en-GB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No baseline for comparison</a:t>
            </a:r>
            <a:r>
              <a:rPr lang="en-GB" sz="2400" b="1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946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1961E-7B68-8383-0824-64DEB381F1F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2F1DB-0E9F-C8EA-69F0-F22BC86C07EF}"/>
              </a:ext>
            </a:extLst>
          </p:cNvPr>
          <p:cNvSpPr txBox="1"/>
          <p:nvPr/>
        </p:nvSpPr>
        <p:spPr>
          <a:xfrm>
            <a:off x="0" y="707886"/>
            <a:ext cx="12191998" cy="280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The goal of DSD is to place the recipient of care at the center of service delivery while maximizing health system efficiency.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Multiple DSD models can work in parallel so that clients can move between them during their lifetime depending on their needs or evolving characteristics.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ook Antiqua" panose="02040602050305030304" pitchFamily="18" charset="0"/>
              </a:rPr>
              <a:t>There is limited evidence on the implementation of DSD in Nigeria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E3F14-7E12-8E87-B43E-55E24844701E}"/>
              </a:ext>
            </a:extLst>
          </p:cNvPr>
          <p:cNvSpPr txBox="1"/>
          <p:nvPr/>
        </p:nvSpPr>
        <p:spPr>
          <a:xfrm>
            <a:off x="-1" y="3515578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5A8EA-B9DD-C08A-8A36-4B0C325F557F}"/>
              </a:ext>
            </a:extLst>
          </p:cNvPr>
          <p:cNvSpPr txBox="1"/>
          <p:nvPr/>
        </p:nvSpPr>
        <p:spPr>
          <a:xfrm>
            <a:off x="-2" y="4223464"/>
            <a:ext cx="12191998" cy="269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research is required to identify gaps to mitigate the high attrition found among adolescents and young people.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Rigorous evaluation is still needed to examine the impact of  various DSD models on outcomes along the HIV continuum of care.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3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of DSD models for the key and vulnerable population is also essential.</a:t>
            </a:r>
            <a:endParaRPr lang="en-GB" sz="23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41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1961E-7B68-8383-0824-64DEB381F1F6}"/>
              </a:ext>
            </a:extLst>
          </p:cNvPr>
          <p:cNvSpPr txBox="1"/>
          <p:nvPr/>
        </p:nvSpPr>
        <p:spPr>
          <a:xfrm>
            <a:off x="0" y="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C8447-6AD7-2F99-D2EE-610B2E4F610B}"/>
              </a:ext>
            </a:extLst>
          </p:cNvPr>
          <p:cNvSpPr txBox="1"/>
          <p:nvPr/>
        </p:nvSpPr>
        <p:spPr>
          <a:xfrm>
            <a:off x="-1" y="707886"/>
            <a:ext cx="12192000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Aft>
                <a:spcPts val="800"/>
              </a:spcAft>
            </a:pPr>
            <a:r>
              <a:rPr lang="en-GB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AIDS Society. (2020, 2020/011/13/). Differentiated Service Delivery for HIV Treatment: Summary of published evidence </a:t>
            </a:r>
            <a:r>
              <a:rPr lang="en-GB" sz="1800" u="sng" dirty="0">
                <a:solidFill>
                  <a:srgbClr val="0000FF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https://www.differentiatedservicedelivery.org/resources/differentiated-service-delivery-for-hiv-treatment-evidence-summaries-november-2020</a:t>
            </a:r>
            <a:endParaRPr lang="en-GB" sz="1800" u="sng" dirty="0">
              <a:solidFill>
                <a:srgbClr val="0000FF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800"/>
              </a:spcAft>
            </a:pPr>
            <a:r>
              <a:rPr lang="en-GB" sz="1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States Department of Health and Human Services. (2019a). Adherence to the Continuum of Care: Panel on Antiretroviral Guidelines for Adults and Adolescents. Guidelines for the Use of Antiretroviral Agents in Adults and Adolescents with HIV. Retrieved 2023/02/20/, from </a:t>
            </a:r>
            <a:r>
              <a:rPr lang="en-GB" sz="1800" u="sng" dirty="0">
                <a:solidFill>
                  <a:srgbClr val="0000FF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https://clinicalinfo.hiv.gov/en/guidelines/hiv-clinical-guidelines-adult-and-adolescent-arv/adherence-continuum-care</a:t>
            </a:r>
            <a:endParaRPr lang="en-GB" sz="1800" u="sng" dirty="0">
              <a:solidFill>
                <a:srgbClr val="0000FF"/>
              </a:solidFill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Aft>
                <a:spcPts val="800"/>
              </a:spcAft>
            </a:pPr>
            <a:r>
              <a:rPr lang="en-US" sz="18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World Health Organization. (2016). </a:t>
            </a:r>
            <a:r>
              <a:rPr lang="en-US" sz="1800" i="1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Consolidated guidelines on the use of antiretroviral drugs for treating and preventing HIV infection: recommendations for a public health approach</a:t>
            </a:r>
            <a:r>
              <a:rPr lang="en-US" sz="18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 (2nd ed ed.). World Health Organization. </a:t>
            </a:r>
            <a:r>
              <a:rPr lang="en-US" sz="1800" u="sng" kern="100" dirty="0">
                <a:solidFill>
                  <a:srgbClr val="0000FF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hlinkClick r:id="rId4"/>
              </a:rPr>
              <a:t>https://apps.who.int/iris/handle/10665/208825</a:t>
            </a:r>
            <a:r>
              <a:rPr lang="en-US" sz="1800" kern="100" dirty="0">
                <a:effectLst/>
                <a:latin typeface="Book Antiqua" panose="02040602050305030304" pitchFamily="18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539D6-DBE4-2AC0-F8D7-71F2CDF862F3}"/>
              </a:ext>
            </a:extLst>
          </p:cNvPr>
          <p:cNvSpPr txBox="1"/>
          <p:nvPr/>
        </p:nvSpPr>
        <p:spPr>
          <a:xfrm>
            <a:off x="-2" y="3775392"/>
            <a:ext cx="12191999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latin typeface="Book Antiqua" panose="0204060205030503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THE END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latin typeface="Book Antiqua" panose="02040602050305030304" pitchFamily="18" charset="0"/>
              </a:rPr>
              <a:t>Thanks for Listening</a:t>
            </a:r>
          </a:p>
          <a:p>
            <a:pPr algn="ctr"/>
            <a:endParaRPr lang="en-US" sz="40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8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43839-6808-BF43-9418-F5100F77879C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TABLE OF CONTENTS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09E6-0271-3A86-1FED-253273CD1DE0}"/>
              </a:ext>
            </a:extLst>
          </p:cNvPr>
          <p:cNvSpPr txBox="1"/>
          <p:nvPr/>
        </p:nvSpPr>
        <p:spPr>
          <a:xfrm>
            <a:off x="1" y="720950"/>
            <a:ext cx="1219199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ook Antiqua" panose="02040602050305030304" pitchFamily="18" charset="0"/>
              </a:rPr>
              <a:t>Introduction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Book Antiqua" panose="02040602050305030304" pitchFamily="18" charset="0"/>
              </a:rPr>
              <a:t>HIV Epidemic Response: Where We Are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HIV Care Continuum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Problem Statement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Achieving Optimal Clinical Outcome</a:t>
            </a:r>
            <a:endParaRPr lang="en-GB" sz="3200" b="1" i="1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Intervention: Differentiated Service Delivery (DSD)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Building Blocks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Models: Prevention and Integration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Model: Testing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Elements of dHTS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Building Blocks of dHTS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Model: Treatment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Elements and Building Blocks of dART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dART Sub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Review of DSD Implementation in Nigeria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Identifying the Gap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Results Highlights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Conclusion And Recommendation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460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A61E1E-088B-5F84-362C-119252B76C6E}"/>
              </a:ext>
            </a:extLst>
          </p:cNvPr>
          <p:cNvGrpSpPr/>
          <p:nvPr/>
        </p:nvGrpSpPr>
        <p:grpSpPr>
          <a:xfrm>
            <a:off x="12994" y="2522354"/>
            <a:ext cx="12165282" cy="4326937"/>
            <a:chOff x="-1" y="1985224"/>
            <a:chExt cx="9472671" cy="487277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1471593A-D498-BD7F-2535-64A44186DAF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04629835"/>
                </p:ext>
              </p:extLst>
            </p:nvPr>
          </p:nvGraphicFramePr>
          <p:xfrm>
            <a:off x="-1" y="2057400"/>
            <a:ext cx="9052707" cy="4800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2FB47D-5D64-0B2C-94A0-66190E74D9CF}"/>
                </a:ext>
              </a:extLst>
            </p:cNvPr>
            <p:cNvCxnSpPr>
              <a:cxnSpLocks/>
            </p:cNvCxnSpPr>
            <p:nvPr/>
          </p:nvCxnSpPr>
          <p:spPr>
            <a:xfrm>
              <a:off x="8661819" y="2758440"/>
              <a:ext cx="0" cy="3856809"/>
            </a:xfrm>
            <a:prstGeom prst="line">
              <a:avLst/>
            </a:prstGeom>
            <a:ln w="25400" cap="flat" cmpd="sng" algn="ctr">
              <a:solidFill>
                <a:srgbClr val="C00000"/>
              </a:solidFill>
              <a:prstDash val="dash"/>
              <a:round/>
              <a:headEnd type="diamond" w="med" len="med"/>
              <a:tailEnd type="diamond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79D0CD-7515-9E47-1F66-00CF14774D38}"/>
                </a:ext>
              </a:extLst>
            </p:cNvPr>
            <p:cNvSpPr txBox="1"/>
            <p:nvPr/>
          </p:nvSpPr>
          <p:spPr>
            <a:xfrm>
              <a:off x="7814702" y="1985224"/>
              <a:ext cx="1657968" cy="7278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Book Antiqua" panose="02040602050305030304" pitchFamily="18" charset="0"/>
                </a:rPr>
                <a:t>UNAIDS 95-95-95</a:t>
              </a:r>
            </a:p>
            <a:p>
              <a:pPr algn="ctr"/>
              <a:r>
                <a:rPr lang="en-US" b="1" dirty="0">
                  <a:latin typeface="Book Antiqua" panose="02040602050305030304" pitchFamily="18" charset="0"/>
                </a:rPr>
                <a:t>Target</a:t>
              </a:r>
              <a:endParaRPr lang="en-GB" b="1" dirty="0">
                <a:latin typeface="Book Antiqua" panose="0204060205030503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9FD16F6-FC76-55A1-8686-40B69DBDB83E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HIV EPIDEMIC RESPONSE: WHERE WE ARE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4A11B570-B9EB-3B76-126F-E66F2EDEC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480066"/>
              </p:ext>
            </p:extLst>
          </p:nvPr>
        </p:nvGraphicFramePr>
        <p:xfrm>
          <a:off x="1850208" y="836023"/>
          <a:ext cx="4245428" cy="151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2277B5E-237F-8072-5F2C-A0DE0EB4F419}"/>
              </a:ext>
            </a:extLst>
          </p:cNvPr>
          <p:cNvSpPr txBox="1"/>
          <p:nvPr/>
        </p:nvSpPr>
        <p:spPr>
          <a:xfrm>
            <a:off x="102144" y="1116614"/>
            <a:ext cx="1645920" cy="95410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HIV</a:t>
            </a:r>
          </a:p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Statistics</a:t>
            </a:r>
            <a:endParaRPr lang="en-GB" sz="2800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71E0CA-E2CE-912D-DAAC-628638CE6744}"/>
              </a:ext>
            </a:extLst>
          </p:cNvPr>
          <p:cNvCxnSpPr/>
          <p:nvPr/>
        </p:nvCxnSpPr>
        <p:spPr>
          <a:xfrm>
            <a:off x="-56970" y="2458120"/>
            <a:ext cx="12305211" cy="0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Graphic 23" descr="Group of people outline">
            <a:extLst>
              <a:ext uri="{FF2B5EF4-FFF2-40B4-BE49-F238E27FC236}">
                <a16:creationId xmlns:a16="http://schemas.microsoft.com/office/drawing/2014/main" id="{AC339D0C-8387-4F9D-E3FA-31F0B34768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44" y="3208956"/>
            <a:ext cx="655501" cy="892781"/>
          </a:xfrm>
          <a:prstGeom prst="rect">
            <a:avLst/>
          </a:prstGeom>
        </p:spPr>
      </p:pic>
      <p:pic>
        <p:nvPicPr>
          <p:cNvPr id="26" name="Graphic 25" descr="Medicine with solid fill">
            <a:extLst>
              <a:ext uri="{FF2B5EF4-FFF2-40B4-BE49-F238E27FC236}">
                <a16:creationId xmlns:a16="http://schemas.microsoft.com/office/drawing/2014/main" id="{F1671CE4-C418-F665-342D-C1A9F37312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6712" y="4464144"/>
            <a:ext cx="914400" cy="914400"/>
          </a:xfrm>
          <a:prstGeom prst="rect">
            <a:avLst/>
          </a:prstGeom>
        </p:spPr>
      </p:pic>
      <p:pic>
        <p:nvPicPr>
          <p:cNvPr id="28" name="Graphic 27" descr="Pandemic flattening curve bar graph outline">
            <a:extLst>
              <a:ext uri="{FF2B5EF4-FFF2-40B4-BE49-F238E27FC236}">
                <a16:creationId xmlns:a16="http://schemas.microsoft.com/office/drawing/2014/main" id="{1800DC7F-C24C-2B18-CDB9-D19D373789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5658895"/>
            <a:ext cx="68398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3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022CC-69C4-5540-3094-294A1A8F3F40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HIV CARE CONTINUUM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55F3DD-9C95-2FCB-F518-5ADFF4E15584}"/>
              </a:ext>
            </a:extLst>
          </p:cNvPr>
          <p:cNvGrpSpPr/>
          <p:nvPr/>
        </p:nvGrpSpPr>
        <p:grpSpPr>
          <a:xfrm>
            <a:off x="1741713" y="1856852"/>
            <a:ext cx="10202091" cy="4147708"/>
            <a:chOff x="459377" y="1007461"/>
            <a:chExt cx="11038114" cy="4596504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B7188C7-87A4-2898-70D5-75BC2D6F3CAA}"/>
                </a:ext>
              </a:extLst>
            </p:cNvPr>
            <p:cNvSpPr/>
            <p:nvPr/>
          </p:nvSpPr>
          <p:spPr>
            <a:xfrm>
              <a:off x="459377" y="2057401"/>
              <a:ext cx="2586446" cy="2286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US" sz="2200" b="1" dirty="0">
                  <a:latin typeface="Book Antiqua" panose="02040602050305030304" pitchFamily="18" charset="0"/>
                </a:rPr>
                <a:t>Diagnosed with HIV</a:t>
              </a:r>
              <a:endParaRPr lang="en-GB" sz="2200" dirty="0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55A1DF40-CD7D-BCC6-9694-F99325EB1146}"/>
                </a:ext>
              </a:extLst>
            </p:cNvPr>
            <p:cNvSpPr/>
            <p:nvPr/>
          </p:nvSpPr>
          <p:spPr>
            <a:xfrm>
              <a:off x="8911045" y="2116183"/>
              <a:ext cx="2586446" cy="2286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b="1" dirty="0">
                <a:latin typeface="Book Antiqua" panose="02040602050305030304" pitchFamily="18" charset="0"/>
              </a:endParaRPr>
            </a:p>
            <a:p>
              <a:pPr algn="ctr"/>
              <a:endParaRPr lang="en-GB" sz="20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GB" sz="2000" b="1" dirty="0">
                  <a:latin typeface="Book Antiqua" panose="02040602050305030304" pitchFamily="18" charset="0"/>
                </a:rPr>
                <a:t>Maintained Viral Suppression</a:t>
              </a:r>
              <a:endParaRPr lang="en-GB" sz="2000" dirty="0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4C69DC9B-B157-CEED-0E51-ABF271D5539B}"/>
                </a:ext>
              </a:extLst>
            </p:cNvPr>
            <p:cNvSpPr/>
            <p:nvPr/>
          </p:nvSpPr>
          <p:spPr>
            <a:xfrm>
              <a:off x="6798128" y="3317965"/>
              <a:ext cx="2586446" cy="2286000"/>
            </a:xfrm>
            <a:prstGeom prst="hexagon">
              <a:avLst/>
            </a:prstGeom>
            <a:solidFill>
              <a:srgbClr val="00B0F0">
                <a:alpha val="50000"/>
              </a:srgb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GB" sz="2400" b="1" dirty="0">
                  <a:latin typeface="Book Antiqua" panose="02040602050305030304" pitchFamily="18" charset="0"/>
                </a:rPr>
                <a:t>Retained in Care</a:t>
              </a:r>
              <a:endParaRPr lang="en-GB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0140E43-6F18-9989-8239-7E874BFF0CEE}"/>
                </a:ext>
              </a:extLst>
            </p:cNvPr>
            <p:cNvSpPr/>
            <p:nvPr/>
          </p:nvSpPr>
          <p:spPr>
            <a:xfrm>
              <a:off x="4685211" y="2116183"/>
              <a:ext cx="2586446" cy="2286000"/>
            </a:xfrm>
            <a:prstGeom prst="hexagon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GB" sz="2400" b="1" dirty="0">
                  <a:latin typeface="Book Antiqua" panose="02040602050305030304" pitchFamily="18" charset="0"/>
                </a:rPr>
                <a:t>Received HIV Care</a:t>
              </a:r>
              <a:endParaRPr lang="en-GB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1251F5FF-5793-6746-8DBE-20C2B7A27DC0}"/>
                </a:ext>
              </a:extLst>
            </p:cNvPr>
            <p:cNvSpPr/>
            <p:nvPr/>
          </p:nvSpPr>
          <p:spPr>
            <a:xfrm>
              <a:off x="2572294" y="3259183"/>
              <a:ext cx="2586446" cy="2286000"/>
            </a:xfrm>
            <a:prstGeom prst="hexagon">
              <a:avLst/>
            </a:prstGeom>
            <a:solidFill>
              <a:srgbClr val="00B0F0">
                <a:alpha val="50000"/>
              </a:srgbClr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US" sz="2400" b="1" dirty="0">
                  <a:latin typeface="Book Antiqua" panose="02040602050305030304" pitchFamily="18" charset="0"/>
                </a:rPr>
                <a:t>Linked to Care</a:t>
              </a:r>
              <a:endParaRPr lang="en-GB" b="1" dirty="0"/>
            </a:p>
          </p:txBody>
        </p:sp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909C6014-1479-18BA-3F80-B217CD3C9DC3}"/>
                </a:ext>
              </a:extLst>
            </p:cNvPr>
            <p:cNvSpPr/>
            <p:nvPr/>
          </p:nvSpPr>
          <p:spPr>
            <a:xfrm rot="5400000">
              <a:off x="3778738" y="-510848"/>
              <a:ext cx="291123" cy="4343401"/>
            </a:xfrm>
            <a:prstGeom prst="leftBrace">
              <a:avLst>
                <a:gd name="adj1" fmla="val 106700"/>
                <a:gd name="adj2" fmla="val 50902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35DF41D9-7292-EAB7-E415-4D93A0D569C9}"/>
                </a:ext>
              </a:extLst>
            </p:cNvPr>
            <p:cNvSpPr/>
            <p:nvPr/>
          </p:nvSpPr>
          <p:spPr>
            <a:xfrm rot="5400000">
              <a:off x="8003482" y="-392194"/>
              <a:ext cx="291123" cy="4106091"/>
            </a:xfrm>
            <a:prstGeom prst="leftBrace">
              <a:avLst>
                <a:gd name="adj1" fmla="val 106700"/>
                <a:gd name="adj2" fmla="val 50902"/>
              </a:avLst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B7BDE22-1818-DE96-045B-369AB7A298E4}"/>
                </a:ext>
              </a:extLst>
            </p:cNvPr>
            <p:cNvSpPr/>
            <p:nvPr/>
          </p:nvSpPr>
          <p:spPr>
            <a:xfrm>
              <a:off x="2352946" y="1007461"/>
              <a:ext cx="3142705" cy="454398"/>
            </a:xfrm>
            <a:prstGeom prst="roundRect">
              <a:avLst/>
            </a:prstGeom>
            <a:solidFill>
              <a:srgbClr val="00B050">
                <a:alpha val="52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anose="02040602050305030304" pitchFamily="18" charset="0"/>
                </a:rPr>
                <a:t>HIV TESTING SERVICES</a:t>
              </a:r>
              <a:endPara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318E628-80C7-8313-1A85-BF58564E2142}"/>
                </a:ext>
              </a:extLst>
            </p:cNvPr>
            <p:cNvSpPr/>
            <p:nvPr/>
          </p:nvSpPr>
          <p:spPr>
            <a:xfrm>
              <a:off x="6307998" y="1007461"/>
              <a:ext cx="3682092" cy="454398"/>
            </a:xfrm>
            <a:prstGeom prst="round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anose="02040602050305030304" pitchFamily="18" charset="0"/>
                </a:rPr>
                <a:t>ANTIRETROVIRAL THERAPY</a:t>
              </a:r>
              <a:endParaRPr lang="en-GB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endParaRPr>
            </a:p>
          </p:txBody>
        </p:sp>
        <p:pic>
          <p:nvPicPr>
            <p:cNvPr id="22" name="Graphic 21" descr="Badge Follow outline">
              <a:extLst>
                <a:ext uri="{FF2B5EF4-FFF2-40B4-BE49-F238E27FC236}">
                  <a16:creationId xmlns:a16="http://schemas.microsoft.com/office/drawing/2014/main" id="{C5B9F455-0A5E-13C5-F14E-03F5F4C00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0599" y="2263111"/>
              <a:ext cx="684000" cy="684000"/>
            </a:xfrm>
            <a:prstGeom prst="rect">
              <a:avLst/>
            </a:prstGeom>
          </p:spPr>
        </p:pic>
        <p:pic>
          <p:nvPicPr>
            <p:cNvPr id="24" name="Graphic 23" descr="Stethoscope outline">
              <a:extLst>
                <a:ext uri="{FF2B5EF4-FFF2-40B4-BE49-F238E27FC236}">
                  <a16:creationId xmlns:a16="http://schemas.microsoft.com/office/drawing/2014/main" id="{2780925A-7446-C50E-B869-F3374B28B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8632" y="3467654"/>
              <a:ext cx="684000" cy="684000"/>
            </a:xfrm>
            <a:prstGeom prst="rect">
              <a:avLst/>
            </a:prstGeom>
          </p:spPr>
        </p:pic>
        <p:pic>
          <p:nvPicPr>
            <p:cNvPr id="26" name="Graphic 25" descr="Medicine outline">
              <a:extLst>
                <a:ext uri="{FF2B5EF4-FFF2-40B4-BE49-F238E27FC236}">
                  <a16:creationId xmlns:a16="http://schemas.microsoft.com/office/drawing/2014/main" id="{FA6FF87A-8F70-1B09-2C9C-205F09D3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6434" y="2269606"/>
              <a:ext cx="684000" cy="684000"/>
            </a:xfrm>
            <a:prstGeom prst="rect">
              <a:avLst/>
            </a:prstGeom>
          </p:spPr>
        </p:pic>
        <p:pic>
          <p:nvPicPr>
            <p:cNvPr id="28" name="Graphic 27" descr="Arrow circle with solid fill">
              <a:extLst>
                <a:ext uri="{FF2B5EF4-FFF2-40B4-BE49-F238E27FC236}">
                  <a16:creationId xmlns:a16="http://schemas.microsoft.com/office/drawing/2014/main" id="{CB4C6209-3825-F56A-EC1A-0CCA78423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9351" y="3467654"/>
              <a:ext cx="684000" cy="684000"/>
            </a:xfrm>
            <a:prstGeom prst="rect">
              <a:avLst/>
            </a:prstGeom>
          </p:spPr>
        </p:pic>
        <p:pic>
          <p:nvPicPr>
            <p:cNvPr id="30" name="Graphic 29" descr="Pandemic flattening curve bar graph outline">
              <a:extLst>
                <a:ext uri="{FF2B5EF4-FFF2-40B4-BE49-F238E27FC236}">
                  <a16:creationId xmlns:a16="http://schemas.microsoft.com/office/drawing/2014/main" id="{3A2AE4C4-F851-6FC6-5748-1A59EB4A1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60089" y="2269606"/>
              <a:ext cx="684000" cy="68400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1F9A22F-12F1-BDD0-CB73-BDAED1ED5994}"/>
              </a:ext>
            </a:extLst>
          </p:cNvPr>
          <p:cNvSpPr/>
          <p:nvPr/>
        </p:nvSpPr>
        <p:spPr>
          <a:xfrm>
            <a:off x="62375" y="1607211"/>
            <a:ext cx="1251582" cy="707886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Thematic Areas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BD89A-4EBE-E80A-84D1-0344E6B8B9AE}"/>
              </a:ext>
            </a:extLst>
          </p:cNvPr>
          <p:cNvSpPr/>
          <p:nvPr/>
        </p:nvSpPr>
        <p:spPr>
          <a:xfrm>
            <a:off x="62375" y="3534776"/>
            <a:ext cx="1251582" cy="707886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Care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2BE9D1-0E5C-64B9-7B87-6E17DB211EF8}"/>
              </a:ext>
            </a:extLst>
          </p:cNvPr>
          <p:cNvSpPr/>
          <p:nvPr/>
        </p:nvSpPr>
        <p:spPr>
          <a:xfrm>
            <a:off x="62375" y="5951517"/>
            <a:ext cx="1251582" cy="707886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Services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F1681-5199-5DD5-2FCA-E681761B5427}"/>
              </a:ext>
            </a:extLst>
          </p:cNvPr>
          <p:cNvSpPr txBox="1"/>
          <p:nvPr/>
        </p:nvSpPr>
        <p:spPr>
          <a:xfrm>
            <a:off x="-36328" y="748856"/>
            <a:ext cx="122279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Book Antiqua" panose="02040602050305030304" pitchFamily="18" charset="0"/>
              </a:rPr>
              <a:t>The stages from HIV diagnosis to achieving and maintaining viral suppression through care and treatment with ART | An individual-level tool to assess care outcomes | Informs existing service gaps to help develop strategies for better support of PLHIV</a:t>
            </a:r>
            <a:endParaRPr lang="en-GB" sz="2200" i="1" dirty="0">
              <a:latin typeface="Book Antiqua" panose="02040602050305030304" pitchFamily="18" charset="0"/>
            </a:endParaRPr>
          </a:p>
        </p:txBody>
      </p:sp>
      <p:pic>
        <p:nvPicPr>
          <p:cNvPr id="39" name="Picture 38" descr="Text&#10;&#10;Description automatically generated with medium confidence">
            <a:extLst>
              <a:ext uri="{FF2B5EF4-FFF2-40B4-BE49-F238E27FC236}">
                <a16:creationId xmlns:a16="http://schemas.microsoft.com/office/drawing/2014/main" id="{9DDB5C79-393E-84D8-F95E-A059557866E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12" b="28069"/>
          <a:stretch/>
        </p:blipFill>
        <p:spPr>
          <a:xfrm>
            <a:off x="1340177" y="4867076"/>
            <a:ext cx="2959259" cy="1950755"/>
          </a:xfrm>
          <a:prstGeom prst="rect">
            <a:avLst/>
          </a:prstGeom>
        </p:spPr>
      </p:pic>
      <p:pic>
        <p:nvPicPr>
          <p:cNvPr id="43" name="Picture 42" descr="Text&#10;&#10;Description automatically generated with medium confidence">
            <a:extLst>
              <a:ext uri="{FF2B5EF4-FFF2-40B4-BE49-F238E27FC236}">
                <a16:creationId xmlns:a16="http://schemas.microsoft.com/office/drawing/2014/main" id="{C3588E95-F5ED-AA44-46BB-AB78048004C6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85" b="27038"/>
          <a:stretch/>
        </p:blipFill>
        <p:spPr>
          <a:xfrm>
            <a:off x="5349739" y="4898536"/>
            <a:ext cx="2657845" cy="1950755"/>
          </a:xfrm>
          <a:prstGeom prst="rect">
            <a:avLst/>
          </a:prstGeom>
        </p:spPr>
      </p:pic>
      <p:pic>
        <p:nvPicPr>
          <p:cNvPr id="47" name="Picture 46" descr="Text&#10;&#10;Description automatically generated">
            <a:extLst>
              <a:ext uri="{FF2B5EF4-FFF2-40B4-BE49-F238E27FC236}">
                <a16:creationId xmlns:a16="http://schemas.microsoft.com/office/drawing/2014/main" id="{A11B412F-4D46-C9BA-86D4-4B6518FBDF3B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2" t="36291" r="16285" b="35022"/>
          <a:stretch/>
        </p:blipFill>
        <p:spPr>
          <a:xfrm>
            <a:off x="9386081" y="4907247"/>
            <a:ext cx="2993578" cy="195075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FA79DB-8EAA-63F3-A618-E58F816DEA0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88166" y="2315097"/>
            <a:ext cx="0" cy="1219679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EA9B56-4E75-05BB-1FFA-D95466CBBE3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688166" y="4242662"/>
            <a:ext cx="0" cy="1708855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92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43839-6808-BF43-9418-F5100F77879C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TABLE OF CONTENTS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09E6-0271-3A86-1FED-253273CD1DE0}"/>
              </a:ext>
            </a:extLst>
          </p:cNvPr>
          <p:cNvSpPr txBox="1"/>
          <p:nvPr/>
        </p:nvSpPr>
        <p:spPr>
          <a:xfrm>
            <a:off x="1" y="720950"/>
            <a:ext cx="1219199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Introduction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HIV Epidemic Response: Where We Are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HIV Care Continuum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latin typeface="Book Antiqua" panose="02040602050305030304" pitchFamily="18" charset="0"/>
              </a:rPr>
              <a:t>Problem Statement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Achieving Optimal Clinical Outcome</a:t>
            </a:r>
            <a:endParaRPr lang="en-GB" sz="3200" b="1" i="1" dirty="0">
              <a:latin typeface="Book Antiqua" panose="020406020503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Intervention: Differentiated Service Delivery (DSD)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Building Blocks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Models: Prevention and Integration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Model: Testing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Elements of dHTS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Building Blocks of dHTS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DSD Model: Treatment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Elements and Building Blocks of dART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dART Sub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Review of DSD Implementation in Nigeria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Identifying the Gap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Results Highlights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Conclusion And Recommendation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043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8B5D1D07-A80E-9A16-8EF9-DCBF0FF48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2" t="27742" r="5771" b="31881"/>
          <a:stretch/>
        </p:blipFill>
        <p:spPr>
          <a:xfrm>
            <a:off x="8668885" y="765180"/>
            <a:ext cx="3287619" cy="2476781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ED9D3E16-7930-2226-D824-0C6619C630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2" t="31772" r="12156" b="31988"/>
          <a:stretch/>
        </p:blipFill>
        <p:spPr>
          <a:xfrm>
            <a:off x="4349863" y="756661"/>
            <a:ext cx="3287619" cy="248530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EB757D4-5F62-C7C8-B09C-1299C6DF10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25685" r="6330" b="29053"/>
          <a:stretch/>
        </p:blipFill>
        <p:spPr>
          <a:xfrm>
            <a:off x="457166" y="690803"/>
            <a:ext cx="3435531" cy="2699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BF2C6E-C40B-776D-CF07-C41744B5BA2E}"/>
              </a:ext>
            </a:extLst>
          </p:cNvPr>
          <p:cNvSpPr txBox="1"/>
          <p:nvPr/>
        </p:nvSpPr>
        <p:spPr>
          <a:xfrm>
            <a:off x="-363" y="-17083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ACHIEVING OPTIMAL CLINICAL OUTCOME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A085E1-A4CF-1C3D-A76A-D15A5E9AC8B7}"/>
              </a:ext>
            </a:extLst>
          </p:cNvPr>
          <p:cNvGrpSpPr/>
          <p:nvPr/>
        </p:nvGrpSpPr>
        <p:grpSpPr>
          <a:xfrm>
            <a:off x="496424" y="3324920"/>
            <a:ext cx="11238410" cy="1545549"/>
            <a:chOff x="476797" y="3616038"/>
            <a:chExt cx="11238410" cy="15455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55412AF-A366-F8D3-5184-BD1C4713D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46000"/>
            </a:blip>
            <a:stretch>
              <a:fillRect/>
            </a:stretch>
          </p:blipFill>
          <p:spPr>
            <a:xfrm>
              <a:off x="4334692" y="4212132"/>
              <a:ext cx="3180282" cy="949455"/>
            </a:xfrm>
            <a:prstGeom prst="rect">
              <a:avLst/>
            </a:prstGeom>
            <a:noFill/>
          </p:spPr>
        </p:pic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F8050271-B434-91E6-735D-AE0C755E3F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3390088"/>
                </p:ext>
              </p:extLst>
            </p:nvPr>
          </p:nvGraphicFramePr>
          <p:xfrm>
            <a:off x="2808331" y="3616038"/>
            <a:ext cx="6575338" cy="94945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graphicFrame>
          <p:nvGraphicFramePr>
            <p:cNvPr id="25" name="Diagram 24">
              <a:extLst>
                <a:ext uri="{FF2B5EF4-FFF2-40B4-BE49-F238E27FC236}">
                  <a16:creationId xmlns:a16="http://schemas.microsoft.com/office/drawing/2014/main" id="{FCE79777-9439-0745-8D31-2DCD699B89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67874720"/>
                </p:ext>
              </p:extLst>
            </p:nvPr>
          </p:nvGraphicFramePr>
          <p:xfrm>
            <a:off x="9703527" y="3715782"/>
            <a:ext cx="2011680" cy="707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" r:lo="rId12" r:qs="rId13" r:cs="rId14"/>
            </a:graphicData>
          </a:graphic>
        </p:graphicFrame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FFE0DE-4AD6-7758-F085-34894A7803DD}"/>
                </a:ext>
              </a:extLst>
            </p:cNvPr>
            <p:cNvGrpSpPr/>
            <p:nvPr/>
          </p:nvGrpSpPr>
          <p:grpSpPr>
            <a:xfrm>
              <a:off x="476797" y="3737151"/>
              <a:ext cx="2011676" cy="707231"/>
              <a:chOff x="3" y="652"/>
              <a:chExt cx="2011676" cy="707231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9DB7FF6-9686-95FE-8582-CFF3B3541E7D}"/>
                  </a:ext>
                </a:extLst>
              </p:cNvPr>
              <p:cNvSpPr/>
              <p:nvPr/>
            </p:nvSpPr>
            <p:spPr>
              <a:xfrm>
                <a:off x="3" y="652"/>
                <a:ext cx="2011676" cy="707231"/>
              </a:xfrm>
              <a:prstGeom prst="roundRect">
                <a:avLst>
                  <a:gd name="adj" fmla="val 10000"/>
                </a:avLst>
              </a:prstGeom>
              <a:solidFill>
                <a:srgbClr val="00B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Rectangle: Rounded Corners 4">
                <a:extLst>
                  <a:ext uri="{FF2B5EF4-FFF2-40B4-BE49-F238E27FC236}">
                    <a16:creationId xmlns:a16="http://schemas.microsoft.com/office/drawing/2014/main" id="{41CE6B65-7EE3-0AF6-29EC-505FD259EDA7}"/>
                  </a:ext>
                </a:extLst>
              </p:cNvPr>
              <p:cNvSpPr txBox="1"/>
              <p:nvPr/>
            </p:nvSpPr>
            <p:spPr>
              <a:xfrm>
                <a:off x="20717" y="21366"/>
                <a:ext cx="1970248" cy="665803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8100" tIns="25400" rIns="38100" bIns="254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b="1" kern="1200" dirty="0">
                    <a:latin typeface="Book Antiqua" panose="02040602050305030304" pitchFamily="18" charset="0"/>
                  </a:rPr>
                  <a:t>TREATMENT</a:t>
                </a:r>
                <a:r>
                  <a:rPr lang="en-GB" sz="2000" b="1" dirty="0">
                    <a:latin typeface="Book Antiqua" panose="02040602050305030304" pitchFamily="18" charset="0"/>
                  </a:rPr>
                  <a:t> GOAL</a:t>
                </a:r>
                <a:endParaRPr lang="en-US" sz="2000" b="1" kern="1200" dirty="0">
                  <a:latin typeface="Book Antiqua" panose="02040602050305030304" pitchFamily="18" charset="0"/>
                </a:endParaRPr>
              </a:p>
            </p:txBody>
          </p:sp>
        </p:grpSp>
      </p:grp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3D210B20-D1F7-C711-8724-418ECEE8047A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04" t="38913" r="15252" b="37764"/>
          <a:stretch/>
        </p:blipFill>
        <p:spPr>
          <a:xfrm>
            <a:off x="342335" y="4991117"/>
            <a:ext cx="4041153" cy="1866884"/>
          </a:xfrm>
          <a:prstGeom prst="rect">
            <a:avLst/>
          </a:prstGeom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F0557E9B-AE9B-BA04-99EE-3C9293D41A1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9" t="25340" r="6263" b="23425"/>
          <a:stretch/>
        </p:blipFill>
        <p:spPr>
          <a:xfrm>
            <a:off x="8031186" y="4982407"/>
            <a:ext cx="3818479" cy="1866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732E89-E09D-C4BF-5E4E-86602D877B7C}"/>
              </a:ext>
            </a:extLst>
          </p:cNvPr>
          <p:cNvCxnSpPr/>
          <p:nvPr/>
        </p:nvCxnSpPr>
        <p:spPr>
          <a:xfrm>
            <a:off x="0" y="3241961"/>
            <a:ext cx="12192000" cy="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D994B5-E630-A612-FE84-BC312B61DDBB}"/>
              </a:ext>
            </a:extLst>
          </p:cNvPr>
          <p:cNvCxnSpPr/>
          <p:nvPr/>
        </p:nvCxnSpPr>
        <p:spPr>
          <a:xfrm>
            <a:off x="19627" y="4991769"/>
            <a:ext cx="12192000" cy="0"/>
          </a:xfrm>
          <a:prstGeom prst="line">
            <a:avLst/>
          </a:prstGeom>
          <a:ln w="2222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2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43839-6808-BF43-9418-F5100F77879C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TABLE OF CONTENTS</a:t>
            </a:r>
            <a:endParaRPr lang="en-GB" sz="4000" b="1" dirty="0">
              <a:latin typeface="Book Antiqua" panose="0204060205030503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409E6-0271-3A86-1FED-253273CD1DE0}"/>
              </a:ext>
            </a:extLst>
          </p:cNvPr>
          <p:cNvSpPr txBox="1"/>
          <p:nvPr/>
        </p:nvSpPr>
        <p:spPr>
          <a:xfrm>
            <a:off x="1" y="720950"/>
            <a:ext cx="12191999" cy="594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Introduction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HIV Epidemic Response: Where We Are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HIV Care Continuum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Problem Statement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Achieving Optimal Clinical Outcome</a:t>
            </a:r>
            <a:endParaRPr lang="en-GB" sz="3200" b="1" i="1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latin typeface="Book Antiqua" panose="02040602050305030304" pitchFamily="18" charset="0"/>
              </a:rPr>
              <a:t>Intervention: Differentiated Service Delivery (DSD)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DSD Building Blocks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DSD Models: Prevention and Integration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DSD Model: Testing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Elements of dHTS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Building Blocks of dHTS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DSD Model: Treatment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Book Antiqua" panose="02040602050305030304" pitchFamily="18" charset="0"/>
              </a:rPr>
              <a:t>Elements and Building Blocks of dART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Book Antiqua" panose="02040602050305030304" pitchFamily="18" charset="0"/>
              </a:rPr>
              <a:t>dART Sub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Review of DSD Implementation in Nigeria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Identifying the Gap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Results Highlights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Conclusion And Recommendation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GB" sz="2000" b="1" i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399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D350C-392B-7526-8841-A9C9523BC8FD}"/>
              </a:ext>
            </a:extLst>
          </p:cNvPr>
          <p:cNvSpPr txBox="1"/>
          <p:nvPr/>
        </p:nvSpPr>
        <p:spPr>
          <a:xfrm>
            <a:off x="-363" y="8709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DIFFERENTIATED SERVICE DELIVERY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C8A73-31B9-8DA3-6632-CB812D4689D3}"/>
              </a:ext>
            </a:extLst>
          </p:cNvPr>
          <p:cNvSpPr txBox="1"/>
          <p:nvPr/>
        </p:nvSpPr>
        <p:spPr>
          <a:xfrm>
            <a:off x="-36328" y="748856"/>
            <a:ext cx="12227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>
                <a:latin typeface="Book Antiqua" panose="02040602050305030304" pitchFamily="18" charset="0"/>
              </a:rPr>
              <a:t>A </a:t>
            </a:r>
            <a:r>
              <a:rPr lang="en-GB" sz="2200" i="1" dirty="0">
                <a:latin typeface="Book Antiqua" panose="02040602050305030304" pitchFamily="18" charset="0"/>
              </a:rPr>
              <a:t>person-centred</a:t>
            </a:r>
            <a:r>
              <a:rPr lang="en-US" sz="2200" i="1" dirty="0">
                <a:latin typeface="Book Antiqua" panose="02040602050305030304" pitchFamily="18" charset="0"/>
              </a:rPr>
              <a:t> approach to HIV service delivery  | Simplifies and adapts HIV services | Meets the needs of PLHIV and HIV vulnerable people |  Reducing unnecessary burdens on the health system</a:t>
            </a:r>
            <a:endParaRPr lang="en-GB" sz="2200" i="1" dirty="0">
              <a:latin typeface="Book Antiqua" panose="0204060205030503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65C61-7899-B759-8FA4-585408B88693}"/>
              </a:ext>
            </a:extLst>
          </p:cNvPr>
          <p:cNvGrpSpPr/>
          <p:nvPr/>
        </p:nvGrpSpPr>
        <p:grpSpPr>
          <a:xfrm>
            <a:off x="739394" y="1518297"/>
            <a:ext cx="10439307" cy="4121995"/>
            <a:chOff x="739392" y="1749729"/>
            <a:chExt cx="10439307" cy="44501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A02D00-DFAD-3DF9-75BD-B66EE8565C3D}"/>
                </a:ext>
              </a:extLst>
            </p:cNvPr>
            <p:cNvGrpSpPr/>
            <p:nvPr/>
          </p:nvGrpSpPr>
          <p:grpSpPr>
            <a:xfrm>
              <a:off x="2416629" y="1749729"/>
              <a:ext cx="8762070" cy="3606042"/>
              <a:chOff x="459377" y="720773"/>
              <a:chExt cx="11038114" cy="4883192"/>
            </a:xfrm>
          </p:grpSpPr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EE8DD22D-5DAE-AC5A-D7D2-486C233BCA8C}"/>
                  </a:ext>
                </a:extLst>
              </p:cNvPr>
              <p:cNvSpPr/>
              <p:nvPr/>
            </p:nvSpPr>
            <p:spPr>
              <a:xfrm>
                <a:off x="459377" y="2057401"/>
                <a:ext cx="2586446" cy="2286000"/>
              </a:xfrm>
              <a:prstGeom prst="hexagon">
                <a:avLst/>
              </a:prstGeom>
              <a:solidFill>
                <a:srgbClr val="00B0F0"/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Book Antiqua" panose="02040602050305030304" pitchFamily="18" charset="0"/>
                </a:endParaRPr>
              </a:p>
              <a:p>
                <a:pPr algn="ctr"/>
                <a:r>
                  <a:rPr lang="en-US" sz="2000" b="1" dirty="0">
                    <a:latin typeface="Book Antiqua" panose="02040602050305030304" pitchFamily="18" charset="0"/>
                  </a:rPr>
                  <a:t>Diagnosis</a:t>
                </a:r>
                <a:endParaRPr lang="en-GB" sz="20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89EE38C0-7E52-530A-9519-483124F8C6A1}"/>
                  </a:ext>
                </a:extLst>
              </p:cNvPr>
              <p:cNvSpPr/>
              <p:nvPr/>
            </p:nvSpPr>
            <p:spPr>
              <a:xfrm>
                <a:off x="8911045" y="2116183"/>
                <a:ext cx="2586446" cy="2286000"/>
              </a:xfrm>
              <a:prstGeom prst="hexagon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latin typeface="Book Antiqua" panose="02040602050305030304" pitchFamily="18" charset="0"/>
                </a:endParaRPr>
              </a:p>
              <a:p>
                <a:pPr algn="ctr"/>
                <a:endParaRPr lang="en-GB" sz="1400" b="1" dirty="0">
                  <a:latin typeface="Book Antiqua" panose="02040602050305030304" pitchFamily="18" charset="0"/>
                </a:endParaRPr>
              </a:p>
              <a:p>
                <a:pPr algn="ctr"/>
                <a:r>
                  <a:rPr lang="en-GB" b="1" dirty="0">
                    <a:latin typeface="Book Antiqua" panose="02040602050305030304" pitchFamily="18" charset="0"/>
                  </a:rPr>
                  <a:t>Virally</a:t>
                </a:r>
              </a:p>
              <a:p>
                <a:pPr algn="ctr"/>
                <a:r>
                  <a:rPr lang="en-GB" b="1" dirty="0">
                    <a:latin typeface="Book Antiqua" panose="02040602050305030304" pitchFamily="18" charset="0"/>
                  </a:rPr>
                  <a:t>Suppressed</a:t>
                </a:r>
                <a:endParaRPr lang="en-GB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69934242-4F98-CD75-1A70-99C68CD2087A}"/>
                  </a:ext>
                </a:extLst>
              </p:cNvPr>
              <p:cNvSpPr/>
              <p:nvPr/>
            </p:nvSpPr>
            <p:spPr>
              <a:xfrm>
                <a:off x="6798128" y="3317965"/>
                <a:ext cx="2586446" cy="2286000"/>
              </a:xfrm>
              <a:prstGeom prst="hexagon">
                <a:avLst/>
              </a:prstGeom>
              <a:solidFill>
                <a:srgbClr val="00B0F0">
                  <a:alpha val="50000"/>
                </a:srgb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latin typeface="Book Antiqua" panose="02040602050305030304" pitchFamily="18" charset="0"/>
                </a:endParaRPr>
              </a:p>
              <a:p>
                <a:pPr algn="ctr"/>
                <a:r>
                  <a:rPr lang="en-GB" sz="2000" b="1" dirty="0">
                    <a:latin typeface="Book Antiqua" panose="02040602050305030304" pitchFamily="18" charset="0"/>
                  </a:rPr>
                  <a:t>Retention</a:t>
                </a:r>
                <a:endParaRPr lang="en-GB" sz="20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11A48E21-43F4-5BD7-E366-303EBE78149A}"/>
                  </a:ext>
                </a:extLst>
              </p:cNvPr>
              <p:cNvSpPr/>
              <p:nvPr/>
            </p:nvSpPr>
            <p:spPr>
              <a:xfrm>
                <a:off x="4685211" y="2116183"/>
                <a:ext cx="2586446" cy="2286000"/>
              </a:xfrm>
              <a:prstGeom prst="hexagon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b="1" dirty="0">
                  <a:latin typeface="Book Antiqua" panose="02040602050305030304" pitchFamily="18" charset="0"/>
                </a:endParaRPr>
              </a:p>
              <a:p>
                <a:pPr algn="ctr"/>
                <a:r>
                  <a:rPr lang="en-GB" sz="2000" b="1" dirty="0">
                    <a:latin typeface="Book Antiqua" panose="02040602050305030304" pitchFamily="18" charset="0"/>
                  </a:rPr>
                  <a:t>Treatment</a:t>
                </a:r>
                <a:endParaRPr lang="en-GB" sz="20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9C7D323E-C193-75A0-3E27-D1ED3053C6D5}"/>
                  </a:ext>
                </a:extLst>
              </p:cNvPr>
              <p:cNvSpPr/>
              <p:nvPr/>
            </p:nvSpPr>
            <p:spPr>
              <a:xfrm>
                <a:off x="2572294" y="3259183"/>
                <a:ext cx="2586446" cy="2286000"/>
              </a:xfrm>
              <a:prstGeom prst="hexagon">
                <a:avLst/>
              </a:prstGeom>
              <a:solidFill>
                <a:srgbClr val="00B0F0">
                  <a:alpha val="50000"/>
                </a:srgbClr>
              </a:solidFill>
              <a:ln w="254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b="1" dirty="0">
                  <a:latin typeface="Book Antiqua" panose="02040602050305030304" pitchFamily="18" charset="0"/>
                </a:endParaRPr>
              </a:p>
              <a:p>
                <a:pPr algn="ctr"/>
                <a:r>
                  <a:rPr lang="en-US" sz="2000" b="1" dirty="0">
                    <a:latin typeface="Book Antiqua" panose="02040602050305030304" pitchFamily="18" charset="0"/>
                  </a:rPr>
                  <a:t>Linkage</a:t>
                </a:r>
                <a:endParaRPr lang="en-GB" sz="1400" b="1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5DFDEF49-962C-8415-DAFC-380511591F5B}"/>
                  </a:ext>
                </a:extLst>
              </p:cNvPr>
              <p:cNvSpPr/>
              <p:nvPr/>
            </p:nvSpPr>
            <p:spPr>
              <a:xfrm rot="5400000">
                <a:off x="2665490" y="-155944"/>
                <a:ext cx="287130" cy="3752301"/>
              </a:xfrm>
              <a:prstGeom prst="leftBrace">
                <a:avLst>
                  <a:gd name="adj1" fmla="val 106700"/>
                  <a:gd name="adj2" fmla="val 50902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40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74C5CEA9-C064-C112-C205-A606AB4114F8}"/>
                  </a:ext>
                </a:extLst>
              </p:cNvPr>
              <p:cNvSpPr/>
              <p:nvPr/>
            </p:nvSpPr>
            <p:spPr>
              <a:xfrm rot="5400000">
                <a:off x="8179871" y="-1450309"/>
                <a:ext cx="296483" cy="6338756"/>
              </a:xfrm>
              <a:prstGeom prst="leftBrace">
                <a:avLst>
                  <a:gd name="adj1" fmla="val 106700"/>
                  <a:gd name="adj2" fmla="val 50902"/>
                </a:avLst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400">
                  <a:latin typeface="Book Antiqua" panose="02040602050305030304" pitchFamily="18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87F0A5-3A7F-0A15-4F46-213145EAAC33}"/>
                  </a:ext>
                </a:extLst>
              </p:cNvPr>
              <p:cNvSpPr/>
              <p:nvPr/>
            </p:nvSpPr>
            <p:spPr>
              <a:xfrm>
                <a:off x="932904" y="720773"/>
                <a:ext cx="3752304" cy="77856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52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ook Antiqua" panose="02040602050305030304" pitchFamily="18" charset="0"/>
                  </a:rPr>
                  <a:t>Differentiated Testing, dHTS</a:t>
                </a:r>
                <a:endParaRPr lang="en-GB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1C9E4D56-288C-13EE-8D81-A081A901FC93}"/>
                  </a:ext>
                </a:extLst>
              </p:cNvPr>
              <p:cNvSpPr/>
              <p:nvPr/>
            </p:nvSpPr>
            <p:spPr>
              <a:xfrm>
                <a:off x="5094502" y="720773"/>
                <a:ext cx="6402988" cy="77856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5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Book Antiqua" panose="02040602050305030304" pitchFamily="18" charset="0"/>
                  </a:rPr>
                  <a:t>Differentiated ART delivery, dART</a:t>
                </a:r>
                <a:endParaRPr lang="en-GB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  <p:pic>
            <p:nvPicPr>
              <p:cNvPr id="14" name="Graphic 13" descr="Badge Follow outline">
                <a:extLst>
                  <a:ext uri="{FF2B5EF4-FFF2-40B4-BE49-F238E27FC236}">
                    <a16:creationId xmlns:a16="http://schemas.microsoft.com/office/drawing/2014/main" id="{EE6C9873-66D5-2916-9F28-5BDB5416B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410599" y="2263111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5" name="Graphic 14" descr="Stethoscope outline">
                <a:extLst>
                  <a:ext uri="{FF2B5EF4-FFF2-40B4-BE49-F238E27FC236}">
                    <a16:creationId xmlns:a16="http://schemas.microsoft.com/office/drawing/2014/main" id="{9D4D65C9-EDB7-D89F-9083-9114C00CE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36433" y="4711951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6" name="Graphic 15" descr="Medicine outline">
                <a:extLst>
                  <a:ext uri="{FF2B5EF4-FFF2-40B4-BE49-F238E27FC236}">
                    <a16:creationId xmlns:a16="http://schemas.microsoft.com/office/drawing/2014/main" id="{8B026309-D1D1-12C4-0CE7-EE31CD247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6434" y="2269606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7" name="Graphic 16" descr="Arrow circle with solid fill">
                <a:extLst>
                  <a:ext uri="{FF2B5EF4-FFF2-40B4-BE49-F238E27FC236}">
                    <a16:creationId xmlns:a16="http://schemas.microsoft.com/office/drawing/2014/main" id="{CEF49203-68C1-320E-E542-D0DAB9151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749351" y="3467654"/>
                <a:ext cx="684000" cy="684000"/>
              </a:xfrm>
              <a:prstGeom prst="rect">
                <a:avLst/>
              </a:prstGeom>
            </p:spPr>
          </p:pic>
          <p:pic>
            <p:nvPicPr>
              <p:cNvPr id="18" name="Graphic 17" descr="Pandemic flattening curve bar graph outline">
                <a:extLst>
                  <a:ext uri="{FF2B5EF4-FFF2-40B4-BE49-F238E27FC236}">
                    <a16:creationId xmlns:a16="http://schemas.microsoft.com/office/drawing/2014/main" id="{B840FF99-59F5-DE7E-4A17-483055898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60089" y="2269606"/>
                <a:ext cx="684000" cy="684000"/>
              </a:xfrm>
              <a:prstGeom prst="rect">
                <a:avLst/>
              </a:prstGeom>
            </p:spPr>
          </p:pic>
        </p:grpSp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64988BF5-BDC6-6459-C1E9-E64445B16AD4}"/>
                </a:ext>
              </a:extLst>
            </p:cNvPr>
            <p:cNvSpPr/>
            <p:nvPr/>
          </p:nvSpPr>
          <p:spPr>
            <a:xfrm>
              <a:off x="739392" y="3624243"/>
              <a:ext cx="2053124" cy="1688120"/>
            </a:xfrm>
            <a:prstGeom prst="hexagon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US" b="1" dirty="0">
                  <a:solidFill>
                    <a:srgbClr val="33CCFF"/>
                  </a:solidFill>
                  <a:latin typeface="Book Antiqua" panose="02040602050305030304" pitchFamily="18" charset="0"/>
                </a:rPr>
                <a:t>Prevention</a:t>
              </a:r>
              <a:endParaRPr lang="en-GB" sz="1400" b="1" dirty="0">
                <a:solidFill>
                  <a:srgbClr val="33CCFF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CC1C2BF2-7580-CEB1-32B9-C1933C09E901}"/>
                </a:ext>
              </a:extLst>
            </p:cNvPr>
            <p:cNvSpPr/>
            <p:nvPr/>
          </p:nvSpPr>
          <p:spPr>
            <a:xfrm>
              <a:off x="5771101" y="4511711"/>
              <a:ext cx="2053124" cy="1688120"/>
            </a:xfrm>
            <a:prstGeom prst="hexagon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latin typeface="Book Antiqua" panose="02040602050305030304" pitchFamily="18" charset="0"/>
              </a:endParaRPr>
            </a:p>
            <a:p>
              <a:pPr algn="ctr"/>
              <a:endParaRPr lang="en-US" sz="1400" b="1" dirty="0">
                <a:latin typeface="Book Antiqua" panose="02040602050305030304" pitchFamily="18" charset="0"/>
              </a:endParaRPr>
            </a:p>
            <a:p>
              <a:pPr algn="ctr"/>
              <a:r>
                <a:rPr lang="en-US" sz="1900" b="1" dirty="0">
                  <a:solidFill>
                    <a:srgbClr val="33CCFF"/>
                  </a:solidFill>
                  <a:latin typeface="Book Antiqua" panose="02040602050305030304" pitchFamily="18" charset="0"/>
                </a:rPr>
                <a:t>Integration</a:t>
              </a:r>
              <a:endParaRPr lang="en-GB" sz="1900" b="1" dirty="0">
                <a:solidFill>
                  <a:srgbClr val="33CCFF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27" name="Graphic 26" descr="Link with solid fill">
            <a:extLst>
              <a:ext uri="{FF2B5EF4-FFF2-40B4-BE49-F238E27FC236}">
                <a16:creationId xmlns:a16="http://schemas.microsoft.com/office/drawing/2014/main" id="{F5728563-24C5-27E0-F443-42BB0E77B1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8846" y="3301038"/>
            <a:ext cx="402518" cy="595604"/>
          </a:xfrm>
          <a:prstGeom prst="rect">
            <a:avLst/>
          </a:prstGeom>
        </p:spPr>
      </p:pic>
      <p:pic>
        <p:nvPicPr>
          <p:cNvPr id="30" name="Graphic 29" descr="Checkbox Crossed with solid fill">
            <a:extLst>
              <a:ext uri="{FF2B5EF4-FFF2-40B4-BE49-F238E27FC236}">
                <a16:creationId xmlns:a16="http://schemas.microsoft.com/office/drawing/2014/main" id="{8706ED62-FCC9-F985-593F-85107F59BF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4371" y="3296816"/>
            <a:ext cx="523169" cy="706143"/>
          </a:xfrm>
          <a:prstGeom prst="rect">
            <a:avLst/>
          </a:prstGeom>
        </p:spPr>
      </p:pic>
      <p:sp>
        <p:nvSpPr>
          <p:cNvPr id="31" name="Left Brace 30">
            <a:extLst>
              <a:ext uri="{FF2B5EF4-FFF2-40B4-BE49-F238E27FC236}">
                <a16:creationId xmlns:a16="http://schemas.microsoft.com/office/drawing/2014/main" id="{7A51AB59-5095-1E4B-92A2-BE898A48FCAD}"/>
              </a:ext>
            </a:extLst>
          </p:cNvPr>
          <p:cNvSpPr/>
          <p:nvPr/>
        </p:nvSpPr>
        <p:spPr>
          <a:xfrm rot="16200000">
            <a:off x="5815911" y="563775"/>
            <a:ext cx="286274" cy="10439307"/>
          </a:xfrm>
          <a:prstGeom prst="leftBrace">
            <a:avLst>
              <a:gd name="adj1" fmla="val 106700"/>
              <a:gd name="adj2" fmla="val 50902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40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AD259B-7EB7-4C8A-A15D-2FA02CE21D1F}"/>
              </a:ext>
            </a:extLst>
          </p:cNvPr>
          <p:cNvSpPr/>
          <p:nvPr/>
        </p:nvSpPr>
        <p:spPr>
          <a:xfrm>
            <a:off x="979298" y="6022881"/>
            <a:ext cx="9959499" cy="450126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2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Differentiated Care applies along the HIV Continuum of Care</a:t>
            </a:r>
            <a:endParaRPr lang="en-GB" sz="2800" b="1" i="1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6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19619-294F-991E-E1D2-12BF171AEED6}"/>
              </a:ext>
            </a:extLst>
          </p:cNvPr>
          <p:cNvSpPr txBox="1"/>
          <p:nvPr/>
        </p:nvSpPr>
        <p:spPr>
          <a:xfrm>
            <a:off x="1" y="-33480"/>
            <a:ext cx="121919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Book Antiqua" panose="02040602050305030304" pitchFamily="18" charset="0"/>
              </a:rPr>
              <a:t>DSD BUILDING BLOCKS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AE214CB-CAE2-108A-24ED-D4C1AB436485}"/>
              </a:ext>
            </a:extLst>
          </p:cNvPr>
          <p:cNvGrpSpPr/>
          <p:nvPr/>
        </p:nvGrpSpPr>
        <p:grpSpPr>
          <a:xfrm>
            <a:off x="107576" y="928221"/>
            <a:ext cx="11744424" cy="5681585"/>
            <a:chOff x="107576" y="1502986"/>
            <a:chExt cx="11744424" cy="536341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A041AA-587C-07B4-E3BD-AB2410F51993}"/>
                </a:ext>
              </a:extLst>
            </p:cNvPr>
            <p:cNvGrpSpPr/>
            <p:nvPr/>
          </p:nvGrpSpPr>
          <p:grpSpPr>
            <a:xfrm rot="10800000">
              <a:off x="107576" y="4450512"/>
              <a:ext cx="3800500" cy="2407488"/>
              <a:chOff x="292911" y="1958608"/>
              <a:chExt cx="3800500" cy="24242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EACE5F-8BA3-1573-87CF-0880ED302628}"/>
                  </a:ext>
                </a:extLst>
              </p:cNvPr>
              <p:cNvSpPr/>
              <p:nvPr/>
            </p:nvSpPr>
            <p:spPr>
              <a:xfrm rot="10800000" flipH="1">
                <a:off x="1962607" y="2250892"/>
                <a:ext cx="2130804" cy="1822740"/>
              </a:xfrm>
              <a:custGeom>
                <a:avLst/>
                <a:gdLst>
                  <a:gd name="connsiteX0" fmla="*/ 285517 w 2229710"/>
                  <a:gd name="connsiteY0" fmla="*/ 0 h 1713065"/>
                  <a:gd name="connsiteX1" fmla="*/ 1944193 w 2229710"/>
                  <a:gd name="connsiteY1" fmla="*/ 0 h 1713065"/>
                  <a:gd name="connsiteX2" fmla="*/ 2229710 w 2229710"/>
                  <a:gd name="connsiteY2" fmla="*/ 285517 h 1713065"/>
                  <a:gd name="connsiteX3" fmla="*/ 2229710 w 2229710"/>
                  <a:gd name="connsiteY3" fmla="*/ 1713065 h 1713065"/>
                  <a:gd name="connsiteX4" fmla="*/ 2229710 w 2229710"/>
                  <a:gd name="connsiteY4" fmla="*/ 1713065 h 1713065"/>
                  <a:gd name="connsiteX5" fmla="*/ 0 w 2229710"/>
                  <a:gd name="connsiteY5" fmla="*/ 1713065 h 1713065"/>
                  <a:gd name="connsiteX6" fmla="*/ 0 w 2229710"/>
                  <a:gd name="connsiteY6" fmla="*/ 1713065 h 1713065"/>
                  <a:gd name="connsiteX7" fmla="*/ 0 w 2229710"/>
                  <a:gd name="connsiteY7" fmla="*/ 285517 h 1713065"/>
                  <a:gd name="connsiteX8" fmla="*/ 285517 w 2229710"/>
                  <a:gd name="connsiteY8" fmla="*/ 0 h 171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9710" h="1713065">
                    <a:moveTo>
                      <a:pt x="2229709" y="219360"/>
                    </a:moveTo>
                    <a:lnTo>
                      <a:pt x="2229709" y="1493705"/>
                    </a:lnTo>
                    <a:cubicBezTo>
                      <a:pt x="2229709" y="1614854"/>
                      <a:pt x="2063327" y="1713065"/>
                      <a:pt x="1858083" y="1713065"/>
                    </a:cubicBezTo>
                    <a:lnTo>
                      <a:pt x="1" y="1713065"/>
                    </a:lnTo>
                    <a:lnTo>
                      <a:pt x="1" y="171306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858083" y="0"/>
                    </a:lnTo>
                    <a:cubicBezTo>
                      <a:pt x="2063327" y="0"/>
                      <a:pt x="2229709" y="98211"/>
                      <a:pt x="2229709" y="219360"/>
                    </a:cubicBezTo>
                    <a:close/>
                  </a:path>
                </a:pathLst>
              </a:custGeom>
              <a:solidFill>
                <a:srgbClr val="C2F6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1" tIns="110296" rIns="136965" bIns="110295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kern="1200" dirty="0">
                    <a:latin typeface="Book Antiqua" panose="02040602050305030304" pitchFamily="18" charset="0"/>
                  </a:rPr>
                  <a:t>HIV Clinic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latin typeface="Book Antiqua" panose="02040602050305030304" pitchFamily="18" charset="0"/>
                  </a:rPr>
                  <a:t>Hospital</a:t>
                </a:r>
                <a:endParaRPr lang="en-GB" kern="1200" dirty="0">
                  <a:latin typeface="Book Antiqua" panose="02040602050305030304" pitchFamily="18" charset="0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latin typeface="Book Antiqua" panose="02040602050305030304" pitchFamily="18" charset="0"/>
                  </a:rPr>
                  <a:t>Primary Care Clinic</a:t>
                </a:r>
                <a:endParaRPr lang="en-GB" kern="1200" dirty="0">
                  <a:latin typeface="Book Antiqua" panose="02040602050305030304" pitchFamily="18" charset="0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kern="1200" dirty="0">
                    <a:latin typeface="Book Antiqua" panose="02040602050305030304" pitchFamily="18" charset="0"/>
                  </a:rPr>
                  <a:t>Community</a:t>
                </a:r>
                <a:endParaRPr lang="en-GB" kern="1200" dirty="0">
                  <a:latin typeface="Book Antiqua" panose="02040602050305030304" pitchFamily="18" charset="0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dirty="0">
                    <a:latin typeface="Book Antiqua" panose="02040602050305030304" pitchFamily="18" charset="0"/>
                  </a:rPr>
                  <a:t>Home</a:t>
                </a:r>
                <a:endParaRPr lang="en-GB" kern="12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8ADDF5-B6CB-4674-F39D-071A283DF514}"/>
                  </a:ext>
                </a:extLst>
              </p:cNvPr>
              <p:cNvSpPr/>
              <p:nvPr/>
            </p:nvSpPr>
            <p:spPr>
              <a:xfrm rot="10800000">
                <a:off x="292911" y="1958608"/>
                <a:ext cx="1837229" cy="2424232"/>
              </a:xfrm>
              <a:custGeom>
                <a:avLst/>
                <a:gdLst>
                  <a:gd name="connsiteX0" fmla="*/ 0 w 1669696"/>
                  <a:gd name="connsiteY0" fmla="*/ 278288 h 2787138"/>
                  <a:gd name="connsiteX1" fmla="*/ 278288 w 1669696"/>
                  <a:gd name="connsiteY1" fmla="*/ 0 h 2787138"/>
                  <a:gd name="connsiteX2" fmla="*/ 1391408 w 1669696"/>
                  <a:gd name="connsiteY2" fmla="*/ 0 h 2787138"/>
                  <a:gd name="connsiteX3" fmla="*/ 1669696 w 1669696"/>
                  <a:gd name="connsiteY3" fmla="*/ 278288 h 2787138"/>
                  <a:gd name="connsiteX4" fmla="*/ 1669696 w 1669696"/>
                  <a:gd name="connsiteY4" fmla="*/ 2508850 h 2787138"/>
                  <a:gd name="connsiteX5" fmla="*/ 1391408 w 1669696"/>
                  <a:gd name="connsiteY5" fmla="*/ 2787138 h 2787138"/>
                  <a:gd name="connsiteX6" fmla="*/ 278288 w 1669696"/>
                  <a:gd name="connsiteY6" fmla="*/ 2787138 h 2787138"/>
                  <a:gd name="connsiteX7" fmla="*/ 0 w 1669696"/>
                  <a:gd name="connsiteY7" fmla="*/ 2508850 h 2787138"/>
                  <a:gd name="connsiteX8" fmla="*/ 0 w 1669696"/>
                  <a:gd name="connsiteY8" fmla="*/ 278288 h 278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696" h="2787138">
                    <a:moveTo>
                      <a:pt x="0" y="278288"/>
                    </a:moveTo>
                    <a:cubicBezTo>
                      <a:pt x="0" y="124594"/>
                      <a:pt x="124594" y="0"/>
                      <a:pt x="278288" y="0"/>
                    </a:cubicBezTo>
                    <a:lnTo>
                      <a:pt x="1391408" y="0"/>
                    </a:lnTo>
                    <a:cubicBezTo>
                      <a:pt x="1545102" y="0"/>
                      <a:pt x="1669696" y="124594"/>
                      <a:pt x="1669696" y="278288"/>
                    </a:cubicBezTo>
                    <a:lnTo>
                      <a:pt x="1669696" y="2508850"/>
                    </a:lnTo>
                    <a:cubicBezTo>
                      <a:pt x="1669696" y="2662544"/>
                      <a:pt x="1545102" y="2787138"/>
                      <a:pt x="1391408" y="2787138"/>
                    </a:cubicBezTo>
                    <a:lnTo>
                      <a:pt x="278288" y="2787138"/>
                    </a:lnTo>
                    <a:cubicBezTo>
                      <a:pt x="124594" y="2787138"/>
                      <a:pt x="0" y="2662544"/>
                      <a:pt x="0" y="2508850"/>
                    </a:cubicBezTo>
                    <a:lnTo>
                      <a:pt x="0" y="278288"/>
                    </a:lnTo>
                    <a:close/>
                  </a:path>
                </a:pathLst>
              </a:custGeom>
              <a:solidFill>
                <a:srgbClr val="3FE1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5808" tIns="138658" rIns="195808" bIns="138658" numCol="1" spcCol="1270" anchor="ctr" anchorCtr="0">
                <a:noAutofit/>
              </a:bodyPr>
              <a:lstStyle/>
              <a:p>
                <a:pPr marL="0" lvl="0" indent="0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latin typeface="Book Antiqua" panose="02040602050305030304" pitchFamily="18" charset="0"/>
                  </a:rPr>
                  <a:t>WHERE </a:t>
                </a:r>
                <a:r>
                  <a:rPr lang="en-US" sz="1600" i="1" kern="1200" dirty="0">
                    <a:latin typeface="Book Antiqua" panose="02040602050305030304" pitchFamily="18" charset="0"/>
                  </a:rPr>
                  <a:t>(Location)</a:t>
                </a:r>
                <a:endParaRPr lang="en-GB" sz="3000" i="1" kern="1200" dirty="0">
                  <a:latin typeface="Book Antiqua" panose="02040602050305030304" pitchFamily="18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1B898A6-0DEB-497A-EAA1-AF2D1BF2349E}"/>
                </a:ext>
              </a:extLst>
            </p:cNvPr>
            <p:cNvGrpSpPr/>
            <p:nvPr/>
          </p:nvGrpSpPr>
          <p:grpSpPr>
            <a:xfrm rot="10800000">
              <a:off x="107576" y="1583424"/>
              <a:ext cx="3800500" cy="2407488"/>
              <a:chOff x="292911" y="1958608"/>
              <a:chExt cx="3800500" cy="2424232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0D43EFC-3BC4-8CC8-48BF-B6B13C990576}"/>
                  </a:ext>
                </a:extLst>
              </p:cNvPr>
              <p:cNvSpPr/>
              <p:nvPr/>
            </p:nvSpPr>
            <p:spPr>
              <a:xfrm rot="10800000">
                <a:off x="292911" y="1958608"/>
                <a:ext cx="1669696" cy="2424232"/>
              </a:xfrm>
              <a:custGeom>
                <a:avLst/>
                <a:gdLst>
                  <a:gd name="connsiteX0" fmla="*/ 0 w 1669696"/>
                  <a:gd name="connsiteY0" fmla="*/ 278288 h 2787138"/>
                  <a:gd name="connsiteX1" fmla="*/ 278288 w 1669696"/>
                  <a:gd name="connsiteY1" fmla="*/ 0 h 2787138"/>
                  <a:gd name="connsiteX2" fmla="*/ 1391408 w 1669696"/>
                  <a:gd name="connsiteY2" fmla="*/ 0 h 2787138"/>
                  <a:gd name="connsiteX3" fmla="*/ 1669696 w 1669696"/>
                  <a:gd name="connsiteY3" fmla="*/ 278288 h 2787138"/>
                  <a:gd name="connsiteX4" fmla="*/ 1669696 w 1669696"/>
                  <a:gd name="connsiteY4" fmla="*/ 2508850 h 2787138"/>
                  <a:gd name="connsiteX5" fmla="*/ 1391408 w 1669696"/>
                  <a:gd name="connsiteY5" fmla="*/ 2787138 h 2787138"/>
                  <a:gd name="connsiteX6" fmla="*/ 278288 w 1669696"/>
                  <a:gd name="connsiteY6" fmla="*/ 2787138 h 2787138"/>
                  <a:gd name="connsiteX7" fmla="*/ 0 w 1669696"/>
                  <a:gd name="connsiteY7" fmla="*/ 2508850 h 2787138"/>
                  <a:gd name="connsiteX8" fmla="*/ 0 w 1669696"/>
                  <a:gd name="connsiteY8" fmla="*/ 278288 h 278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69696" h="2787138">
                    <a:moveTo>
                      <a:pt x="0" y="278288"/>
                    </a:moveTo>
                    <a:cubicBezTo>
                      <a:pt x="0" y="124594"/>
                      <a:pt x="124594" y="0"/>
                      <a:pt x="278288" y="0"/>
                    </a:cubicBezTo>
                    <a:lnTo>
                      <a:pt x="1391408" y="0"/>
                    </a:lnTo>
                    <a:cubicBezTo>
                      <a:pt x="1545102" y="0"/>
                      <a:pt x="1669696" y="124594"/>
                      <a:pt x="1669696" y="278288"/>
                    </a:cubicBezTo>
                    <a:lnTo>
                      <a:pt x="1669696" y="2508850"/>
                    </a:lnTo>
                    <a:cubicBezTo>
                      <a:pt x="1669696" y="2662544"/>
                      <a:pt x="1545102" y="2787138"/>
                      <a:pt x="1391408" y="2787138"/>
                    </a:cubicBezTo>
                    <a:lnTo>
                      <a:pt x="278288" y="2787138"/>
                    </a:lnTo>
                    <a:cubicBezTo>
                      <a:pt x="124594" y="2787138"/>
                      <a:pt x="0" y="2662544"/>
                      <a:pt x="0" y="2508850"/>
                    </a:cubicBezTo>
                    <a:lnTo>
                      <a:pt x="0" y="27828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95808" tIns="138658" rIns="195808" bIns="138658" numCol="1" spcCol="1270" anchor="ctr" anchorCtr="0">
                <a:noAutofit/>
              </a:bodyPr>
              <a:lstStyle/>
              <a:p>
                <a:pPr marL="0" lvl="0" indent="0" defTabSz="1333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0" kern="1200" dirty="0">
                    <a:latin typeface="Book Antiqua" panose="02040602050305030304" pitchFamily="18" charset="0"/>
                  </a:rPr>
                  <a:t>WHAT </a:t>
                </a:r>
                <a:r>
                  <a:rPr lang="en-US" sz="1600" i="1" kern="1200" dirty="0">
                    <a:latin typeface="Book Antiqua" panose="02040602050305030304" pitchFamily="18" charset="0"/>
                  </a:rPr>
                  <a:t>(Clinical, Lab, Psychosocial Services)</a:t>
                </a:r>
                <a:endParaRPr lang="en-GB" sz="3000" i="1" kern="1200" dirty="0">
                  <a:latin typeface="Book Antiqua" panose="02040602050305030304" pitchFamily="18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2961B1E-17D4-A941-87BE-48EF23F3037C}"/>
                  </a:ext>
                </a:extLst>
              </p:cNvPr>
              <p:cNvSpPr/>
              <p:nvPr/>
            </p:nvSpPr>
            <p:spPr>
              <a:xfrm rot="10800000" flipH="1">
                <a:off x="1962607" y="2140343"/>
                <a:ext cx="2130804" cy="2060763"/>
              </a:xfrm>
              <a:custGeom>
                <a:avLst/>
                <a:gdLst>
                  <a:gd name="connsiteX0" fmla="*/ 285517 w 2229710"/>
                  <a:gd name="connsiteY0" fmla="*/ 0 h 1713065"/>
                  <a:gd name="connsiteX1" fmla="*/ 1944193 w 2229710"/>
                  <a:gd name="connsiteY1" fmla="*/ 0 h 1713065"/>
                  <a:gd name="connsiteX2" fmla="*/ 2229710 w 2229710"/>
                  <a:gd name="connsiteY2" fmla="*/ 285517 h 1713065"/>
                  <a:gd name="connsiteX3" fmla="*/ 2229710 w 2229710"/>
                  <a:gd name="connsiteY3" fmla="*/ 1713065 h 1713065"/>
                  <a:gd name="connsiteX4" fmla="*/ 2229710 w 2229710"/>
                  <a:gd name="connsiteY4" fmla="*/ 1713065 h 1713065"/>
                  <a:gd name="connsiteX5" fmla="*/ 0 w 2229710"/>
                  <a:gd name="connsiteY5" fmla="*/ 1713065 h 1713065"/>
                  <a:gd name="connsiteX6" fmla="*/ 0 w 2229710"/>
                  <a:gd name="connsiteY6" fmla="*/ 1713065 h 1713065"/>
                  <a:gd name="connsiteX7" fmla="*/ 0 w 2229710"/>
                  <a:gd name="connsiteY7" fmla="*/ 285517 h 1713065"/>
                  <a:gd name="connsiteX8" fmla="*/ 285517 w 2229710"/>
                  <a:gd name="connsiteY8" fmla="*/ 0 h 171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9710" h="1713065">
                    <a:moveTo>
                      <a:pt x="2229709" y="219360"/>
                    </a:moveTo>
                    <a:lnTo>
                      <a:pt x="2229709" y="1493705"/>
                    </a:lnTo>
                    <a:cubicBezTo>
                      <a:pt x="2229709" y="1614854"/>
                      <a:pt x="2063327" y="1713065"/>
                      <a:pt x="1858083" y="1713065"/>
                    </a:cubicBezTo>
                    <a:lnTo>
                      <a:pt x="1" y="1713065"/>
                    </a:lnTo>
                    <a:lnTo>
                      <a:pt x="1" y="171306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858083" y="0"/>
                    </a:lnTo>
                    <a:cubicBezTo>
                      <a:pt x="2063327" y="0"/>
                      <a:pt x="2229709" y="98211"/>
                      <a:pt x="2229709" y="219360"/>
                    </a:cubicBezTo>
                    <a:close/>
                  </a:path>
                </a:pathLst>
              </a:custGeom>
              <a:solidFill>
                <a:srgbClr val="FFEDB3">
                  <a:alpha val="89804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3341" tIns="110296" rIns="136965" bIns="110295" numCol="1" spcCol="1270" anchor="ctr" anchorCtr="0">
                <a:noAutofit/>
              </a:bodyPr>
              <a:lstStyle/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sz="1600" kern="1200" dirty="0">
                    <a:latin typeface="Book Antiqua" panose="02040602050305030304" pitchFamily="18" charset="0"/>
                  </a:rPr>
                  <a:t>ART initiation &amp; refill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sz="1600" kern="1200" dirty="0">
                    <a:latin typeface="Book Antiqua" panose="02040602050305030304" pitchFamily="18" charset="0"/>
                  </a:rPr>
                  <a:t>Clinical Monitoring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Book Antiqua" panose="02040602050305030304" pitchFamily="18" charset="0"/>
                  </a:rPr>
                  <a:t>Adherence Support</a:t>
                </a:r>
                <a:endParaRPr lang="en-GB" sz="1600" kern="1200" dirty="0">
                  <a:latin typeface="Book Antiqua" panose="02040602050305030304" pitchFamily="18" charset="0"/>
                </a:endParaRP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GB" sz="1600" kern="1200" dirty="0">
                    <a:latin typeface="Book Antiqua" panose="02040602050305030304" pitchFamily="18" charset="0"/>
                  </a:rPr>
                  <a:t>Lab Test</a:t>
                </a:r>
              </a:p>
              <a:p>
                <a:pPr marL="114300" lvl="1" indent="-114300" algn="l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"/>
                </a:pPr>
                <a:r>
                  <a:rPr lang="en-US" sz="1600" kern="1200" dirty="0">
                    <a:latin typeface="Book Antiqua" panose="02040602050305030304" pitchFamily="18" charset="0"/>
                  </a:rPr>
                  <a:t>Opportunistic Infection</a:t>
                </a:r>
                <a:endParaRPr lang="en-GB" sz="1600" kern="1200" dirty="0">
                  <a:latin typeface="Book Antiqua" panose="02040602050305030304" pitchFamily="18" charset="0"/>
                </a:endParaRPr>
              </a:p>
            </p:txBody>
          </p:sp>
        </p:grpSp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08DE24C-EC83-178E-0A5E-2A42C0621C9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53938707"/>
                </p:ext>
              </p:extLst>
            </p:nvPr>
          </p:nvGraphicFramePr>
          <p:xfrm>
            <a:off x="8150669" y="1502986"/>
            <a:ext cx="3383834" cy="2407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2" name="Diagram 11">
              <a:extLst>
                <a:ext uri="{FF2B5EF4-FFF2-40B4-BE49-F238E27FC236}">
                  <a16:creationId xmlns:a16="http://schemas.microsoft.com/office/drawing/2014/main" id="{6D85D0CD-1648-202D-AB9D-5CA1CDD964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56254990"/>
                </p:ext>
              </p:extLst>
            </p:nvPr>
          </p:nvGraphicFramePr>
          <p:xfrm>
            <a:off x="8033101" y="4458916"/>
            <a:ext cx="3818899" cy="24074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2E4D5D19-2C53-6F40-9DF2-4BAE8E1B5F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226677"/>
                </p:ext>
              </p:extLst>
            </p:nvPr>
          </p:nvGraphicFramePr>
          <p:xfrm>
            <a:off x="3782571" y="2275557"/>
            <a:ext cx="4590166" cy="383358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  <p:pic>
        <p:nvPicPr>
          <p:cNvPr id="4" name="Graphic 3" descr="Man and woman outline">
            <a:extLst>
              <a:ext uri="{FF2B5EF4-FFF2-40B4-BE49-F238E27FC236}">
                <a16:creationId xmlns:a16="http://schemas.microsoft.com/office/drawing/2014/main" id="{B88F03C9-5AE6-3FB8-9BEE-F93C50A302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79402" y="3900663"/>
            <a:ext cx="653699" cy="653699"/>
          </a:xfrm>
          <a:prstGeom prst="rect">
            <a:avLst/>
          </a:prstGeom>
        </p:spPr>
      </p:pic>
      <p:pic>
        <p:nvPicPr>
          <p:cNvPr id="9" name="Graphic 8" descr="Daily calendar outline">
            <a:extLst>
              <a:ext uri="{FF2B5EF4-FFF2-40B4-BE49-F238E27FC236}">
                <a16:creationId xmlns:a16="http://schemas.microsoft.com/office/drawing/2014/main" id="{8AC6F8BD-2D4D-0672-C690-1E3F1DA837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79401" y="1881265"/>
            <a:ext cx="653700" cy="653700"/>
          </a:xfrm>
          <a:prstGeom prst="rect">
            <a:avLst/>
          </a:prstGeom>
        </p:spPr>
      </p:pic>
      <p:pic>
        <p:nvPicPr>
          <p:cNvPr id="13" name="Graphic 12" descr="House outline">
            <a:extLst>
              <a:ext uri="{FF2B5EF4-FFF2-40B4-BE49-F238E27FC236}">
                <a16:creationId xmlns:a16="http://schemas.microsoft.com/office/drawing/2014/main" id="{09F120A5-9EAC-FC0A-268F-4DAE0A3A81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30639" y="3900663"/>
            <a:ext cx="655320" cy="655320"/>
          </a:xfrm>
          <a:prstGeom prst="rect">
            <a:avLst/>
          </a:prstGeom>
        </p:spPr>
      </p:pic>
      <p:pic>
        <p:nvPicPr>
          <p:cNvPr id="14" name="Graphic 13" descr="Stethoscope outline">
            <a:extLst>
              <a:ext uri="{FF2B5EF4-FFF2-40B4-BE49-F238E27FC236}">
                <a16:creationId xmlns:a16="http://schemas.microsoft.com/office/drawing/2014/main" id="{A25F23E7-CF54-B395-744E-51D352A31D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130639" y="1959621"/>
            <a:ext cx="542960" cy="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5036</TotalTime>
  <Words>1440</Words>
  <Application>Microsoft Office PowerPoint</Application>
  <PresentationFormat>Widescreen</PresentationFormat>
  <Paragraphs>367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Office Theme</vt:lpstr>
      <vt:lpstr>DIFFERENTIATED SERVICE DELIVERY FOR HIV IN NIGERIA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DIFFERENTIATED SERVICE DELIVERY IN HIV PROGRAMMING, NIGERIA </dc:title>
  <dc:creator>Chiya Eze-Emiri</dc:creator>
  <cp:lastModifiedBy>Chiya Eze-Emiri</cp:lastModifiedBy>
  <cp:revision>19</cp:revision>
  <dcterms:created xsi:type="dcterms:W3CDTF">2023-03-04T09:49:20Z</dcterms:created>
  <dcterms:modified xsi:type="dcterms:W3CDTF">2023-04-19T12:09:49Z</dcterms:modified>
</cp:coreProperties>
</file>