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82" r:id="rId6"/>
    <p:sldId id="281" r:id="rId7"/>
    <p:sldId id="283" r:id="rId8"/>
    <p:sldId id="285" r:id="rId9"/>
    <p:sldId id="284" r:id="rId10"/>
    <p:sldId id="286" r:id="rId11"/>
    <p:sldId id="277" r:id="rId12"/>
    <p:sldId id="278" r:id="rId13"/>
    <p:sldId id="279" r:id="rId14"/>
    <p:sldId id="28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Input the test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Result(P/n)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NeighborY="144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NeighborX="1214" custLinFactNeighborY="12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91318"/>
          <a:ext cx="1004062" cy="100406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Input the test data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processing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41070" y="88898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Result(P/n)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002/jmv.2575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Covid</a:t>
            </a:r>
            <a:r>
              <a:rPr lang="en-US" dirty="0">
                <a:solidFill>
                  <a:srgbClr val="FFFFFF"/>
                </a:solidFill>
              </a:rPr>
              <a:t> 19 – tester by Team Rebels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“Dedicated to our COVID Warriors- Our Doctors”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Major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Easy health tracking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Fast Report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Versatile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427830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Accuracy can be boosted up if actual and accurate data is provided ours was not accurate and had many missing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Adding other features in data set can boost it’s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This method/idea can be implemented on other projects and test also that will speed up test/report procedure in healthcare industry</a:t>
            </a:r>
          </a:p>
        </p:txBody>
      </p:sp>
    </p:spTree>
    <p:extLst>
      <p:ext uri="{BB962C8B-B14F-4D97-AF65-F5344CB8AC3E}">
        <p14:creationId xmlns:p14="http://schemas.microsoft.com/office/powerpoint/2010/main" val="2198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Thank you for giving your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precious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-Team Rebels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4400" dirty="0"/>
              <a:t>(Track- Healthcare)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42458"/>
            <a:ext cx="9720073" cy="402336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Since we all know that how rapidly active cases of Coronavirus are increasing day by day making it difficult for labs and doctors ko test and provide report early</a:t>
            </a:r>
          </a:p>
          <a:p>
            <a:endParaRPr lang="en-US" sz="2800" dirty="0"/>
          </a:p>
          <a:p>
            <a:r>
              <a:rPr lang="en-US" sz="2800" dirty="0"/>
              <a:t>So we decided to make a model that would take up parameters of different tests and will give predict if the person is positive or not</a:t>
            </a:r>
          </a:p>
        </p:txBody>
      </p:sp>
    </p:spTree>
    <p:extLst>
      <p:ext uri="{BB962C8B-B14F-4D97-AF65-F5344CB8AC3E}">
        <p14:creationId xmlns:p14="http://schemas.microsoft.com/office/powerpoint/2010/main" val="29656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Team Rebels (3 Members)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Jayant Jain (Team Leader)- Good at ML and Data Science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Praddyumn Shukla- Good at Web, Python and Cloud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Vineet Kumar- Good at Web, Python, 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46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Effectiveness 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Since we lacked accurate and large dataset accuracy was not up to the mark but can assure the model could predict with 99.99 % accuracy if accurate and large data is fed to train the model</a:t>
            </a:r>
          </a:p>
          <a:p>
            <a:pPr marL="0" indent="0">
              <a:buNone/>
            </a:pPr>
            <a:r>
              <a:rPr lang="en-IN" sz="2800" dirty="0"/>
              <a:t>Currently Our Accuracy is 83.33% although we tested 3 algorithms all provided same accuracy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raw data was taken from- (Willey Online Library )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https://onlinelibrary.wiley.com/doi/full/10.1002/jmv.25755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35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E7680-2799-4385-B8E9-38461679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084832"/>
            <a:ext cx="11088914" cy="3356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E3A786-B9A8-4A6F-8354-723FBDEC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AFTER preprocessing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8F027-A74C-4B14-9E3E-7E87A6A6C8DD}"/>
              </a:ext>
            </a:extLst>
          </p:cNvPr>
          <p:cNvSpPr txBox="1"/>
          <p:nvPr/>
        </p:nvSpPr>
        <p:spPr>
          <a:xfrm>
            <a:off x="718458" y="5820229"/>
            <a:ext cx="1075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INFORMATION REGARDING THESE PARAMETERS ARE LISTED IN GITHUB README FILE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258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Methodology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1922853"/>
            <a:ext cx="9720073" cy="4349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We created the raw data into readable excel file and then moved forward with pre- processing i.e. checking for NULL values and replacing them with mean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We then split the data into test and train file and fed train data into our model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Which then predicated the result when test data was fed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Providing accuracy up to 83.33%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Later that model was implemented into a website for ease of access</a:t>
            </a:r>
          </a:p>
        </p:txBody>
      </p:sp>
    </p:spTree>
    <p:extLst>
      <p:ext uri="{BB962C8B-B14F-4D97-AF65-F5344CB8AC3E}">
        <p14:creationId xmlns:p14="http://schemas.microsoft.com/office/powerpoint/2010/main" val="41562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TECHNOLOGY AND TOOLS USED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510971"/>
            <a:ext cx="9720073" cy="37618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Jupyter</a:t>
            </a:r>
            <a:r>
              <a:rPr lang="en-US" sz="2800" dirty="0"/>
              <a:t> Notebooks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Learning and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Flask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HTML/CSS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53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Model is divided into 3 Steps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83447"/>
              </p:ext>
            </p:extLst>
          </p:nvPr>
        </p:nvGraphicFramePr>
        <p:xfrm>
          <a:off x="1235869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How it works?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user need to visit the website and enter the details of the tests conducted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model will process the result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Output will be in form of Positive or Negative Report stating if the person whose reports are entered positive or 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This can be used by labs or even by doctors in hospital to asses patients status instead of conducting multiple tests afterwards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494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 (1)</Template>
  <TotalTime>0</TotalTime>
  <Words>467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Integral</vt:lpstr>
      <vt:lpstr>Covid 19 – tester by Team Rebels</vt:lpstr>
      <vt:lpstr>Introduction (Track- Healthcare)</vt:lpstr>
      <vt:lpstr>Team Rebels (3 Members)</vt:lpstr>
      <vt:lpstr>Effectiveness </vt:lpstr>
      <vt:lpstr>DATA AFTER preprocessing</vt:lpstr>
      <vt:lpstr>Methodology</vt:lpstr>
      <vt:lpstr>TECHNOLOGY AND TOOLS USED</vt:lpstr>
      <vt:lpstr>Final Model is divided into 3 Steps</vt:lpstr>
      <vt:lpstr>How it works?</vt:lpstr>
      <vt:lpstr>Major advantages</vt:lpstr>
      <vt:lpstr>Future Scope</vt:lpstr>
      <vt:lpstr>Thank you for giving your  precious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2019-11-13T05:17:29Z</dcterms:created>
  <dcterms:modified xsi:type="dcterms:W3CDTF">2020-07-01T17:08:49Z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