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sldIdLst>
    <p:sldId id="256" r:id="rId5"/>
    <p:sldId id="282" r:id="rId6"/>
    <p:sldId id="281" r:id="rId7"/>
    <p:sldId id="283" r:id="rId8"/>
    <p:sldId id="285" r:id="rId9"/>
    <p:sldId id="284" r:id="rId10"/>
    <p:sldId id="286" r:id="rId11"/>
    <p:sldId id="277" r:id="rId12"/>
    <p:sldId id="278" r:id="rId13"/>
    <p:sldId id="279" r:id="rId14"/>
    <p:sldId id="287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7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Input the test data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processing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Result(P/n)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 custLinFactNeighborY="1446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 custLinFactNeighborX="1214" custLinFactNeighborY="121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91318"/>
          <a:ext cx="1004062" cy="100406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600" kern="1200" dirty="0"/>
            <a:t>Input the test data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600" kern="1200" dirty="0"/>
            <a:t>processing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41070" y="888989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600" kern="1200" dirty="0"/>
            <a:t>Result(P/n)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library.wiley.com/doi/full/10.1002/jmv.2575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</a:rPr>
              <a:t>Covid</a:t>
            </a:r>
            <a:r>
              <a:rPr lang="en-US" dirty="0">
                <a:solidFill>
                  <a:srgbClr val="FFFFFF"/>
                </a:solidFill>
              </a:rPr>
              <a:t> 19 – tester by Team Rebels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                             “</a:t>
            </a:r>
            <a:r>
              <a:rPr lang="en-US" sz="2400" dirty="0">
                <a:solidFill>
                  <a:srgbClr val="FFFFFF"/>
                </a:solidFill>
              </a:rPr>
              <a:t>Dedicated to our COVID </a:t>
            </a:r>
            <a:r>
              <a:rPr lang="en-US" sz="2400" dirty="0" smtClean="0">
                <a:solidFill>
                  <a:srgbClr val="FFFFFF"/>
                </a:solidFill>
              </a:rPr>
              <a:t>Warriors”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CC9158-14DB-48E3-9BB3-DE97ADBC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Major 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EAB09F-0DEC-47B4-8252-B59FE01E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86000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Easy health tracking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Fast Report generation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Versatile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xmlns="" val="427830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CC9158-14DB-48E3-9BB3-DE97ADBC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EAB09F-0DEC-47B4-8252-B59FE01E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86000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Accuracy can be boosted up if actual and accurate data is provided ours was not accurate and had many missing values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Adding other features in data set can boost it’s accuracy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This method/idea can be implemented on other projects and test also that will speed up test/report procedure in healthcare industry</a:t>
            </a:r>
          </a:p>
        </p:txBody>
      </p:sp>
    </p:spTree>
    <p:extLst>
      <p:ext uri="{BB962C8B-B14F-4D97-AF65-F5344CB8AC3E}">
        <p14:creationId xmlns:p14="http://schemas.microsoft.com/office/powerpoint/2010/main" xmlns="" val="219815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Thank you for giving your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precious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-Team Rebels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7652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Introduction</a:t>
            </a:r>
            <a:br>
              <a:rPr lang="en-US" sz="5400" dirty="0"/>
            </a:br>
            <a:r>
              <a:rPr lang="en-US" sz="4400" dirty="0"/>
              <a:t>(Track- Healthcare)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42458"/>
            <a:ext cx="9720073" cy="4023360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Since we all know that how rapidly active cases of Coronavirus are increasing day by day </a:t>
            </a:r>
            <a:r>
              <a:rPr lang="en-US" sz="2800" dirty="0" smtClean="0"/>
              <a:t>hence making </a:t>
            </a:r>
            <a:r>
              <a:rPr lang="en-US" sz="2800" dirty="0"/>
              <a:t>it difficult for labs and doctors </a:t>
            </a:r>
            <a:r>
              <a:rPr lang="en-US" sz="2800" dirty="0" smtClean="0"/>
              <a:t>to </a:t>
            </a:r>
            <a:r>
              <a:rPr lang="en-US" sz="2800" dirty="0"/>
              <a:t>test and provide report </a:t>
            </a:r>
            <a:r>
              <a:rPr lang="en-US" sz="2800" dirty="0" smtClean="0"/>
              <a:t>early.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So we decided to make a model that would take up parameters of different tests and </a:t>
            </a:r>
            <a:r>
              <a:rPr lang="en-US" sz="2800" dirty="0" smtClean="0"/>
              <a:t>will predict </a:t>
            </a:r>
            <a:r>
              <a:rPr lang="en-US" sz="2800" dirty="0"/>
              <a:t>if the person is positive or </a:t>
            </a:r>
            <a:r>
              <a:rPr lang="en-US" sz="2800" dirty="0" smtClean="0"/>
              <a:t>not!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96564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Team Rebels </a:t>
            </a:r>
            <a:r>
              <a:rPr lang="en-US" sz="5400" dirty="0" smtClean="0"/>
              <a:t>(Members &amp; Their Domains)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86000"/>
            <a:ext cx="9720073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Jayant Jain (Team Leader)- </a:t>
            </a:r>
            <a:r>
              <a:rPr lang="en-US" sz="2800" dirty="0" smtClean="0"/>
              <a:t>ML </a:t>
            </a:r>
            <a:r>
              <a:rPr lang="en-US" sz="2800" dirty="0"/>
              <a:t>and Data Science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Praddyumn </a:t>
            </a:r>
            <a:r>
              <a:rPr lang="en-US" sz="2800" dirty="0" err="1"/>
              <a:t>Shukla</a:t>
            </a:r>
            <a:r>
              <a:rPr lang="en-US" sz="2800" dirty="0"/>
              <a:t>- </a:t>
            </a:r>
            <a:r>
              <a:rPr lang="en-US" sz="2800" dirty="0" smtClean="0"/>
              <a:t>Web Designing, </a:t>
            </a:r>
            <a:r>
              <a:rPr lang="en-US" sz="2800" dirty="0"/>
              <a:t>Python and Cloud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Vineet Kumar- </a:t>
            </a:r>
            <a:r>
              <a:rPr lang="en-US" sz="2800" dirty="0" smtClean="0"/>
              <a:t>Web Development, </a:t>
            </a:r>
            <a:r>
              <a:rPr lang="en-US" sz="2800" dirty="0"/>
              <a:t>Python, ML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02466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Effectiveness 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86000"/>
            <a:ext cx="9720073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/>
              <a:t>Since we lacked accurate and large </a:t>
            </a:r>
            <a:r>
              <a:rPr lang="en-IN" sz="2800" dirty="0" smtClean="0"/>
              <a:t>dataset, hence accuracy </a:t>
            </a:r>
            <a:r>
              <a:rPr lang="en-IN" sz="2800" dirty="0"/>
              <a:t>was not up to the mark but can assure the model could predict with 99.99 % accuracy if accurate and large data is fed to train the </a:t>
            </a:r>
            <a:r>
              <a:rPr lang="en-IN" sz="2800" dirty="0" smtClean="0"/>
              <a:t>model !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Currently Our Accuracy is 83.33% although we tested 3 algorithms all provided same accuracy and output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raw data was taken from- (Willey Online Library )</a:t>
            </a:r>
          </a:p>
          <a:p>
            <a:pPr marL="0" indent="0">
              <a:buNone/>
            </a:pPr>
            <a:r>
              <a:rPr lang="en-IN" sz="2000" dirty="0">
                <a:hlinkClick r:id="rId2"/>
              </a:rPr>
              <a:t>https://onlinelibrary.wiley.com/doi/full/10.1002/jmv.25755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30359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D5E7680-2799-4385-B8E9-384616793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3" y="2084832"/>
            <a:ext cx="11088914" cy="3356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EFE3A786-B9A8-4A6F-8354-723FBDEC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AFTER preprocessing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468F027-A74C-4B14-9E3E-7E87A6A6C8DD}"/>
              </a:ext>
            </a:extLst>
          </p:cNvPr>
          <p:cNvSpPr txBox="1"/>
          <p:nvPr/>
        </p:nvSpPr>
        <p:spPr>
          <a:xfrm>
            <a:off x="718458" y="5820229"/>
            <a:ext cx="1075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THESE INFORMATION REGARDING THESE PARAMETERS ARE LISTED IN GITHUB README FILE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102588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Methodology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1922853"/>
            <a:ext cx="9720073" cy="434993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We created the raw data into readable excel file and then moved forward with pre- processing i.e. checking for NULL values and replacing them with mean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We then split the data into test and train file and fed train data into our model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Which then predicated the result when test data was fed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Providing accuracy up to 83.33%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Later that model was implemented into a website for ease of access</a:t>
            </a:r>
          </a:p>
        </p:txBody>
      </p:sp>
    </p:spTree>
    <p:extLst>
      <p:ext uri="{BB962C8B-B14F-4D97-AF65-F5344CB8AC3E}">
        <p14:creationId xmlns:p14="http://schemas.microsoft.com/office/powerpoint/2010/main" xmlns="" val="415626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TECH Stack </a:t>
            </a:r>
            <a:r>
              <a:rPr lang="en-US" sz="5400" dirty="0"/>
              <a:t>USED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510971"/>
            <a:ext cx="9720073" cy="376181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Jupyter</a:t>
            </a:r>
            <a:r>
              <a:rPr lang="en-US" sz="2800" dirty="0"/>
              <a:t> Notebooks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Machine Learning and Data Science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Flask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HTML/CSS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101539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Final Model is divided into 3 Steps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xmlns="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52183447"/>
              </p:ext>
            </p:extLst>
          </p:nvPr>
        </p:nvGraphicFramePr>
        <p:xfrm>
          <a:off x="1235869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40174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DBEB8FBA-1B91-466B-9B3B-54FCF2FC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How it works?</a:t>
            </a:r>
            <a:endParaRPr lang="en-IN" sz="5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B2F3C806-46F3-4D4B-B11F-178167EF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2286000"/>
            <a:ext cx="9720073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user need to visit the website and enter the details of the tests conducted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model will process the result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Output will be in form of Positive or Negative Report stating if the person whose reports are entered positive or negative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This can be used by labs or even by doctors in hospital to asses patients status instead of conducting multiple tests afterwards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884949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16c05727-aa75-4e4a-9b5f-8a80a1165891"/>
    <ds:schemaRef ds:uri="71af3243-3dd4-4a8d-8c0d-dd76da1f02a5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 (1)</Template>
  <TotalTime>0</TotalTime>
  <Words>434</Words>
  <Application>Microsoft Office PowerPoint</Application>
  <PresentationFormat>Custom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Integral</vt:lpstr>
      <vt:lpstr>Covid 19 – tester by Team Rebels</vt:lpstr>
      <vt:lpstr>Introduction (Track- Healthcare)</vt:lpstr>
      <vt:lpstr>Team Rebels (Members &amp; Their Domains)</vt:lpstr>
      <vt:lpstr>Effectiveness </vt:lpstr>
      <vt:lpstr>DATA AFTER preprocessing</vt:lpstr>
      <vt:lpstr>Methodology</vt:lpstr>
      <vt:lpstr>TECH Stack USED</vt:lpstr>
      <vt:lpstr>Final Model is divided into 3 Steps</vt:lpstr>
      <vt:lpstr>How it works?</vt:lpstr>
      <vt:lpstr>Major advantages</vt:lpstr>
      <vt:lpstr>Future Scope</vt:lpstr>
      <vt:lpstr>Thank you for giving your  precious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2019-11-13T05:17:29Z</dcterms:created>
  <dcterms:modified xsi:type="dcterms:W3CDTF">2020-07-01T19:28:38Z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