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82" r:id="rId6"/>
    <p:sldId id="281" r:id="rId7"/>
    <p:sldId id="283" r:id="rId8"/>
    <p:sldId id="284" r:id="rId9"/>
    <p:sldId id="278" r:id="rId10"/>
    <p:sldId id="28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“Your Friends” by Team Rebels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3292" y="4779310"/>
            <a:ext cx="7501650" cy="514816"/>
          </a:xfrm>
        </p:spPr>
        <p:txBody>
          <a:bodyPr anchor="t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                             “In an effort to heal the world”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4400" dirty="0"/>
              <a:t>(Track- Social Good)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42458"/>
            <a:ext cx="9720073" cy="4023360"/>
          </a:xfrm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Since we all know how fast in today’s world mental health is </a:t>
            </a:r>
            <a:r>
              <a:rPr lang="en-IN" sz="2800" dirty="0"/>
              <a:t>deteriorating</a:t>
            </a:r>
            <a:r>
              <a:rPr lang="en-US" sz="2800" dirty="0"/>
              <a:t> day by day. Depression and stress imparts to 50% cases related to suicide each year and suicide rate has almost increased by 4 folds in past 20 years.</a:t>
            </a:r>
          </a:p>
          <a:p>
            <a:endParaRPr lang="en-US" sz="2800" dirty="0"/>
          </a:p>
          <a:p>
            <a:r>
              <a:rPr lang="en-US" sz="2800" dirty="0"/>
              <a:t>So we decided to </a:t>
            </a:r>
            <a:r>
              <a:rPr lang="en-US" sz="2800" dirty="0" err="1"/>
              <a:t>amke</a:t>
            </a:r>
            <a:r>
              <a:rPr lang="en-US" sz="2800" dirty="0"/>
              <a:t> a website that will provide people with an anonymous friend with whom they will be able to share their griefs and sorrow. Without revealing their identity. </a:t>
            </a:r>
          </a:p>
        </p:txBody>
      </p:sp>
    </p:spTree>
    <p:extLst>
      <p:ext uri="{BB962C8B-B14F-4D97-AF65-F5344CB8AC3E}">
        <p14:creationId xmlns:p14="http://schemas.microsoft.com/office/powerpoint/2010/main" val="296564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Team Rebels (Members &amp; Their Domains)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Jayant Jain (Team Leader)- ML, Data Science, Flask and Web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Soham Patil- Deep Learning, ML, Web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Bala</a:t>
            </a:r>
            <a:r>
              <a:rPr lang="en-US" sz="2800" dirty="0"/>
              <a:t> </a:t>
            </a:r>
            <a:r>
              <a:rPr lang="en-US" sz="2800" dirty="0" err="1"/>
              <a:t>Yokesh</a:t>
            </a:r>
            <a:r>
              <a:rPr lang="en-US" sz="2800" dirty="0"/>
              <a:t> Mani- Web Development, PHP, JS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Avinash</a:t>
            </a:r>
            <a:r>
              <a:rPr lang="en-US" sz="2800" dirty="0"/>
              <a:t>- Web, AutoCAD, JS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466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Why it will be effective? 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It will be an effective platform for people to connect with a listener because:-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Volunteers would be trained by a small taring, test to be good listeners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Safe because no exchange of information will be there like cellphone numbers, personal profiles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Anonymous, users  will be able to express their grief and sorrows without being getting judged or harassed.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Free to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359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Methodology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1922853"/>
            <a:ext cx="9720073" cy="43499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Developing a portal for registration for both user and volunteer.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Designing a small test cum training for volunteers to check if they qualify to be listeners or not.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Developing an anonymous chat interface.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Developing Rating and mentor services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5626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How it works?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Loneliness is the main cause of what we call depression, staying alone and having no one to talk with can make a person sick and mentally disturbed,</a:t>
            </a:r>
          </a:p>
          <a:p>
            <a:pPr marL="0" indent="0">
              <a:buNone/>
            </a:pPr>
            <a:r>
              <a:rPr lang="en-IN" sz="2800" dirty="0"/>
              <a:t>By providing a listener to those depressed people we tackle with this main issue of loneliness. Hence helping them improve their mental health or situation at least for that moment </a:t>
            </a:r>
          </a:p>
        </p:txBody>
      </p:sp>
    </p:spTree>
    <p:extLst>
      <p:ext uri="{BB962C8B-B14F-4D97-AF65-F5344CB8AC3E}">
        <p14:creationId xmlns:p14="http://schemas.microsoft.com/office/powerpoint/2010/main" val="388494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9158-14DB-48E3-9BB3-DE97ADBC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B09F-0DEC-47B4-8252-B59FE01E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Since all this cannot be made in a single day. It will require time to develop into a full fledged website. We shall be developing an anonymous chat section for this hackathon. </a:t>
            </a:r>
          </a:p>
          <a:p>
            <a:pPr marL="0" indent="0">
              <a:buNone/>
            </a:pPr>
            <a:r>
              <a:rPr lang="en-US" sz="3200" dirty="0"/>
              <a:t>Other services and things will be added later on.</a:t>
            </a:r>
          </a:p>
        </p:txBody>
      </p:sp>
    </p:spTree>
    <p:extLst>
      <p:ext uri="{BB962C8B-B14F-4D97-AF65-F5344CB8AC3E}">
        <p14:creationId xmlns:p14="http://schemas.microsoft.com/office/powerpoint/2010/main" val="21981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Thank you for giving your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precious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-Team Rebels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7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 (1)</Template>
  <TotalTime>0</TotalTime>
  <Words>385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“Your Friends” by Team Rebels</vt:lpstr>
      <vt:lpstr>Introduction (Track- Social Good)</vt:lpstr>
      <vt:lpstr>Team Rebels (Members &amp; Their Domains)</vt:lpstr>
      <vt:lpstr>Why it will be effective? </vt:lpstr>
      <vt:lpstr>Methodology</vt:lpstr>
      <vt:lpstr>How it works?</vt:lpstr>
      <vt:lpstr>Future Scope</vt:lpstr>
      <vt:lpstr>Thank you for giving your  precious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2019-11-13T05:17:29Z</dcterms:created>
  <dcterms:modified xsi:type="dcterms:W3CDTF">2020-09-05T16:03:05Z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