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6"/>
  </p:notesMasterIdLst>
  <p:handoutMasterIdLst>
    <p:handoutMasterId r:id="rId27"/>
  </p:handoutMasterIdLst>
  <p:sldIdLst>
    <p:sldId id="258" r:id="rId2"/>
    <p:sldId id="944" r:id="rId3"/>
    <p:sldId id="323" r:id="rId4"/>
    <p:sldId id="327" r:id="rId5"/>
    <p:sldId id="330" r:id="rId6"/>
    <p:sldId id="328" r:id="rId7"/>
    <p:sldId id="777" r:id="rId8"/>
    <p:sldId id="822" r:id="rId9"/>
    <p:sldId id="782" r:id="rId10"/>
    <p:sldId id="854" r:id="rId11"/>
    <p:sldId id="893" r:id="rId12"/>
    <p:sldId id="772" r:id="rId13"/>
    <p:sldId id="945" r:id="rId14"/>
    <p:sldId id="355" r:id="rId15"/>
    <p:sldId id="889" r:id="rId16"/>
    <p:sldId id="830" r:id="rId17"/>
    <p:sldId id="832" r:id="rId18"/>
    <p:sldId id="843" r:id="rId19"/>
    <p:sldId id="789" r:id="rId20"/>
    <p:sldId id="933" r:id="rId21"/>
    <p:sldId id="934" r:id="rId22"/>
    <p:sldId id="943" r:id="rId23"/>
    <p:sldId id="932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A4E"/>
    <a:srgbClr val="C93648"/>
    <a:srgbClr val="EB4036"/>
    <a:srgbClr val="F4ACBA"/>
    <a:srgbClr val="BD0E28"/>
    <a:srgbClr val="FC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2584221-7EF0-48EB-BBFE-CC7C37E45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7125D-C813-4E5F-B9AB-1257A2B582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D784-8544-4E9A-9B86-61EA94F7651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E2B27-B49F-4FEB-B4E2-6F33BDC77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96711-DC54-4A2C-89B0-2868692481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38D9-BE1E-47C4-BB81-9DD88CC1A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1D563-7735-4BBF-9D16-B0DBF7AE3AF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7F6C2-E780-40DF-B4B3-2EAD71403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3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陷入指令用于完成系统调用和程序请求。。</a:t>
            </a:r>
            <a:endParaRPr lang="en-US" altLang="zh-CN" dirty="0"/>
          </a:p>
          <a:p>
            <a:r>
              <a:rPr lang="zh-CN" altLang="en-US" dirty="0"/>
              <a:t>陷入指令是一个隐指令，不是给用户进程调用的，而是由于用户进程要访问系统服务，由</a:t>
            </a:r>
            <a:r>
              <a:rPr lang="en-US" altLang="zh-CN" dirty="0"/>
              <a:t>CPU</a:t>
            </a:r>
            <a:r>
              <a:rPr lang="zh-CN" altLang="en-US" dirty="0"/>
              <a:t>自动产生并执行的；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陷入指令执行之后，</a:t>
            </a:r>
            <a:r>
              <a:rPr lang="en-US" altLang="zh-CN" dirty="0"/>
              <a:t>CPU</a:t>
            </a:r>
            <a:r>
              <a:rPr lang="zh-CN" altLang="en-US" dirty="0"/>
              <a:t>从用户态进入内核态，因此陷入指令又被称为</a:t>
            </a:r>
            <a:r>
              <a:rPr lang="zh-CN" altLang="en-US" b="1" dirty="0"/>
              <a:t>访管指令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访管指令引起的中断叫做访管中断，它是用户使用特权指令的唯一入口。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5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现场：程序状态字</a:t>
            </a:r>
            <a:r>
              <a:rPr lang="en-US" altLang="zh-CN" dirty="0"/>
              <a:t>PSWR</a:t>
            </a:r>
            <a:r>
              <a:rPr lang="zh-CN" altLang="en-US" dirty="0"/>
              <a:t>和通用寄存器内容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8263-A64E-465D-9A1B-06D68872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28428-F948-4D70-9D87-4E506E8E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4B890A5-FD15-429B-842E-3FE3D4E059AE}"/>
              </a:ext>
            </a:extLst>
          </p:cNvPr>
          <p:cNvSpPr txBox="1">
            <a:spLocks/>
          </p:cNvSpPr>
          <p:nvPr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E5D93DB7-9559-4153-9A4B-F87A727EC2E9}"/>
              </a:ext>
            </a:extLst>
          </p:cNvPr>
          <p:cNvSpPr txBox="1">
            <a:spLocks/>
          </p:cNvSpPr>
          <p:nvPr userDrawn="1"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</a:p>
        </p:txBody>
      </p:sp>
    </p:spTree>
    <p:extLst>
      <p:ext uri="{BB962C8B-B14F-4D97-AF65-F5344CB8AC3E}">
        <p14:creationId xmlns:p14="http://schemas.microsoft.com/office/powerpoint/2010/main" val="18171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1D13-CF49-40E2-A26E-AD11AD77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0" y="234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63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0110-45C2-446D-8B44-7C16B580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47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5C031-C32D-4831-90FB-92BB0EA1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D5409-1361-447F-AEA8-57B63E28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9190"/>
            <a:ext cx="3932237" cy="3339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670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6E1E5-FF2C-4E9E-837E-3AD376EB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25036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5E91EC-5972-4397-9ECF-1F3378F91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D9144-0D7A-4972-8B37-CA6B7B60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9736"/>
            <a:ext cx="3932237" cy="33592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90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44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BEB926-4F28-4F0B-8847-7B76CFA0CD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5A351-77C6-407A-84C6-67ACC6CF7F4C}"/>
              </a:ext>
            </a:extLst>
          </p:cNvPr>
          <p:cNvGrpSpPr/>
          <p:nvPr/>
        </p:nvGrpSpPr>
        <p:grpSpPr>
          <a:xfrm>
            <a:off x="1979311" y="1772988"/>
            <a:ext cx="8124101" cy="2984769"/>
            <a:chOff x="1979311" y="1772988"/>
            <a:chExt cx="8124101" cy="298476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8AF0648-DC00-4DFE-AA2C-C9D14EFDA7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79311" y="1948038"/>
              <a:ext cx="2738595" cy="2634669"/>
              <a:chOff x="1697209" y="1874368"/>
              <a:chExt cx="2943199" cy="2831509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5A30B0EB-6CF2-400F-A751-DADDF3BB1A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695"/>
              <a:stretch/>
            </p:blipFill>
            <p:spPr>
              <a:xfrm>
                <a:off x="2431314" y="1874368"/>
                <a:ext cx="1474988" cy="146222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0D265F9D-8C27-44D9-8B2D-6F539C8668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8"/>
              <a:stretch/>
            </p:blipFill>
            <p:spPr>
              <a:xfrm>
                <a:off x="1697209" y="3636523"/>
                <a:ext cx="2943199" cy="1069354"/>
              </a:xfrm>
              <a:prstGeom prst="rect">
                <a:avLst/>
              </a:prstGeom>
            </p:spPr>
          </p:pic>
        </p:grpSp>
        <p:cxnSp>
          <p:nvCxnSpPr>
            <p:cNvPr id="20" name="直线连接符 14">
              <a:extLst>
                <a:ext uri="{FF2B5EF4-FFF2-40B4-BE49-F238E27FC236}">
                  <a16:creationId xmlns:a16="http://schemas.microsoft.com/office/drawing/2014/main" id="{7BA90511-C89B-4796-9278-952345EA15AC}"/>
                </a:ext>
              </a:extLst>
            </p:cNvPr>
            <p:cNvCxnSpPr>
              <a:cxnSpLocks/>
            </p:cNvCxnSpPr>
            <p:nvPr/>
          </p:nvCxnSpPr>
          <p:spPr>
            <a:xfrm>
              <a:off x="6087220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059F32A-9744-443D-867A-5721DFC40CE8}"/>
                </a:ext>
              </a:extLst>
            </p:cNvPr>
            <p:cNvGrpSpPr/>
            <p:nvPr/>
          </p:nvGrpSpPr>
          <p:grpSpPr>
            <a:xfrm>
              <a:off x="7456534" y="1948038"/>
              <a:ext cx="2646878" cy="2634669"/>
              <a:chOff x="7456534" y="1894585"/>
              <a:chExt cx="2646878" cy="2634669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3A4F2F0-BFFC-4914-929C-90088729D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541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83E4F93-42F7-4E7E-99DA-B0EA3A76A9C0}"/>
                  </a:ext>
                </a:extLst>
              </p:cNvPr>
              <p:cNvSpPr txBox="1"/>
              <p:nvPr/>
            </p:nvSpPr>
            <p:spPr>
              <a:xfrm>
                <a:off x="7456534" y="4067589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A01F976-BD6A-450D-AEC1-0F54BCEA1E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3235BD-461B-470C-AD06-BE42B8D26CD2}"/>
              </a:ext>
            </a:extLst>
          </p:cNvPr>
          <p:cNvGrpSpPr/>
          <p:nvPr userDrawn="1"/>
        </p:nvGrpSpPr>
        <p:grpSpPr>
          <a:xfrm>
            <a:off x="1979311" y="1772988"/>
            <a:ext cx="8124101" cy="2984769"/>
            <a:chOff x="1979311" y="1772988"/>
            <a:chExt cx="8124101" cy="298476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F5A9ED7-92EC-40C0-9631-78ABE143C08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979311" y="1948038"/>
              <a:ext cx="2738595" cy="2634669"/>
              <a:chOff x="1697209" y="1874368"/>
              <a:chExt cx="2943199" cy="2831509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DE4C1F4-2AA0-4C1A-A4F3-E4E95CD2D21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695"/>
              <a:stretch/>
            </p:blipFill>
            <p:spPr>
              <a:xfrm>
                <a:off x="2431314" y="1874368"/>
                <a:ext cx="1474988" cy="1462220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14410DAC-DD9E-488F-8B82-A4D3D92D682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8"/>
              <a:stretch/>
            </p:blipFill>
            <p:spPr>
              <a:xfrm>
                <a:off x="1697209" y="3636523"/>
                <a:ext cx="2943199" cy="1069354"/>
              </a:xfrm>
              <a:prstGeom prst="rect">
                <a:avLst/>
              </a:prstGeom>
            </p:spPr>
          </p:pic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0459D958-DABF-4732-B691-4AA260037B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87220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E36443E-77A7-4D7F-B14B-F030C8E3F5C3}"/>
                </a:ext>
              </a:extLst>
            </p:cNvPr>
            <p:cNvGrpSpPr/>
            <p:nvPr userDrawn="1"/>
          </p:nvGrpSpPr>
          <p:grpSpPr>
            <a:xfrm>
              <a:off x="7456534" y="1948038"/>
              <a:ext cx="2646878" cy="2634669"/>
              <a:chOff x="7456534" y="1894585"/>
              <a:chExt cx="2646878" cy="2634669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BE16335B-2A7B-4381-8BA3-1147920E18A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541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C9EFE3-1A54-435F-881E-45A933F42EF8}"/>
                  </a:ext>
                </a:extLst>
              </p:cNvPr>
              <p:cNvSpPr txBox="1"/>
              <p:nvPr userDrawn="1"/>
            </p:nvSpPr>
            <p:spPr>
              <a:xfrm>
                <a:off x="7456534" y="4067589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680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7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8263-A64E-465D-9A1B-06D68872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28428-F948-4D70-9D87-4E506E8E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4B890A5-FD15-429B-842E-3FE3D4E059AE}"/>
              </a:ext>
            </a:extLst>
          </p:cNvPr>
          <p:cNvSpPr txBox="1">
            <a:spLocks/>
          </p:cNvSpPr>
          <p:nvPr userDrawn="1"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</a:p>
        </p:txBody>
      </p:sp>
    </p:spTree>
    <p:extLst>
      <p:ext uri="{BB962C8B-B14F-4D97-AF65-F5344CB8AC3E}">
        <p14:creationId xmlns:p14="http://schemas.microsoft.com/office/powerpoint/2010/main" val="222020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B4B1-CE07-4D73-BB52-1ACC37C4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8C3DC-7F17-4362-9568-CD5DDF63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9072"/>
            <a:ext cx="5157787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D707F-843F-460E-A33B-3E8D98DC7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9072"/>
            <a:ext cx="5183188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021510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7EEF-40BF-4127-9C54-86BA17E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BEE5-01F9-4BB5-9176-F6C4E4AE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4667251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67633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5E330CA-32AC-4307-B988-290FB762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959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DFE5-6015-4333-A448-84D1DBB9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0BA6E-3F60-4933-B96B-ED7508BD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526485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B121-4EF8-477E-B0F8-9BAE4050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0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F2647-05A7-4767-9EDE-2DD1B56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87" y="1333100"/>
            <a:ext cx="5037829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973893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1D13-CF49-40E2-A26E-AD11AD77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0" y="234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B4B1-CE07-4D73-BB52-1ACC37C4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8C3DC-7F17-4362-9568-CD5DDF63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9072"/>
            <a:ext cx="5157787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D707F-843F-460E-A33B-3E8D98DC7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9072"/>
            <a:ext cx="5183188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3735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BF949-3258-4FF2-969C-8AC7E4B9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5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7EEF-40BF-4127-9C54-86BA17E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BEE5-01F9-4BB5-9176-F6C4E4AE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8C0B5-AEEA-4001-A88D-7722A050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6766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7EEF-40BF-4127-9C54-86BA17E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BEE5-01F9-4BB5-9176-F6C4E4AE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4667251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9148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5E330CA-32AC-4307-B988-290FB762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586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B121-4EF8-477E-B0F8-9BAE4050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076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F2647-05A7-4767-9EDE-2DD1B56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87" y="1333100"/>
            <a:ext cx="5037829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86552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51F593-E756-4516-BDA1-5759BF17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B56D7-7BC8-481F-83C2-44656947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3024CD-0855-46DD-A928-2C72AE55F45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54" y="314811"/>
            <a:ext cx="1777048" cy="46340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E40DCA-9E38-446F-B51A-3FAC6EF7DE83}"/>
              </a:ext>
            </a:extLst>
          </p:cNvPr>
          <p:cNvGrpSpPr/>
          <p:nvPr/>
        </p:nvGrpSpPr>
        <p:grpSpPr>
          <a:xfrm>
            <a:off x="1826285" y="6550223"/>
            <a:ext cx="8539431" cy="307777"/>
            <a:chOff x="1717676" y="6106234"/>
            <a:chExt cx="8539431" cy="30777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894321-6E43-49B3-BA59-83FE771FE712}"/>
                </a:ext>
              </a:extLst>
            </p:cNvPr>
            <p:cNvCxnSpPr>
              <a:cxnSpLocks/>
            </p:cNvCxnSpPr>
            <p:nvPr/>
          </p:nvCxnSpPr>
          <p:spPr>
            <a:xfrm>
              <a:off x="1717676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06BF326-99D1-4865-A706-81F76F28F204}"/>
                </a:ext>
              </a:extLst>
            </p:cNvPr>
            <p:cNvCxnSpPr>
              <a:cxnSpLocks/>
            </p:cNvCxnSpPr>
            <p:nvPr/>
          </p:nvCxnSpPr>
          <p:spPr>
            <a:xfrm>
              <a:off x="7842398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AB268FB-3C98-4A98-B747-574D81F871BA}"/>
                </a:ext>
              </a:extLst>
            </p:cNvPr>
            <p:cNvSpPr txBox="1"/>
            <p:nvPr/>
          </p:nvSpPr>
          <p:spPr>
            <a:xfrm>
              <a:off x="4228930" y="6106234"/>
              <a:ext cx="351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F4ACBA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www.mashibing.com</a:t>
              </a:r>
              <a:endParaRPr lang="zh-CN" altLang="en-US" sz="1400" dirty="0">
                <a:solidFill>
                  <a:srgbClr val="F4ACBA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620A91B-D697-4AF5-93D8-E4275F79125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54" y="314811"/>
            <a:ext cx="1777048" cy="4634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E37CEAE-5772-45F4-B2D7-3C998944D95D}"/>
              </a:ext>
            </a:extLst>
          </p:cNvPr>
          <p:cNvGrpSpPr/>
          <p:nvPr userDrawn="1"/>
        </p:nvGrpSpPr>
        <p:grpSpPr>
          <a:xfrm>
            <a:off x="1826285" y="6550223"/>
            <a:ext cx="8539431" cy="307777"/>
            <a:chOff x="1717676" y="6106234"/>
            <a:chExt cx="8539431" cy="30777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B23D4F7-489D-4A7A-930A-CE2FD463C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676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F26F0A8-3433-48B8-B717-F6F8A70A0C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2398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C95AC4-C147-42D5-935A-D75938DF403F}"/>
                </a:ext>
              </a:extLst>
            </p:cNvPr>
            <p:cNvSpPr txBox="1"/>
            <p:nvPr userDrawn="1"/>
          </p:nvSpPr>
          <p:spPr>
            <a:xfrm>
              <a:off x="4228930" y="6106234"/>
              <a:ext cx="351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F4ACBA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www.mashibing.com</a:t>
              </a:r>
              <a:endParaRPr lang="zh-CN" altLang="en-US" sz="1400" dirty="0">
                <a:solidFill>
                  <a:srgbClr val="F4ACBA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5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49" r:id="rId16"/>
    <p:sldLayoutId id="2147483658" r:id="rId17"/>
    <p:sldLayoutId id="2147483659" r:id="rId18"/>
    <p:sldLayoutId id="2147483651" r:id="rId19"/>
    <p:sldLayoutId id="2147483661" r:id="rId20"/>
    <p:sldLayoutId id="2147483660" r:id="rId21"/>
    <p:sldLayoutId id="214748366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995CDE0-E64E-42B1-AC86-F69C7578B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zh-CN" altLang="en-US" dirty="0"/>
              <a:t>操作系统面试题专场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5CCC947-CAC1-4816-B96E-2524996E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02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346825F1-E138-4857-9049-6939C6C0D974}"/>
              </a:ext>
            </a:extLst>
          </p:cNvPr>
          <p:cNvSpPr>
            <a:spLocks noChangeAspect="1"/>
          </p:cNvSpPr>
          <p:nvPr/>
        </p:nvSpPr>
        <p:spPr>
          <a:xfrm>
            <a:off x="6536494" y="3383156"/>
            <a:ext cx="192021" cy="192021"/>
          </a:xfrm>
          <a:prstGeom prst="flowChartConnector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62E1316-A182-4F30-9509-3036DB3FBC5E}"/>
              </a:ext>
            </a:extLst>
          </p:cNvPr>
          <p:cNvSpPr>
            <a:spLocks noChangeAspect="1"/>
          </p:cNvSpPr>
          <p:nvPr/>
        </p:nvSpPr>
        <p:spPr>
          <a:xfrm>
            <a:off x="3215680" y="3383156"/>
            <a:ext cx="192021" cy="192021"/>
          </a:xfrm>
          <a:prstGeom prst="flowChartConnector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AC06EB9B-9BDE-47F9-8B8F-36B49FFC2C73}"/>
              </a:ext>
            </a:extLst>
          </p:cNvPr>
          <p:cNvSpPr>
            <a:spLocks noChangeAspect="1"/>
          </p:cNvSpPr>
          <p:nvPr/>
        </p:nvSpPr>
        <p:spPr>
          <a:xfrm>
            <a:off x="2928539" y="3515247"/>
            <a:ext cx="192021" cy="192021"/>
          </a:xfrm>
          <a:prstGeom prst="flowChartConnector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B22AD444-C35B-49F4-A15B-ED42B9E99C69}"/>
              </a:ext>
            </a:extLst>
          </p:cNvPr>
          <p:cNvSpPr>
            <a:spLocks noChangeAspect="1"/>
          </p:cNvSpPr>
          <p:nvPr/>
        </p:nvSpPr>
        <p:spPr>
          <a:xfrm>
            <a:off x="9648395" y="3383156"/>
            <a:ext cx="192021" cy="192021"/>
          </a:xfrm>
          <a:prstGeom prst="flowChartConnector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CB8F208-ED29-4075-ABCD-581A638939C7}"/>
              </a:ext>
            </a:extLst>
          </p:cNvPr>
          <p:cNvCxnSpPr>
            <a:cxnSpLocks/>
          </p:cNvCxnSpPr>
          <p:nvPr/>
        </p:nvCxnSpPr>
        <p:spPr>
          <a:xfrm>
            <a:off x="8319155" y="3479167"/>
            <a:ext cx="1288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E845741-F18A-4B8D-A028-232229D0B90A}"/>
              </a:ext>
            </a:extLst>
          </p:cNvPr>
          <p:cNvSpPr/>
          <p:nvPr/>
        </p:nvSpPr>
        <p:spPr>
          <a:xfrm>
            <a:off x="3371049" y="4363245"/>
            <a:ext cx="1201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同步队列</a:t>
            </a:r>
            <a:endParaRPr lang="en-US" altLang="zh-CN" sz="1600">
              <a:solidFill>
                <a:srgbClr val="F78D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C5601380-96B6-4638-9FA1-85E291FEF04C}"/>
              </a:ext>
            </a:extLst>
          </p:cNvPr>
          <p:cNvSpPr>
            <a:spLocks noChangeAspect="1"/>
          </p:cNvSpPr>
          <p:nvPr/>
        </p:nvSpPr>
        <p:spPr>
          <a:xfrm>
            <a:off x="2447595" y="3551224"/>
            <a:ext cx="192021" cy="192021"/>
          </a:xfrm>
          <a:prstGeom prst="flowChartConnector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8776A96-1C80-4CA8-9AA0-BB3863A7957F}"/>
              </a:ext>
            </a:extLst>
          </p:cNvPr>
          <p:cNvSpPr/>
          <p:nvPr/>
        </p:nvSpPr>
        <p:spPr>
          <a:xfrm>
            <a:off x="7721182" y="3232946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🔛</a:t>
            </a:r>
            <a:endParaRPr lang="en-US" altLang="zh-CN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5921669-8F68-4A06-8557-AB1B72B96791}"/>
              </a:ext>
            </a:extLst>
          </p:cNvPr>
          <p:cNvGrpSpPr/>
          <p:nvPr/>
        </p:nvGrpSpPr>
        <p:grpSpPr>
          <a:xfrm>
            <a:off x="5574603" y="2434417"/>
            <a:ext cx="2158325" cy="1176840"/>
            <a:chOff x="3167942" y="458207"/>
            <a:chExt cx="1618744" cy="88263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C65F4C8-EA7C-4F6B-B27B-86B3311B9987}"/>
                </a:ext>
              </a:extLst>
            </p:cNvPr>
            <p:cNvGrpSpPr/>
            <p:nvPr/>
          </p:nvGrpSpPr>
          <p:grpSpPr>
            <a:xfrm>
              <a:off x="3167942" y="1121609"/>
              <a:ext cx="1618744" cy="219228"/>
              <a:chOff x="3151996" y="1114707"/>
              <a:chExt cx="1618744" cy="219228"/>
            </a:xfrm>
          </p:grpSpPr>
          <p:cxnSp>
            <p:nvCxnSpPr>
              <p:cNvPr id="64" name="连接符: 肘形 63">
                <a:extLst>
                  <a:ext uri="{FF2B5EF4-FFF2-40B4-BE49-F238E27FC236}">
                    <a16:creationId xmlns:a16="http://schemas.microsoft.com/office/drawing/2014/main" id="{DBBAE88B-756F-4C9F-A763-95CA51EE71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955018" y="518213"/>
                <a:ext cx="12700" cy="1618744"/>
              </a:xfrm>
              <a:prstGeom prst="bentConnector3">
                <a:avLst>
                  <a:gd name="adj1" fmla="val 2930000"/>
                </a:avLst>
              </a:prstGeom>
              <a:ln w="12700">
                <a:prstDash val="lg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连接符: 肘形 67">
                <a:extLst>
                  <a:ext uri="{FF2B5EF4-FFF2-40B4-BE49-F238E27FC236}">
                    <a16:creationId xmlns:a16="http://schemas.microsoft.com/office/drawing/2014/main" id="{A284087E-2D0B-4B72-9491-81E2306527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55018" y="311685"/>
                <a:ext cx="12700" cy="1618744"/>
              </a:xfrm>
              <a:prstGeom prst="bentConnector3">
                <a:avLst>
                  <a:gd name="adj1" fmla="val 3436669"/>
                </a:avLst>
              </a:prstGeom>
              <a:ln w="12700">
                <a:prstDash val="lg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3178622-C349-4875-9B74-098C8A86D5CF}"/>
                </a:ext>
              </a:extLst>
            </p:cNvPr>
            <p:cNvSpPr/>
            <p:nvPr/>
          </p:nvSpPr>
          <p:spPr>
            <a:xfrm>
              <a:off x="3691588" y="458207"/>
              <a:ext cx="539560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临界区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5AEB735E-C319-4522-B1C2-39D84F6F4F7D}"/>
              </a:ext>
            </a:extLst>
          </p:cNvPr>
          <p:cNvSpPr/>
          <p:nvPr/>
        </p:nvSpPr>
        <p:spPr>
          <a:xfrm>
            <a:off x="3612108" y="3169233"/>
            <a:ext cx="94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acquire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29EB5639-E9FE-469D-829F-C3C0D6FD6DC4}"/>
              </a:ext>
            </a:extLst>
          </p:cNvPr>
          <p:cNvGrpSpPr/>
          <p:nvPr/>
        </p:nvGrpSpPr>
        <p:grpSpPr>
          <a:xfrm>
            <a:off x="4764126" y="3174405"/>
            <a:ext cx="810479" cy="609527"/>
            <a:chOff x="3797765" y="1795151"/>
            <a:chExt cx="607859" cy="457145"/>
          </a:xfrm>
        </p:grpSpPr>
        <p:sp>
          <p:nvSpPr>
            <p:cNvPr id="135" name="流程图: 决策 134">
              <a:extLst>
                <a:ext uri="{FF2B5EF4-FFF2-40B4-BE49-F238E27FC236}">
                  <a16:creationId xmlns:a16="http://schemas.microsoft.com/office/drawing/2014/main" id="{7884379C-94C3-4824-A712-88065E5EA643}"/>
                </a:ext>
              </a:extLst>
            </p:cNvPr>
            <p:cNvSpPr/>
            <p:nvPr/>
          </p:nvSpPr>
          <p:spPr>
            <a:xfrm>
              <a:off x="3797765" y="1795151"/>
              <a:ext cx="607859" cy="457145"/>
            </a:xfrm>
            <a:prstGeom prst="flowChartDecision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5CBB759-0D7E-4982-AC0F-446F19F72C50}"/>
                </a:ext>
              </a:extLst>
            </p:cNvPr>
            <p:cNvSpPr/>
            <p:nvPr/>
          </p:nvSpPr>
          <p:spPr>
            <a:xfrm>
              <a:off x="3836237" y="1839057"/>
              <a:ext cx="530914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🔒</a:t>
              </a:r>
              <a:endParaRPr lang="zh-CN" altLang="en-US" sz="2400">
                <a:solidFill>
                  <a:srgbClr val="FFC000"/>
                </a:solidFill>
              </a:endParaRPr>
            </a:p>
          </p:txBody>
        </p:sp>
      </p:grp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ECA85AD-7331-4697-A4B2-FDB620E2A42B}"/>
              </a:ext>
            </a:extLst>
          </p:cNvPr>
          <p:cNvCxnSpPr>
            <a:cxnSpLocks/>
          </p:cNvCxnSpPr>
          <p:nvPr/>
        </p:nvCxnSpPr>
        <p:spPr>
          <a:xfrm>
            <a:off x="3407701" y="3479168"/>
            <a:ext cx="1356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14C193A-DEC9-4458-98A3-F06DDC2427DB}"/>
              </a:ext>
            </a:extLst>
          </p:cNvPr>
          <p:cNvCxnSpPr>
            <a:cxnSpLocks/>
            <a:stCxn id="4" idx="3"/>
            <a:endCxn id="76" idx="2"/>
          </p:cNvCxnSpPr>
          <p:nvPr/>
        </p:nvCxnSpPr>
        <p:spPr>
          <a:xfrm flipV="1">
            <a:off x="6194234" y="3479167"/>
            <a:ext cx="342260" cy="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36F8B9F-E1EC-492A-8D42-49515E8775F1}"/>
              </a:ext>
            </a:extLst>
          </p:cNvPr>
          <p:cNvCxnSpPr>
            <a:cxnSpLocks/>
            <a:stCxn id="76" idx="6"/>
            <a:endCxn id="86" idx="1"/>
          </p:cNvCxnSpPr>
          <p:nvPr/>
        </p:nvCxnSpPr>
        <p:spPr>
          <a:xfrm flipV="1">
            <a:off x="6728515" y="3463779"/>
            <a:ext cx="992667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A8E96910-1320-49A1-92F8-F7CD4E06F650}"/>
              </a:ext>
            </a:extLst>
          </p:cNvPr>
          <p:cNvSpPr>
            <a:spLocks noChangeAspect="1"/>
          </p:cNvSpPr>
          <p:nvPr/>
        </p:nvSpPr>
        <p:spPr>
          <a:xfrm>
            <a:off x="2838206" y="3122160"/>
            <a:ext cx="192021" cy="192021"/>
          </a:xfrm>
          <a:prstGeom prst="flowChartConnector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B88F94A-4339-48BC-90F0-1FD669EBAA14}"/>
              </a:ext>
            </a:extLst>
          </p:cNvPr>
          <p:cNvSpPr/>
          <p:nvPr/>
        </p:nvSpPr>
        <p:spPr>
          <a:xfrm>
            <a:off x="8489637" y="3169233"/>
            <a:ext cx="94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3BAAC8B-8DAD-43B4-9845-7A9DE48D74A4}"/>
              </a:ext>
            </a:extLst>
          </p:cNvPr>
          <p:cNvSpPr/>
          <p:nvPr/>
        </p:nvSpPr>
        <p:spPr>
          <a:xfrm>
            <a:off x="3427503" y="3477009"/>
            <a:ext cx="1316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acquireShared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59A4A4C-C60E-40D6-9776-D5FEB13A1094}"/>
              </a:ext>
            </a:extLst>
          </p:cNvPr>
          <p:cNvSpPr/>
          <p:nvPr/>
        </p:nvSpPr>
        <p:spPr>
          <a:xfrm>
            <a:off x="8288906" y="3476154"/>
            <a:ext cx="1349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releaseShared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9814BF28-5B3F-4048-A502-15E1131E97E5}"/>
              </a:ext>
            </a:extLst>
          </p:cNvPr>
          <p:cNvCxnSpPr>
            <a:cxnSpLocks/>
            <a:stCxn id="135" idx="2"/>
            <a:endCxn id="17" idx="3"/>
          </p:cNvCxnSpPr>
          <p:nvPr/>
        </p:nvCxnSpPr>
        <p:spPr>
          <a:xfrm rot="5400000">
            <a:off x="4496517" y="3859673"/>
            <a:ext cx="748590" cy="597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25FCD1C8-3C31-41BC-9D72-81B2E98292C1}"/>
              </a:ext>
            </a:extLst>
          </p:cNvPr>
          <p:cNvSpPr/>
          <p:nvPr/>
        </p:nvSpPr>
        <p:spPr>
          <a:xfrm>
            <a:off x="5695255" y="3038321"/>
            <a:ext cx="83227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67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lang="zh-CN" altLang="en-US" sz="240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55F2F05-84B1-4508-A986-50424E316DF1}"/>
              </a:ext>
            </a:extLst>
          </p:cNvPr>
          <p:cNvSpPr/>
          <p:nvPr/>
        </p:nvSpPr>
        <p:spPr>
          <a:xfrm>
            <a:off x="6724706" y="4409189"/>
            <a:ext cx="1153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等待队列</a:t>
            </a:r>
            <a:endParaRPr lang="en-US" altLang="zh-CN" sz="1600">
              <a:solidFill>
                <a:srgbClr val="F78D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2F593E6B-4E59-4269-B22F-08477ED6C161}"/>
              </a:ext>
            </a:extLst>
          </p:cNvPr>
          <p:cNvCxnSpPr>
            <a:cxnSpLocks/>
            <a:stCxn id="4" idx="2"/>
            <a:endCxn id="185" idx="1"/>
          </p:cNvCxnSpPr>
          <p:nvPr/>
        </p:nvCxnSpPr>
        <p:spPr>
          <a:xfrm rot="16200000" flipH="1">
            <a:off x="5907226" y="3760985"/>
            <a:ext cx="938487" cy="696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A80A9EDA-544D-4949-9B42-7104EDBD449A}"/>
              </a:ext>
            </a:extLst>
          </p:cNvPr>
          <p:cNvSpPr/>
          <p:nvPr/>
        </p:nvSpPr>
        <p:spPr>
          <a:xfrm>
            <a:off x="5862231" y="3332203"/>
            <a:ext cx="332003" cy="307776"/>
          </a:xfrm>
          <a:prstGeom prst="flowChartDecision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13043C2-E13C-4908-ADB2-18938EF5E30C}"/>
              </a:ext>
            </a:extLst>
          </p:cNvPr>
          <p:cNvCxnSpPr>
            <a:stCxn id="135" idx="3"/>
            <a:endCxn id="4" idx="1"/>
          </p:cNvCxnSpPr>
          <p:nvPr/>
        </p:nvCxnSpPr>
        <p:spPr>
          <a:xfrm>
            <a:off x="5574604" y="3479168"/>
            <a:ext cx="287627" cy="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上弧形 12">
            <a:extLst>
              <a:ext uri="{FF2B5EF4-FFF2-40B4-BE49-F238E27FC236}">
                <a16:creationId xmlns:a16="http://schemas.microsoft.com/office/drawing/2014/main" id="{544D50C0-2073-4A9A-83C5-9579364BCC0A}"/>
              </a:ext>
            </a:extLst>
          </p:cNvPr>
          <p:cNvSpPr/>
          <p:nvPr/>
        </p:nvSpPr>
        <p:spPr>
          <a:xfrm rot="15901943">
            <a:off x="2806212" y="4024861"/>
            <a:ext cx="892253" cy="381528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C33F39D0-36AB-46EB-96F2-5A44FF08B17A}"/>
              </a:ext>
            </a:extLst>
          </p:cNvPr>
          <p:cNvSpPr/>
          <p:nvPr/>
        </p:nvSpPr>
        <p:spPr>
          <a:xfrm rot="14273993">
            <a:off x="7181268" y="3869401"/>
            <a:ext cx="1045761" cy="420625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969BEF4C-CA2C-4222-B8A2-FB0CF91B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的概念和原理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占位符 1">
            <a:extLst>
              <a:ext uri="{FF2B5EF4-FFF2-40B4-BE49-F238E27FC236}">
                <a16:creationId xmlns:a16="http://schemas.microsoft.com/office/drawing/2014/main" id="{24BE29B9-9C9B-4370-BF53-AB452A55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7DC3C7-451C-4D83-8A93-5DFAD63C313B}"/>
              </a:ext>
            </a:extLst>
          </p:cNvPr>
          <p:cNvGrpSpPr/>
          <p:nvPr/>
        </p:nvGrpSpPr>
        <p:grpSpPr>
          <a:xfrm>
            <a:off x="1295467" y="1100221"/>
            <a:ext cx="8843731" cy="5108410"/>
            <a:chOff x="747534" y="483518"/>
            <a:chExt cx="6632798" cy="3831308"/>
          </a:xfrm>
        </p:grpSpPr>
        <p:sp>
          <p:nvSpPr>
            <p:cNvPr id="76" name="流程图: 接点 75">
              <a:extLst>
                <a:ext uri="{FF2B5EF4-FFF2-40B4-BE49-F238E27FC236}">
                  <a16:creationId xmlns:a16="http://schemas.microsoft.com/office/drawing/2014/main" id="{346825F1-E138-4857-9049-6939C6C0D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338" y="1195072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762E1316-A182-4F30-9509-3036DB3FB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7984" y="1195072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7" name="流程图: 接点 86">
              <a:extLst>
                <a:ext uri="{FF2B5EF4-FFF2-40B4-BE49-F238E27FC236}">
                  <a16:creationId xmlns:a16="http://schemas.microsoft.com/office/drawing/2014/main" id="{AC06EB9B-9BDE-47F9-8B8F-36B49FFC2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262" y="1294140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B22AD444-C35B-49F4-A15B-ED42B9E99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162" y="1195072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ECB8F208-ED29-4075-ABCD-581A638939C7}"/>
                </a:ext>
              </a:extLst>
            </p:cNvPr>
            <p:cNvCxnSpPr>
              <a:cxnSpLocks/>
              <a:stCxn id="86" idx="3"/>
              <a:endCxn id="70" idx="2"/>
            </p:cNvCxnSpPr>
            <p:nvPr/>
          </p:nvCxnSpPr>
          <p:spPr>
            <a:xfrm>
              <a:off x="5917750" y="1255539"/>
              <a:ext cx="994412" cy="11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图: 接点 74">
              <a:extLst>
                <a:ext uri="{FF2B5EF4-FFF2-40B4-BE49-F238E27FC236}">
                  <a16:creationId xmlns:a16="http://schemas.microsoft.com/office/drawing/2014/main" id="{C5601380-96B6-4638-9FA1-85E291FEF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9554" y="1321123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8776A96-1C80-4CA8-9AA0-BB3863A7957F}"/>
                </a:ext>
              </a:extLst>
            </p:cNvPr>
            <p:cNvSpPr/>
            <p:nvPr/>
          </p:nvSpPr>
          <p:spPr>
            <a:xfrm>
              <a:off x="5461855" y="1082414"/>
              <a:ext cx="45589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🔛</a:t>
              </a:r>
              <a:endPara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5921669-8F68-4A06-8557-AB1B72B96791}"/>
                </a:ext>
              </a:extLst>
            </p:cNvPr>
            <p:cNvGrpSpPr/>
            <p:nvPr/>
          </p:nvGrpSpPr>
          <p:grpSpPr>
            <a:xfrm>
              <a:off x="3851920" y="483518"/>
              <a:ext cx="1618744" cy="882630"/>
              <a:chOff x="3167942" y="458207"/>
              <a:chExt cx="1618744" cy="882630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1C65F4C8-EA7C-4F6B-B27B-86B3311B9987}"/>
                  </a:ext>
                </a:extLst>
              </p:cNvPr>
              <p:cNvGrpSpPr/>
              <p:nvPr/>
            </p:nvGrpSpPr>
            <p:grpSpPr>
              <a:xfrm>
                <a:off x="3167942" y="1121609"/>
                <a:ext cx="1618744" cy="219228"/>
                <a:chOff x="3151996" y="1114707"/>
                <a:chExt cx="1618744" cy="219228"/>
              </a:xfrm>
            </p:grpSpPr>
            <p:cxnSp>
              <p:nvCxnSpPr>
                <p:cNvPr id="64" name="连接符: 肘形 63">
                  <a:extLst>
                    <a:ext uri="{FF2B5EF4-FFF2-40B4-BE49-F238E27FC236}">
                      <a16:creationId xmlns:a16="http://schemas.microsoft.com/office/drawing/2014/main" id="{DBBAE88B-756F-4C9F-A763-95CA51EE7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955018" y="518213"/>
                  <a:ext cx="12700" cy="1618744"/>
                </a:xfrm>
                <a:prstGeom prst="bentConnector3">
                  <a:avLst>
                    <a:gd name="adj1" fmla="val 2930000"/>
                  </a:avLst>
                </a:prstGeom>
                <a:ln w="12700">
                  <a:prstDash val="lg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连接符: 肘形 67">
                  <a:extLst>
                    <a:ext uri="{FF2B5EF4-FFF2-40B4-BE49-F238E27FC236}">
                      <a16:creationId xmlns:a16="http://schemas.microsoft.com/office/drawing/2014/main" id="{A284087E-2D0B-4B72-9491-81E230652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55018" y="311685"/>
                  <a:ext cx="12700" cy="1618744"/>
                </a:xfrm>
                <a:prstGeom prst="bentConnector3">
                  <a:avLst>
                    <a:gd name="adj1" fmla="val 3436669"/>
                  </a:avLst>
                </a:prstGeom>
                <a:ln w="12700">
                  <a:prstDash val="lg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53178622-C349-4875-9B74-098C8A86D5CF}"/>
                  </a:ext>
                </a:extLst>
              </p:cNvPr>
              <p:cNvSpPr/>
              <p:nvPr/>
            </p:nvSpPr>
            <p:spPr>
              <a:xfrm>
                <a:off x="3691588" y="458207"/>
                <a:ext cx="539560" cy="20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临界区</a:t>
                </a:r>
                <a:endPara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AEB735E-C319-4522-B1C2-39D84F6F4F7D}"/>
                </a:ext>
              </a:extLst>
            </p:cNvPr>
            <p:cNvSpPr/>
            <p:nvPr/>
          </p:nvSpPr>
          <p:spPr>
            <a:xfrm>
              <a:off x="2345975" y="1037317"/>
              <a:ext cx="710708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acquire</a:t>
              </a: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9EB5639-E9FE-469D-829F-C3C0D6FD6DC4}"/>
                </a:ext>
              </a:extLst>
            </p:cNvPr>
            <p:cNvGrpSpPr/>
            <p:nvPr/>
          </p:nvGrpSpPr>
          <p:grpSpPr>
            <a:xfrm>
              <a:off x="3244062" y="1038508"/>
              <a:ext cx="607859" cy="457145"/>
              <a:chOff x="3797765" y="1795151"/>
              <a:chExt cx="607859" cy="457145"/>
            </a:xfrm>
          </p:grpSpPr>
          <p:sp>
            <p:nvSpPr>
              <p:cNvPr id="135" name="流程图: 决策 134">
                <a:extLst>
                  <a:ext uri="{FF2B5EF4-FFF2-40B4-BE49-F238E27FC236}">
                    <a16:creationId xmlns:a16="http://schemas.microsoft.com/office/drawing/2014/main" id="{7884379C-94C3-4824-A712-88065E5EA643}"/>
                  </a:ext>
                </a:extLst>
              </p:cNvPr>
              <p:cNvSpPr/>
              <p:nvPr/>
            </p:nvSpPr>
            <p:spPr>
              <a:xfrm>
                <a:off x="3797765" y="1795151"/>
                <a:ext cx="607859" cy="457145"/>
              </a:xfrm>
              <a:prstGeom prst="flowChartDecision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B5CBB759-0D7E-4982-AC0F-446F19F72C50}"/>
                  </a:ext>
                </a:extLst>
              </p:cNvPr>
              <p:cNvSpPr/>
              <p:nvPr/>
            </p:nvSpPr>
            <p:spPr>
              <a:xfrm>
                <a:off x="3836237" y="1839057"/>
                <a:ext cx="530914" cy="346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🔒</a:t>
                </a:r>
                <a:endParaRPr lang="zh-CN" altLang="en-US" sz="240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CECA85AD-7331-4697-A4B2-FDB620E2A42B}"/>
                </a:ext>
              </a:extLst>
            </p:cNvPr>
            <p:cNvCxnSpPr>
              <a:cxnSpLocks/>
              <a:stCxn id="21" idx="6"/>
              <a:endCxn id="135" idx="1"/>
            </p:cNvCxnSpPr>
            <p:nvPr/>
          </p:nvCxnSpPr>
          <p:spPr>
            <a:xfrm>
              <a:off x="2232000" y="1267080"/>
              <a:ext cx="10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14C193A-DEC9-4458-98A3-F06DDC2427DB}"/>
                </a:ext>
              </a:extLst>
            </p:cNvPr>
            <p:cNvCxnSpPr>
              <a:cxnSpLocks/>
              <a:stCxn id="4" idx="3"/>
              <a:endCxn id="76" idx="2"/>
            </p:cNvCxnSpPr>
            <p:nvPr/>
          </p:nvCxnSpPr>
          <p:spPr>
            <a:xfrm flipV="1">
              <a:off x="4316643" y="1267080"/>
              <a:ext cx="256695" cy="5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536F8B9F-E1EC-492A-8D42-49515E8775F1}"/>
                </a:ext>
              </a:extLst>
            </p:cNvPr>
            <p:cNvCxnSpPr>
              <a:cxnSpLocks/>
              <a:stCxn id="76" idx="6"/>
              <a:endCxn id="86" idx="1"/>
            </p:cNvCxnSpPr>
            <p:nvPr/>
          </p:nvCxnSpPr>
          <p:spPr>
            <a:xfrm flipV="1">
              <a:off x="4717354" y="1255539"/>
              <a:ext cx="744502" cy="11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A8E96910-1320-49A1-92F8-F7CD4E06F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2512" y="999325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B88F94A-4339-48BC-90F0-1FD669EBAA14}"/>
                </a:ext>
              </a:extLst>
            </p:cNvPr>
            <p:cNvSpPr/>
            <p:nvPr/>
          </p:nvSpPr>
          <p:spPr>
            <a:xfrm>
              <a:off x="6042163" y="1042233"/>
              <a:ext cx="710708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release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3BAAC8B-8DAD-43B4-9845-7A9DE48D74A4}"/>
                </a:ext>
              </a:extLst>
            </p:cNvPr>
            <p:cNvSpPr/>
            <p:nvPr/>
          </p:nvSpPr>
          <p:spPr>
            <a:xfrm>
              <a:off x="2204990" y="1272273"/>
              <a:ext cx="975345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acquireShared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859A4A4C-C60E-40D6-9776-D5FEB13A1094}"/>
                </a:ext>
              </a:extLst>
            </p:cNvPr>
            <p:cNvSpPr/>
            <p:nvPr/>
          </p:nvSpPr>
          <p:spPr>
            <a:xfrm>
              <a:off x="5895456" y="1264820"/>
              <a:ext cx="1016705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releaseShared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25FCD1C8-3C31-41BC-9D72-81B2E98292C1}"/>
                </a:ext>
              </a:extLst>
            </p:cNvPr>
            <p:cNvSpPr/>
            <p:nvPr/>
          </p:nvSpPr>
          <p:spPr>
            <a:xfrm>
              <a:off x="3942409" y="936445"/>
              <a:ext cx="624209" cy="19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67">
                  <a:latin typeface="微软雅黑" panose="020B0503020204020204" pitchFamily="34" charset="-122"/>
                  <a:ea typeface="微软雅黑" panose="020B0503020204020204" pitchFamily="34" charset="-122"/>
                </a:rPr>
                <a:t>Condition</a:t>
              </a:r>
              <a:endParaRPr lang="zh-CN" altLang="en-US" sz="2400"/>
            </a:p>
          </p:txBody>
        </p:sp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A80A9EDA-544D-4949-9B42-7104EDBD449A}"/>
                </a:ext>
              </a:extLst>
            </p:cNvPr>
            <p:cNvSpPr/>
            <p:nvPr/>
          </p:nvSpPr>
          <p:spPr>
            <a:xfrm>
              <a:off x="4067641" y="1156857"/>
              <a:ext cx="249002" cy="230832"/>
            </a:xfrm>
            <a:prstGeom prst="flowChartDecision">
              <a:avLst/>
            </a:prstGeom>
            <a:noFill/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13043C2-E13C-4908-ADB2-18938EF5E30C}"/>
                </a:ext>
              </a:extLst>
            </p:cNvPr>
            <p:cNvCxnSpPr>
              <a:stCxn id="135" idx="3"/>
              <a:endCxn id="4" idx="1"/>
            </p:cNvCxnSpPr>
            <p:nvPr/>
          </p:nvCxnSpPr>
          <p:spPr>
            <a:xfrm>
              <a:off x="3851921" y="1267081"/>
              <a:ext cx="215720" cy="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A91A7CC-7320-44E5-89C1-7E1DC7840AB6}"/>
                </a:ext>
              </a:extLst>
            </p:cNvPr>
            <p:cNvSpPr/>
            <p:nvPr/>
          </p:nvSpPr>
          <p:spPr>
            <a:xfrm>
              <a:off x="1884484" y="2390686"/>
              <a:ext cx="300792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同步队列</a:t>
              </a:r>
              <a:endParaRPr lang="en-US" altLang="zh-CN" sz="1600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84FC271-8D94-4088-BB47-F54827A45BBD}"/>
                </a:ext>
              </a:extLst>
            </p:cNvPr>
            <p:cNvSpPr/>
            <p:nvPr/>
          </p:nvSpPr>
          <p:spPr>
            <a:xfrm>
              <a:off x="5946371" y="1691267"/>
              <a:ext cx="94896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等待队列</a:t>
              </a:r>
              <a:endParaRPr lang="en-US" altLang="zh-CN" sz="1600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F64E3E80-A11D-4A5E-8755-8605107832C1}"/>
                </a:ext>
              </a:extLst>
            </p:cNvPr>
            <p:cNvCxnSpPr>
              <a:stCxn id="135" idx="2"/>
              <a:endCxn id="130" idx="3"/>
            </p:cNvCxnSpPr>
            <p:nvPr/>
          </p:nvCxnSpPr>
          <p:spPr>
            <a:xfrm rot="5400000">
              <a:off x="3010106" y="1519233"/>
              <a:ext cx="561466" cy="5143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E7D60DAB-E0C1-46CC-BA2F-8DF095158992}"/>
                </a:ext>
              </a:extLst>
            </p:cNvPr>
            <p:cNvCxnSpPr>
              <a:cxnSpLocks/>
              <a:stCxn id="4" idx="2"/>
              <a:endCxn id="209" idx="2"/>
            </p:cNvCxnSpPr>
            <p:nvPr/>
          </p:nvCxnSpPr>
          <p:spPr>
            <a:xfrm rot="16200000" flipH="1">
              <a:off x="3937224" y="1642606"/>
              <a:ext cx="1350313" cy="840477"/>
            </a:xfrm>
            <a:prstGeom prst="bentConnector3">
              <a:avLst>
                <a:gd name="adj1" fmla="val 116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B24F99B5-66C1-4FDB-8B04-D361CAA9D2B2}"/>
                </a:ext>
              </a:extLst>
            </p:cNvPr>
            <p:cNvCxnSpPr>
              <a:cxnSpLocks/>
              <a:stCxn id="4" idx="2"/>
              <a:endCxn id="219" idx="2"/>
            </p:cNvCxnSpPr>
            <p:nvPr/>
          </p:nvCxnSpPr>
          <p:spPr>
            <a:xfrm rot="16200000" flipH="1">
              <a:off x="4384478" y="1195352"/>
              <a:ext cx="1350313" cy="1734985"/>
            </a:xfrm>
            <a:prstGeom prst="bentConnector3">
              <a:avLst>
                <a:gd name="adj1" fmla="val 116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436E6E7A-4416-4463-9BC4-717941E7FEC9}"/>
                </a:ext>
              </a:extLst>
            </p:cNvPr>
            <p:cNvCxnSpPr>
              <a:stCxn id="135" idx="2"/>
              <a:endCxn id="116" idx="3"/>
            </p:cNvCxnSpPr>
            <p:nvPr/>
          </p:nvCxnSpPr>
          <p:spPr>
            <a:xfrm rot="5400000">
              <a:off x="2605417" y="1923922"/>
              <a:ext cx="1370844" cy="5143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10DA8B2A-5EF9-4B79-8CC9-E8B12E45F64C}"/>
                </a:ext>
              </a:extLst>
            </p:cNvPr>
            <p:cNvCxnSpPr>
              <a:stCxn id="135" idx="2"/>
              <a:endCxn id="152" idx="3"/>
            </p:cNvCxnSpPr>
            <p:nvPr/>
          </p:nvCxnSpPr>
          <p:spPr>
            <a:xfrm rot="5400000">
              <a:off x="2203939" y="2325400"/>
              <a:ext cx="2173800" cy="5143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1B8B20D-0F3D-4448-81D5-9DCC6ADFA9CB}"/>
                </a:ext>
              </a:extLst>
            </p:cNvPr>
            <p:cNvSpPr/>
            <p:nvPr/>
          </p:nvSpPr>
          <p:spPr>
            <a:xfrm>
              <a:off x="3103649" y="1867997"/>
              <a:ext cx="428203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7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D246F069-06DD-4D49-84CE-811E6E27568B}"/>
                </a:ext>
              </a:extLst>
            </p:cNvPr>
            <p:cNvSpPr/>
            <p:nvPr/>
          </p:nvSpPr>
          <p:spPr>
            <a:xfrm>
              <a:off x="3111102" y="2672073"/>
              <a:ext cx="428203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7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0724AA96-13B5-41FA-9548-514EF0683F76}"/>
                </a:ext>
              </a:extLst>
            </p:cNvPr>
            <p:cNvSpPr/>
            <p:nvPr/>
          </p:nvSpPr>
          <p:spPr>
            <a:xfrm>
              <a:off x="3111102" y="3465527"/>
              <a:ext cx="428203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7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9B452B8C-A891-4594-BB0B-B1D6F999F802}"/>
                </a:ext>
              </a:extLst>
            </p:cNvPr>
            <p:cNvSpPr/>
            <p:nvPr/>
          </p:nvSpPr>
          <p:spPr>
            <a:xfrm>
              <a:off x="4761899" y="2777684"/>
              <a:ext cx="300792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7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98888803-E562-4383-8A6D-66086DE80207}"/>
                </a:ext>
              </a:extLst>
            </p:cNvPr>
            <p:cNvSpPr/>
            <p:nvPr/>
          </p:nvSpPr>
          <p:spPr>
            <a:xfrm>
              <a:off x="5640040" y="2783822"/>
              <a:ext cx="300792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7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8" name="箭头: 上弧形 17">
              <a:extLst>
                <a:ext uri="{FF2B5EF4-FFF2-40B4-BE49-F238E27FC236}">
                  <a16:creationId xmlns:a16="http://schemas.microsoft.com/office/drawing/2014/main" id="{735DCB61-2EF5-4303-908C-2922202BB294}"/>
                </a:ext>
              </a:extLst>
            </p:cNvPr>
            <p:cNvSpPr/>
            <p:nvPr/>
          </p:nvSpPr>
          <p:spPr>
            <a:xfrm rot="15434932">
              <a:off x="1727414" y="1618688"/>
              <a:ext cx="621627" cy="273308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箭头: 下弧形 18">
              <a:extLst>
                <a:ext uri="{FF2B5EF4-FFF2-40B4-BE49-F238E27FC236}">
                  <a16:creationId xmlns:a16="http://schemas.microsoft.com/office/drawing/2014/main" id="{22ED7D82-49B5-4A46-B4A9-52351C5502B1}"/>
                </a:ext>
              </a:extLst>
            </p:cNvPr>
            <p:cNvSpPr/>
            <p:nvPr/>
          </p:nvSpPr>
          <p:spPr>
            <a:xfrm rot="15386202">
              <a:off x="4613080" y="1506966"/>
              <a:ext cx="630228" cy="281510"/>
            </a:xfrm>
            <a:prstGeom prst="curved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3A62E3D-EA68-42D6-83A8-E403529FABB3}"/>
                </a:ext>
              </a:extLst>
            </p:cNvPr>
            <p:cNvGrpSpPr/>
            <p:nvPr/>
          </p:nvGrpSpPr>
          <p:grpSpPr>
            <a:xfrm>
              <a:off x="2263789" y="1786344"/>
              <a:ext cx="769896" cy="916148"/>
              <a:chOff x="1600906" y="2812659"/>
              <a:chExt cx="836735" cy="1128364"/>
            </a:xfrm>
          </p:grpSpPr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8E715692-A76E-46DA-9449-66470C9262C9}"/>
                  </a:ext>
                </a:extLst>
              </p:cNvPr>
              <p:cNvCxnSpPr/>
              <p:nvPr/>
            </p:nvCxnSpPr>
            <p:spPr>
              <a:xfrm flipV="1">
                <a:off x="1874372" y="2812659"/>
                <a:ext cx="0" cy="238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662AE702-0227-47CA-9427-32CC30A69D71}"/>
                  </a:ext>
                </a:extLst>
              </p:cNvPr>
              <p:cNvCxnSpPr/>
              <p:nvPr/>
            </p:nvCxnSpPr>
            <p:spPr>
              <a:xfrm>
                <a:off x="2200551" y="3671707"/>
                <a:ext cx="0" cy="269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15D34C3-E0A2-4E97-AE40-FDC0059951E3}"/>
                  </a:ext>
                </a:extLst>
              </p:cNvPr>
              <p:cNvGrpSpPr/>
              <p:nvPr/>
            </p:nvGrpSpPr>
            <p:grpSpPr>
              <a:xfrm>
                <a:off x="1600906" y="2959644"/>
                <a:ext cx="836735" cy="844130"/>
                <a:chOff x="2990477" y="2087802"/>
                <a:chExt cx="1029265" cy="972357"/>
              </a:xfrm>
            </p:grpSpPr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A517860D-721B-431C-B1D5-862AC6A43596}"/>
                    </a:ext>
                  </a:extLst>
                </p:cNvPr>
                <p:cNvGrpSpPr/>
                <p:nvPr/>
              </p:nvGrpSpPr>
              <p:grpSpPr>
                <a:xfrm>
                  <a:off x="3071214" y="2087802"/>
                  <a:ext cx="874240" cy="972357"/>
                  <a:chOff x="1726212" y="1742583"/>
                  <a:chExt cx="613535" cy="664815"/>
                </a:xfrm>
              </p:grpSpPr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2950E7EB-5E7C-4100-85CF-277DE2E33D9D}"/>
                      </a:ext>
                    </a:extLst>
                  </p:cNvPr>
                  <p:cNvSpPr/>
                  <p:nvPr/>
                </p:nvSpPr>
                <p:spPr>
                  <a:xfrm>
                    <a:off x="1726212" y="1742583"/>
                    <a:ext cx="613535" cy="664815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>
                        <a:shade val="95000"/>
                        <a:satMod val="10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67"/>
                  </a:p>
                </p:txBody>
              </p: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D3A66E13-93CC-48AD-B94E-16F5F04BC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7445" y="1742583"/>
                    <a:ext cx="0" cy="6648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545FBC50-1723-426A-A929-5EB5FB7974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6212" y="2015782"/>
                    <a:ext cx="61353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4F0B8967-8D3D-4654-B7A6-060EE0115307}"/>
                    </a:ext>
                  </a:extLst>
                </p:cNvPr>
                <p:cNvSpPr/>
                <p:nvPr/>
              </p:nvSpPr>
              <p:spPr>
                <a:xfrm>
                  <a:off x="3464219" y="2624189"/>
                  <a:ext cx="533229" cy="2729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next</a:t>
                  </a: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1328A31-51EA-4112-ABA9-D68136E3C3B4}"/>
                    </a:ext>
                  </a:extLst>
                </p:cNvPr>
                <p:cNvSpPr/>
                <p:nvPr/>
              </p:nvSpPr>
              <p:spPr>
                <a:xfrm>
                  <a:off x="3447282" y="2166159"/>
                  <a:ext cx="572460" cy="2729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阻塞</a:t>
                  </a:r>
                  <a:endParaRPr lang="en-US" altLang="zh-CN" sz="1067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01608920-621C-432A-B587-313CCCD84B43}"/>
                    </a:ext>
                  </a:extLst>
                </p:cNvPr>
                <p:cNvSpPr/>
                <p:nvPr/>
              </p:nvSpPr>
              <p:spPr>
                <a:xfrm>
                  <a:off x="2990477" y="2166159"/>
                  <a:ext cx="605018" cy="2729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prev</a:t>
                  </a: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8EB4837-7618-46EB-BD89-758345A1360F}"/>
                </a:ext>
              </a:extLst>
            </p:cNvPr>
            <p:cNvGrpSpPr/>
            <p:nvPr/>
          </p:nvGrpSpPr>
          <p:grpSpPr>
            <a:xfrm>
              <a:off x="2263789" y="2595722"/>
              <a:ext cx="769896" cy="916148"/>
              <a:chOff x="2443907" y="2940878"/>
              <a:chExt cx="769896" cy="916148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4F8EDF8D-3863-4A5F-8B53-43296D47F74C}"/>
                  </a:ext>
                </a:extLst>
              </p:cNvPr>
              <p:cNvGrpSpPr/>
              <p:nvPr/>
            </p:nvGrpSpPr>
            <p:grpSpPr>
              <a:xfrm>
                <a:off x="2443907" y="2940878"/>
                <a:ext cx="769896" cy="916148"/>
                <a:chOff x="1600906" y="2812659"/>
                <a:chExt cx="836735" cy="1128364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9D930595-EAD2-4777-858B-490AC1B237E1}"/>
                    </a:ext>
                  </a:extLst>
                </p:cNvPr>
                <p:cNvCxnSpPr/>
                <p:nvPr/>
              </p:nvCxnSpPr>
              <p:spPr>
                <a:xfrm flipV="1">
                  <a:off x="1874372" y="2812659"/>
                  <a:ext cx="0" cy="2385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FA7A1BF5-0DE1-41AE-96D0-458B984F9536}"/>
                    </a:ext>
                  </a:extLst>
                </p:cNvPr>
                <p:cNvCxnSpPr/>
                <p:nvPr/>
              </p:nvCxnSpPr>
              <p:spPr>
                <a:xfrm>
                  <a:off x="2200551" y="3671707"/>
                  <a:ext cx="0" cy="269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7F8000F7-CE37-46AC-8D52-B84FD28D3D6D}"/>
                    </a:ext>
                  </a:extLst>
                </p:cNvPr>
                <p:cNvGrpSpPr/>
                <p:nvPr/>
              </p:nvGrpSpPr>
              <p:grpSpPr>
                <a:xfrm>
                  <a:off x="1600906" y="2959644"/>
                  <a:ext cx="836735" cy="844130"/>
                  <a:chOff x="2990477" y="2087802"/>
                  <a:chExt cx="1029265" cy="972357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FD08E001-5E4B-4C82-8056-76EA9AA9CF55}"/>
                      </a:ext>
                    </a:extLst>
                  </p:cNvPr>
                  <p:cNvGrpSpPr/>
                  <p:nvPr/>
                </p:nvGrpSpPr>
                <p:grpSpPr>
                  <a:xfrm>
                    <a:off x="3071214" y="2087802"/>
                    <a:ext cx="874240" cy="972357"/>
                    <a:chOff x="1726212" y="1742583"/>
                    <a:chExt cx="613535" cy="664815"/>
                  </a:xfrm>
                </p:grpSpPr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034717C2-A9F3-4B75-9947-6D4DD5921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6212" y="1742583"/>
                      <a:ext cx="613535" cy="664815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67"/>
                    </a:p>
                  </p:txBody>
                </p: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29F46A52-FD79-40BB-8222-072672954F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7445" y="1742583"/>
                      <a:ext cx="0" cy="6648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直接连接符 119">
                      <a:extLst>
                        <a:ext uri="{FF2B5EF4-FFF2-40B4-BE49-F238E27FC236}">
                          <a16:creationId xmlns:a16="http://schemas.microsoft.com/office/drawing/2014/main" id="{333D3B6A-0B34-46F1-8F06-2B7A7B7E3D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26212" y="2015782"/>
                      <a:ext cx="61353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2A029B6-3A69-49F4-872D-3A6FE9C08AE5}"/>
                      </a:ext>
                    </a:extLst>
                  </p:cNvPr>
                  <p:cNvSpPr/>
                  <p:nvPr/>
                </p:nvSpPr>
                <p:spPr>
                  <a:xfrm>
                    <a:off x="3464219" y="2624189"/>
                    <a:ext cx="533229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067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next</a:t>
                    </a:r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47C8D213-499F-4072-8EBA-AE7E5DDD6A50}"/>
                      </a:ext>
                    </a:extLst>
                  </p:cNvPr>
                  <p:cNvSpPr/>
                  <p:nvPr/>
                </p:nvSpPr>
                <p:spPr>
                  <a:xfrm>
                    <a:off x="3447282" y="2166159"/>
                    <a:ext cx="572460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067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阻塞</a:t>
                    </a:r>
                    <a:endParaRPr lang="en-US" altLang="zh-CN" sz="1067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409D80E7-E7CE-4C31-B04A-38AA73E18B50}"/>
                      </a:ext>
                    </a:extLst>
                  </p:cNvPr>
                  <p:cNvSpPr/>
                  <p:nvPr/>
                </p:nvSpPr>
                <p:spPr>
                  <a:xfrm>
                    <a:off x="2990477" y="2166159"/>
                    <a:ext cx="605018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067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prev</a:t>
                    </a:r>
                  </a:p>
                </p:txBody>
              </p:sp>
            </p:grpSp>
          </p:grpSp>
          <p:sp>
            <p:nvSpPr>
              <p:cNvPr id="105" name="流程图: 接点 104">
                <a:extLst>
                  <a:ext uri="{FF2B5EF4-FFF2-40B4-BE49-F238E27FC236}">
                    <a16:creationId xmlns:a16="http://schemas.microsoft.com/office/drawing/2014/main" id="{C99AB821-83C8-428F-B84B-949189D17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1783" y="3454900"/>
                <a:ext cx="144016" cy="144016"/>
              </a:xfrm>
              <a:prstGeom prst="flowChartConnector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9B5A5D2-CF68-45E9-A413-D01F56459FCE}"/>
                </a:ext>
              </a:extLst>
            </p:cNvPr>
            <p:cNvGrpSpPr/>
            <p:nvPr/>
          </p:nvGrpSpPr>
          <p:grpSpPr>
            <a:xfrm>
              <a:off x="2263789" y="3398678"/>
              <a:ext cx="769896" cy="916148"/>
              <a:chOff x="2443907" y="3743834"/>
              <a:chExt cx="769896" cy="916148"/>
            </a:xfrm>
          </p:grpSpPr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DE9C5BAE-6215-4DB1-815C-CFCF23D2AEEC}"/>
                  </a:ext>
                </a:extLst>
              </p:cNvPr>
              <p:cNvGrpSpPr/>
              <p:nvPr/>
            </p:nvGrpSpPr>
            <p:grpSpPr>
              <a:xfrm>
                <a:off x="2443907" y="3743834"/>
                <a:ext cx="769896" cy="916148"/>
                <a:chOff x="1600906" y="2812659"/>
                <a:chExt cx="836735" cy="1128364"/>
              </a:xfrm>
            </p:grpSpPr>
            <p:cxnSp>
              <p:nvCxnSpPr>
                <p:cNvPr id="145" name="直接箭头连接符 144">
                  <a:extLst>
                    <a:ext uri="{FF2B5EF4-FFF2-40B4-BE49-F238E27FC236}">
                      <a16:creationId xmlns:a16="http://schemas.microsoft.com/office/drawing/2014/main" id="{DA369CC4-45A6-49D6-9325-BE267E5115F2}"/>
                    </a:ext>
                  </a:extLst>
                </p:cNvPr>
                <p:cNvCxnSpPr/>
                <p:nvPr/>
              </p:nvCxnSpPr>
              <p:spPr>
                <a:xfrm flipV="1">
                  <a:off x="1874372" y="2812659"/>
                  <a:ext cx="0" cy="2385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箭头连接符 146">
                  <a:extLst>
                    <a:ext uri="{FF2B5EF4-FFF2-40B4-BE49-F238E27FC236}">
                      <a16:creationId xmlns:a16="http://schemas.microsoft.com/office/drawing/2014/main" id="{EF2EFEC6-54CF-4547-8394-45A32EBC7FB4}"/>
                    </a:ext>
                  </a:extLst>
                </p:cNvPr>
                <p:cNvCxnSpPr/>
                <p:nvPr/>
              </p:nvCxnSpPr>
              <p:spPr>
                <a:xfrm>
                  <a:off x="2200551" y="3671707"/>
                  <a:ext cx="0" cy="269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EE1F0491-3CFB-49EC-80D2-6465D3B7926C}"/>
                    </a:ext>
                  </a:extLst>
                </p:cNvPr>
                <p:cNvGrpSpPr/>
                <p:nvPr/>
              </p:nvGrpSpPr>
              <p:grpSpPr>
                <a:xfrm>
                  <a:off x="1600906" y="2959644"/>
                  <a:ext cx="836735" cy="844130"/>
                  <a:chOff x="2990477" y="2087802"/>
                  <a:chExt cx="1029265" cy="972357"/>
                </a:xfrm>
              </p:grpSpPr>
              <p:grpSp>
                <p:nvGrpSpPr>
                  <p:cNvPr id="149" name="组合 148">
                    <a:extLst>
                      <a:ext uri="{FF2B5EF4-FFF2-40B4-BE49-F238E27FC236}">
                        <a16:creationId xmlns:a16="http://schemas.microsoft.com/office/drawing/2014/main" id="{0B2BBB47-14CA-43F9-825A-C2FC0DEE5D38}"/>
                      </a:ext>
                    </a:extLst>
                  </p:cNvPr>
                  <p:cNvGrpSpPr/>
                  <p:nvPr/>
                </p:nvGrpSpPr>
                <p:grpSpPr>
                  <a:xfrm>
                    <a:off x="3071214" y="2087802"/>
                    <a:ext cx="874240" cy="972357"/>
                    <a:chOff x="1726212" y="1742583"/>
                    <a:chExt cx="613535" cy="664815"/>
                  </a:xfrm>
                </p:grpSpPr>
                <p:sp>
                  <p:nvSpPr>
                    <p:cNvPr id="154" name="矩形 153">
                      <a:extLst>
                        <a:ext uri="{FF2B5EF4-FFF2-40B4-BE49-F238E27FC236}">
                          <a16:creationId xmlns:a16="http://schemas.microsoft.com/office/drawing/2014/main" id="{E2FCEE6B-AD17-4486-A9AD-AE2AD3709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6212" y="1742583"/>
                      <a:ext cx="613535" cy="664815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67"/>
                    </a:p>
                  </p:txBody>
                </p:sp>
                <p:cxnSp>
                  <p:nvCxnSpPr>
                    <p:cNvPr id="155" name="直接连接符 154">
                      <a:extLst>
                        <a:ext uri="{FF2B5EF4-FFF2-40B4-BE49-F238E27FC236}">
                          <a16:creationId xmlns:a16="http://schemas.microsoft.com/office/drawing/2014/main" id="{4936F369-A076-4425-9DDC-8BB917265D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7445" y="1742583"/>
                      <a:ext cx="0" cy="6648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直接连接符 155">
                      <a:extLst>
                        <a:ext uri="{FF2B5EF4-FFF2-40B4-BE49-F238E27FC236}">
                          <a16:creationId xmlns:a16="http://schemas.microsoft.com/office/drawing/2014/main" id="{2A91EBBC-1955-40B5-B11F-C7CB5F9886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26212" y="2015782"/>
                      <a:ext cx="61353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1806150-0CE1-42F2-A3FB-B445E33047A4}"/>
                      </a:ext>
                    </a:extLst>
                  </p:cNvPr>
                  <p:cNvSpPr/>
                  <p:nvPr/>
                </p:nvSpPr>
                <p:spPr>
                  <a:xfrm>
                    <a:off x="3464219" y="2624189"/>
                    <a:ext cx="533229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067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next</a:t>
                    </a:r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CB533627-5945-4AF1-BB8F-19DC800B666A}"/>
                      </a:ext>
                    </a:extLst>
                  </p:cNvPr>
                  <p:cNvSpPr/>
                  <p:nvPr/>
                </p:nvSpPr>
                <p:spPr>
                  <a:xfrm>
                    <a:off x="3447282" y="2166159"/>
                    <a:ext cx="572460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067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阻塞</a:t>
                    </a:r>
                    <a:endParaRPr lang="en-US" altLang="zh-CN" sz="1067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39AFE1B-84BF-4F24-B06C-ECB48545DBB6}"/>
                      </a:ext>
                    </a:extLst>
                  </p:cNvPr>
                  <p:cNvSpPr/>
                  <p:nvPr/>
                </p:nvSpPr>
                <p:spPr>
                  <a:xfrm>
                    <a:off x="2990477" y="2166159"/>
                    <a:ext cx="605018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067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prev</a:t>
                    </a:r>
                  </a:p>
                </p:txBody>
              </p:sp>
            </p:grpSp>
          </p:grpSp>
          <p:sp>
            <p:nvSpPr>
              <p:cNvPr id="106" name="流程图: 接点 105">
                <a:extLst>
                  <a:ext uri="{FF2B5EF4-FFF2-40B4-BE49-F238E27FC236}">
                    <a16:creationId xmlns:a16="http://schemas.microsoft.com/office/drawing/2014/main" id="{EB9FDDDD-9BDE-4F0A-8D29-F67F27E84F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5448" y="4296858"/>
                <a:ext cx="144016" cy="144016"/>
              </a:xfrm>
              <a:prstGeom prst="flowChartConnector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09FCD35B-DD9C-4755-BF14-1C4B42F23E69}"/>
                </a:ext>
              </a:extLst>
            </p:cNvPr>
            <p:cNvGrpSpPr/>
            <p:nvPr/>
          </p:nvGrpSpPr>
          <p:grpSpPr>
            <a:xfrm>
              <a:off x="4652501" y="2051838"/>
              <a:ext cx="938815" cy="686164"/>
              <a:chOff x="5388155" y="1997742"/>
              <a:chExt cx="938815" cy="686164"/>
            </a:xfrm>
          </p:grpSpPr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E40A0B0E-466B-48AE-955F-8A2B69438CA4}"/>
                  </a:ext>
                </a:extLst>
              </p:cNvPr>
              <p:cNvGrpSpPr/>
              <p:nvPr/>
            </p:nvGrpSpPr>
            <p:grpSpPr>
              <a:xfrm>
                <a:off x="5388155" y="1997742"/>
                <a:ext cx="938815" cy="686164"/>
                <a:chOff x="5416867" y="2053099"/>
                <a:chExt cx="938815" cy="686164"/>
              </a:xfrm>
            </p:grpSpPr>
            <p:cxnSp>
              <p:nvCxnSpPr>
                <p:cNvPr id="205" name="直接箭头连接符 204">
                  <a:extLst>
                    <a:ext uri="{FF2B5EF4-FFF2-40B4-BE49-F238E27FC236}">
                      <a16:creationId xmlns:a16="http://schemas.microsoft.com/office/drawing/2014/main" id="{F82C27EF-8364-4C27-BD5F-C15CD2553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23953" y="2546191"/>
                  <a:ext cx="2317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组合 205">
                  <a:extLst>
                    <a:ext uri="{FF2B5EF4-FFF2-40B4-BE49-F238E27FC236}">
                      <a16:creationId xmlns:a16="http://schemas.microsoft.com/office/drawing/2014/main" id="{84A1DC80-F1DD-4148-96CC-42CA131C8FA4}"/>
                    </a:ext>
                  </a:extLst>
                </p:cNvPr>
                <p:cNvGrpSpPr/>
                <p:nvPr/>
              </p:nvGrpSpPr>
              <p:grpSpPr>
                <a:xfrm>
                  <a:off x="5470017" y="2053099"/>
                  <a:ext cx="653936" cy="686164"/>
                  <a:chOff x="5470017" y="2053099"/>
                  <a:chExt cx="653936" cy="686164"/>
                </a:xfrm>
              </p:grpSpPr>
              <p:sp>
                <p:nvSpPr>
                  <p:cNvPr id="209" name="矩形 208">
                    <a:extLst>
                      <a:ext uri="{FF2B5EF4-FFF2-40B4-BE49-F238E27FC236}">
                        <a16:creationId xmlns:a16="http://schemas.microsoft.com/office/drawing/2014/main" id="{F828121A-5272-44B8-93A7-C8098162D1AB}"/>
                      </a:ext>
                    </a:extLst>
                  </p:cNvPr>
                  <p:cNvSpPr/>
                  <p:nvPr/>
                </p:nvSpPr>
                <p:spPr>
                  <a:xfrm>
                    <a:off x="5470017" y="2053892"/>
                    <a:ext cx="653936" cy="6853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>
                        <a:shade val="95000"/>
                        <a:satMod val="10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67"/>
                  </a:p>
                </p:txBody>
              </p:sp>
              <p:cxnSp>
                <p:nvCxnSpPr>
                  <p:cNvPr id="210" name="直接连接符 209">
                    <a:extLst>
                      <a:ext uri="{FF2B5EF4-FFF2-40B4-BE49-F238E27FC236}">
                        <a16:creationId xmlns:a16="http://schemas.microsoft.com/office/drawing/2014/main" id="{9112DF3B-8646-40F7-B068-DB3F227F15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6985" y="2053099"/>
                    <a:ext cx="0" cy="2403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>
                    <a:extLst>
                      <a:ext uri="{FF2B5EF4-FFF2-40B4-BE49-F238E27FC236}">
                        <a16:creationId xmlns:a16="http://schemas.microsoft.com/office/drawing/2014/main" id="{70A63553-6045-4BA2-9479-22C75579E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70017" y="2293413"/>
                    <a:ext cx="6539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EF658681-2BF2-42F7-B652-AA30E9FA2FD8}"/>
                    </a:ext>
                  </a:extLst>
                </p:cNvPr>
                <p:cNvSpPr/>
                <p:nvPr/>
              </p:nvSpPr>
              <p:spPr>
                <a:xfrm>
                  <a:off x="5416867" y="2438468"/>
                  <a:ext cx="768123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nextWaiter</a:t>
                  </a:r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76001E5C-89B7-45E2-A606-CFE9FFF385A0}"/>
                    </a:ext>
                  </a:extLst>
                </p:cNvPr>
                <p:cNvSpPr/>
                <p:nvPr/>
              </p:nvSpPr>
              <p:spPr>
                <a:xfrm>
                  <a:off x="5747960" y="2073668"/>
                  <a:ext cx="444615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等待</a:t>
                  </a:r>
                  <a:endParaRPr lang="en-US" altLang="zh-CN" sz="1067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4" name="流程图: 接点 203">
                <a:extLst>
                  <a:ext uri="{FF2B5EF4-FFF2-40B4-BE49-F238E27FC236}">
                    <a16:creationId xmlns:a16="http://schemas.microsoft.com/office/drawing/2014/main" id="{AE38C09A-838E-4F93-A342-F14AADB171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0188" y="2042276"/>
                <a:ext cx="144016" cy="144016"/>
              </a:xfrm>
              <a:prstGeom prst="flowChartConnector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094472-248D-4038-B0A5-4A705F2EDF3C}"/>
                </a:ext>
              </a:extLst>
            </p:cNvPr>
            <p:cNvGrpSpPr/>
            <p:nvPr/>
          </p:nvGrpSpPr>
          <p:grpSpPr>
            <a:xfrm>
              <a:off x="5547009" y="2051838"/>
              <a:ext cx="938815" cy="686164"/>
              <a:chOff x="5388155" y="1997742"/>
              <a:chExt cx="938815" cy="686164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58864616-F709-40A4-800B-EC1E14F77064}"/>
                  </a:ext>
                </a:extLst>
              </p:cNvPr>
              <p:cNvGrpSpPr/>
              <p:nvPr/>
            </p:nvGrpSpPr>
            <p:grpSpPr>
              <a:xfrm>
                <a:off x="5388155" y="1997742"/>
                <a:ext cx="938815" cy="686164"/>
                <a:chOff x="5416867" y="2053099"/>
                <a:chExt cx="938815" cy="686164"/>
              </a:xfrm>
            </p:grpSpPr>
            <p:cxnSp>
              <p:nvCxnSpPr>
                <p:cNvPr id="215" name="直接箭头连接符 214">
                  <a:extLst>
                    <a:ext uri="{FF2B5EF4-FFF2-40B4-BE49-F238E27FC236}">
                      <a16:creationId xmlns:a16="http://schemas.microsoft.com/office/drawing/2014/main" id="{3568263F-9304-40C2-8DB3-55EFDA577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23953" y="2546191"/>
                  <a:ext cx="2317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D81D0185-A2A7-4F92-B01F-5506CB19BFED}"/>
                    </a:ext>
                  </a:extLst>
                </p:cNvPr>
                <p:cNvGrpSpPr/>
                <p:nvPr/>
              </p:nvGrpSpPr>
              <p:grpSpPr>
                <a:xfrm>
                  <a:off x="5470017" y="2053099"/>
                  <a:ext cx="653936" cy="686164"/>
                  <a:chOff x="5470017" y="2053099"/>
                  <a:chExt cx="653936" cy="686164"/>
                </a:xfrm>
              </p:grpSpPr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5549E5AA-2581-4EF3-93BF-E0CDF3F004AF}"/>
                      </a:ext>
                    </a:extLst>
                  </p:cNvPr>
                  <p:cNvSpPr/>
                  <p:nvPr/>
                </p:nvSpPr>
                <p:spPr>
                  <a:xfrm>
                    <a:off x="5470017" y="2053892"/>
                    <a:ext cx="653936" cy="6853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>
                        <a:shade val="95000"/>
                        <a:satMod val="10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67"/>
                  </a:p>
                </p:txBody>
              </p:sp>
              <p:cxnSp>
                <p:nvCxnSpPr>
                  <p:cNvPr id="220" name="直接连接符 219">
                    <a:extLst>
                      <a:ext uri="{FF2B5EF4-FFF2-40B4-BE49-F238E27FC236}">
                        <a16:creationId xmlns:a16="http://schemas.microsoft.com/office/drawing/2014/main" id="{E151DE7E-29E2-4041-BA53-D3A63B554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6985" y="2053099"/>
                    <a:ext cx="0" cy="2403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>
                    <a:extLst>
                      <a:ext uri="{FF2B5EF4-FFF2-40B4-BE49-F238E27FC236}">
                        <a16:creationId xmlns:a16="http://schemas.microsoft.com/office/drawing/2014/main" id="{402AC01D-BAC4-423B-899A-57DDA1A0B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70017" y="2293413"/>
                    <a:ext cx="6539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00037FF4-AA47-432D-BBA5-285191AB2F1F}"/>
                    </a:ext>
                  </a:extLst>
                </p:cNvPr>
                <p:cNvSpPr/>
                <p:nvPr/>
              </p:nvSpPr>
              <p:spPr>
                <a:xfrm>
                  <a:off x="5416867" y="2438468"/>
                  <a:ext cx="768123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nextWaiter</a:t>
                  </a:r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A64F6B15-4B99-47D7-B3A5-F982D381B905}"/>
                    </a:ext>
                  </a:extLst>
                </p:cNvPr>
                <p:cNvSpPr/>
                <p:nvPr/>
              </p:nvSpPr>
              <p:spPr>
                <a:xfrm>
                  <a:off x="5747960" y="2073668"/>
                  <a:ext cx="444615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等待</a:t>
                  </a:r>
                  <a:endParaRPr lang="en-US" altLang="zh-CN" sz="1067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4" name="流程图: 接点 213">
                <a:extLst>
                  <a:ext uri="{FF2B5EF4-FFF2-40B4-BE49-F238E27FC236}">
                    <a16:creationId xmlns:a16="http://schemas.microsoft.com/office/drawing/2014/main" id="{08BE470D-ACCD-4FE4-AAC4-0FCE49F69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0188" y="2042276"/>
                <a:ext cx="144016" cy="144016"/>
              </a:xfrm>
              <a:prstGeom prst="flowChartConnector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A06461AF-6E92-473A-A6AC-79D7AD3F2728}"/>
                </a:ext>
              </a:extLst>
            </p:cNvPr>
            <p:cNvGrpSpPr/>
            <p:nvPr/>
          </p:nvGrpSpPr>
          <p:grpSpPr>
            <a:xfrm>
              <a:off x="6441517" y="2051838"/>
              <a:ext cx="938815" cy="686164"/>
              <a:chOff x="5388155" y="1997742"/>
              <a:chExt cx="938815" cy="686164"/>
            </a:xfrm>
          </p:grpSpPr>
          <p:grpSp>
            <p:nvGrpSpPr>
              <p:cNvPr id="223" name="组合 222">
                <a:extLst>
                  <a:ext uri="{FF2B5EF4-FFF2-40B4-BE49-F238E27FC236}">
                    <a16:creationId xmlns:a16="http://schemas.microsoft.com/office/drawing/2014/main" id="{F8344D90-0091-4185-A3C2-C7E30EA75817}"/>
                  </a:ext>
                </a:extLst>
              </p:cNvPr>
              <p:cNvGrpSpPr/>
              <p:nvPr/>
            </p:nvGrpSpPr>
            <p:grpSpPr>
              <a:xfrm>
                <a:off x="5388155" y="1997742"/>
                <a:ext cx="938815" cy="686164"/>
                <a:chOff x="5416867" y="2053099"/>
                <a:chExt cx="938815" cy="686164"/>
              </a:xfrm>
            </p:grpSpPr>
            <p:cxnSp>
              <p:nvCxnSpPr>
                <p:cNvPr id="225" name="直接箭头连接符 224">
                  <a:extLst>
                    <a:ext uri="{FF2B5EF4-FFF2-40B4-BE49-F238E27FC236}">
                      <a16:creationId xmlns:a16="http://schemas.microsoft.com/office/drawing/2014/main" id="{C3D806AE-C854-49C7-A8B8-AD3FA1421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23953" y="2546191"/>
                  <a:ext cx="2317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6" name="组合 225">
                  <a:extLst>
                    <a:ext uri="{FF2B5EF4-FFF2-40B4-BE49-F238E27FC236}">
                      <a16:creationId xmlns:a16="http://schemas.microsoft.com/office/drawing/2014/main" id="{F0409060-579F-47A1-A173-13F658C4A3B6}"/>
                    </a:ext>
                  </a:extLst>
                </p:cNvPr>
                <p:cNvGrpSpPr/>
                <p:nvPr/>
              </p:nvGrpSpPr>
              <p:grpSpPr>
                <a:xfrm>
                  <a:off x="5470017" y="2053099"/>
                  <a:ext cx="653936" cy="686164"/>
                  <a:chOff x="5470017" y="2053099"/>
                  <a:chExt cx="653936" cy="686164"/>
                </a:xfrm>
              </p:grpSpPr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F0876CA8-DF49-4F70-8316-040579CC6A8B}"/>
                      </a:ext>
                    </a:extLst>
                  </p:cNvPr>
                  <p:cNvSpPr/>
                  <p:nvPr/>
                </p:nvSpPr>
                <p:spPr>
                  <a:xfrm>
                    <a:off x="5470017" y="2053892"/>
                    <a:ext cx="653936" cy="6853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>
                        <a:shade val="95000"/>
                        <a:satMod val="10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67"/>
                  </a:p>
                </p:txBody>
              </p:sp>
              <p:cxnSp>
                <p:nvCxnSpPr>
                  <p:cNvPr id="230" name="直接连接符 229">
                    <a:extLst>
                      <a:ext uri="{FF2B5EF4-FFF2-40B4-BE49-F238E27FC236}">
                        <a16:creationId xmlns:a16="http://schemas.microsoft.com/office/drawing/2014/main" id="{A52ADA33-F243-491D-8053-4C15BBD0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6985" y="2053099"/>
                    <a:ext cx="0" cy="2403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>
                    <a:extLst>
                      <a:ext uri="{FF2B5EF4-FFF2-40B4-BE49-F238E27FC236}">
                        <a16:creationId xmlns:a16="http://schemas.microsoft.com/office/drawing/2014/main" id="{DE5230AB-320C-47EE-B20B-BF816A2C9E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70017" y="2293413"/>
                    <a:ext cx="6539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594067BA-7F35-419C-8696-0E9EE6018192}"/>
                    </a:ext>
                  </a:extLst>
                </p:cNvPr>
                <p:cNvSpPr/>
                <p:nvPr/>
              </p:nvSpPr>
              <p:spPr>
                <a:xfrm>
                  <a:off x="5416867" y="2438468"/>
                  <a:ext cx="768123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nextWaiter</a:t>
                  </a:r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92EFD9B8-E9A9-4C0C-96CF-00348F287730}"/>
                    </a:ext>
                  </a:extLst>
                </p:cNvPr>
                <p:cNvSpPr/>
                <p:nvPr/>
              </p:nvSpPr>
              <p:spPr>
                <a:xfrm>
                  <a:off x="5747960" y="2073668"/>
                  <a:ext cx="444615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67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等待</a:t>
                  </a:r>
                  <a:endParaRPr lang="en-US" altLang="zh-CN" sz="1067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4" name="流程图: 接点 223">
                <a:extLst>
                  <a:ext uri="{FF2B5EF4-FFF2-40B4-BE49-F238E27FC236}">
                    <a16:creationId xmlns:a16="http://schemas.microsoft.com/office/drawing/2014/main" id="{19F8534F-1EE1-45DC-A023-90EF05AB0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0188" y="2042276"/>
                <a:ext cx="144016" cy="144016"/>
              </a:xfrm>
              <a:prstGeom prst="flowChartConnector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C086DCEE-A485-49A5-961A-E34CD176632F}"/>
                </a:ext>
              </a:extLst>
            </p:cNvPr>
            <p:cNvCxnSpPr>
              <a:stCxn id="4" idx="2"/>
              <a:endCxn id="229" idx="2"/>
            </p:cNvCxnSpPr>
            <p:nvPr/>
          </p:nvCxnSpPr>
          <p:spPr>
            <a:xfrm rot="16200000" flipH="1">
              <a:off x="4831732" y="748098"/>
              <a:ext cx="1350313" cy="2629493"/>
            </a:xfrm>
            <a:prstGeom prst="bentConnector3">
              <a:avLst>
                <a:gd name="adj1" fmla="val 116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ABCD4DF7-E16F-42CE-B461-12E60F22D9D3}"/>
                </a:ext>
              </a:extLst>
            </p:cNvPr>
            <p:cNvSpPr/>
            <p:nvPr/>
          </p:nvSpPr>
          <p:spPr>
            <a:xfrm>
              <a:off x="6525162" y="2762078"/>
              <a:ext cx="300792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7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E79B32D-908C-4580-9066-16C6B8DC4CA7}"/>
                </a:ext>
              </a:extLst>
            </p:cNvPr>
            <p:cNvGrpSpPr/>
            <p:nvPr/>
          </p:nvGrpSpPr>
          <p:grpSpPr>
            <a:xfrm>
              <a:off x="747534" y="2072407"/>
              <a:ext cx="1196744" cy="253916"/>
              <a:chOff x="927652" y="2417563"/>
              <a:chExt cx="1196744" cy="253916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C1DF7381-1CF0-4A86-895E-01D4D7D5D041}"/>
                  </a:ext>
                </a:extLst>
              </p:cNvPr>
              <p:cNvSpPr/>
              <p:nvPr/>
            </p:nvSpPr>
            <p:spPr>
              <a:xfrm>
                <a:off x="927652" y="2417563"/>
                <a:ext cx="625820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head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AF006614-5A5B-427D-9E9D-E2BF6F379BC0}"/>
                  </a:ext>
                </a:extLst>
              </p:cNvPr>
              <p:cNvCxnSpPr>
                <a:stCxn id="235" idx="3"/>
              </p:cNvCxnSpPr>
              <p:nvPr/>
            </p:nvCxnSpPr>
            <p:spPr>
              <a:xfrm>
                <a:off x="1553472" y="2544521"/>
                <a:ext cx="570924" cy="115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B329E71A-926C-4E3B-91C2-5312B14F0068}"/>
                </a:ext>
              </a:extLst>
            </p:cNvPr>
            <p:cNvGrpSpPr/>
            <p:nvPr/>
          </p:nvGrpSpPr>
          <p:grpSpPr>
            <a:xfrm>
              <a:off x="747534" y="3830061"/>
              <a:ext cx="1196744" cy="253916"/>
              <a:chOff x="927652" y="2417563"/>
              <a:chExt cx="1196744" cy="253916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2BF3DE32-6B86-47D8-BF69-C7EA0CE6161D}"/>
                  </a:ext>
                </a:extLst>
              </p:cNvPr>
              <p:cNvSpPr/>
              <p:nvPr/>
            </p:nvSpPr>
            <p:spPr>
              <a:xfrm>
                <a:off x="927652" y="2417563"/>
                <a:ext cx="625820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tail</a:t>
                </a:r>
              </a:p>
            </p:txBody>
          </p: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007E5F97-AC53-4C64-839E-224C1E916263}"/>
                  </a:ext>
                </a:extLst>
              </p:cNvPr>
              <p:cNvCxnSpPr>
                <a:stCxn id="240" idx="3"/>
              </p:cNvCxnSpPr>
              <p:nvPr/>
            </p:nvCxnSpPr>
            <p:spPr>
              <a:xfrm>
                <a:off x="1553472" y="2544521"/>
                <a:ext cx="570924" cy="1154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6EEFC3A1-B00A-453D-9D9F-AF28E7EB127B}"/>
                </a:ext>
              </a:extLst>
            </p:cNvPr>
            <p:cNvGrpSpPr/>
            <p:nvPr/>
          </p:nvGrpSpPr>
          <p:grpSpPr>
            <a:xfrm>
              <a:off x="4510283" y="3121592"/>
              <a:ext cx="1052589" cy="548087"/>
              <a:chOff x="5258032" y="3853083"/>
              <a:chExt cx="1052589" cy="548087"/>
            </a:xfrm>
          </p:grpSpPr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47DC6654-C415-4D85-A8E5-B4468A0C24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784326" y="3853083"/>
                <a:ext cx="0" cy="28542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AED29E4A-7C28-4CAF-9600-774F8D389092}"/>
                  </a:ext>
                </a:extLst>
              </p:cNvPr>
              <p:cNvSpPr/>
              <p:nvPr/>
            </p:nvSpPr>
            <p:spPr>
              <a:xfrm>
                <a:off x="5258032" y="4147254"/>
                <a:ext cx="105258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firstWaiter</a:t>
                </a:r>
              </a:p>
            </p:txBody>
          </p:sp>
        </p:grp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85AF0C9B-1C17-453D-BC61-8DA64B6A047F}"/>
                </a:ext>
              </a:extLst>
            </p:cNvPr>
            <p:cNvGrpSpPr/>
            <p:nvPr/>
          </p:nvGrpSpPr>
          <p:grpSpPr>
            <a:xfrm>
              <a:off x="6339646" y="3121592"/>
              <a:ext cx="1005662" cy="548087"/>
              <a:chOff x="7184243" y="3853083"/>
              <a:chExt cx="1005662" cy="548087"/>
            </a:xfrm>
          </p:grpSpPr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49AE5445-BC7B-48EE-8035-2FC3AF77107A}"/>
                  </a:ext>
                </a:extLst>
              </p:cNvPr>
              <p:cNvSpPr/>
              <p:nvPr/>
            </p:nvSpPr>
            <p:spPr>
              <a:xfrm>
                <a:off x="7184243" y="4147254"/>
                <a:ext cx="1005662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lastWaiter</a:t>
                </a:r>
              </a:p>
            </p:txBody>
          </p:sp>
          <p:cxnSp>
            <p:nvCxnSpPr>
              <p:cNvPr id="247" name="直接箭头连接符 246">
                <a:extLst>
                  <a:ext uri="{FF2B5EF4-FFF2-40B4-BE49-F238E27FC236}">
                    <a16:creationId xmlns:a16="http://schemas.microsoft.com/office/drawing/2014/main" id="{29F1C8AE-5562-434E-A141-B19B1AACE7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687074" y="3853083"/>
                <a:ext cx="0" cy="28542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622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956E52C1-0C4A-4582-9C84-CB4B0AE61AC1}"/>
              </a:ext>
            </a:extLst>
          </p:cNvPr>
          <p:cNvSpPr>
            <a:spLocks noChangeAspect="1"/>
          </p:cNvSpPr>
          <p:nvPr/>
        </p:nvSpPr>
        <p:spPr>
          <a:xfrm>
            <a:off x="1817381" y="3444612"/>
            <a:ext cx="1062887" cy="1062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AE6BB1-F16D-447F-BB19-54326AA72AA4}"/>
              </a:ext>
            </a:extLst>
          </p:cNvPr>
          <p:cNvSpPr txBox="1"/>
          <p:nvPr/>
        </p:nvSpPr>
        <p:spPr>
          <a:xfrm>
            <a:off x="2077562" y="3812001"/>
            <a:ext cx="595035" cy="338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D6148E-65ED-4139-AB76-05B6B8116B82}"/>
              </a:ext>
            </a:extLst>
          </p:cNvPr>
          <p:cNvGrpSpPr>
            <a:grpSpLocks noChangeAspect="1"/>
          </p:cNvGrpSpPr>
          <p:nvPr/>
        </p:nvGrpSpPr>
        <p:grpSpPr>
          <a:xfrm>
            <a:off x="8821479" y="3415500"/>
            <a:ext cx="1061004" cy="1061004"/>
            <a:chOff x="1730421" y="3643736"/>
            <a:chExt cx="844501" cy="84450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0BFFFCE-A378-407D-9040-2BA3E0A67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0421" y="3643736"/>
              <a:ext cx="844501" cy="84450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1EF5D2-D865-4008-BF03-E8E1670AEF63}"/>
                </a:ext>
              </a:extLst>
            </p:cNvPr>
            <p:cNvSpPr txBox="1"/>
            <p:nvPr/>
          </p:nvSpPr>
          <p:spPr>
            <a:xfrm>
              <a:off x="1759338" y="3944129"/>
              <a:ext cx="786668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</a:t>
              </a: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CD5F5BF-FC56-4F18-BEF1-AEF0B1C96F8D}"/>
              </a:ext>
            </a:extLst>
          </p:cNvPr>
          <p:cNvCxnSpPr>
            <a:cxnSpLocks/>
            <a:stCxn id="12" idx="6"/>
            <a:endCxn id="49" idx="2"/>
          </p:cNvCxnSpPr>
          <p:nvPr/>
        </p:nvCxnSpPr>
        <p:spPr>
          <a:xfrm flipV="1">
            <a:off x="2880268" y="3976055"/>
            <a:ext cx="1042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E6C1D45-1CF5-4F95-B75A-B5A24A452457}"/>
              </a:ext>
            </a:extLst>
          </p:cNvPr>
          <p:cNvSpPr/>
          <p:nvPr/>
        </p:nvSpPr>
        <p:spPr>
          <a:xfrm>
            <a:off x="8024036" y="360093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6C8939B-6CA2-4E8A-A746-F1D1BCF3DB7F}"/>
              </a:ext>
            </a:extLst>
          </p:cNvPr>
          <p:cNvCxnSpPr>
            <a:cxnSpLocks/>
            <a:stCxn id="53" idx="6"/>
            <a:endCxn id="31" idx="1"/>
          </p:cNvCxnSpPr>
          <p:nvPr/>
        </p:nvCxnSpPr>
        <p:spPr>
          <a:xfrm flipV="1">
            <a:off x="7698391" y="3962181"/>
            <a:ext cx="1159418" cy="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2D36C76-C8BB-49D6-99E2-1E0D4BE77BF5}"/>
              </a:ext>
            </a:extLst>
          </p:cNvPr>
          <p:cNvSpPr/>
          <p:nvPr/>
        </p:nvSpPr>
        <p:spPr>
          <a:xfrm>
            <a:off x="2988301" y="4001827"/>
            <a:ext cx="87075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许可</a:t>
            </a:r>
          </a:p>
        </p:txBody>
      </p:sp>
      <p:sp>
        <p:nvSpPr>
          <p:cNvPr id="80" name="标题占位符 1">
            <a:extLst>
              <a:ext uri="{FF2B5EF4-FFF2-40B4-BE49-F238E27FC236}">
                <a16:creationId xmlns:a16="http://schemas.microsoft.com/office/drawing/2014/main" id="{031E1331-87B3-43B9-B804-3BFC55956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进程的状态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959DB8-F0F6-43C7-A2C3-E79B32E62542}"/>
              </a:ext>
            </a:extLst>
          </p:cNvPr>
          <p:cNvGrpSpPr/>
          <p:nvPr/>
        </p:nvGrpSpPr>
        <p:grpSpPr>
          <a:xfrm>
            <a:off x="3922794" y="4607862"/>
            <a:ext cx="3839339" cy="736048"/>
            <a:chOff x="1139128" y="2115461"/>
            <a:chExt cx="2879506" cy="552036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185B818-AAE0-4F39-AF81-FCE2C3A44D6A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2444574" y="810015"/>
              <a:ext cx="268613" cy="2879506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60DFDA0-4E01-4502-9C13-3EA07CD9590A}"/>
                </a:ext>
              </a:extLst>
            </p:cNvPr>
            <p:cNvSpPr/>
            <p:nvPr/>
          </p:nvSpPr>
          <p:spPr>
            <a:xfrm>
              <a:off x="2362787" y="2436664"/>
              <a:ext cx="43218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alive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96D526-E568-4300-BB3C-B871535A2BEB}"/>
              </a:ext>
            </a:extLst>
          </p:cNvPr>
          <p:cNvGrpSpPr/>
          <p:nvPr/>
        </p:nvGrpSpPr>
        <p:grpSpPr>
          <a:xfrm>
            <a:off x="5108520" y="1667978"/>
            <a:ext cx="1404143" cy="1404143"/>
            <a:chOff x="6300829" y="1077823"/>
            <a:chExt cx="1053107" cy="1053107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553EF51-F500-48CA-B171-7E42D6C24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829" y="1077823"/>
              <a:ext cx="1053107" cy="1053107"/>
            </a:xfrm>
            <a:prstGeom prst="ellipse">
              <a:avLst/>
            </a:prstGeom>
            <a:solidFill>
              <a:srgbClr val="26A2A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A66BDFB-DBCA-4F34-8DD7-74A4E384ABF1}"/>
                </a:ext>
              </a:extLst>
            </p:cNvPr>
            <p:cNvSpPr txBox="1"/>
            <p:nvPr/>
          </p:nvSpPr>
          <p:spPr>
            <a:xfrm>
              <a:off x="6300829" y="1435099"/>
              <a:ext cx="1053107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阻塞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A40358A-C6DE-455A-99CC-C24899D69210}"/>
              </a:ext>
            </a:extLst>
          </p:cNvPr>
          <p:cNvGrpSpPr>
            <a:grpSpLocks noChangeAspect="1"/>
          </p:cNvGrpSpPr>
          <p:nvPr/>
        </p:nvGrpSpPr>
        <p:grpSpPr>
          <a:xfrm>
            <a:off x="3922793" y="3445553"/>
            <a:ext cx="1061004" cy="1061004"/>
            <a:chOff x="1768894" y="2243028"/>
            <a:chExt cx="844501" cy="844501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C79E44-AD5F-4A09-B5D6-43EE55FE7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1F5A6C-B941-48DF-B6C3-D9555F534A3D}"/>
                </a:ext>
              </a:extLst>
            </p:cNvPr>
            <p:cNvSpPr txBox="1"/>
            <p:nvPr/>
          </p:nvSpPr>
          <p:spPr>
            <a:xfrm>
              <a:off x="1827712" y="2518293"/>
              <a:ext cx="726863" cy="2694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就绪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E5E42A4-03F6-4D0E-BA8D-57E11E350B6C}"/>
              </a:ext>
            </a:extLst>
          </p:cNvPr>
          <p:cNvGrpSpPr>
            <a:grpSpLocks noChangeAspect="1"/>
          </p:cNvGrpSpPr>
          <p:nvPr/>
        </p:nvGrpSpPr>
        <p:grpSpPr>
          <a:xfrm>
            <a:off x="6637387" y="3445553"/>
            <a:ext cx="1061004" cy="1061004"/>
            <a:chOff x="1768894" y="2243028"/>
            <a:chExt cx="844501" cy="844501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7975A81-9421-42FD-BC55-2EAF70510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BA26002-EA3B-4AC4-AAF6-EB54713CF52C}"/>
                </a:ext>
              </a:extLst>
            </p:cNvPr>
            <p:cNvSpPr txBox="1"/>
            <p:nvPr/>
          </p:nvSpPr>
          <p:spPr>
            <a:xfrm>
              <a:off x="1857461" y="2518294"/>
              <a:ext cx="667365" cy="2694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5F4EA61-5509-4F85-A6D7-0426C602FEFE}"/>
              </a:ext>
            </a:extLst>
          </p:cNvPr>
          <p:cNvGrpSpPr/>
          <p:nvPr/>
        </p:nvGrpSpPr>
        <p:grpSpPr>
          <a:xfrm>
            <a:off x="4957548" y="3474741"/>
            <a:ext cx="1706082" cy="327446"/>
            <a:chOff x="6567088" y="3199795"/>
            <a:chExt cx="1279562" cy="24558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7BA7F75-16FE-437F-9A31-45F19D51091F}"/>
                </a:ext>
              </a:extLst>
            </p:cNvPr>
            <p:cNvCxnSpPr>
              <a:cxnSpLocks/>
            </p:cNvCxnSpPr>
            <p:nvPr/>
          </p:nvCxnSpPr>
          <p:spPr>
            <a:xfrm>
              <a:off x="6567088" y="3445380"/>
              <a:ext cx="127956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CFD75EE-D4D2-453D-8077-BF079434C145}"/>
                </a:ext>
              </a:extLst>
            </p:cNvPr>
            <p:cNvSpPr/>
            <p:nvPr/>
          </p:nvSpPr>
          <p:spPr>
            <a:xfrm>
              <a:off x="6777906" y="3199795"/>
              <a:ext cx="677109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进程调度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61858AA-95CD-4093-978D-C75243D920FB}"/>
              </a:ext>
            </a:extLst>
          </p:cNvPr>
          <p:cNvGrpSpPr/>
          <p:nvPr/>
        </p:nvGrpSpPr>
        <p:grpSpPr>
          <a:xfrm>
            <a:off x="4958592" y="4102073"/>
            <a:ext cx="1704000" cy="328432"/>
            <a:chOff x="6567869" y="3670291"/>
            <a:chExt cx="1278000" cy="246324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CEA548E-EB32-448E-A243-3E0A5E714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7869" y="3670291"/>
              <a:ext cx="12780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7415D6A-4544-4F16-9A35-5AD5CA56A4C4}"/>
                </a:ext>
              </a:extLst>
            </p:cNvPr>
            <p:cNvSpPr/>
            <p:nvPr/>
          </p:nvSpPr>
          <p:spPr>
            <a:xfrm>
              <a:off x="6777906" y="3685782"/>
              <a:ext cx="677108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时间片完</a:t>
              </a: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45F89CA-99E9-4CAB-80E9-A7669FD70970}"/>
              </a:ext>
            </a:extLst>
          </p:cNvPr>
          <p:cNvCxnSpPr>
            <a:stCxn id="45" idx="3"/>
            <a:endCxn id="49" idx="7"/>
          </p:cNvCxnSpPr>
          <p:nvPr/>
        </p:nvCxnSpPr>
        <p:spPr>
          <a:xfrm flipH="1">
            <a:off x="4828417" y="2866489"/>
            <a:ext cx="485735" cy="73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1472DC4-68AD-4804-81C3-4D78C63D4B76}"/>
              </a:ext>
            </a:extLst>
          </p:cNvPr>
          <p:cNvCxnSpPr>
            <a:cxnSpLocks/>
            <a:stCxn id="45" idx="5"/>
            <a:endCxn id="53" idx="1"/>
          </p:cNvCxnSpPr>
          <p:nvPr/>
        </p:nvCxnSpPr>
        <p:spPr>
          <a:xfrm>
            <a:off x="6307031" y="2866489"/>
            <a:ext cx="485736" cy="7344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E73A28C-67AC-473B-BE9D-93F481A3319B}"/>
              </a:ext>
            </a:extLst>
          </p:cNvPr>
          <p:cNvSpPr/>
          <p:nvPr/>
        </p:nvSpPr>
        <p:spPr>
          <a:xfrm>
            <a:off x="4294222" y="2921187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DBB49C3-8B62-4801-A301-D400CE6B5073}"/>
              </a:ext>
            </a:extLst>
          </p:cNvPr>
          <p:cNvSpPr/>
          <p:nvPr/>
        </p:nvSpPr>
        <p:spPr>
          <a:xfrm>
            <a:off x="6658134" y="2975633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425148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C9E0125-85D9-4E15-A072-71AFFEFBE0B9}"/>
              </a:ext>
            </a:extLst>
          </p:cNvPr>
          <p:cNvGrpSpPr>
            <a:grpSpLocks noChangeAspect="1"/>
          </p:cNvGrpSpPr>
          <p:nvPr/>
        </p:nvGrpSpPr>
        <p:grpSpPr>
          <a:xfrm>
            <a:off x="2112373" y="1206106"/>
            <a:ext cx="1062887" cy="1062887"/>
            <a:chOff x="1803925" y="904579"/>
            <a:chExt cx="846000" cy="84600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56E52C1-0C4A-4582-9C84-CB4B0AE61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3925" y="904579"/>
              <a:ext cx="846000" cy="84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AE6BB1-F16D-447F-BB19-54326AA72AA4}"/>
                </a:ext>
              </a:extLst>
            </p:cNvPr>
            <p:cNvSpPr txBox="1"/>
            <p:nvPr/>
          </p:nvSpPr>
          <p:spPr>
            <a:xfrm>
              <a:off x="1893075" y="1188152"/>
              <a:ext cx="636931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新创建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30ADDE-5928-4816-845F-A02E5BFB3DF0}"/>
              </a:ext>
            </a:extLst>
          </p:cNvPr>
          <p:cNvGrpSpPr>
            <a:grpSpLocks noChangeAspect="1"/>
          </p:cNvGrpSpPr>
          <p:nvPr/>
        </p:nvGrpSpPr>
        <p:grpSpPr>
          <a:xfrm>
            <a:off x="4972384" y="2084677"/>
            <a:ext cx="1094800" cy="1061003"/>
            <a:chOff x="4562277" y="1265808"/>
            <a:chExt cx="871401" cy="84450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FAC66DF-D2A3-4C68-8D38-86CF891F4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2277" y="1265808"/>
              <a:ext cx="844501" cy="844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6E3F512-2077-407D-92AA-DB74000D8211}"/>
                </a:ext>
              </a:extLst>
            </p:cNvPr>
            <p:cNvSpPr txBox="1"/>
            <p:nvPr/>
          </p:nvSpPr>
          <p:spPr>
            <a:xfrm>
              <a:off x="4643985" y="1549558"/>
              <a:ext cx="789693" cy="2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被阻塞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004D182-B3DE-42CC-B36A-70122558717E}"/>
              </a:ext>
            </a:extLst>
          </p:cNvPr>
          <p:cNvGrpSpPr>
            <a:grpSpLocks noChangeAspect="1"/>
          </p:cNvGrpSpPr>
          <p:nvPr/>
        </p:nvGrpSpPr>
        <p:grpSpPr>
          <a:xfrm>
            <a:off x="5884279" y="3277002"/>
            <a:ext cx="1061004" cy="1061003"/>
            <a:chOff x="5552464" y="2348139"/>
            <a:chExt cx="844501" cy="84450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893F7D5-C8CF-47DD-B257-64D261AAB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2464" y="2348139"/>
              <a:ext cx="844501" cy="844501"/>
            </a:xfrm>
            <a:prstGeom prst="ellipse">
              <a:avLst/>
            </a:prstGeom>
            <a:solidFill>
              <a:srgbClr val="F78D2E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BA83066-A7E3-4B25-AB22-3FD2E3B30EBE}"/>
                </a:ext>
              </a:extLst>
            </p:cNvPr>
            <p:cNvSpPr txBox="1"/>
            <p:nvPr/>
          </p:nvSpPr>
          <p:spPr>
            <a:xfrm>
              <a:off x="5705793" y="2623404"/>
              <a:ext cx="537842" cy="2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C67E272-FA32-45B9-B6B7-F430F6FF9BC3}"/>
              </a:ext>
            </a:extLst>
          </p:cNvPr>
          <p:cNvGrpSpPr>
            <a:grpSpLocks noChangeAspect="1"/>
          </p:cNvGrpSpPr>
          <p:nvPr/>
        </p:nvGrpSpPr>
        <p:grpSpPr>
          <a:xfrm>
            <a:off x="2105069" y="3277005"/>
            <a:ext cx="1077491" cy="1061004"/>
            <a:chOff x="1768894" y="2243028"/>
            <a:chExt cx="857623" cy="84450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F98EAEC-BD84-4E79-A5E8-3077FE162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solidFill>
              <a:srgbClr val="26A2A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AA77ED3-06B5-461D-A50B-F4BF4079D53D}"/>
                </a:ext>
              </a:extLst>
            </p:cNvPr>
            <p:cNvSpPr txBox="1"/>
            <p:nvPr/>
          </p:nvSpPr>
          <p:spPr>
            <a:xfrm>
              <a:off x="1843064" y="2511389"/>
              <a:ext cx="783453" cy="26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可运行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292A9FD-AD1F-4DC9-B7F0-BACEA083AC43}"/>
              </a:ext>
            </a:extLst>
          </p:cNvPr>
          <p:cNvGrpSpPr>
            <a:grpSpLocks noChangeAspect="1"/>
          </p:cNvGrpSpPr>
          <p:nvPr/>
        </p:nvGrpSpPr>
        <p:grpSpPr>
          <a:xfrm>
            <a:off x="4952638" y="4672251"/>
            <a:ext cx="1061004" cy="1061004"/>
            <a:chOff x="4615602" y="3455441"/>
            <a:chExt cx="844501" cy="84450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EA0DBA0-8CEB-45E5-A2C8-5C6A3F7DD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602" y="3455441"/>
              <a:ext cx="844501" cy="844501"/>
            </a:xfrm>
            <a:prstGeom prst="ellipse">
              <a:avLst/>
            </a:prstGeom>
            <a:solidFill>
              <a:srgbClr val="FFB82E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281927-CC3C-4569-A00C-8578096EDB1B}"/>
                </a:ext>
              </a:extLst>
            </p:cNvPr>
            <p:cNvSpPr txBox="1"/>
            <p:nvPr/>
          </p:nvSpPr>
          <p:spPr>
            <a:xfrm>
              <a:off x="4765475" y="3632717"/>
              <a:ext cx="582422" cy="465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计时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D6148E-65ED-4139-AB76-05B6B8116B82}"/>
              </a:ext>
            </a:extLst>
          </p:cNvPr>
          <p:cNvGrpSpPr>
            <a:grpSpLocks noChangeAspect="1"/>
          </p:cNvGrpSpPr>
          <p:nvPr/>
        </p:nvGrpSpPr>
        <p:grpSpPr>
          <a:xfrm>
            <a:off x="2098688" y="5346020"/>
            <a:ext cx="1090253" cy="1061004"/>
            <a:chOff x="1730421" y="3643736"/>
            <a:chExt cx="867782" cy="84450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0BFFFCE-A378-407D-9040-2BA3E0A67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0421" y="3643736"/>
              <a:ext cx="844501" cy="84450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1EF5D2-D865-4008-BF03-E8E1670AEF63}"/>
                </a:ext>
              </a:extLst>
            </p:cNvPr>
            <p:cNvSpPr txBox="1"/>
            <p:nvPr/>
          </p:nvSpPr>
          <p:spPr>
            <a:xfrm>
              <a:off x="1811535" y="3912097"/>
              <a:ext cx="786668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被终止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D3404E-8C5E-4D1F-B5ED-A07A520B8758}"/>
              </a:ext>
            </a:extLst>
          </p:cNvPr>
          <p:cNvGrpSpPr/>
          <p:nvPr/>
        </p:nvGrpSpPr>
        <p:grpSpPr>
          <a:xfrm>
            <a:off x="1959142" y="2268993"/>
            <a:ext cx="684673" cy="1008012"/>
            <a:chOff x="1469357" y="1701744"/>
            <a:chExt cx="513505" cy="756009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CD5F5BF-FC56-4F18-BEF1-AEF0B1C96F8D}"/>
                </a:ext>
              </a:extLst>
            </p:cNvPr>
            <p:cNvCxnSpPr>
              <a:stCxn id="12" idx="4"/>
              <a:endCxn id="24" idx="0"/>
            </p:cNvCxnSpPr>
            <p:nvPr/>
          </p:nvCxnSpPr>
          <p:spPr>
            <a:xfrm flipH="1">
              <a:off x="1976679" y="1701744"/>
              <a:ext cx="6183" cy="756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E6C1D45-1CF5-4F95-B75A-B5A24A452457}"/>
                </a:ext>
              </a:extLst>
            </p:cNvPr>
            <p:cNvSpPr/>
            <p:nvPr/>
          </p:nvSpPr>
          <p:spPr>
            <a:xfrm>
              <a:off x="1469357" y="1887689"/>
              <a:ext cx="432475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92D8B7-C407-41E4-B559-49667284AB10}"/>
              </a:ext>
            </a:extLst>
          </p:cNvPr>
          <p:cNvGrpSpPr/>
          <p:nvPr/>
        </p:nvGrpSpPr>
        <p:grpSpPr>
          <a:xfrm>
            <a:off x="3095315" y="2602406"/>
            <a:ext cx="1738788" cy="864135"/>
            <a:chOff x="2321486" y="1951804"/>
            <a:chExt cx="1304091" cy="64810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5EE8CBB-54AB-40A3-A49D-17B89F85F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486" y="1951804"/>
              <a:ext cx="1304091" cy="648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E9A25E9-F6E0-48F6-BB32-59D226409F9C}"/>
                </a:ext>
              </a:extLst>
            </p:cNvPr>
            <p:cNvSpPr/>
            <p:nvPr/>
          </p:nvSpPr>
          <p:spPr>
            <a:xfrm rot="20080130">
              <a:off x="2699029" y="2050569"/>
              <a:ext cx="54245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请求锁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97E2D9-445C-44DA-8148-857DA125387D}"/>
              </a:ext>
            </a:extLst>
          </p:cNvPr>
          <p:cNvGrpSpPr/>
          <p:nvPr/>
        </p:nvGrpSpPr>
        <p:grpSpPr>
          <a:xfrm>
            <a:off x="3115109" y="2710889"/>
            <a:ext cx="1785596" cy="859240"/>
            <a:chOff x="2336331" y="2033167"/>
            <a:chExt cx="1339197" cy="64443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D270367-A1E5-4642-B563-204779DB9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331" y="2033167"/>
              <a:ext cx="1339197" cy="644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B9F2396-7A6F-4875-AE03-EAE09A0051A5}"/>
                </a:ext>
              </a:extLst>
            </p:cNvPr>
            <p:cNvSpPr/>
            <p:nvPr/>
          </p:nvSpPr>
          <p:spPr>
            <a:xfrm rot="20080130">
              <a:off x="2824576" y="2329911"/>
              <a:ext cx="54245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得到锁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E15111-FA7D-4AC7-86E1-80F4E7FEF220}"/>
              </a:ext>
            </a:extLst>
          </p:cNvPr>
          <p:cNvGrpSpPr/>
          <p:nvPr/>
        </p:nvGrpSpPr>
        <p:grpSpPr>
          <a:xfrm>
            <a:off x="3205646" y="3498344"/>
            <a:ext cx="2639060" cy="307777"/>
            <a:chOff x="2404234" y="2623758"/>
            <a:chExt cx="1979295" cy="230833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3D8D8C0-4239-4060-A21E-BBBA4774C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234" y="2826925"/>
              <a:ext cx="1979295" cy="14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AEC4A93-078F-421A-B766-2B3C473743BA}"/>
                </a:ext>
              </a:extLst>
            </p:cNvPr>
            <p:cNvSpPr/>
            <p:nvPr/>
          </p:nvSpPr>
          <p:spPr>
            <a:xfrm>
              <a:off x="2968753" y="2623758"/>
              <a:ext cx="780503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22AEA43-238B-45DD-A850-EB2551F1519C}"/>
              </a:ext>
            </a:extLst>
          </p:cNvPr>
          <p:cNvGrpSpPr/>
          <p:nvPr/>
        </p:nvGrpSpPr>
        <p:grpSpPr>
          <a:xfrm>
            <a:off x="3175259" y="3859501"/>
            <a:ext cx="2663041" cy="307777"/>
            <a:chOff x="2381444" y="2894626"/>
            <a:chExt cx="1997281" cy="230833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4029164-0D4B-4015-B389-489ABF4F55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444" y="2918479"/>
              <a:ext cx="1997281" cy="6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04B81FA-A1AE-43C7-8C98-DF8E9955067A}"/>
                </a:ext>
              </a:extLst>
            </p:cNvPr>
            <p:cNvSpPr/>
            <p:nvPr/>
          </p:nvSpPr>
          <p:spPr>
            <a:xfrm>
              <a:off x="2956128" y="2894626"/>
              <a:ext cx="111343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notify/notifyAll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9059D2-E0C5-4C63-922F-6DC7900FF5A8}"/>
              </a:ext>
            </a:extLst>
          </p:cNvPr>
          <p:cNvGrpSpPr/>
          <p:nvPr/>
        </p:nvGrpSpPr>
        <p:grpSpPr>
          <a:xfrm>
            <a:off x="3054236" y="4162799"/>
            <a:ext cx="1864601" cy="935453"/>
            <a:chOff x="2290677" y="3122099"/>
            <a:chExt cx="1398451" cy="701590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5987E0A-C196-4995-A5E9-55B1DB05E4BB}"/>
                </a:ext>
              </a:extLst>
            </p:cNvPr>
            <p:cNvCxnSpPr>
              <a:cxnSpLocks/>
            </p:cNvCxnSpPr>
            <p:nvPr/>
          </p:nvCxnSpPr>
          <p:spPr>
            <a:xfrm>
              <a:off x="2290677" y="3122099"/>
              <a:ext cx="1398451" cy="70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2EFA1D9-A18F-48E2-8E02-CBA3D917F129}"/>
                </a:ext>
              </a:extLst>
            </p:cNvPr>
            <p:cNvSpPr/>
            <p:nvPr/>
          </p:nvSpPr>
          <p:spPr>
            <a:xfrm rot="1622249">
              <a:off x="2403408" y="3240496"/>
              <a:ext cx="110030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sleep/wait/join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6F2039D-F8B7-474A-BB7B-29436DCB7912}"/>
              </a:ext>
            </a:extLst>
          </p:cNvPr>
          <p:cNvGrpSpPr/>
          <p:nvPr/>
        </p:nvGrpSpPr>
        <p:grpSpPr>
          <a:xfrm>
            <a:off x="2991005" y="4252760"/>
            <a:ext cx="1898519" cy="971512"/>
            <a:chOff x="2243253" y="3189570"/>
            <a:chExt cx="1423889" cy="728634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EFCD5CF-839E-400A-B5F8-408A4DEF23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3253" y="3189570"/>
              <a:ext cx="1423889" cy="728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EA111F3-DA61-4CF3-AD89-DD697E261BC4}"/>
                </a:ext>
              </a:extLst>
            </p:cNvPr>
            <p:cNvSpPr/>
            <p:nvPr/>
          </p:nvSpPr>
          <p:spPr>
            <a:xfrm rot="1622249">
              <a:off x="2391437" y="3551729"/>
              <a:ext cx="108462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超时、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notifyAll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FA4E53C-4A96-4C79-A763-36D92A82C7A9}"/>
              </a:ext>
            </a:extLst>
          </p:cNvPr>
          <p:cNvGrpSpPr/>
          <p:nvPr/>
        </p:nvGrpSpPr>
        <p:grpSpPr>
          <a:xfrm>
            <a:off x="1700337" y="4338009"/>
            <a:ext cx="935234" cy="1008012"/>
            <a:chOff x="1275253" y="3253506"/>
            <a:chExt cx="701426" cy="756009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6C8939B-6CA2-4E8A-A746-F1D1BCF3DB7F}"/>
                </a:ext>
              </a:extLst>
            </p:cNvPr>
            <p:cNvCxnSpPr>
              <a:stCxn id="24" idx="4"/>
              <a:endCxn id="30" idx="0"/>
            </p:cNvCxnSpPr>
            <p:nvPr/>
          </p:nvCxnSpPr>
          <p:spPr>
            <a:xfrm flipH="1">
              <a:off x="1971893" y="3253506"/>
              <a:ext cx="4786" cy="756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D36C76-C8BB-49D6-99E2-1E0D4BE77BF5}"/>
                </a:ext>
              </a:extLst>
            </p:cNvPr>
            <p:cNvSpPr/>
            <p:nvPr/>
          </p:nvSpPr>
          <p:spPr>
            <a:xfrm>
              <a:off x="1275253" y="3381398"/>
              <a:ext cx="653063" cy="376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run</a:t>
              </a:r>
              <a:r>
                <a:rPr lang="zh-CN" altLang="en-US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endParaRPr lang="en-US" altLang="zh-CN" sz="1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异常结束</a:t>
              </a:r>
            </a:p>
          </p:txBody>
        </p:sp>
      </p:grpSp>
      <p:sp>
        <p:nvSpPr>
          <p:cNvPr id="80" name="标题占位符 1">
            <a:extLst>
              <a:ext uri="{FF2B5EF4-FFF2-40B4-BE49-F238E27FC236}">
                <a16:creationId xmlns:a16="http://schemas.microsoft.com/office/drawing/2014/main" id="{031E1331-87B3-43B9-B804-3BFC55956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中线程的状态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959DB8-F0F6-43C7-A2C3-E79B32E62542}"/>
              </a:ext>
            </a:extLst>
          </p:cNvPr>
          <p:cNvGrpSpPr/>
          <p:nvPr/>
        </p:nvGrpSpPr>
        <p:grpSpPr>
          <a:xfrm>
            <a:off x="815414" y="2314825"/>
            <a:ext cx="916937" cy="2985355"/>
            <a:chOff x="817345" y="1736119"/>
            <a:chExt cx="687703" cy="2239016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185B818-AAE0-4F39-AF81-FCE2C3A44D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6183" y="1736119"/>
              <a:ext cx="208865" cy="2239016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60DFDA0-4E01-4502-9C13-3EA07CD9590A}"/>
                </a:ext>
              </a:extLst>
            </p:cNvPr>
            <p:cNvSpPr/>
            <p:nvPr/>
          </p:nvSpPr>
          <p:spPr>
            <a:xfrm>
              <a:off x="817345" y="2728669"/>
              <a:ext cx="43218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alive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96D526-E568-4300-BB3C-B871535A2BEB}"/>
              </a:ext>
            </a:extLst>
          </p:cNvPr>
          <p:cNvGrpSpPr/>
          <p:nvPr/>
        </p:nvGrpSpPr>
        <p:grpSpPr>
          <a:xfrm>
            <a:off x="8690706" y="2276873"/>
            <a:ext cx="1404143" cy="1404143"/>
            <a:chOff x="6300829" y="1077823"/>
            <a:chExt cx="1053107" cy="1053107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553EF51-F500-48CA-B171-7E42D6C24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829" y="1077823"/>
              <a:ext cx="1053107" cy="1053107"/>
            </a:xfrm>
            <a:prstGeom prst="ellipse">
              <a:avLst/>
            </a:prstGeom>
            <a:solidFill>
              <a:srgbClr val="26A2A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A66BDFB-DBCA-4F34-8DD7-74A4E384ABF1}"/>
                </a:ext>
              </a:extLst>
            </p:cNvPr>
            <p:cNvSpPr txBox="1"/>
            <p:nvPr/>
          </p:nvSpPr>
          <p:spPr>
            <a:xfrm>
              <a:off x="6300829" y="1435099"/>
              <a:ext cx="1053107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可运行</a:t>
              </a:r>
              <a:endParaRPr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A40358A-C6DE-455A-99CC-C24899D69210}"/>
              </a:ext>
            </a:extLst>
          </p:cNvPr>
          <p:cNvGrpSpPr>
            <a:grpSpLocks noChangeAspect="1"/>
          </p:cNvGrpSpPr>
          <p:nvPr/>
        </p:nvGrpSpPr>
        <p:grpSpPr>
          <a:xfrm>
            <a:off x="7504979" y="4056423"/>
            <a:ext cx="1061004" cy="1061004"/>
            <a:chOff x="1768894" y="2243028"/>
            <a:chExt cx="844501" cy="844501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C79E44-AD5F-4A09-B5D6-43EE55FE7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1F5A6C-B941-48DF-B6C3-D9555F534A3D}"/>
                </a:ext>
              </a:extLst>
            </p:cNvPr>
            <p:cNvSpPr txBox="1"/>
            <p:nvPr/>
          </p:nvSpPr>
          <p:spPr>
            <a:xfrm>
              <a:off x="1827712" y="2518293"/>
              <a:ext cx="726863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就绪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E5E42A4-03F6-4D0E-BA8D-57E11E350B6C}"/>
              </a:ext>
            </a:extLst>
          </p:cNvPr>
          <p:cNvGrpSpPr>
            <a:grpSpLocks noChangeAspect="1"/>
          </p:cNvGrpSpPr>
          <p:nvPr/>
        </p:nvGrpSpPr>
        <p:grpSpPr>
          <a:xfrm>
            <a:off x="10219573" y="4025261"/>
            <a:ext cx="1061004" cy="1061004"/>
            <a:chOff x="1768894" y="2243028"/>
            <a:chExt cx="844501" cy="844501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7975A81-9421-42FD-BC55-2EAF70510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BA26002-EA3B-4AC4-AAF6-EB54713CF52C}"/>
                </a:ext>
              </a:extLst>
            </p:cNvPr>
            <p:cNvSpPr txBox="1"/>
            <p:nvPr/>
          </p:nvSpPr>
          <p:spPr>
            <a:xfrm>
              <a:off x="1857461" y="2518294"/>
              <a:ext cx="667365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5F4EA61-5509-4F85-A6D7-0426C602FEFE}"/>
              </a:ext>
            </a:extLst>
          </p:cNvPr>
          <p:cNvGrpSpPr/>
          <p:nvPr/>
        </p:nvGrpSpPr>
        <p:grpSpPr>
          <a:xfrm>
            <a:off x="8539734" y="4083636"/>
            <a:ext cx="1706082" cy="327446"/>
            <a:chOff x="6567088" y="3199795"/>
            <a:chExt cx="1279562" cy="24558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7BA7F75-16FE-437F-9A31-45F19D51091F}"/>
                </a:ext>
              </a:extLst>
            </p:cNvPr>
            <p:cNvCxnSpPr>
              <a:cxnSpLocks/>
            </p:cNvCxnSpPr>
            <p:nvPr/>
          </p:nvCxnSpPr>
          <p:spPr>
            <a:xfrm>
              <a:off x="6567088" y="3445380"/>
              <a:ext cx="127956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CFD75EE-D4D2-453D-8077-BF079434C145}"/>
                </a:ext>
              </a:extLst>
            </p:cNvPr>
            <p:cNvSpPr/>
            <p:nvPr/>
          </p:nvSpPr>
          <p:spPr>
            <a:xfrm>
              <a:off x="6777906" y="3199795"/>
              <a:ext cx="81176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得到执行权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61858AA-95CD-4093-978D-C75243D920FB}"/>
              </a:ext>
            </a:extLst>
          </p:cNvPr>
          <p:cNvGrpSpPr/>
          <p:nvPr/>
        </p:nvGrpSpPr>
        <p:grpSpPr>
          <a:xfrm>
            <a:off x="8540778" y="4710968"/>
            <a:ext cx="1704000" cy="328432"/>
            <a:chOff x="6567869" y="3670291"/>
            <a:chExt cx="1278000" cy="246324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CEA548E-EB32-448E-A243-3E0A5E714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7869" y="3670291"/>
              <a:ext cx="12780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7415D6A-4544-4F16-9A35-5AD5CA56A4C4}"/>
                </a:ext>
              </a:extLst>
            </p:cNvPr>
            <p:cNvSpPr/>
            <p:nvPr/>
          </p:nvSpPr>
          <p:spPr>
            <a:xfrm>
              <a:off x="6777906" y="3685782"/>
              <a:ext cx="81176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失去执行权</a:t>
              </a: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45F89CA-99E9-4CAB-80E9-A7669FD70970}"/>
              </a:ext>
            </a:extLst>
          </p:cNvPr>
          <p:cNvCxnSpPr>
            <a:stCxn id="45" idx="3"/>
            <a:endCxn id="49" idx="7"/>
          </p:cNvCxnSpPr>
          <p:nvPr/>
        </p:nvCxnSpPr>
        <p:spPr>
          <a:xfrm flipH="1">
            <a:off x="8410603" y="3475383"/>
            <a:ext cx="485735" cy="73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1472DC4-68AD-4804-81C3-4D78C63D4B76}"/>
              </a:ext>
            </a:extLst>
          </p:cNvPr>
          <p:cNvCxnSpPr>
            <a:cxnSpLocks/>
            <a:stCxn id="45" idx="5"/>
            <a:endCxn id="53" idx="1"/>
          </p:cNvCxnSpPr>
          <p:nvPr/>
        </p:nvCxnSpPr>
        <p:spPr>
          <a:xfrm>
            <a:off x="9889216" y="3475384"/>
            <a:ext cx="485736" cy="70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5F90E30-EF9C-4BF1-A93A-CB2A780E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TW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oin()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方法的执行流程</a:t>
            </a:r>
            <a:endParaRPr lang="zh-TW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222FCE1-E862-4390-884B-8D672A421CA3}"/>
              </a:ext>
            </a:extLst>
          </p:cNvPr>
          <p:cNvGrpSpPr/>
          <p:nvPr/>
        </p:nvGrpSpPr>
        <p:grpSpPr>
          <a:xfrm>
            <a:off x="2063552" y="3429001"/>
            <a:ext cx="2016224" cy="691820"/>
            <a:chOff x="1547664" y="2571750"/>
            <a:chExt cx="1512168" cy="518865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BFD25655-5F2E-4A2A-ACFF-A781A2F75194}"/>
                </a:ext>
              </a:extLst>
            </p:cNvPr>
            <p:cNvSpPr/>
            <p:nvPr/>
          </p:nvSpPr>
          <p:spPr>
            <a:xfrm>
              <a:off x="1547664" y="2571750"/>
              <a:ext cx="1512168" cy="3600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29C97-AA1A-4E42-92BE-2B779126DE32}"/>
                </a:ext>
              </a:extLst>
            </p:cNvPr>
            <p:cNvSpPr/>
            <p:nvPr/>
          </p:nvSpPr>
          <p:spPr>
            <a:xfrm>
              <a:off x="1874784" y="2859782"/>
              <a:ext cx="81176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主线程业务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274E8A-3011-42EE-91B4-C083AB187161}"/>
              </a:ext>
            </a:extLst>
          </p:cNvPr>
          <p:cNvGrpSpPr/>
          <p:nvPr/>
        </p:nvGrpSpPr>
        <p:grpSpPr>
          <a:xfrm>
            <a:off x="7007705" y="3429001"/>
            <a:ext cx="2016224" cy="691820"/>
            <a:chOff x="5255779" y="2571750"/>
            <a:chExt cx="1512168" cy="518865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DA6653D0-7166-483A-B8D7-DF8F0F2A74E1}"/>
                </a:ext>
              </a:extLst>
            </p:cNvPr>
            <p:cNvSpPr/>
            <p:nvPr/>
          </p:nvSpPr>
          <p:spPr>
            <a:xfrm>
              <a:off x="5255779" y="2571750"/>
              <a:ext cx="1512168" cy="3600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7D7AC9-1AC6-4FCD-AAF7-2FA3849DAAEE}"/>
                </a:ext>
              </a:extLst>
            </p:cNvPr>
            <p:cNvSpPr/>
            <p:nvPr/>
          </p:nvSpPr>
          <p:spPr>
            <a:xfrm>
              <a:off x="5553364" y="2859782"/>
              <a:ext cx="81176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主线程业务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D8BB3E-996B-4906-9578-BD52E4EA9468}"/>
              </a:ext>
            </a:extLst>
          </p:cNvPr>
          <p:cNvGrpSpPr/>
          <p:nvPr/>
        </p:nvGrpSpPr>
        <p:grpSpPr>
          <a:xfrm>
            <a:off x="4074316" y="2203605"/>
            <a:ext cx="2927930" cy="649331"/>
            <a:chOff x="3055736" y="1652704"/>
            <a:chExt cx="2195947" cy="486998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5B886429-0563-403D-BC92-8C41530532AA}"/>
                </a:ext>
              </a:extLst>
            </p:cNvPr>
            <p:cNvSpPr/>
            <p:nvPr/>
          </p:nvSpPr>
          <p:spPr>
            <a:xfrm>
              <a:off x="3055736" y="1779662"/>
              <a:ext cx="2195947" cy="36004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8976C4-8DF5-4D7E-B7B7-D05E0B110D7A}"/>
                </a:ext>
              </a:extLst>
            </p:cNvPr>
            <p:cNvSpPr/>
            <p:nvPr/>
          </p:nvSpPr>
          <p:spPr>
            <a:xfrm>
              <a:off x="3563888" y="1652704"/>
              <a:ext cx="1485022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第三方业务（子线程）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8FF90B-6F15-4FE1-9345-64689F1128FA}"/>
              </a:ext>
            </a:extLst>
          </p:cNvPr>
          <p:cNvGrpSpPr/>
          <p:nvPr/>
        </p:nvGrpSpPr>
        <p:grpSpPr>
          <a:xfrm>
            <a:off x="4074312" y="2756926"/>
            <a:ext cx="634394" cy="912101"/>
            <a:chOff x="3055736" y="2067694"/>
            <a:chExt cx="475796" cy="684076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58F80DC-B9FA-4B90-B6CC-AA8E29BE36C3}"/>
                </a:ext>
              </a:extLst>
            </p:cNvPr>
            <p:cNvCxnSpPr>
              <a:stCxn id="2" idx="3"/>
            </p:cNvCxnSpPr>
            <p:nvPr/>
          </p:nvCxnSpPr>
          <p:spPr>
            <a:xfrm flipH="1" flipV="1">
              <a:off x="3055736" y="2067694"/>
              <a:ext cx="4096" cy="6840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845741-F18A-4B8D-A028-232229D0B90A}"/>
                </a:ext>
              </a:extLst>
            </p:cNvPr>
            <p:cNvSpPr/>
            <p:nvPr/>
          </p:nvSpPr>
          <p:spPr>
            <a:xfrm>
              <a:off x="3063615" y="2241199"/>
              <a:ext cx="467917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join()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9B9673-1829-40A2-8DD9-3B3F5C079B85}"/>
              </a:ext>
            </a:extLst>
          </p:cNvPr>
          <p:cNvGrpSpPr/>
          <p:nvPr/>
        </p:nvGrpSpPr>
        <p:grpSpPr>
          <a:xfrm>
            <a:off x="4074315" y="3570496"/>
            <a:ext cx="2933391" cy="338554"/>
            <a:chOff x="3055736" y="2677874"/>
            <a:chExt cx="2200043" cy="253916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F7EAE58-5160-47F9-86CE-FD637F00BC1C}"/>
                </a:ext>
              </a:extLst>
            </p:cNvPr>
            <p:cNvCxnSpPr>
              <a:cxnSpLocks/>
            </p:cNvCxnSpPr>
            <p:nvPr/>
          </p:nvCxnSpPr>
          <p:spPr>
            <a:xfrm>
              <a:off x="3055736" y="2931790"/>
              <a:ext cx="2200043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90DF7F-A280-453D-ADA6-36C4B0CC05B0}"/>
                </a:ext>
              </a:extLst>
            </p:cNvPr>
            <p:cNvSpPr/>
            <p:nvPr/>
          </p:nvSpPr>
          <p:spPr>
            <a:xfrm>
              <a:off x="3537639" y="2677874"/>
              <a:ext cx="119047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主线程一直等待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D3AC5CA-970F-4099-B655-6E29524D4014}"/>
              </a:ext>
            </a:extLst>
          </p:cNvPr>
          <p:cNvGrpSpPr/>
          <p:nvPr/>
        </p:nvGrpSpPr>
        <p:grpSpPr>
          <a:xfrm>
            <a:off x="6994732" y="2612910"/>
            <a:ext cx="1026178" cy="912101"/>
            <a:chOff x="5246051" y="1959682"/>
            <a:chExt cx="769634" cy="684076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1DB9BC-A85D-4939-A79C-A3307DB5BA9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5247587" y="1959682"/>
              <a:ext cx="4096" cy="6840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62E11D3-25EE-41F4-ABE4-77AC54D2EC83}"/>
                </a:ext>
              </a:extLst>
            </p:cNvPr>
            <p:cNvSpPr/>
            <p:nvPr/>
          </p:nvSpPr>
          <p:spPr>
            <a:xfrm>
              <a:off x="5246051" y="2241199"/>
              <a:ext cx="76963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notifyAll()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526311-2A3D-4743-BDA9-7E7EA2B98B52}"/>
              </a:ext>
            </a:extLst>
          </p:cNvPr>
          <p:cNvGrpSpPr/>
          <p:nvPr/>
        </p:nvGrpSpPr>
        <p:grpSpPr>
          <a:xfrm>
            <a:off x="4535421" y="3982320"/>
            <a:ext cx="2011180" cy="1376595"/>
            <a:chOff x="3401565" y="2986740"/>
            <a:chExt cx="1508385" cy="1032446"/>
          </a:xfrm>
        </p:grpSpPr>
        <p:sp>
          <p:nvSpPr>
            <p:cNvPr id="27" name="TextBox 57">
              <a:extLst>
                <a:ext uri="{FF2B5EF4-FFF2-40B4-BE49-F238E27FC236}">
                  <a16:creationId xmlns:a16="http://schemas.microsoft.com/office/drawing/2014/main" id="{C86A2DE5-77F0-403D-A658-D0AA2D55EC42}"/>
                </a:ext>
              </a:extLst>
            </p:cNvPr>
            <p:cNvSpPr txBox="1"/>
            <p:nvPr/>
          </p:nvSpPr>
          <p:spPr>
            <a:xfrm>
              <a:off x="3401565" y="3354230"/>
              <a:ext cx="1508385" cy="664956"/>
            </a:xfrm>
            <a:prstGeom prst="roundRect">
              <a:avLst/>
            </a:prstGeom>
            <a:noFill/>
            <a:ln w="952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lvl="0"/>
              <a:r>
                <a:rPr lang="en-US" altLang="zh-CN" sz="1400" b="1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while</a:t>
              </a:r>
              <a:r>
                <a:rPr lang="en-US" altLang="zh-CN" sz="1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(isAlive()) {</a:t>
              </a:r>
            </a:p>
            <a:p>
              <a:pPr lvl="0"/>
              <a:r>
                <a:rPr lang="en-US" altLang="zh-CN" sz="1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wait(0);</a:t>
              </a:r>
            </a:p>
            <a:p>
              <a:pPr lvl="0"/>
              <a:r>
                <a:rPr lang="en-US" altLang="zh-CN" sz="1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3B3D7E7-9DC2-4AE1-9FD6-856689ABCFCC}"/>
                </a:ext>
              </a:extLst>
            </p:cNvPr>
            <p:cNvCxnSpPr/>
            <p:nvPr/>
          </p:nvCxnSpPr>
          <p:spPr>
            <a:xfrm>
              <a:off x="4155757" y="2986740"/>
              <a:ext cx="0" cy="305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56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7C24DCF-635C-4438-8E57-E2774FEA7E38}"/>
              </a:ext>
            </a:extLst>
          </p:cNvPr>
          <p:cNvGrpSpPr/>
          <p:nvPr/>
        </p:nvGrpSpPr>
        <p:grpSpPr>
          <a:xfrm>
            <a:off x="2655867" y="1316766"/>
            <a:ext cx="5360347" cy="768085"/>
            <a:chOff x="1991900" y="987574"/>
            <a:chExt cx="4020260" cy="5760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643423A-8953-4F61-BE14-62354965F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1900" y="987574"/>
              <a:ext cx="1080120" cy="557239"/>
            </a:xfrm>
            <a:prstGeom prst="rect">
              <a:avLst/>
            </a:prstGeom>
            <a:solidFill>
              <a:srgbClr val="00FF3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线程</a:t>
              </a:r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2CE484-5BC2-4888-A3C3-A90D08EE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40" y="1006399"/>
              <a:ext cx="1080120" cy="557239"/>
            </a:xfrm>
            <a:prstGeom prst="rect">
              <a:avLst/>
            </a:prstGeom>
            <a:solidFill>
              <a:srgbClr val="00FF3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线程</a:t>
              </a:r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948B39A-E20E-4167-ADE6-2655CAF1BA65}"/>
              </a:ext>
            </a:extLst>
          </p:cNvPr>
          <p:cNvGrpSpPr/>
          <p:nvPr/>
        </p:nvGrpSpPr>
        <p:grpSpPr>
          <a:xfrm>
            <a:off x="2655867" y="2594188"/>
            <a:ext cx="5360347" cy="768085"/>
            <a:chOff x="1991900" y="1904853"/>
            <a:chExt cx="4020260" cy="57606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B2CCE9F-8F2D-4A30-9007-AFE1C7496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1900" y="1904853"/>
              <a:ext cx="1080120" cy="557239"/>
            </a:xfrm>
            <a:prstGeom prst="rect">
              <a:avLst/>
            </a:prstGeom>
            <a:solidFill>
              <a:srgbClr val="0297F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3"/>
                <a:t>本地内存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7D58BCE-49F7-4CD5-8D84-7173D69B5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40" y="1923678"/>
              <a:ext cx="1080120" cy="557239"/>
            </a:xfrm>
            <a:prstGeom prst="rect">
              <a:avLst/>
            </a:prstGeom>
            <a:solidFill>
              <a:srgbClr val="0297F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3"/>
                <a:t>本地内存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06E089E6-81A3-4953-9498-01F83067B397}"/>
              </a:ext>
            </a:extLst>
          </p:cNvPr>
          <p:cNvSpPr>
            <a:spLocks noChangeAspect="1"/>
          </p:cNvSpPr>
          <p:nvPr/>
        </p:nvSpPr>
        <p:spPr>
          <a:xfrm>
            <a:off x="3663979" y="3871612"/>
            <a:ext cx="3344123" cy="742985"/>
          </a:xfrm>
          <a:prstGeom prst="rect">
            <a:avLst/>
          </a:prstGeom>
          <a:solidFill>
            <a:srgbClr val="92CC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JMM</a:t>
            </a:r>
            <a:endParaRPr lang="zh-CN" altLang="en-US" sz="2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2AC1F42-0BF4-4FD7-B07C-0648DFB27EF5}"/>
              </a:ext>
            </a:extLst>
          </p:cNvPr>
          <p:cNvSpPr>
            <a:spLocks noChangeAspect="1"/>
          </p:cNvSpPr>
          <p:nvPr/>
        </p:nvSpPr>
        <p:spPr>
          <a:xfrm>
            <a:off x="3031784" y="5123934"/>
            <a:ext cx="4608512" cy="742985"/>
          </a:xfrm>
          <a:prstGeom prst="rect">
            <a:avLst/>
          </a:prstGeom>
          <a:solidFill>
            <a:srgbClr val="FF67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主存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CA87F3-F998-4A64-AF36-5E4672F93249}"/>
              </a:ext>
            </a:extLst>
          </p:cNvPr>
          <p:cNvCxnSpPr>
            <a:endCxn id="40" idx="0"/>
          </p:cNvCxnSpPr>
          <p:nvPr/>
        </p:nvCxnSpPr>
        <p:spPr>
          <a:xfrm>
            <a:off x="3375947" y="2084852"/>
            <a:ext cx="0" cy="50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DD7A5A-5A83-43CE-8D74-E2C47175D9ED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7296133" y="2084851"/>
            <a:ext cx="0" cy="53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653895-21E5-4CB3-9740-C5B51EA2E589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3375947" y="3337173"/>
            <a:ext cx="1960093" cy="178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6DF966-84E2-4626-82C5-182164E205A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336040" y="3362273"/>
            <a:ext cx="1960093" cy="178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1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5F90E30-EF9C-4BF1-A93A-CB2A780E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原子操作的实现原理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A7CA73F9-2555-4D39-A732-7F7871B29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34" y="15091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操作的实现思路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F9A7A4-D89C-41CB-B577-766FDAAFE053}"/>
              </a:ext>
            </a:extLst>
          </p:cNvPr>
          <p:cNvSpPr/>
          <p:nvPr/>
        </p:nvSpPr>
        <p:spPr>
          <a:xfrm>
            <a:off x="2255574" y="3295519"/>
            <a:ext cx="1393905" cy="57840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lang="zh-CN" altLang="zh-CN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A3D08AE-AEFA-43D1-9D92-4A864EE500C1}"/>
              </a:ext>
            </a:extLst>
          </p:cNvPr>
          <p:cNvGrpSpPr/>
          <p:nvPr/>
        </p:nvGrpSpPr>
        <p:grpSpPr>
          <a:xfrm>
            <a:off x="4510073" y="3295519"/>
            <a:ext cx="1927752" cy="578407"/>
            <a:chOff x="2806491" y="2395158"/>
            <a:chExt cx="1445814" cy="43380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929499-8E83-4711-BA4C-AAD057064632}"/>
                </a:ext>
              </a:extLst>
            </p:cNvPr>
            <p:cNvSpPr/>
            <p:nvPr/>
          </p:nvSpPr>
          <p:spPr>
            <a:xfrm>
              <a:off x="3441308" y="2482687"/>
              <a:ext cx="302562" cy="238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838A295-FCD5-46C0-B61F-18B26DF03101}"/>
                </a:ext>
              </a:extLst>
            </p:cNvPr>
            <p:cNvGrpSpPr/>
            <p:nvPr/>
          </p:nvGrpSpPr>
          <p:grpSpPr>
            <a:xfrm>
              <a:off x="2806491" y="2395158"/>
              <a:ext cx="1445814" cy="433805"/>
              <a:chOff x="3797195" y="2847329"/>
              <a:chExt cx="1445814" cy="4338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4400449-FF88-4F5E-916C-874E01EDA75F}"/>
                  </a:ext>
                </a:extLst>
              </p:cNvPr>
              <p:cNvSpPr/>
              <p:nvPr/>
            </p:nvSpPr>
            <p:spPr>
              <a:xfrm>
                <a:off x="3872697" y="2938754"/>
                <a:ext cx="458299" cy="238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0x01</a:t>
                </a:r>
                <a:endPara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6780C9DA-99E1-4891-A6A0-8B17384FC97A}"/>
                  </a:ext>
                </a:extLst>
              </p:cNvPr>
              <p:cNvGrpSpPr/>
              <p:nvPr/>
            </p:nvGrpSpPr>
            <p:grpSpPr>
              <a:xfrm>
                <a:off x="3797195" y="2847329"/>
                <a:ext cx="1445814" cy="433805"/>
                <a:chOff x="3797195" y="2847329"/>
                <a:chExt cx="1445814" cy="433805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C7DE021-C864-40CB-911E-BFA46CDADBA9}"/>
                    </a:ext>
                  </a:extLst>
                </p:cNvPr>
                <p:cNvSpPr/>
                <p:nvPr/>
              </p:nvSpPr>
              <p:spPr>
                <a:xfrm>
                  <a:off x="3797195" y="2847329"/>
                  <a:ext cx="1445814" cy="433805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59202DC0-6286-4E1A-A9C5-7A31926A05E3}"/>
                    </a:ext>
                  </a:extLst>
                </p:cNvPr>
                <p:cNvCxnSpPr/>
                <p:nvPr/>
              </p:nvCxnSpPr>
              <p:spPr>
                <a:xfrm>
                  <a:off x="4319909" y="2847329"/>
                  <a:ext cx="0" cy="4338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5AA4EE9-55EF-4EA7-8BA9-2CE906F0DF09}"/>
              </a:ext>
            </a:extLst>
          </p:cNvPr>
          <p:cNvCxnSpPr>
            <a:cxnSpLocks/>
            <a:stCxn id="17" idx="0"/>
            <a:endCxn id="98" idx="2"/>
          </p:cNvCxnSpPr>
          <p:nvPr/>
        </p:nvCxnSpPr>
        <p:spPr>
          <a:xfrm flipH="1" flipV="1">
            <a:off x="5927216" y="3728331"/>
            <a:ext cx="2361894" cy="77323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E58DCAD-5F80-4BE1-91A1-61890938F34A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>
            <a:off x="8433464" y="2474133"/>
            <a:ext cx="376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2D9F2C2-6A4D-43CD-A750-FE7C9C5F8BE7}"/>
              </a:ext>
            </a:extLst>
          </p:cNvPr>
          <p:cNvGrpSpPr/>
          <p:nvPr/>
        </p:nvGrpSpPr>
        <p:grpSpPr>
          <a:xfrm>
            <a:off x="6735391" y="3915624"/>
            <a:ext cx="257389" cy="340089"/>
            <a:chOff x="5757899" y="2618845"/>
            <a:chExt cx="193042" cy="255067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9F3DF09-E7EF-4C7E-8CA0-A085B2AD1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54420" y="2618845"/>
              <a:ext cx="42298" cy="253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787A159-1B01-4288-9F25-6D0E3E266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899" y="2670096"/>
              <a:ext cx="193042" cy="2038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4F5878-703B-4D9B-BE1D-39049A21491D}"/>
              </a:ext>
            </a:extLst>
          </p:cNvPr>
          <p:cNvGrpSpPr/>
          <p:nvPr/>
        </p:nvGrpSpPr>
        <p:grpSpPr>
          <a:xfrm>
            <a:off x="7364588" y="3370337"/>
            <a:ext cx="1916263" cy="318100"/>
            <a:chOff x="4964520" y="2470890"/>
            <a:chExt cx="1437198" cy="238575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5C605E5-F7D0-448F-AE53-E11989B8BF75}"/>
                </a:ext>
              </a:extLst>
            </p:cNvPr>
            <p:cNvSpPr/>
            <p:nvPr/>
          </p:nvSpPr>
          <p:spPr>
            <a:xfrm>
              <a:off x="4964520" y="2470890"/>
              <a:ext cx="419827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82CD960-B91B-44FE-A661-C61F81947E33}"/>
                </a:ext>
              </a:extLst>
            </p:cNvPr>
            <p:cNvSpPr/>
            <p:nvPr/>
          </p:nvSpPr>
          <p:spPr>
            <a:xfrm>
              <a:off x="5381834" y="2470890"/>
              <a:ext cx="602569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期望值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510A43E-12E9-42F9-844A-72AA6AE2591F}"/>
                </a:ext>
              </a:extLst>
            </p:cNvPr>
            <p:cNvSpPr/>
            <p:nvPr/>
          </p:nvSpPr>
          <p:spPr>
            <a:xfrm>
              <a:off x="5981891" y="2470890"/>
              <a:ext cx="419827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新值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A46966C-C0B7-4AC2-8113-B781DC4F0CA6}"/>
              </a:ext>
            </a:extLst>
          </p:cNvPr>
          <p:cNvGrpSpPr/>
          <p:nvPr/>
        </p:nvGrpSpPr>
        <p:grpSpPr>
          <a:xfrm>
            <a:off x="7285830" y="4386765"/>
            <a:ext cx="2726439" cy="578407"/>
            <a:chOff x="4885847" y="2730700"/>
            <a:chExt cx="2044829" cy="43380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1DF7ED-475B-4703-AC4E-C24006CC24B2}"/>
                </a:ext>
              </a:extLst>
            </p:cNvPr>
            <p:cNvSpPr/>
            <p:nvPr/>
          </p:nvSpPr>
          <p:spPr>
            <a:xfrm>
              <a:off x="6421883" y="2816797"/>
              <a:ext cx="508793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CPU2</a:t>
              </a:r>
              <a:endParaRPr lang="zh-CN" altLang="en-US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A6B9988-FC62-4336-84F7-57C7387EBA26}"/>
                </a:ext>
              </a:extLst>
            </p:cNvPr>
            <p:cNvGrpSpPr/>
            <p:nvPr/>
          </p:nvGrpSpPr>
          <p:grpSpPr>
            <a:xfrm>
              <a:off x="4885847" y="2730700"/>
              <a:ext cx="1504919" cy="433805"/>
              <a:chOff x="4828858" y="2669270"/>
              <a:chExt cx="1504919" cy="43380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B96EAA9-E213-4E21-BAD8-21A719AFE16F}"/>
                  </a:ext>
                </a:extLst>
              </p:cNvPr>
              <p:cNvSpPr/>
              <p:nvPr/>
            </p:nvSpPr>
            <p:spPr>
              <a:xfrm>
                <a:off x="5974645" y="2755367"/>
                <a:ext cx="221455" cy="238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4D67102F-3FCC-4DDF-A888-ABAB43ECFFD8}"/>
                  </a:ext>
                </a:extLst>
              </p:cNvPr>
              <p:cNvGrpSpPr/>
              <p:nvPr/>
            </p:nvGrpSpPr>
            <p:grpSpPr>
              <a:xfrm>
                <a:off x="4828858" y="2669270"/>
                <a:ext cx="1504919" cy="433805"/>
                <a:chOff x="4828858" y="2669270"/>
                <a:chExt cx="1504919" cy="433805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FDFAD1D-70A8-46CD-B0C6-26ECFDA4753A}"/>
                    </a:ext>
                  </a:extLst>
                </p:cNvPr>
                <p:cNvSpPr/>
                <p:nvPr/>
              </p:nvSpPr>
              <p:spPr>
                <a:xfrm>
                  <a:off x="5470590" y="2755367"/>
                  <a:ext cx="221455" cy="238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836111C4-FF2D-46AE-B0DB-B7BDC7D0EBE9}"/>
                    </a:ext>
                  </a:extLst>
                </p:cNvPr>
                <p:cNvGrpSpPr/>
                <p:nvPr/>
              </p:nvGrpSpPr>
              <p:grpSpPr>
                <a:xfrm>
                  <a:off x="4828858" y="2669270"/>
                  <a:ext cx="1504919" cy="433805"/>
                  <a:chOff x="4627878" y="2730700"/>
                  <a:chExt cx="1504919" cy="433805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291FB2D2-5D0F-42EB-850E-E2D3F91191C8}"/>
                      </a:ext>
                    </a:extLst>
                  </p:cNvPr>
                  <p:cNvSpPr/>
                  <p:nvPr/>
                </p:nvSpPr>
                <p:spPr>
                  <a:xfrm>
                    <a:off x="4700997" y="2816797"/>
                    <a:ext cx="458299" cy="2385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467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0x01</a:t>
                    </a:r>
                    <a:endParaRPr lang="zh-CN" altLang="en-US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B1C37DF7-9761-4C66-8DA4-4F12B5C30E13}"/>
                      </a:ext>
                    </a:extLst>
                  </p:cNvPr>
                  <p:cNvGrpSpPr/>
                  <p:nvPr/>
                </p:nvGrpSpPr>
                <p:grpSpPr>
                  <a:xfrm>
                    <a:off x="4627878" y="2730700"/>
                    <a:ext cx="1504919" cy="433805"/>
                    <a:chOff x="4283183" y="2649467"/>
                    <a:chExt cx="1504919" cy="433805"/>
                  </a:xfrm>
                </p:grpSpPr>
                <p:cxnSp>
                  <p:nvCxnSpPr>
                    <p:cNvPr id="20" name="直接连接符 19">
                      <a:extLst>
                        <a:ext uri="{FF2B5EF4-FFF2-40B4-BE49-F238E27FC236}">
                          <a16:creationId xmlns:a16="http://schemas.microsoft.com/office/drawing/2014/main" id="{B8FE0100-DCE4-4E61-B64D-25D0D601F8E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88024" y="2649467"/>
                      <a:ext cx="0" cy="43380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AEBE375F-85D6-4671-9EDA-8A706B67A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3183" y="2649467"/>
                      <a:ext cx="1504919" cy="433805"/>
                    </a:xfrm>
                    <a:prstGeom prst="rect">
                      <a:avLst/>
                    </a:prstGeom>
                    <a:noFill/>
                    <a:ln w="15875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400"/>
                    </a:p>
                  </p:txBody>
                </p:sp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41785163-BC45-4F8E-A082-C2C68BD7533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92080" y="2649467"/>
                      <a:ext cx="0" cy="433805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672756FB-7558-4A96-97A4-27521F8078DD}"/>
              </a:ext>
            </a:extLst>
          </p:cNvPr>
          <p:cNvSpPr/>
          <p:nvPr/>
        </p:nvSpPr>
        <p:spPr>
          <a:xfrm>
            <a:off x="6094437" y="3389712"/>
            <a:ext cx="311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777D613D-7D19-49DE-B33B-741B71A8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2" b="96965" l="656" r="98525">
                        <a14:foregroundMark x1="14754" y1="20573" x2="14754" y2="20573"/>
                        <a14:foregroundMark x1="35738" y1="5396" x2="35738" y2="5396"/>
                        <a14:foregroundMark x1="44426" y1="1012" x2="44426" y2="1012"/>
                        <a14:foregroundMark x1="90820" y1="43845" x2="90820" y2="43845"/>
                        <a14:foregroundMark x1="89836" y1="61720" x2="89836" y2="61720"/>
                        <a14:foregroundMark x1="91475" y1="51433" x2="91475" y2="51433"/>
                        <a14:foregroundMark x1="90656" y1="47723" x2="90656" y2="47723"/>
                        <a14:foregroundMark x1="85902" y1="24115" x2="85902" y2="24115"/>
                        <a14:foregroundMark x1="55410" y1="4216" x2="55410" y2="4216"/>
                        <a14:foregroundMark x1="59508" y1="5059" x2="59508" y2="5059"/>
                        <a14:foregroundMark x1="64426" y1="7251" x2="64426" y2="7251"/>
                        <a14:foregroundMark x1="69344" y1="12479" x2="69344" y2="12479"/>
                        <a14:foregroundMark x1="89508" y1="67116" x2="89508" y2="67116"/>
                        <a14:foregroundMark x1="5574" y1="32040" x2="5574" y2="32040"/>
                        <a14:foregroundMark x1="2131" y1="55481" x2="2131" y2="55481"/>
                        <a14:foregroundMark x1="10820" y1="80944" x2="10820" y2="80944"/>
                        <a14:foregroundMark x1="8689" y1="80270" x2="8689" y2="80270"/>
                        <a14:foregroundMark x1="11967" y1="80607" x2="11967" y2="80607"/>
                        <a14:foregroundMark x1="14098" y1="80270" x2="14098" y2="80270"/>
                        <a14:foregroundMark x1="15410" y1="85160" x2="15410" y2="85160"/>
                        <a14:foregroundMark x1="19016" y1="83474" x2="19016" y2="83474"/>
                        <a14:foregroundMark x1="24918" y1="83305" x2="24918" y2="83305"/>
                        <a14:foregroundMark x1="26721" y1="89882" x2="26721" y2="89882"/>
                        <a14:foregroundMark x1="30820" y1="90894" x2="30820" y2="90894"/>
                        <a14:foregroundMark x1="21639" y1="96965" x2="21639" y2="96965"/>
                        <a14:foregroundMark x1="39016" y1="94266" x2="39016" y2="94266"/>
                        <a14:foregroundMark x1="50328" y1="95953" x2="50328" y2="95953"/>
                        <a14:foregroundMark x1="40492" y1="94941" x2="40492" y2="94941"/>
                        <a14:foregroundMark x1="50820" y1="94098" x2="50820" y2="94098"/>
                        <a14:foregroundMark x1="59180" y1="94435" x2="60164" y2="94435"/>
                        <a14:foregroundMark x1="69180" y1="92411" x2="69180" y2="92411"/>
                        <a14:foregroundMark x1="75738" y1="89039" x2="75738" y2="89039"/>
                        <a14:foregroundMark x1="91475" y1="64587" x2="91475" y2="64587"/>
                        <a14:foregroundMark x1="85246" y1="27150" x2="85246" y2="27150"/>
                        <a14:foregroundMark x1="86230" y1="29680" x2="86230" y2="29680"/>
                        <a14:foregroundMark x1="656" y1="48061" x2="656" y2="48061"/>
                        <a14:foregroundMark x1="6230" y1="72344" x2="6230" y2="72344"/>
                        <a14:foregroundMark x1="6885" y1="73862" x2="6885" y2="73862"/>
                        <a14:foregroundMark x1="49508" y1="3204" x2="49508" y2="3204"/>
                        <a14:foregroundMark x1="48852" y1="3035" x2="48852" y2="3035"/>
                        <a14:foregroundMark x1="93115" y1="47218" x2="93115" y2="47218"/>
                        <a14:foregroundMark x1="89836" y1="52782" x2="89836" y2="52782"/>
                        <a14:foregroundMark x1="84426" y1="53963" x2="84426" y2="53963"/>
                        <a14:foregroundMark x1="87049" y1="53288" x2="87049" y2="53288"/>
                        <a14:foregroundMark x1="90820" y1="52951" x2="90820" y2="52951"/>
                        <a14:foregroundMark x1="92459" y1="52951" x2="92459" y2="52951"/>
                        <a14:foregroundMark x1="94262" y1="54132" x2="94262" y2="54132"/>
                        <a14:foregroundMark x1="98525" y1="54132" x2="98525" y2="541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6665" y="3830631"/>
            <a:ext cx="594988" cy="578407"/>
          </a:xfrm>
          <a:prstGeom prst="rect">
            <a:avLst/>
          </a:prstGeom>
        </p:spPr>
      </p:pic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5C49563-55CC-4F89-A4B0-A58CD8FE3785}"/>
              </a:ext>
            </a:extLst>
          </p:cNvPr>
          <p:cNvCxnSpPr>
            <a:cxnSpLocks/>
            <a:stCxn id="18" idx="2"/>
            <a:endCxn id="116" idx="2"/>
          </p:cNvCxnSpPr>
          <p:nvPr/>
        </p:nvCxnSpPr>
        <p:spPr>
          <a:xfrm rot="5400000" flipH="1">
            <a:off x="7059938" y="2918417"/>
            <a:ext cx="1091395" cy="2711094"/>
          </a:xfrm>
          <a:prstGeom prst="bentConnector3">
            <a:avLst>
              <a:gd name="adj1" fmla="val -2094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AEF481F0-0C35-4735-A6C5-6FA921684093}"/>
              </a:ext>
            </a:extLst>
          </p:cNvPr>
          <p:cNvSpPr/>
          <p:nvPr/>
        </p:nvSpPr>
        <p:spPr>
          <a:xfrm>
            <a:off x="3815823" y="3445497"/>
            <a:ext cx="560384" cy="278448"/>
          </a:xfrm>
          <a:prstGeom prst="rightArrow">
            <a:avLst/>
          </a:prstGeom>
          <a:solidFill>
            <a:srgbClr val="157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3EAE13-EA2E-4CC9-9A05-667A50D7BEE6}"/>
              </a:ext>
            </a:extLst>
          </p:cNvPr>
          <p:cNvGrpSpPr/>
          <p:nvPr/>
        </p:nvGrpSpPr>
        <p:grpSpPr>
          <a:xfrm>
            <a:off x="7282549" y="2200287"/>
            <a:ext cx="2695661" cy="578407"/>
            <a:chOff x="4548451" y="1562378"/>
            <a:chExt cx="2021746" cy="43380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9BA310-CF9A-491C-A603-C55BA7FC4F0E}"/>
                </a:ext>
              </a:extLst>
            </p:cNvPr>
            <p:cNvSpPr/>
            <p:nvPr/>
          </p:nvSpPr>
          <p:spPr>
            <a:xfrm>
              <a:off x="6061404" y="1645526"/>
              <a:ext cx="508793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CPU1</a:t>
              </a:r>
              <a:endParaRPr lang="zh-CN" altLang="en-US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AC76E58-5D48-4F01-A075-77D5B74FDC87}"/>
                </a:ext>
              </a:extLst>
            </p:cNvPr>
            <p:cNvGrpSpPr/>
            <p:nvPr/>
          </p:nvGrpSpPr>
          <p:grpSpPr>
            <a:xfrm>
              <a:off x="4548451" y="1562378"/>
              <a:ext cx="1504919" cy="433805"/>
              <a:chOff x="4828858" y="2669270"/>
              <a:chExt cx="1504919" cy="433805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DBD47DA-14C6-4ABE-B761-8A2D691EA09E}"/>
                  </a:ext>
                </a:extLst>
              </p:cNvPr>
              <p:cNvSpPr/>
              <p:nvPr/>
            </p:nvSpPr>
            <p:spPr>
              <a:xfrm>
                <a:off x="5974645" y="2755367"/>
                <a:ext cx="221455" cy="238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0116728-F1A0-406E-9422-F249BE4A6F45}"/>
                  </a:ext>
                </a:extLst>
              </p:cNvPr>
              <p:cNvGrpSpPr/>
              <p:nvPr/>
            </p:nvGrpSpPr>
            <p:grpSpPr>
              <a:xfrm>
                <a:off x="4828858" y="2669270"/>
                <a:ext cx="1504919" cy="433805"/>
                <a:chOff x="4828858" y="2669270"/>
                <a:chExt cx="1504919" cy="433805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B71547E7-F11E-43E2-83BB-FCBB09E9EF2A}"/>
                    </a:ext>
                  </a:extLst>
                </p:cNvPr>
                <p:cNvSpPr/>
                <p:nvPr/>
              </p:nvSpPr>
              <p:spPr>
                <a:xfrm>
                  <a:off x="5470590" y="2755367"/>
                  <a:ext cx="221455" cy="238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AE1C4493-177F-4EE8-B7D2-14BABF15BEEB}"/>
                    </a:ext>
                  </a:extLst>
                </p:cNvPr>
                <p:cNvGrpSpPr/>
                <p:nvPr/>
              </p:nvGrpSpPr>
              <p:grpSpPr>
                <a:xfrm>
                  <a:off x="4828858" y="2669270"/>
                  <a:ext cx="1504919" cy="433805"/>
                  <a:chOff x="4627878" y="2730700"/>
                  <a:chExt cx="1504919" cy="433805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EEC3E697-A40F-495A-8982-AA7DEE4A5720}"/>
                      </a:ext>
                    </a:extLst>
                  </p:cNvPr>
                  <p:cNvSpPr/>
                  <p:nvPr/>
                </p:nvSpPr>
                <p:spPr>
                  <a:xfrm>
                    <a:off x="4700997" y="2816797"/>
                    <a:ext cx="458299" cy="2385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467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0x01</a:t>
                    </a:r>
                    <a:endParaRPr lang="zh-CN" altLang="en-US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86" name="组合 85">
                    <a:extLst>
                      <a:ext uri="{FF2B5EF4-FFF2-40B4-BE49-F238E27FC236}">
                        <a16:creationId xmlns:a16="http://schemas.microsoft.com/office/drawing/2014/main" id="{516AF000-9CFC-4884-8718-82B16FC05A59}"/>
                      </a:ext>
                    </a:extLst>
                  </p:cNvPr>
                  <p:cNvGrpSpPr/>
                  <p:nvPr/>
                </p:nvGrpSpPr>
                <p:grpSpPr>
                  <a:xfrm>
                    <a:off x="4627878" y="2730700"/>
                    <a:ext cx="1504919" cy="433805"/>
                    <a:chOff x="4283183" y="2649467"/>
                    <a:chExt cx="1504919" cy="433805"/>
                  </a:xfrm>
                </p:grpSpPr>
                <p:cxnSp>
                  <p:nvCxnSpPr>
                    <p:cNvPr id="87" name="直接连接符 86">
                      <a:extLst>
                        <a:ext uri="{FF2B5EF4-FFF2-40B4-BE49-F238E27FC236}">
                          <a16:creationId xmlns:a16="http://schemas.microsoft.com/office/drawing/2014/main" id="{1F750C89-8F0A-4C03-B4C6-2E886EE6B34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788024" y="2649467"/>
                      <a:ext cx="0" cy="43380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B6DC761D-EA5F-43DC-BF33-014729DBC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3183" y="2649467"/>
                      <a:ext cx="1504919" cy="433805"/>
                    </a:xfrm>
                    <a:prstGeom prst="rect">
                      <a:avLst/>
                    </a:prstGeom>
                    <a:noFill/>
                    <a:ln w="15875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400"/>
                    </a:p>
                  </p:txBody>
                </p:sp>
                <p:cxnSp>
                  <p:nvCxnSpPr>
                    <p:cNvPr id="89" name="直接连接符 88">
                      <a:extLst>
                        <a:ext uri="{FF2B5EF4-FFF2-40B4-BE49-F238E27FC236}">
                          <a16:creationId xmlns:a16="http://schemas.microsoft.com/office/drawing/2014/main" id="{32F854FA-F4C6-4EDB-BD6A-D5E10C1C6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92080" y="2649467"/>
                      <a:ext cx="0" cy="433805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1A604D5-5325-421B-9129-E9F7ED6B34A0}"/>
              </a:ext>
            </a:extLst>
          </p:cNvPr>
          <p:cNvGrpSpPr/>
          <p:nvPr/>
        </p:nvGrpSpPr>
        <p:grpSpPr>
          <a:xfrm>
            <a:off x="7588711" y="3807765"/>
            <a:ext cx="1460293" cy="407735"/>
            <a:chOff x="5134353" y="2767986"/>
            <a:chExt cx="1095220" cy="305801"/>
          </a:xfrm>
        </p:grpSpPr>
        <p:sp>
          <p:nvSpPr>
            <p:cNvPr id="46" name="箭头: 下 45">
              <a:extLst>
                <a:ext uri="{FF2B5EF4-FFF2-40B4-BE49-F238E27FC236}">
                  <a16:creationId xmlns:a16="http://schemas.microsoft.com/office/drawing/2014/main" id="{B2493B1C-732C-491D-AB69-CA411ADE4603}"/>
                </a:ext>
              </a:extLst>
            </p:cNvPr>
            <p:cNvSpPr/>
            <p:nvPr/>
          </p:nvSpPr>
          <p:spPr>
            <a:xfrm>
              <a:off x="6104663" y="2772153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1" name="箭头: 下 90">
              <a:extLst>
                <a:ext uri="{FF2B5EF4-FFF2-40B4-BE49-F238E27FC236}">
                  <a16:creationId xmlns:a16="http://schemas.microsoft.com/office/drawing/2014/main" id="{7AA05016-36F7-45F9-8069-918CDD1416FA}"/>
                </a:ext>
              </a:extLst>
            </p:cNvPr>
            <p:cNvSpPr/>
            <p:nvPr/>
          </p:nvSpPr>
          <p:spPr>
            <a:xfrm>
              <a:off x="5606991" y="2767986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2" name="箭头: 下 91">
              <a:extLst>
                <a:ext uri="{FF2B5EF4-FFF2-40B4-BE49-F238E27FC236}">
                  <a16:creationId xmlns:a16="http://schemas.microsoft.com/office/drawing/2014/main" id="{B70ACDB0-61F4-44DC-A5D9-8FB9166B0924}"/>
                </a:ext>
              </a:extLst>
            </p:cNvPr>
            <p:cNvSpPr/>
            <p:nvPr/>
          </p:nvSpPr>
          <p:spPr>
            <a:xfrm>
              <a:off x="5134353" y="2773761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3075315-6DA3-4282-A792-AFED2A5F22D6}"/>
              </a:ext>
            </a:extLst>
          </p:cNvPr>
          <p:cNvGrpSpPr/>
          <p:nvPr/>
        </p:nvGrpSpPr>
        <p:grpSpPr>
          <a:xfrm>
            <a:off x="7593964" y="2855793"/>
            <a:ext cx="1447209" cy="403176"/>
            <a:chOff x="5133536" y="2054028"/>
            <a:chExt cx="1085407" cy="302382"/>
          </a:xfrm>
        </p:grpSpPr>
        <p:sp>
          <p:nvSpPr>
            <p:cNvPr id="93" name="箭头: 下 92">
              <a:extLst>
                <a:ext uri="{FF2B5EF4-FFF2-40B4-BE49-F238E27FC236}">
                  <a16:creationId xmlns:a16="http://schemas.microsoft.com/office/drawing/2014/main" id="{36BEE61B-F249-4DFB-B122-5F746607FC04}"/>
                </a:ext>
              </a:extLst>
            </p:cNvPr>
            <p:cNvSpPr/>
            <p:nvPr/>
          </p:nvSpPr>
          <p:spPr>
            <a:xfrm rot="10800000">
              <a:off x="6094033" y="2054028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4" name="箭头: 下 93">
              <a:extLst>
                <a:ext uri="{FF2B5EF4-FFF2-40B4-BE49-F238E27FC236}">
                  <a16:creationId xmlns:a16="http://schemas.microsoft.com/office/drawing/2014/main" id="{A9AA3536-58A9-4DA2-B572-66BC47B8A3D8}"/>
                </a:ext>
              </a:extLst>
            </p:cNvPr>
            <p:cNvSpPr/>
            <p:nvPr/>
          </p:nvSpPr>
          <p:spPr>
            <a:xfrm rot="10800000">
              <a:off x="5602235" y="2054028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5" name="箭头: 下 94">
              <a:extLst>
                <a:ext uri="{FF2B5EF4-FFF2-40B4-BE49-F238E27FC236}">
                  <a16:creationId xmlns:a16="http://schemas.microsoft.com/office/drawing/2014/main" id="{80B143C5-A50B-4ED2-8739-FA7D6A9221E6}"/>
                </a:ext>
              </a:extLst>
            </p:cNvPr>
            <p:cNvSpPr/>
            <p:nvPr/>
          </p:nvSpPr>
          <p:spPr>
            <a:xfrm rot="10800000">
              <a:off x="5133536" y="2056384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46B7917-4840-40C8-8F52-8455783A6106}"/>
              </a:ext>
            </a:extLst>
          </p:cNvPr>
          <p:cNvCxnSpPr>
            <a:cxnSpLocks/>
            <a:stCxn id="74" idx="0"/>
            <a:endCxn id="98" idx="0"/>
          </p:cNvCxnSpPr>
          <p:nvPr/>
        </p:nvCxnSpPr>
        <p:spPr>
          <a:xfrm rot="16200000" flipH="1" flipV="1">
            <a:off x="6894985" y="1347314"/>
            <a:ext cx="1095148" cy="3030685"/>
          </a:xfrm>
          <a:prstGeom prst="bentConnector3">
            <a:avLst>
              <a:gd name="adj1" fmla="val -20874"/>
            </a:avLst>
          </a:prstGeom>
          <a:ln w="12700">
            <a:solidFill>
              <a:srgbClr val="157F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C1A20907-CC2A-4E06-96E8-D58150B60AAD}"/>
              </a:ext>
            </a:extLst>
          </p:cNvPr>
          <p:cNvSpPr/>
          <p:nvPr/>
        </p:nvSpPr>
        <p:spPr>
          <a:xfrm>
            <a:off x="5725508" y="3410231"/>
            <a:ext cx="403416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67" b="1">
                <a:solidFill>
                  <a:srgbClr val="157F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67" b="1">
              <a:solidFill>
                <a:srgbClr val="157F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DACBBEC-6C02-47C4-837D-182C138AA27A}"/>
              </a:ext>
            </a:extLst>
          </p:cNvPr>
          <p:cNvCxnSpPr>
            <a:cxnSpLocks/>
          </p:cNvCxnSpPr>
          <p:nvPr/>
        </p:nvCxnSpPr>
        <p:spPr>
          <a:xfrm>
            <a:off x="5374937" y="3420271"/>
            <a:ext cx="365641" cy="328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6ABA974-13AF-442F-B302-BE8667C37C6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436745" y="4660611"/>
            <a:ext cx="376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B01B553-CCAD-4EB9-A3ED-7578AB0B6175}"/>
              </a:ext>
            </a:extLst>
          </p:cNvPr>
          <p:cNvCxnSpPr>
            <a:cxnSpLocks/>
            <a:stCxn id="77" idx="2"/>
            <a:endCxn id="25" idx="0"/>
          </p:cNvCxnSpPr>
          <p:nvPr/>
        </p:nvCxnSpPr>
        <p:spPr>
          <a:xfrm flipH="1">
            <a:off x="5558204" y="2633183"/>
            <a:ext cx="2727624" cy="77904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7D102582-26C8-4F14-BCF6-0B3D7419F7AB}"/>
              </a:ext>
            </a:extLst>
          </p:cNvPr>
          <p:cNvCxnSpPr>
            <a:cxnSpLocks/>
          </p:cNvCxnSpPr>
          <p:nvPr/>
        </p:nvCxnSpPr>
        <p:spPr>
          <a:xfrm>
            <a:off x="5763284" y="3420271"/>
            <a:ext cx="365641" cy="328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6F044E78-E190-426E-8DA6-259191CEA26C}"/>
              </a:ext>
            </a:extLst>
          </p:cNvPr>
          <p:cNvSpPr/>
          <p:nvPr/>
        </p:nvSpPr>
        <p:spPr>
          <a:xfrm>
            <a:off x="5739421" y="3418627"/>
            <a:ext cx="403416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67" b="1">
                <a:solidFill>
                  <a:srgbClr val="157F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67" b="1">
              <a:solidFill>
                <a:srgbClr val="157F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64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16" grpId="0"/>
      <p:bldP spid="36" grpId="0" animBg="1"/>
      <p:bldP spid="98" grpId="0"/>
      <p:bldP spid="98" grpId="1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5F90E30-EF9C-4BF1-A93A-CB2A780E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原子操作的实现原理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A7CA73F9-2555-4D39-A732-7F7871B29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34" y="15091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操作的问题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2">
            <a:extLst>
              <a:ext uri="{FF2B5EF4-FFF2-40B4-BE49-F238E27FC236}">
                <a16:creationId xmlns:a16="http://schemas.microsoft.com/office/drawing/2014/main" id="{99A6E3BB-485F-4F0F-9500-DCDC146D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34" y="2121061"/>
            <a:ext cx="4608095" cy="106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67" b="0"/>
              <a:t>只能保证一个共享变量的操作</a:t>
            </a:r>
            <a:endParaRPr lang="en-US" altLang="zh-CN" sz="1467" b="0"/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67" b="0"/>
              <a:t>CSA</a:t>
            </a:r>
            <a:r>
              <a:rPr lang="zh-CN" altLang="en-US" sz="1467" b="0"/>
              <a:t>操作长时间不成功</a:t>
            </a:r>
            <a:endParaRPr lang="en-US" altLang="zh-CN" sz="1467" b="0"/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67" b="0"/>
              <a:t>ABA</a:t>
            </a:r>
            <a:r>
              <a:rPr lang="zh-CN" altLang="en-US" sz="1467" b="0"/>
              <a:t>问题（</a:t>
            </a:r>
            <a:r>
              <a:rPr lang="en-US" altLang="zh-CN" sz="1467" b="0"/>
              <a:t>A-&gt;B-&gt;A</a:t>
            </a:r>
            <a:r>
              <a:rPr lang="zh-CN" altLang="en-US" sz="1467" b="0"/>
              <a:t>）：版本号</a:t>
            </a:r>
            <a:endParaRPr lang="en-US" altLang="zh-CN" sz="1467" b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345BB1-0718-4BA2-BE60-09159216ED20}"/>
              </a:ext>
            </a:extLst>
          </p:cNvPr>
          <p:cNvGrpSpPr>
            <a:grpSpLocks noChangeAspect="1"/>
          </p:cNvGrpSpPr>
          <p:nvPr/>
        </p:nvGrpSpPr>
        <p:grpSpPr>
          <a:xfrm>
            <a:off x="4655840" y="2154821"/>
            <a:ext cx="7175814" cy="2548359"/>
            <a:chOff x="1691680" y="1650215"/>
            <a:chExt cx="5839138" cy="207366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3C23321-7CD8-4222-927E-D3D58B4B2A73}"/>
                </a:ext>
              </a:extLst>
            </p:cNvPr>
            <p:cNvSpPr/>
            <p:nvPr/>
          </p:nvSpPr>
          <p:spPr>
            <a:xfrm>
              <a:off x="1691680" y="2471639"/>
              <a:ext cx="1045429" cy="433805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467" b="1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 </a:t>
              </a:r>
              <a:r>
                <a:rPr lang="zh-CN" altLang="zh-CN" sz="1467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 = </a:t>
              </a:r>
              <a:r>
                <a:rPr lang="zh-CN" altLang="zh-CN" sz="1467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zh-CN" sz="1467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lang="zh-CN" altLang="zh-CN" sz="1467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208FB7D-DB8A-4363-AB68-8D3B4A6028F4}"/>
                </a:ext>
              </a:extLst>
            </p:cNvPr>
            <p:cNvGrpSpPr/>
            <p:nvPr/>
          </p:nvGrpSpPr>
          <p:grpSpPr>
            <a:xfrm>
              <a:off x="3382555" y="2471639"/>
              <a:ext cx="1445814" cy="433805"/>
              <a:chOff x="2806491" y="2395158"/>
              <a:chExt cx="1445814" cy="4338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6BCDA5F-3316-4FB7-AF47-0539FEBA81F0}"/>
                  </a:ext>
                </a:extLst>
              </p:cNvPr>
              <p:cNvSpPr/>
              <p:nvPr/>
            </p:nvSpPr>
            <p:spPr>
              <a:xfrm>
                <a:off x="3441308" y="2482687"/>
                <a:ext cx="302562" cy="258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DDA2BE9-BF1C-4259-86EA-E2A4673C7AC9}"/>
                  </a:ext>
                </a:extLst>
              </p:cNvPr>
              <p:cNvGrpSpPr/>
              <p:nvPr/>
            </p:nvGrpSpPr>
            <p:grpSpPr>
              <a:xfrm>
                <a:off x="2806491" y="2395158"/>
                <a:ext cx="1445814" cy="433805"/>
                <a:chOff x="3797195" y="2847329"/>
                <a:chExt cx="1445814" cy="433805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FBDB34D1-101B-497A-ACB7-66E07340AEFE}"/>
                    </a:ext>
                  </a:extLst>
                </p:cNvPr>
                <p:cNvSpPr/>
                <p:nvPr/>
              </p:nvSpPr>
              <p:spPr>
                <a:xfrm>
                  <a:off x="3853227" y="2938754"/>
                  <a:ext cx="497239" cy="258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0x01</a:t>
                  </a:r>
                  <a:endParaRPr lang="zh-CN" altLang="en-US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F1F46220-8167-4EB2-853A-8012EAC1A1A5}"/>
                    </a:ext>
                  </a:extLst>
                </p:cNvPr>
                <p:cNvGrpSpPr/>
                <p:nvPr/>
              </p:nvGrpSpPr>
              <p:grpSpPr>
                <a:xfrm>
                  <a:off x="3797195" y="2847329"/>
                  <a:ext cx="1445814" cy="433805"/>
                  <a:chOff x="3797195" y="2847329"/>
                  <a:chExt cx="1445814" cy="433805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D698F477-1DD4-4E7A-A398-0867925C7E95}"/>
                      </a:ext>
                    </a:extLst>
                  </p:cNvPr>
                  <p:cNvSpPr/>
                  <p:nvPr/>
                </p:nvSpPr>
                <p:spPr>
                  <a:xfrm>
                    <a:off x="3797195" y="2847329"/>
                    <a:ext cx="1445814" cy="433805"/>
                  </a:xfrm>
                  <a:prstGeom prst="rect">
                    <a:avLst/>
                  </a:prstGeom>
                  <a:noFill/>
                  <a:ln w="158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/>
                  </a:p>
                </p:txBody>
              </p: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E10B5E88-BECC-4A48-A704-A4FFFF343273}"/>
                      </a:ext>
                    </a:extLst>
                  </p:cNvPr>
                  <p:cNvCxnSpPr/>
                  <p:nvPr/>
                </p:nvCxnSpPr>
                <p:spPr>
                  <a:xfrm>
                    <a:off x="4319909" y="2847329"/>
                    <a:ext cx="0" cy="4338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6FC956A-9149-4509-B304-6F70A444D665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4445412" y="2819283"/>
              <a:ext cx="1771421" cy="556887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18E5937-7C7F-412A-AB43-3CE314C3C376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>
              <a:off x="6334507" y="1865735"/>
              <a:ext cx="26378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D0A41B5-E51D-4664-8A2E-7B0BA4D40C05}"/>
                </a:ext>
              </a:extLst>
            </p:cNvPr>
            <p:cNvGrpSpPr/>
            <p:nvPr/>
          </p:nvGrpSpPr>
          <p:grpSpPr>
            <a:xfrm>
              <a:off x="5051543" y="2936717"/>
              <a:ext cx="193042" cy="255067"/>
              <a:chOff x="5757899" y="2618845"/>
              <a:chExt cx="193042" cy="255067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2A9195E4-26B4-472A-8B28-F5A081DBD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4420" y="2618845"/>
                <a:ext cx="42298" cy="25397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E26FA50-78D9-4C0A-88A5-EE6C333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7899" y="2670096"/>
                <a:ext cx="193042" cy="2038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F957BD3-E4EB-4D99-8912-4E48429FF0D6}"/>
                </a:ext>
              </a:extLst>
            </p:cNvPr>
            <p:cNvGrpSpPr/>
            <p:nvPr/>
          </p:nvGrpSpPr>
          <p:grpSpPr>
            <a:xfrm>
              <a:off x="5505606" y="2527750"/>
              <a:ext cx="1472869" cy="258846"/>
              <a:chOff x="4946684" y="2470890"/>
              <a:chExt cx="1472869" cy="258846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646C2CD-0D6E-45B5-8C14-6ED1FEDEB4E2}"/>
                  </a:ext>
                </a:extLst>
              </p:cNvPr>
              <p:cNvSpPr/>
              <p:nvPr/>
            </p:nvSpPr>
            <p:spPr>
              <a:xfrm>
                <a:off x="4946684" y="2470890"/>
                <a:ext cx="455498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5B16560-7858-4EE0-BDE5-8B430E828B13}"/>
                  </a:ext>
                </a:extLst>
              </p:cNvPr>
              <p:cNvSpPr/>
              <p:nvPr/>
            </p:nvSpPr>
            <p:spPr>
              <a:xfrm>
                <a:off x="5356235" y="2470890"/>
                <a:ext cx="653767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期望值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29ED5C-55BA-4E07-8879-2D7D8A216E50}"/>
                  </a:ext>
                </a:extLst>
              </p:cNvPr>
              <p:cNvSpPr/>
              <p:nvPr/>
            </p:nvSpPr>
            <p:spPr>
              <a:xfrm>
                <a:off x="5964055" y="2470890"/>
                <a:ext cx="455498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新值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ACBA3EC-C4D9-4E22-B759-DADF8638B353}"/>
                </a:ext>
              </a:extLst>
            </p:cNvPr>
            <p:cNvGrpSpPr/>
            <p:nvPr/>
          </p:nvGrpSpPr>
          <p:grpSpPr>
            <a:xfrm>
              <a:off x="5464373" y="3290073"/>
              <a:ext cx="2066445" cy="433805"/>
              <a:chOff x="4885847" y="2730700"/>
              <a:chExt cx="2066445" cy="433805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5CDBB0F-6135-4CAC-931D-35C412A1796F}"/>
                  </a:ext>
                </a:extLst>
              </p:cNvPr>
              <p:cNvSpPr/>
              <p:nvPr/>
            </p:nvSpPr>
            <p:spPr>
              <a:xfrm>
                <a:off x="6400268" y="2816797"/>
                <a:ext cx="552024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CPU2</a:t>
                </a:r>
                <a:endPara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398BF8A8-6A5D-47A4-BA79-82904CE5CB43}"/>
                  </a:ext>
                </a:extLst>
              </p:cNvPr>
              <p:cNvGrpSpPr/>
              <p:nvPr/>
            </p:nvGrpSpPr>
            <p:grpSpPr>
              <a:xfrm>
                <a:off x="4885847" y="2730700"/>
                <a:ext cx="1504919" cy="433805"/>
                <a:chOff x="4828858" y="2669270"/>
                <a:chExt cx="1504919" cy="433805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15F5A244-0C47-456C-962E-2C32DDBA2944}"/>
                    </a:ext>
                  </a:extLst>
                </p:cNvPr>
                <p:cNvSpPr/>
                <p:nvPr/>
              </p:nvSpPr>
              <p:spPr>
                <a:xfrm>
                  <a:off x="5965237" y="2755367"/>
                  <a:ext cx="240271" cy="258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C6EFED29-66D9-4E34-AC3E-A3170AFE35C9}"/>
                    </a:ext>
                  </a:extLst>
                </p:cNvPr>
                <p:cNvGrpSpPr/>
                <p:nvPr/>
              </p:nvGrpSpPr>
              <p:grpSpPr>
                <a:xfrm>
                  <a:off x="4828858" y="2669270"/>
                  <a:ext cx="1504919" cy="433805"/>
                  <a:chOff x="4828858" y="2669270"/>
                  <a:chExt cx="1504919" cy="433805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A6A09299-341D-4D61-8F1D-00635FC71BB4}"/>
                      </a:ext>
                    </a:extLst>
                  </p:cNvPr>
                  <p:cNvSpPr/>
                  <p:nvPr/>
                </p:nvSpPr>
                <p:spPr>
                  <a:xfrm>
                    <a:off x="5461182" y="2755367"/>
                    <a:ext cx="240271" cy="2588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467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</a:t>
                    </a:r>
                    <a:endParaRPr lang="zh-CN" altLang="en-US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31" name="组合 30">
                    <a:extLst>
                      <a:ext uri="{FF2B5EF4-FFF2-40B4-BE49-F238E27FC236}">
                        <a16:creationId xmlns:a16="http://schemas.microsoft.com/office/drawing/2014/main" id="{05F43AEC-BE6D-4067-B97D-C75D1C7A811F}"/>
                      </a:ext>
                    </a:extLst>
                  </p:cNvPr>
                  <p:cNvGrpSpPr/>
                  <p:nvPr/>
                </p:nvGrpSpPr>
                <p:grpSpPr>
                  <a:xfrm>
                    <a:off x="4828858" y="2669270"/>
                    <a:ext cx="1504919" cy="433805"/>
                    <a:chOff x="4627878" y="2730700"/>
                    <a:chExt cx="1504919" cy="433805"/>
                  </a:xfrm>
                </p:grpSpPr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0B11C4BF-BA88-4305-8CAD-CAA48E507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1526" y="2816797"/>
                      <a:ext cx="497239" cy="2588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zh-CN" sz="1467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0x01</a:t>
                      </a:r>
                      <a:endParaRPr lang="zh-CN" altLang="en-US" sz="1467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33" name="组合 32">
                      <a:extLst>
                        <a:ext uri="{FF2B5EF4-FFF2-40B4-BE49-F238E27FC236}">
                          <a16:creationId xmlns:a16="http://schemas.microsoft.com/office/drawing/2014/main" id="{82A26F8E-5AB7-416C-8D67-F6CE55E265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27878" y="2730700"/>
                      <a:ext cx="1504919" cy="433805"/>
                      <a:chOff x="4283183" y="2649467"/>
                      <a:chExt cx="1504919" cy="433805"/>
                    </a:xfrm>
                  </p:grpSpPr>
                  <p:cxnSp>
                    <p:nvCxnSpPr>
                      <p:cNvPr id="34" name="直接连接符 33">
                        <a:extLst>
                          <a:ext uri="{FF2B5EF4-FFF2-40B4-BE49-F238E27FC236}">
                            <a16:creationId xmlns:a16="http://schemas.microsoft.com/office/drawing/2014/main" id="{E55F72CA-8380-4A22-AAC5-3C4CF7947D8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788024" y="2649467"/>
                        <a:ext cx="0" cy="43380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矩形 34">
                        <a:extLst>
                          <a:ext uri="{FF2B5EF4-FFF2-40B4-BE49-F238E27FC236}">
                            <a16:creationId xmlns:a16="http://schemas.microsoft.com/office/drawing/2014/main" id="{FB7C2F75-98DB-4CC3-961A-1A32A2EEE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183" y="2649467"/>
                        <a:ext cx="1504919" cy="433805"/>
                      </a:xfrm>
                      <a:prstGeom prst="rect">
                        <a:avLst/>
                      </a:prstGeom>
                      <a:noFill/>
                      <a:ln w="15875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400"/>
                      </a:p>
                    </p:txBody>
                  </p:sp>
                  <p:cxnSp>
                    <p:nvCxnSpPr>
                      <p:cNvPr id="36" name="直接连接符 35">
                        <a:extLst>
                          <a:ext uri="{FF2B5EF4-FFF2-40B4-BE49-F238E27FC236}">
                            <a16:creationId xmlns:a16="http://schemas.microsoft.com/office/drawing/2014/main" id="{ABBBBE88-8EE3-4504-A2DC-4A3C427F57B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292080" y="2649467"/>
                        <a:ext cx="0" cy="433805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D3234F6-4691-480E-8FE8-B04E9C7B1F50}"/>
                </a:ext>
              </a:extLst>
            </p:cNvPr>
            <p:cNvSpPr/>
            <p:nvPr/>
          </p:nvSpPr>
          <p:spPr>
            <a:xfrm>
              <a:off x="4560909" y="2542284"/>
              <a:ext cx="253315" cy="275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5087703-6519-4CF8-BE48-6CC1189BF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12" b="96965" l="656" r="98525">
                          <a14:foregroundMark x1="14754" y1="20573" x2="14754" y2="20573"/>
                          <a14:foregroundMark x1="35738" y1="5396" x2="35738" y2="5396"/>
                          <a14:foregroundMark x1="44426" y1="1012" x2="44426" y2="1012"/>
                          <a14:foregroundMark x1="90820" y1="43845" x2="90820" y2="43845"/>
                          <a14:foregroundMark x1="89836" y1="61720" x2="89836" y2="61720"/>
                          <a14:foregroundMark x1="91475" y1="51433" x2="91475" y2="51433"/>
                          <a14:foregroundMark x1="90656" y1="47723" x2="90656" y2="47723"/>
                          <a14:foregroundMark x1="85902" y1="24115" x2="85902" y2="24115"/>
                          <a14:foregroundMark x1="55410" y1="4216" x2="55410" y2="4216"/>
                          <a14:foregroundMark x1="59508" y1="5059" x2="59508" y2="5059"/>
                          <a14:foregroundMark x1="64426" y1="7251" x2="64426" y2="7251"/>
                          <a14:foregroundMark x1="69344" y1="12479" x2="69344" y2="12479"/>
                          <a14:foregroundMark x1="89508" y1="67116" x2="89508" y2="67116"/>
                          <a14:foregroundMark x1="5574" y1="32040" x2="5574" y2="32040"/>
                          <a14:foregroundMark x1="2131" y1="55481" x2="2131" y2="55481"/>
                          <a14:foregroundMark x1="10820" y1="80944" x2="10820" y2="80944"/>
                          <a14:foregroundMark x1="8689" y1="80270" x2="8689" y2="80270"/>
                          <a14:foregroundMark x1="11967" y1="80607" x2="11967" y2="80607"/>
                          <a14:foregroundMark x1="14098" y1="80270" x2="14098" y2="80270"/>
                          <a14:foregroundMark x1="15410" y1="85160" x2="15410" y2="85160"/>
                          <a14:foregroundMark x1="19016" y1="83474" x2="19016" y2="83474"/>
                          <a14:foregroundMark x1="24918" y1="83305" x2="24918" y2="83305"/>
                          <a14:foregroundMark x1="26721" y1="89882" x2="26721" y2="89882"/>
                          <a14:foregroundMark x1="30820" y1="90894" x2="30820" y2="90894"/>
                          <a14:foregroundMark x1="21639" y1="96965" x2="21639" y2="96965"/>
                          <a14:foregroundMark x1="39016" y1="94266" x2="39016" y2="94266"/>
                          <a14:foregroundMark x1="50328" y1="95953" x2="50328" y2="95953"/>
                          <a14:foregroundMark x1="40492" y1="94941" x2="40492" y2="94941"/>
                          <a14:foregroundMark x1="50820" y1="94098" x2="50820" y2="94098"/>
                          <a14:foregroundMark x1="59180" y1="94435" x2="60164" y2="94435"/>
                          <a14:foregroundMark x1="69180" y1="92411" x2="69180" y2="92411"/>
                          <a14:foregroundMark x1="75738" y1="89039" x2="75738" y2="89039"/>
                          <a14:foregroundMark x1="91475" y1="64587" x2="91475" y2="64587"/>
                          <a14:foregroundMark x1="85246" y1="27150" x2="85246" y2="27150"/>
                          <a14:foregroundMark x1="86230" y1="29680" x2="86230" y2="29680"/>
                          <a14:foregroundMark x1="656" y1="48061" x2="656" y2="48061"/>
                          <a14:foregroundMark x1="6230" y1="72344" x2="6230" y2="72344"/>
                          <a14:foregroundMark x1="6885" y1="73862" x2="6885" y2="73862"/>
                          <a14:foregroundMark x1="49508" y1="3204" x2="49508" y2="3204"/>
                          <a14:foregroundMark x1="48852" y1="3035" x2="48852" y2="3035"/>
                          <a14:foregroundMark x1="93115" y1="47218" x2="93115" y2="47218"/>
                          <a14:foregroundMark x1="89836" y1="52782" x2="89836" y2="52782"/>
                          <a14:foregroundMark x1="84426" y1="53963" x2="84426" y2="53963"/>
                          <a14:foregroundMark x1="87049" y1="53288" x2="87049" y2="53288"/>
                          <a14:foregroundMark x1="90820" y1="52951" x2="90820" y2="52951"/>
                          <a14:foregroundMark x1="92459" y1="52951" x2="92459" y2="52951"/>
                          <a14:foregroundMark x1="94262" y1="54132" x2="94262" y2="54132"/>
                          <a14:foregroundMark x1="98525" y1="54132" x2="98525" y2="541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32498" y="2872973"/>
              <a:ext cx="446241" cy="433805"/>
            </a:xfrm>
            <a:prstGeom prst="rect">
              <a:avLst/>
            </a:prstGeom>
          </p:spPr>
        </p:pic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A79FFF3D-527B-4E5F-9D82-CBE12227035C}"/>
                </a:ext>
              </a:extLst>
            </p:cNvPr>
            <p:cNvCxnSpPr>
              <a:cxnSpLocks/>
              <a:stCxn id="28" idx="2"/>
              <a:endCxn id="37" idx="2"/>
            </p:cNvCxnSpPr>
            <p:nvPr/>
          </p:nvCxnSpPr>
          <p:spPr>
            <a:xfrm rot="5400000" flipH="1">
              <a:off x="5295605" y="2209735"/>
              <a:ext cx="817243" cy="2033321"/>
            </a:xfrm>
            <a:prstGeom prst="bentConnector3">
              <a:avLst>
                <a:gd name="adj1" fmla="val -227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51708B24-3F6B-457A-9C40-E6A9866FA511}"/>
                </a:ext>
              </a:extLst>
            </p:cNvPr>
            <p:cNvSpPr/>
            <p:nvPr/>
          </p:nvSpPr>
          <p:spPr>
            <a:xfrm>
              <a:off x="2861867" y="2584123"/>
              <a:ext cx="420288" cy="208836"/>
            </a:xfrm>
            <a:prstGeom prst="right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A7CE2D5-F561-4A1C-A022-CECAD661EBC5}"/>
                </a:ext>
              </a:extLst>
            </p:cNvPr>
            <p:cNvGrpSpPr/>
            <p:nvPr/>
          </p:nvGrpSpPr>
          <p:grpSpPr>
            <a:xfrm>
              <a:off x="5461911" y="1650215"/>
              <a:ext cx="2064977" cy="433805"/>
              <a:chOff x="4548451" y="1562378"/>
              <a:chExt cx="2064977" cy="433805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D2BBCCE-D2ED-49B8-AF86-93E9223A36FB}"/>
                  </a:ext>
                </a:extLst>
              </p:cNvPr>
              <p:cNvSpPr/>
              <p:nvPr/>
            </p:nvSpPr>
            <p:spPr>
              <a:xfrm>
                <a:off x="6061404" y="1645526"/>
                <a:ext cx="552024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CPU1</a:t>
                </a:r>
                <a:endPara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9F029C05-DA16-411B-8FF1-952AF2AAB5E9}"/>
                  </a:ext>
                </a:extLst>
              </p:cNvPr>
              <p:cNvGrpSpPr/>
              <p:nvPr/>
            </p:nvGrpSpPr>
            <p:grpSpPr>
              <a:xfrm>
                <a:off x="4548451" y="1562378"/>
                <a:ext cx="1504919" cy="433805"/>
                <a:chOff x="4828858" y="2669270"/>
                <a:chExt cx="1504919" cy="433805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4F9E524-9815-4563-83DE-FAFBBFBA1360}"/>
                    </a:ext>
                  </a:extLst>
                </p:cNvPr>
                <p:cNvSpPr/>
                <p:nvPr/>
              </p:nvSpPr>
              <p:spPr>
                <a:xfrm>
                  <a:off x="5965236" y="2755367"/>
                  <a:ext cx="240271" cy="258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4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C7A46192-D5DD-4034-B8EC-92B5613DAEB6}"/>
                    </a:ext>
                  </a:extLst>
                </p:cNvPr>
                <p:cNvGrpSpPr/>
                <p:nvPr/>
              </p:nvGrpSpPr>
              <p:grpSpPr>
                <a:xfrm>
                  <a:off x="4828858" y="2669270"/>
                  <a:ext cx="1504919" cy="433805"/>
                  <a:chOff x="4828858" y="2669270"/>
                  <a:chExt cx="1504919" cy="433805"/>
                </a:xfrm>
              </p:grpSpPr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EF5CAB69-6336-45D1-AD6F-E4CC87BAE9D6}"/>
                      </a:ext>
                    </a:extLst>
                  </p:cNvPr>
                  <p:cNvSpPr/>
                  <p:nvPr/>
                </p:nvSpPr>
                <p:spPr>
                  <a:xfrm>
                    <a:off x="5461182" y="2755367"/>
                    <a:ext cx="240271" cy="2588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467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</a:t>
                    </a:r>
                    <a:endParaRPr lang="zh-CN" altLang="en-US" sz="1467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7FA2820E-1242-4E70-800F-0E22FBCD3C20}"/>
                      </a:ext>
                    </a:extLst>
                  </p:cNvPr>
                  <p:cNvGrpSpPr/>
                  <p:nvPr/>
                </p:nvGrpSpPr>
                <p:grpSpPr>
                  <a:xfrm>
                    <a:off x="4828858" y="2669270"/>
                    <a:ext cx="1504919" cy="433805"/>
                    <a:chOff x="4627878" y="2730700"/>
                    <a:chExt cx="1504919" cy="433805"/>
                  </a:xfrm>
                </p:grpSpPr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DB233A68-8F6E-4A90-8D0C-3934DAE96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1526" y="2816797"/>
                      <a:ext cx="497239" cy="2588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zh-CN" sz="1467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0x01</a:t>
                      </a:r>
                      <a:endParaRPr lang="zh-CN" altLang="en-US" sz="1467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49" name="组合 48">
                      <a:extLst>
                        <a:ext uri="{FF2B5EF4-FFF2-40B4-BE49-F238E27FC236}">
                          <a16:creationId xmlns:a16="http://schemas.microsoft.com/office/drawing/2014/main" id="{5EB2420E-8DBB-45A8-AC4E-7C13B3F54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27878" y="2730700"/>
                      <a:ext cx="1504919" cy="433805"/>
                      <a:chOff x="4283183" y="2649467"/>
                      <a:chExt cx="1504919" cy="433805"/>
                    </a:xfrm>
                  </p:grpSpPr>
                  <p:cxnSp>
                    <p:nvCxnSpPr>
                      <p:cNvPr id="50" name="直接连接符 49">
                        <a:extLst>
                          <a:ext uri="{FF2B5EF4-FFF2-40B4-BE49-F238E27FC236}">
                            <a16:creationId xmlns:a16="http://schemas.microsoft.com/office/drawing/2014/main" id="{A35DE71E-4DB3-41D0-BA83-5C9EC4A430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788024" y="2649467"/>
                        <a:ext cx="0" cy="43380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矩形 50">
                        <a:extLst>
                          <a:ext uri="{FF2B5EF4-FFF2-40B4-BE49-F238E27FC236}">
                            <a16:creationId xmlns:a16="http://schemas.microsoft.com/office/drawing/2014/main" id="{E38B76A6-C257-4E93-A5AF-3DB1E301E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183" y="2649467"/>
                        <a:ext cx="1504919" cy="433805"/>
                      </a:xfrm>
                      <a:prstGeom prst="rect">
                        <a:avLst/>
                      </a:prstGeom>
                      <a:noFill/>
                      <a:ln w="15875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400"/>
                      </a:p>
                    </p:txBody>
                  </p:sp>
                  <p:cxnSp>
                    <p:nvCxnSpPr>
                      <p:cNvPr id="52" name="直接连接符 51">
                        <a:extLst>
                          <a:ext uri="{FF2B5EF4-FFF2-40B4-BE49-F238E27FC236}">
                            <a16:creationId xmlns:a16="http://schemas.microsoft.com/office/drawing/2014/main" id="{8ABFEA69-C7E5-4ACC-9189-B552DFABA1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292080" y="2649467"/>
                        <a:ext cx="0" cy="433805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18D1AF6-8D2D-4FE8-9259-FF27DDAC585D}"/>
                </a:ext>
              </a:extLst>
            </p:cNvPr>
            <p:cNvGrpSpPr/>
            <p:nvPr/>
          </p:nvGrpSpPr>
          <p:grpSpPr>
            <a:xfrm>
              <a:off x="5691533" y="2855823"/>
              <a:ext cx="1095220" cy="305801"/>
              <a:chOff x="5134353" y="2767986"/>
              <a:chExt cx="1095220" cy="305801"/>
            </a:xfrm>
          </p:grpSpPr>
          <p:sp>
            <p:nvSpPr>
              <p:cNvPr id="54" name="箭头: 下 53">
                <a:extLst>
                  <a:ext uri="{FF2B5EF4-FFF2-40B4-BE49-F238E27FC236}">
                    <a16:creationId xmlns:a16="http://schemas.microsoft.com/office/drawing/2014/main" id="{A131333E-7A68-4297-9F47-76638BC68B38}"/>
                  </a:ext>
                </a:extLst>
              </p:cNvPr>
              <p:cNvSpPr/>
              <p:nvPr/>
            </p:nvSpPr>
            <p:spPr>
              <a:xfrm>
                <a:off x="6104663" y="2772153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5" name="箭头: 下 54">
                <a:extLst>
                  <a:ext uri="{FF2B5EF4-FFF2-40B4-BE49-F238E27FC236}">
                    <a16:creationId xmlns:a16="http://schemas.microsoft.com/office/drawing/2014/main" id="{FF7B25EE-32F2-4A5B-AF41-7DEF9B8F0186}"/>
                  </a:ext>
                </a:extLst>
              </p:cNvPr>
              <p:cNvSpPr/>
              <p:nvPr/>
            </p:nvSpPr>
            <p:spPr>
              <a:xfrm>
                <a:off x="5606991" y="2767986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6" name="箭头: 下 55">
                <a:extLst>
                  <a:ext uri="{FF2B5EF4-FFF2-40B4-BE49-F238E27FC236}">
                    <a16:creationId xmlns:a16="http://schemas.microsoft.com/office/drawing/2014/main" id="{016A7E8C-3C63-43D6-A0D7-85CC3DEAE642}"/>
                  </a:ext>
                </a:extLst>
              </p:cNvPr>
              <p:cNvSpPr/>
              <p:nvPr/>
            </p:nvSpPr>
            <p:spPr>
              <a:xfrm>
                <a:off x="5134353" y="2773761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C1383D0-AA8D-42A6-95EC-1EA91E5AF033}"/>
                </a:ext>
              </a:extLst>
            </p:cNvPr>
            <p:cNvGrpSpPr/>
            <p:nvPr/>
          </p:nvGrpSpPr>
          <p:grpSpPr>
            <a:xfrm>
              <a:off x="5695472" y="2141845"/>
              <a:ext cx="1085407" cy="302382"/>
              <a:chOff x="5133536" y="2054028"/>
              <a:chExt cx="1085407" cy="302382"/>
            </a:xfrm>
          </p:grpSpPr>
          <p:sp>
            <p:nvSpPr>
              <p:cNvPr id="58" name="箭头: 下 57">
                <a:extLst>
                  <a:ext uri="{FF2B5EF4-FFF2-40B4-BE49-F238E27FC236}">
                    <a16:creationId xmlns:a16="http://schemas.microsoft.com/office/drawing/2014/main" id="{C2386343-918F-4CA7-93C1-143F2073C778}"/>
                  </a:ext>
                </a:extLst>
              </p:cNvPr>
              <p:cNvSpPr/>
              <p:nvPr/>
            </p:nvSpPr>
            <p:spPr>
              <a:xfrm rot="10800000">
                <a:off x="6094033" y="2054028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9" name="箭头: 下 58">
                <a:extLst>
                  <a:ext uri="{FF2B5EF4-FFF2-40B4-BE49-F238E27FC236}">
                    <a16:creationId xmlns:a16="http://schemas.microsoft.com/office/drawing/2014/main" id="{9EE36E32-076E-4DEE-9C56-2165F5B644E0}"/>
                  </a:ext>
                </a:extLst>
              </p:cNvPr>
              <p:cNvSpPr/>
              <p:nvPr/>
            </p:nvSpPr>
            <p:spPr>
              <a:xfrm rot="10800000">
                <a:off x="5602235" y="2054028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0" name="箭头: 下 59">
                <a:extLst>
                  <a:ext uri="{FF2B5EF4-FFF2-40B4-BE49-F238E27FC236}">
                    <a16:creationId xmlns:a16="http://schemas.microsoft.com/office/drawing/2014/main" id="{80BD778C-0092-4434-81B5-3E222FB98779}"/>
                  </a:ext>
                </a:extLst>
              </p:cNvPr>
              <p:cNvSpPr/>
              <p:nvPr/>
            </p:nvSpPr>
            <p:spPr>
              <a:xfrm rot="10800000">
                <a:off x="5133536" y="2056384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8F8C4A29-866E-456C-B992-468E59FE1631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rot="16200000" flipH="1" flipV="1">
              <a:off x="5171239" y="1010484"/>
              <a:ext cx="821359" cy="2273014"/>
            </a:xfrm>
            <a:prstGeom prst="bentConnector4">
              <a:avLst>
                <a:gd name="adj1" fmla="val -22648"/>
                <a:gd name="adj2" fmla="val 52643"/>
              </a:avLst>
            </a:prstGeom>
            <a:ln w="12700">
              <a:solidFill>
                <a:srgbClr val="157FE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2F859F3-7E47-416F-8DD5-E18DD5384E79}"/>
                </a:ext>
              </a:extLst>
            </p:cNvPr>
            <p:cNvCxnSpPr>
              <a:cxnSpLocks/>
            </p:cNvCxnSpPr>
            <p:nvPr/>
          </p:nvCxnSpPr>
          <p:spPr>
            <a:xfrm>
              <a:off x="4031202" y="2565203"/>
              <a:ext cx="274231" cy="2465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0540738-70B9-4BE6-9196-0CF4CE456429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>
            <a:xfrm>
              <a:off x="6336968" y="3505593"/>
              <a:ext cx="263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31E897B-2F65-4504-A576-9DEA86979FF4}"/>
                </a:ext>
              </a:extLst>
            </p:cNvPr>
            <p:cNvCxnSpPr>
              <a:cxnSpLocks/>
              <a:stCxn id="46" idx="2"/>
              <a:endCxn id="8" idx="0"/>
            </p:cNvCxnSpPr>
            <p:nvPr/>
          </p:nvCxnSpPr>
          <p:spPr>
            <a:xfrm flipH="1">
              <a:off x="4168653" y="1995158"/>
              <a:ext cx="2045719" cy="564011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D16A566-B92B-4229-93C7-462670C2CF8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462" y="2565203"/>
              <a:ext cx="274231" cy="2465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E689B6B-3B99-40E9-BB67-C1F59647D630}"/>
                </a:ext>
              </a:extLst>
            </p:cNvPr>
            <p:cNvSpPr/>
            <p:nvPr/>
          </p:nvSpPr>
          <p:spPr>
            <a:xfrm>
              <a:off x="4305829" y="2557672"/>
              <a:ext cx="302562" cy="258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67" b="1">
                  <a:solidFill>
                    <a:srgbClr val="157F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67" b="1">
                <a:solidFill>
                  <a:srgbClr val="157FE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59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5F90E30-EF9C-4BF1-A93A-CB2A780E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关键字的工作原理</a:t>
            </a:r>
            <a:endParaRPr lang="zh-TW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3F790B5-EB61-4C26-8993-19535FEE28E1}"/>
              </a:ext>
            </a:extLst>
          </p:cNvPr>
          <p:cNvCxnSpPr/>
          <p:nvPr/>
        </p:nvCxnSpPr>
        <p:spPr>
          <a:xfrm flipV="1">
            <a:off x="3983765" y="3621021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FC9629-22E1-46D9-B73D-8F2E83DBD96D}"/>
              </a:ext>
            </a:extLst>
          </p:cNvPr>
          <p:cNvCxnSpPr/>
          <p:nvPr/>
        </p:nvCxnSpPr>
        <p:spPr>
          <a:xfrm flipV="1">
            <a:off x="7248128" y="3621021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AAFE0F-9BDA-463D-8BCD-9F25540991C7}"/>
              </a:ext>
            </a:extLst>
          </p:cNvPr>
          <p:cNvGrpSpPr/>
          <p:nvPr/>
        </p:nvGrpSpPr>
        <p:grpSpPr>
          <a:xfrm>
            <a:off x="3215679" y="1231126"/>
            <a:ext cx="1536170" cy="2289545"/>
            <a:chOff x="2411760" y="923344"/>
            <a:chExt cx="1152128" cy="1717159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1092826-1082-4329-99D1-6670866614BA}"/>
                </a:ext>
              </a:extLst>
            </p:cNvPr>
            <p:cNvSpPr/>
            <p:nvPr/>
          </p:nvSpPr>
          <p:spPr>
            <a:xfrm>
              <a:off x="2411760" y="1200343"/>
              <a:ext cx="1152128" cy="144016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线程本地存储</a:t>
              </a:r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F8ECC81-9F27-4EA3-9BDB-FA66B6FFB505}"/>
                </a:ext>
              </a:extLst>
            </p:cNvPr>
            <p:cNvSpPr/>
            <p:nvPr/>
          </p:nvSpPr>
          <p:spPr>
            <a:xfrm>
              <a:off x="2614387" y="923344"/>
              <a:ext cx="7564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Thread-0</a:t>
              </a:r>
              <a:endParaRPr lang="zh-CN" altLang="en-US" sz="160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FF6641E-7E12-4520-97E9-0AD48EAA9B7C}"/>
              </a:ext>
            </a:extLst>
          </p:cNvPr>
          <p:cNvGrpSpPr/>
          <p:nvPr/>
        </p:nvGrpSpPr>
        <p:grpSpPr>
          <a:xfrm>
            <a:off x="6576055" y="1231126"/>
            <a:ext cx="1536171" cy="2289545"/>
            <a:chOff x="4932040" y="923344"/>
            <a:chExt cx="1152128" cy="171715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32A76E3-7DB8-455F-9D82-0F3250658CBC}"/>
                </a:ext>
              </a:extLst>
            </p:cNvPr>
            <p:cNvSpPr/>
            <p:nvPr/>
          </p:nvSpPr>
          <p:spPr>
            <a:xfrm>
              <a:off x="4932040" y="1200343"/>
              <a:ext cx="1152128" cy="144016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线程本地存储</a:t>
              </a:r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7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278D993-22F4-4740-B81C-BC934C5E07F9}"/>
                </a:ext>
              </a:extLst>
            </p:cNvPr>
            <p:cNvSpPr/>
            <p:nvPr/>
          </p:nvSpPr>
          <p:spPr>
            <a:xfrm>
              <a:off x="5134666" y="923344"/>
              <a:ext cx="7564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Thread-1</a:t>
              </a:r>
              <a:endParaRPr lang="zh-CN" altLang="en-US" sz="160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7F79762C-EB9F-453C-A3FA-6EBAA00BA195}"/>
              </a:ext>
            </a:extLst>
          </p:cNvPr>
          <p:cNvSpPr/>
          <p:nvPr/>
        </p:nvSpPr>
        <p:spPr>
          <a:xfrm>
            <a:off x="6790142" y="2903347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num = 15;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AD4F26E-FF60-4C6E-99F3-5EBCD0346F70}"/>
              </a:ext>
            </a:extLst>
          </p:cNvPr>
          <p:cNvSpPr/>
          <p:nvPr/>
        </p:nvSpPr>
        <p:spPr>
          <a:xfrm>
            <a:off x="3429768" y="2903347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num = 10;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B036C6-6B79-4246-BCA2-7B00A80BFDC5}"/>
              </a:ext>
            </a:extLst>
          </p:cNvPr>
          <p:cNvSpPr/>
          <p:nvPr/>
        </p:nvSpPr>
        <p:spPr>
          <a:xfrm>
            <a:off x="6790142" y="2903347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num = 10;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DFA8D15-4A6F-45CA-A367-54F22D1B7791}"/>
              </a:ext>
            </a:extLst>
          </p:cNvPr>
          <p:cNvGrpSpPr/>
          <p:nvPr/>
        </p:nvGrpSpPr>
        <p:grpSpPr>
          <a:xfrm>
            <a:off x="7182760" y="2513082"/>
            <a:ext cx="257389" cy="340089"/>
            <a:chOff x="5757899" y="2618845"/>
            <a:chExt cx="193042" cy="255067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966BF9C-A831-47F7-B1B9-4570D6CE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854420" y="2618845"/>
              <a:ext cx="42298" cy="253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CA5840F-FFA3-4E95-BED7-A9D3B5EF5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899" y="2670096"/>
              <a:ext cx="193042" cy="2038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8CE1BB7F-EA29-4B2D-87D2-2A27C90E24FF}"/>
              </a:ext>
            </a:extLst>
          </p:cNvPr>
          <p:cNvSpPr/>
          <p:nvPr/>
        </p:nvSpPr>
        <p:spPr>
          <a:xfrm>
            <a:off x="4079777" y="4905087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80"/>
                </a:solidFill>
                <a:latin typeface="宋体" panose="02010600030101010101" pitchFamily="2" charset="-122"/>
              </a:rPr>
              <a:t>volatile</a:t>
            </a:r>
            <a:endParaRPr lang="zh-CN" altLang="en-US" sz="1600" b="1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A4920A4-9552-48E6-9E95-0BF9C1310965}"/>
              </a:ext>
            </a:extLst>
          </p:cNvPr>
          <p:cNvGrpSpPr/>
          <p:nvPr/>
        </p:nvGrpSpPr>
        <p:grpSpPr>
          <a:xfrm>
            <a:off x="3023659" y="4581129"/>
            <a:ext cx="5472608" cy="1459156"/>
            <a:chOff x="2267744" y="3435846"/>
            <a:chExt cx="4104456" cy="109436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BC3CAF4-0762-4629-96FE-96DC17CEE40A}"/>
                </a:ext>
              </a:extLst>
            </p:cNvPr>
            <p:cNvGrpSpPr/>
            <p:nvPr/>
          </p:nvGrpSpPr>
          <p:grpSpPr>
            <a:xfrm>
              <a:off x="2267744" y="3435846"/>
              <a:ext cx="4104456" cy="1094367"/>
              <a:chOff x="2267744" y="3435846"/>
              <a:chExt cx="4104456" cy="1094367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84B742F-AC85-400B-95EE-4A1A1CD63C78}"/>
                  </a:ext>
                </a:extLst>
              </p:cNvPr>
              <p:cNvSpPr/>
              <p:nvPr/>
            </p:nvSpPr>
            <p:spPr>
              <a:xfrm>
                <a:off x="2267744" y="3435846"/>
                <a:ext cx="4104456" cy="809625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989EF1F-F04A-407A-BC65-115CA59851EB}"/>
                  </a:ext>
                </a:extLst>
              </p:cNvPr>
              <p:cNvSpPr/>
              <p:nvPr/>
            </p:nvSpPr>
            <p:spPr>
              <a:xfrm>
                <a:off x="3982018" y="4245471"/>
                <a:ext cx="675906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8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主内存</a:t>
                </a: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824C398-054F-4C2E-988A-4A64988654CE}"/>
                </a:ext>
              </a:extLst>
            </p:cNvPr>
            <p:cNvSpPr/>
            <p:nvPr/>
          </p:nvSpPr>
          <p:spPr>
            <a:xfrm>
              <a:off x="3729184" y="3666158"/>
              <a:ext cx="114238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80"/>
                  </a:solidFill>
                  <a:latin typeface="宋体" panose="02010600030101010101" pitchFamily="2" charset="-122"/>
                </a:rPr>
                <a:t>int</a:t>
              </a: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 num = 10;</a:t>
              </a:r>
              <a:endParaRPr lang="zh-CN" altLang="en-US" sz="16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5B2152B4-4475-4504-9B92-2F19583E1062}"/>
              </a:ext>
            </a:extLst>
          </p:cNvPr>
          <p:cNvSpPr/>
          <p:nvPr/>
        </p:nvSpPr>
        <p:spPr>
          <a:xfrm>
            <a:off x="6362324" y="4888210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15;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E61130F-5446-4E9D-B325-E404F8564D1B}"/>
              </a:ext>
            </a:extLst>
          </p:cNvPr>
          <p:cNvGrpSpPr/>
          <p:nvPr/>
        </p:nvGrpSpPr>
        <p:grpSpPr>
          <a:xfrm>
            <a:off x="5119306" y="3092570"/>
            <a:ext cx="1157348" cy="180109"/>
            <a:chOff x="3813598" y="2341271"/>
            <a:chExt cx="868011" cy="135082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F175DFC-2A86-4817-927D-0A8FAC25B591}"/>
                </a:ext>
              </a:extLst>
            </p:cNvPr>
            <p:cNvCxnSpPr/>
            <p:nvPr/>
          </p:nvCxnSpPr>
          <p:spPr>
            <a:xfrm>
              <a:off x="3813598" y="2341271"/>
              <a:ext cx="86801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7CEC534-14EB-4D0E-B1A9-27F1B2425A2F}"/>
                </a:ext>
              </a:extLst>
            </p:cNvPr>
            <p:cNvCxnSpPr/>
            <p:nvPr/>
          </p:nvCxnSpPr>
          <p:spPr>
            <a:xfrm>
              <a:off x="3813598" y="2476353"/>
              <a:ext cx="86801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A73B5D9-5B1C-48E3-A61D-10D363BA4FE9}"/>
              </a:ext>
            </a:extLst>
          </p:cNvPr>
          <p:cNvCxnSpPr>
            <a:cxnSpLocks/>
          </p:cNvCxnSpPr>
          <p:nvPr/>
        </p:nvCxnSpPr>
        <p:spPr>
          <a:xfrm flipH="1">
            <a:off x="5441779" y="2823811"/>
            <a:ext cx="586760" cy="703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D2FA385-1307-4970-8532-364AC1F85200}"/>
              </a:ext>
            </a:extLst>
          </p:cNvPr>
          <p:cNvGrpSpPr/>
          <p:nvPr/>
        </p:nvGrpSpPr>
        <p:grpSpPr>
          <a:xfrm>
            <a:off x="6074158" y="4923450"/>
            <a:ext cx="257389" cy="340089"/>
            <a:chOff x="5757899" y="2618845"/>
            <a:chExt cx="193042" cy="25506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E017D61-689F-4E6F-B8A0-D2A09187D88B}"/>
                </a:ext>
              </a:extLst>
            </p:cNvPr>
            <p:cNvCxnSpPr>
              <a:cxnSpLocks/>
            </p:cNvCxnSpPr>
            <p:nvPr/>
          </p:nvCxnSpPr>
          <p:spPr>
            <a:xfrm>
              <a:off x="5854420" y="2618845"/>
              <a:ext cx="42298" cy="253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545894C-93D2-403C-B615-2E7CE1EF5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899" y="2670096"/>
              <a:ext cx="193042" cy="2038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E4E11F6A-AD19-450A-AB26-2D4B28E1D137}"/>
              </a:ext>
            </a:extLst>
          </p:cNvPr>
          <p:cNvSpPr/>
          <p:nvPr/>
        </p:nvSpPr>
        <p:spPr>
          <a:xfrm>
            <a:off x="3183008" y="5298580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每次都从主存读写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931DD4D-B7AD-458A-98C7-94D446CECC91}"/>
              </a:ext>
            </a:extLst>
          </p:cNvPr>
          <p:cNvCxnSpPr>
            <a:cxnSpLocks/>
          </p:cNvCxnSpPr>
          <p:nvPr/>
        </p:nvCxnSpPr>
        <p:spPr>
          <a:xfrm flipH="1">
            <a:off x="3871661" y="5101834"/>
            <a:ext cx="236697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6A0FC7F-FA8E-4A08-AE7C-5333899A6F7A}"/>
              </a:ext>
            </a:extLst>
          </p:cNvPr>
          <p:cNvGrpSpPr/>
          <p:nvPr/>
        </p:nvGrpSpPr>
        <p:grpSpPr>
          <a:xfrm>
            <a:off x="3822387" y="2551177"/>
            <a:ext cx="257389" cy="340089"/>
            <a:chOff x="5757899" y="2618845"/>
            <a:chExt cx="193042" cy="255067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09E2F9C5-6C0F-47DC-A690-61F379B3E47A}"/>
                </a:ext>
              </a:extLst>
            </p:cNvPr>
            <p:cNvCxnSpPr>
              <a:cxnSpLocks/>
            </p:cNvCxnSpPr>
            <p:nvPr/>
          </p:nvCxnSpPr>
          <p:spPr>
            <a:xfrm>
              <a:off x="5854420" y="2618845"/>
              <a:ext cx="42298" cy="253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D9A5E242-34C5-4AE8-972D-A31C2AB45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899" y="2670096"/>
              <a:ext cx="193042" cy="2038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7230D42C-9B9D-4418-B0E1-092B5A05A177}"/>
              </a:ext>
            </a:extLst>
          </p:cNvPr>
          <p:cNvSpPr/>
          <p:nvPr/>
        </p:nvSpPr>
        <p:spPr>
          <a:xfrm>
            <a:off x="3429768" y="2903347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num = 15;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A27250C-2750-498A-A291-9A1B982DFF82}"/>
              </a:ext>
            </a:extLst>
          </p:cNvPr>
          <p:cNvGrpSpPr/>
          <p:nvPr/>
        </p:nvGrpSpPr>
        <p:grpSpPr>
          <a:xfrm>
            <a:off x="7406672" y="3621021"/>
            <a:ext cx="870750" cy="864096"/>
            <a:chOff x="5555006" y="2715766"/>
            <a:chExt cx="653063" cy="648072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7A4689F-0B33-42EF-B1FF-09C23133CBE6}"/>
                </a:ext>
              </a:extLst>
            </p:cNvPr>
            <p:cNvCxnSpPr/>
            <p:nvPr/>
          </p:nvCxnSpPr>
          <p:spPr>
            <a:xfrm flipV="1">
              <a:off x="5580112" y="2715766"/>
              <a:ext cx="0" cy="64807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A8D32B3-3217-454D-B38B-D97EAAD6738D}"/>
                </a:ext>
              </a:extLst>
            </p:cNvPr>
            <p:cNvSpPr/>
            <p:nvPr/>
          </p:nvSpPr>
          <p:spPr>
            <a:xfrm>
              <a:off x="5555006" y="2915064"/>
              <a:ext cx="653063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立即写回</a:t>
              </a: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4AB8F536-B02E-4496-85A3-29C238653568}"/>
              </a:ext>
            </a:extLst>
          </p:cNvPr>
          <p:cNvSpPr/>
          <p:nvPr/>
        </p:nvSpPr>
        <p:spPr>
          <a:xfrm>
            <a:off x="3991137" y="388675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重新读取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6EDC976A-F255-4AF7-A3C0-95E418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46" b="90000" l="10000" r="90000">
                        <a14:foregroundMark x1="58361" y1="8033" x2="58361" y2="8033"/>
                        <a14:foregroundMark x1="61803" y1="5246" x2="61803" y2="5246"/>
                        <a14:foregroundMark x1="49344" y1="66066" x2="49344" y2="66066"/>
                        <a14:foregroundMark x1="72295" y1="60164" x2="72295" y2="60164"/>
                        <a14:foregroundMark x1="68852" y1="50000" x2="68852" y2="50000"/>
                        <a14:foregroundMark x1="26721" y1="58197" x2="26721" y2="58197"/>
                        <a14:foregroundMark x1="44426" y1="48852" x2="44426" y2="48852"/>
                        <a14:foregroundMark x1="43443" y1="53770" x2="43443" y2="53770"/>
                        <a14:foregroundMark x1="43770" y1="53115" x2="43770" y2="53115"/>
                        <a14:foregroundMark x1="55574" y1="53770" x2="55574" y2="53770"/>
                        <a14:foregroundMark x1="36557" y1="61639" x2="36557" y2="61639"/>
                        <a14:foregroundMark x1="38525" y1="62951" x2="38525" y2="62951"/>
                        <a14:foregroundMark x1="38852" y1="62623" x2="38852" y2="62623"/>
                        <a14:foregroundMark x1="44754" y1="42131" x2="44754" y2="42131"/>
                        <a14:foregroundMark x1="42951" y1="42787" x2="42951" y2="42787"/>
                        <a14:foregroundMark x1="40820" y1="43770" x2="40820" y2="43770"/>
                        <a14:foregroundMark x1="57049" y1="42623" x2="57049" y2="42623"/>
                        <a14:foregroundMark x1="56885" y1="44918" x2="56885" y2="44918"/>
                        <a14:foregroundMark x1="57869" y1="55082" x2="57869" y2="55082"/>
                        <a14:foregroundMark x1="56885" y1="54590" x2="56885" y2="54590"/>
                        <a14:foregroundMark x1="58852" y1="51803" x2="58852" y2="51803"/>
                        <a14:foregroundMark x1="55246" y1="50984" x2="55246" y2="50984"/>
                        <a14:foregroundMark x1="54918" y1="50984" x2="54918" y2="50984"/>
                        <a14:foregroundMark x1="54426" y1="55082" x2="54426" y2="55082"/>
                        <a14:foregroundMark x1="56885" y1="57049" x2="56885" y2="57049"/>
                        <a14:foregroundMark x1="59180" y1="56885" x2="59180" y2="56230"/>
                        <a14:foregroundMark x1="57541" y1="51311" x2="53279" y2="51148"/>
                        <a14:foregroundMark x1="51148" y1="51803" x2="51311" y2="52459"/>
                        <a14:foregroundMark x1="44098" y1="50656" x2="44098" y2="50656"/>
                        <a14:foregroundMark x1="40000" y1="51148" x2="40000" y2="51148"/>
                        <a14:foregroundMark x1="38689" y1="52623" x2="39508" y2="55574"/>
                        <a14:foregroundMark x1="41639" y1="57213" x2="41639" y2="57213"/>
                        <a14:foregroundMark x1="45902" y1="56721" x2="45902" y2="56721"/>
                        <a14:foregroundMark x1="45902" y1="51311" x2="45902" y2="51311"/>
                        <a14:foregroundMark x1="39344" y1="50656" x2="39344" y2="50656"/>
                        <a14:foregroundMark x1="39016" y1="52131" x2="39016" y2="53770"/>
                        <a14:foregroundMark x1="40656" y1="56066" x2="40656" y2="56066"/>
                        <a14:foregroundMark x1="42295" y1="57049" x2="42295" y2="57049"/>
                        <a14:foregroundMark x1="38852" y1="51967" x2="38852" y2="51967"/>
                        <a14:foregroundMark x1="41639" y1="49836" x2="41639" y2="49836"/>
                        <a14:foregroundMark x1="40328" y1="48525" x2="40328" y2="48525"/>
                        <a14:foregroundMark x1="37869" y1="54590" x2="37869" y2="54590"/>
                        <a14:foregroundMark x1="36230" y1="53607" x2="36230" y2="53607"/>
                        <a14:foregroundMark x1="37049" y1="51967" x2="37049" y2="51967"/>
                        <a14:foregroundMark x1="38852" y1="50492" x2="38852" y2="50492"/>
                        <a14:foregroundMark x1="39344" y1="49672" x2="39344" y2="49672"/>
                        <a14:foregroundMark x1="36557" y1="51311" x2="36557" y2="51311"/>
                        <a14:foregroundMark x1="39016" y1="49836" x2="39016" y2="49836"/>
                        <a14:foregroundMark x1="40820" y1="47869" x2="40820" y2="47869"/>
                        <a14:foregroundMark x1="38361" y1="48852" x2="38361" y2="48852"/>
                        <a14:foregroundMark x1="37869" y1="49344" x2="37869" y2="49344"/>
                        <a14:foregroundMark x1="45738" y1="45246" x2="45738" y2="45246"/>
                        <a14:foregroundMark x1="45082" y1="44098" x2="45082" y2="44098"/>
                        <a14:foregroundMark x1="42459" y1="42459" x2="42459" y2="42459"/>
                        <a14:foregroundMark x1="40328" y1="43934" x2="40328" y2="43934"/>
                        <a14:foregroundMark x1="39836" y1="47869" x2="39836" y2="47869"/>
                        <a14:foregroundMark x1="38033" y1="48525" x2="38033" y2="48525"/>
                        <a14:foregroundMark x1="36721" y1="52295" x2="36721" y2="52295"/>
                        <a14:foregroundMark x1="40328" y1="46557" x2="40328" y2="46557"/>
                        <a14:foregroundMark x1="36066" y1="53770" x2="36066" y2="53770"/>
                        <a14:foregroundMark x1="35410" y1="54262" x2="35410" y2="54262"/>
                        <a14:foregroundMark x1="35574" y1="55246" x2="35574" y2="55246"/>
                        <a14:foregroundMark x1="36557" y1="57541" x2="39016" y2="47869"/>
                        <a14:foregroundMark x1="45082" y1="59836" x2="45082" y2="59836"/>
                        <a14:foregroundMark x1="58361" y1="59508" x2="58361" y2="59508"/>
                        <a14:foregroundMark x1="51803" y1="83934" x2="51803" y2="83934"/>
                        <a14:foregroundMark x1="69180" y1="41475" x2="69180" y2="41475"/>
                        <a14:foregroundMark x1="76393" y1="36066" x2="76393" y2="36066"/>
                        <a14:foregroundMark x1="81475" y1="29508" x2="81475" y2="29508"/>
                        <a14:foregroundMark x1="81311" y1="22623" x2="81311" y2="22623"/>
                        <a14:foregroundMark x1="80000" y1="16557" x2="80000" y2="16557"/>
                        <a14:foregroundMark x1="78852" y1="33115" x2="78852" y2="33115"/>
                        <a14:foregroundMark x1="71967" y1="38689" x2="71967" y2="38689"/>
                        <a14:foregroundMark x1="75738" y1="39016" x2="75738" y2="39016"/>
                        <a14:foregroundMark x1="68361" y1="40820" x2="68361" y2="40820"/>
                        <a14:foregroundMark x1="58852" y1="42787" x2="58852" y2="42787"/>
                        <a14:foregroundMark x1="38852" y1="48361" x2="35574" y2="53607"/>
                        <a14:foregroundMark x1="36721" y1="50000" x2="36721" y2="50000"/>
                        <a14:foregroundMark x1="35738" y1="51803" x2="35738" y2="51803"/>
                        <a14:foregroundMark x1="34590" y1="54098" x2="34590" y2="54098"/>
                        <a14:foregroundMark x1="35410" y1="55738" x2="35410" y2="55738"/>
                        <a14:foregroundMark x1="35082" y1="55246" x2="35082" y2="55246"/>
                        <a14:foregroundMark x1="35246" y1="53115" x2="35246" y2="53115"/>
                        <a14:foregroundMark x1="35574" y1="51803" x2="35574" y2="51803"/>
                        <a14:foregroundMark x1="35082" y1="52787" x2="35082" y2="52787"/>
                        <a14:foregroundMark x1="36066" y1="51475" x2="36066" y2="51475"/>
                        <a14:foregroundMark x1="36230" y1="50820" x2="36230" y2="50820"/>
                        <a14:foregroundMark x1="34754" y1="51803" x2="34754" y2="51803"/>
                        <a14:foregroundMark x1="35410" y1="50820" x2="35410" y2="50820"/>
                        <a14:foregroundMark x1="35738" y1="50656" x2="35738" y2="50656"/>
                        <a14:foregroundMark x1="37213" y1="49836" x2="37213" y2="49836"/>
                        <a14:foregroundMark x1="37377" y1="49508" x2="37377" y2="49508"/>
                        <a14:foregroundMark x1="35574" y1="49836" x2="35574" y2="49836"/>
                        <a14:foregroundMark x1="38197" y1="49180" x2="38197" y2="49180"/>
                        <a14:foregroundMark x1="37377" y1="48689" x2="37377" y2="48689"/>
                        <a14:foregroundMark x1="36393" y1="49016" x2="36393" y2="49016"/>
                        <a14:foregroundMark x1="38197" y1="48197" x2="38197" y2="48197"/>
                        <a14:foregroundMark x1="38852" y1="47377" x2="38852" y2="47377"/>
                        <a14:foregroundMark x1="37705" y1="48197" x2="37705" y2="48197"/>
                        <a14:foregroundMark x1="37049" y1="48689" x2="37049" y2="48689"/>
                        <a14:foregroundMark x1="37377" y1="47869" x2="37377" y2="47869"/>
                        <a14:foregroundMark x1="35410" y1="50984" x2="35410" y2="50984"/>
                        <a14:foregroundMark x1="35082" y1="50656" x2="35082" y2="50656"/>
                        <a14:foregroundMark x1="34590" y1="52951" x2="34590" y2="52951"/>
                        <a14:foregroundMark x1="35082" y1="55082" x2="35082" y2="55082"/>
                        <a14:foregroundMark x1="34754" y1="55082" x2="34754" y2="55082"/>
                        <a14:foregroundMark x1="35574" y1="56393" x2="35574" y2="56393"/>
                        <a14:foregroundMark x1="35410" y1="56721" x2="35410" y2="56721"/>
                        <a14:foregroundMark x1="40328" y1="62295" x2="40328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732" y="1713469"/>
            <a:ext cx="1240441" cy="12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5802E-6 L 3.05556E-6 -0.06019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35802E-6 L 3.88889E-6 -0.05371 " pathEditMode="relative" rAng="0" ptsTypes="AA">
                                      <p:cBhvr>
                                        <p:cTn id="91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5" grpId="1"/>
      <p:bldP spid="26" grpId="0"/>
      <p:bldP spid="26" grpId="1"/>
      <p:bldP spid="32" grpId="0"/>
      <p:bldP spid="39" grpId="0"/>
      <p:bldP spid="58" grpId="0"/>
      <p:bldP spid="65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35E38B8F-B2F2-46BB-80BE-182726D97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现代计算机物理内存模型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A09450-6119-46E2-92CE-7A22BC867FE1}"/>
              </a:ext>
            </a:extLst>
          </p:cNvPr>
          <p:cNvGrpSpPr/>
          <p:nvPr/>
        </p:nvGrpSpPr>
        <p:grpSpPr>
          <a:xfrm>
            <a:off x="1247462" y="1702944"/>
            <a:ext cx="9697077" cy="3452112"/>
            <a:chOff x="1115616" y="1026782"/>
            <a:chExt cx="7272808" cy="258908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0FC4AED-D988-4ECC-A07F-BACF4F8FE39E}"/>
                </a:ext>
              </a:extLst>
            </p:cNvPr>
            <p:cNvGrpSpPr/>
            <p:nvPr/>
          </p:nvGrpSpPr>
          <p:grpSpPr>
            <a:xfrm>
              <a:off x="1115616" y="1773622"/>
              <a:ext cx="936104" cy="1668264"/>
              <a:chOff x="1115616" y="1707654"/>
              <a:chExt cx="936104" cy="1668264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25653C25-AB35-42D4-9222-61622D104D22}"/>
                  </a:ext>
                </a:extLst>
              </p:cNvPr>
              <p:cNvSpPr/>
              <p:nvPr/>
            </p:nvSpPr>
            <p:spPr>
              <a:xfrm>
                <a:off x="1115616" y="1707654"/>
                <a:ext cx="936104" cy="4320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95B2342-C819-4201-AA86-7D626E4B2585}"/>
                  </a:ext>
                </a:extLst>
              </p:cNvPr>
              <p:cNvSpPr/>
              <p:nvPr/>
            </p:nvSpPr>
            <p:spPr>
              <a:xfrm>
                <a:off x="1115616" y="2325762"/>
                <a:ext cx="936104" cy="4320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5E79C3D-2B20-45EE-8DB0-1293AC0CFABB}"/>
                  </a:ext>
                </a:extLst>
              </p:cNvPr>
              <p:cNvSpPr/>
              <p:nvPr/>
            </p:nvSpPr>
            <p:spPr>
              <a:xfrm>
                <a:off x="1115616" y="2943870"/>
                <a:ext cx="936104" cy="4320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345294-E7F8-4A24-A53A-2DC0D862A8B4}"/>
                </a:ext>
              </a:extLst>
            </p:cNvPr>
            <p:cNvSpPr/>
            <p:nvPr/>
          </p:nvSpPr>
          <p:spPr>
            <a:xfrm>
              <a:off x="7452320" y="1599642"/>
              <a:ext cx="936104" cy="20162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6D9A9C2-1965-41D2-8584-CE22CE6844FA}"/>
                </a:ext>
              </a:extLst>
            </p:cNvPr>
            <p:cNvSpPr/>
            <p:nvPr/>
          </p:nvSpPr>
          <p:spPr>
            <a:xfrm>
              <a:off x="6071422" y="1635646"/>
              <a:ext cx="720377" cy="194421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2133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缓存一致性协议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C97E4C2-7236-4260-94A3-BEAD30581507}"/>
                </a:ext>
              </a:extLst>
            </p:cNvPr>
            <p:cNvGrpSpPr/>
            <p:nvPr/>
          </p:nvGrpSpPr>
          <p:grpSpPr>
            <a:xfrm>
              <a:off x="2718997" y="1773622"/>
              <a:ext cx="2691904" cy="1668264"/>
              <a:chOff x="2483768" y="1707654"/>
              <a:chExt cx="2691904" cy="1668264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D12D6E5-8D82-4B99-BED5-7C32C50FED8C}"/>
                  </a:ext>
                </a:extLst>
              </p:cNvPr>
              <p:cNvGrpSpPr/>
              <p:nvPr/>
            </p:nvGrpSpPr>
            <p:grpSpPr>
              <a:xfrm>
                <a:off x="2483768" y="1707654"/>
                <a:ext cx="2691904" cy="432048"/>
                <a:chOff x="2483768" y="1707654"/>
                <a:chExt cx="2691904" cy="432048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9CAA3F4A-A09A-44F0-80E4-B13C4FA23DA3}"/>
                    </a:ext>
                  </a:extLst>
                </p:cNvPr>
                <p:cNvSpPr/>
                <p:nvPr/>
              </p:nvSpPr>
              <p:spPr>
                <a:xfrm>
                  <a:off x="2483768" y="1707654"/>
                  <a:ext cx="648072" cy="43204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L1 Cache</a:t>
                  </a:r>
                  <a:endParaRPr lang="zh-CN" altLang="en-US" sz="1600"/>
                </a:p>
              </p:txBody>
            </p:sp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91592C1C-7BE8-4F26-A0FE-1354251FBCF0}"/>
                    </a:ext>
                  </a:extLst>
                </p:cNvPr>
                <p:cNvSpPr/>
                <p:nvPr/>
              </p:nvSpPr>
              <p:spPr>
                <a:xfrm>
                  <a:off x="3320256" y="1707654"/>
                  <a:ext cx="747688" cy="432048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L2 </a:t>
                  </a:r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256FC8E4-D6B5-4F9E-B0D1-C8B2E2192439}"/>
                    </a:ext>
                  </a:extLst>
                </p:cNvPr>
                <p:cNvSpPr/>
                <p:nvPr/>
              </p:nvSpPr>
              <p:spPr>
                <a:xfrm>
                  <a:off x="4256360" y="1707654"/>
                  <a:ext cx="919312" cy="432048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L3</a:t>
                  </a:r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EF239E9-81AA-42B0-8BE3-C48C23912BB3}"/>
                  </a:ext>
                </a:extLst>
              </p:cNvPr>
              <p:cNvGrpSpPr/>
              <p:nvPr/>
            </p:nvGrpSpPr>
            <p:grpSpPr>
              <a:xfrm>
                <a:off x="2483768" y="2319722"/>
                <a:ext cx="2691904" cy="432048"/>
                <a:chOff x="2483768" y="1707654"/>
                <a:chExt cx="2691904" cy="432048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B4034E63-437D-4FA5-9808-EFB8D98BBD40}"/>
                    </a:ext>
                  </a:extLst>
                </p:cNvPr>
                <p:cNvSpPr/>
                <p:nvPr/>
              </p:nvSpPr>
              <p:spPr>
                <a:xfrm>
                  <a:off x="2483768" y="1707654"/>
                  <a:ext cx="648072" cy="43204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L1 Cache</a:t>
                  </a:r>
                  <a:endParaRPr lang="zh-CN" altLang="en-US" sz="1600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DFD98D61-4A6F-4946-BEB1-0CAB07BD643A}"/>
                    </a:ext>
                  </a:extLst>
                </p:cNvPr>
                <p:cNvSpPr/>
                <p:nvPr/>
              </p:nvSpPr>
              <p:spPr>
                <a:xfrm>
                  <a:off x="3320256" y="1707654"/>
                  <a:ext cx="747688" cy="432048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L2 </a:t>
                  </a:r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D5E28346-561D-4825-83D5-7444B956F97C}"/>
                    </a:ext>
                  </a:extLst>
                </p:cNvPr>
                <p:cNvSpPr/>
                <p:nvPr/>
              </p:nvSpPr>
              <p:spPr>
                <a:xfrm>
                  <a:off x="4256360" y="1707654"/>
                  <a:ext cx="919312" cy="432048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L3</a:t>
                  </a:r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D52E0E2A-A72A-47BA-A10F-8B1B716DDDF8}"/>
                  </a:ext>
                </a:extLst>
              </p:cNvPr>
              <p:cNvGrpSpPr/>
              <p:nvPr/>
            </p:nvGrpSpPr>
            <p:grpSpPr>
              <a:xfrm>
                <a:off x="2483768" y="2943870"/>
                <a:ext cx="2691904" cy="432048"/>
                <a:chOff x="2483768" y="1707654"/>
                <a:chExt cx="2691904" cy="432048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786A6829-9727-408B-9919-58BD96D9A5D7}"/>
                    </a:ext>
                  </a:extLst>
                </p:cNvPr>
                <p:cNvSpPr/>
                <p:nvPr/>
              </p:nvSpPr>
              <p:spPr>
                <a:xfrm>
                  <a:off x="2483768" y="1707654"/>
                  <a:ext cx="648072" cy="43204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L1 Cache</a:t>
                  </a:r>
                  <a:endParaRPr lang="zh-CN" altLang="en-US" sz="1600"/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823902AB-4F60-4F40-BCEE-6047D85401BE}"/>
                    </a:ext>
                  </a:extLst>
                </p:cNvPr>
                <p:cNvSpPr/>
                <p:nvPr/>
              </p:nvSpPr>
              <p:spPr>
                <a:xfrm>
                  <a:off x="3320256" y="1707654"/>
                  <a:ext cx="747688" cy="432048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L2 </a:t>
                  </a:r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3148481E-2E04-4491-BCAE-2D1463E263CD}"/>
                    </a:ext>
                  </a:extLst>
                </p:cNvPr>
                <p:cNvSpPr/>
                <p:nvPr/>
              </p:nvSpPr>
              <p:spPr>
                <a:xfrm>
                  <a:off x="4256360" y="1707654"/>
                  <a:ext cx="919312" cy="432048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L3</a:t>
                  </a:r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B5EA3D4-A06D-495C-B72D-B8AFAFE7D82A}"/>
                </a:ext>
              </a:extLst>
            </p:cNvPr>
            <p:cNvGrpSpPr/>
            <p:nvPr/>
          </p:nvGrpSpPr>
          <p:grpSpPr>
            <a:xfrm>
              <a:off x="6894487" y="2478720"/>
              <a:ext cx="455145" cy="258068"/>
              <a:chOff x="4391980" y="4083918"/>
              <a:chExt cx="455145" cy="144016"/>
            </a:xfrm>
          </p:grpSpPr>
          <p:sp>
            <p:nvSpPr>
              <p:cNvPr id="34" name="箭头: 右 33">
                <a:extLst>
                  <a:ext uri="{FF2B5EF4-FFF2-40B4-BE49-F238E27FC236}">
                    <a16:creationId xmlns:a16="http://schemas.microsoft.com/office/drawing/2014/main" id="{4DFBFD39-4398-4F9E-81D9-FB3E935D2914}"/>
                  </a:ext>
                </a:extLst>
              </p:cNvPr>
              <p:cNvSpPr/>
              <p:nvPr/>
            </p:nvSpPr>
            <p:spPr>
              <a:xfrm>
                <a:off x="4487085" y="4083918"/>
                <a:ext cx="360040" cy="144016"/>
              </a:xfrm>
              <a:prstGeom prst="rightArrow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422F30AA-B1E6-470B-A2D9-87465734079E}"/>
                  </a:ext>
                </a:extLst>
              </p:cNvPr>
              <p:cNvSpPr/>
              <p:nvPr/>
            </p:nvSpPr>
            <p:spPr>
              <a:xfrm rot="10800000">
                <a:off x="4391980" y="4083918"/>
                <a:ext cx="360040" cy="144016"/>
              </a:xfrm>
              <a:prstGeom prst="rightArrow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3B17F42-B257-49A5-9BB7-EDDE149A7F44}"/>
                </a:ext>
              </a:extLst>
            </p:cNvPr>
            <p:cNvGrpSpPr/>
            <p:nvPr/>
          </p:nvGrpSpPr>
          <p:grpSpPr>
            <a:xfrm>
              <a:off x="2154408" y="1919828"/>
              <a:ext cx="461901" cy="1375853"/>
              <a:chOff x="2148778" y="1917638"/>
              <a:chExt cx="461901" cy="1375853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FE68E654-CD0F-43A5-9853-24BA3F18E114}"/>
                  </a:ext>
                </a:extLst>
              </p:cNvPr>
              <p:cNvGrpSpPr/>
              <p:nvPr/>
            </p:nvGrpSpPr>
            <p:grpSpPr>
              <a:xfrm>
                <a:off x="2148778" y="1917638"/>
                <a:ext cx="455145" cy="144016"/>
                <a:chOff x="4391980" y="4083918"/>
                <a:chExt cx="455145" cy="144016"/>
              </a:xfrm>
            </p:grpSpPr>
            <p:sp>
              <p:nvSpPr>
                <p:cNvPr id="27" name="箭头: 右 26">
                  <a:extLst>
                    <a:ext uri="{FF2B5EF4-FFF2-40B4-BE49-F238E27FC236}">
                      <a16:creationId xmlns:a16="http://schemas.microsoft.com/office/drawing/2014/main" id="{88D15D5A-6442-4154-A08E-91EDEA03B00C}"/>
                    </a:ext>
                  </a:extLst>
                </p:cNvPr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8" name="箭头: 右 27">
                  <a:extLst>
                    <a:ext uri="{FF2B5EF4-FFF2-40B4-BE49-F238E27FC236}">
                      <a16:creationId xmlns:a16="http://schemas.microsoft.com/office/drawing/2014/main" id="{94795677-CA5F-4283-8890-68EA2DA559E0}"/>
                    </a:ext>
                  </a:extLst>
                </p:cNvPr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92A561F-D398-4E8E-B0C4-24939D935D0D}"/>
                  </a:ext>
                </a:extLst>
              </p:cNvPr>
              <p:cNvGrpSpPr/>
              <p:nvPr/>
            </p:nvGrpSpPr>
            <p:grpSpPr>
              <a:xfrm>
                <a:off x="2155534" y="2529706"/>
                <a:ext cx="455145" cy="144016"/>
                <a:chOff x="4391980" y="4083918"/>
                <a:chExt cx="455145" cy="144016"/>
              </a:xfrm>
            </p:grpSpPr>
            <p:sp>
              <p:nvSpPr>
                <p:cNvPr id="37" name="箭头: 右 36">
                  <a:extLst>
                    <a:ext uri="{FF2B5EF4-FFF2-40B4-BE49-F238E27FC236}">
                      <a16:creationId xmlns:a16="http://schemas.microsoft.com/office/drawing/2014/main" id="{E21A94AB-6328-4BA1-AE45-957611EE0417}"/>
                    </a:ext>
                  </a:extLst>
                </p:cNvPr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8" name="箭头: 右 37">
                  <a:extLst>
                    <a:ext uri="{FF2B5EF4-FFF2-40B4-BE49-F238E27FC236}">
                      <a16:creationId xmlns:a16="http://schemas.microsoft.com/office/drawing/2014/main" id="{6EAECB0F-F627-491F-B9DB-8BCB2F6770BB}"/>
                    </a:ext>
                  </a:extLst>
                </p:cNvPr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0353B364-5A1C-4D44-9AA1-3E174DC7E120}"/>
                  </a:ext>
                </a:extLst>
              </p:cNvPr>
              <p:cNvGrpSpPr/>
              <p:nvPr/>
            </p:nvGrpSpPr>
            <p:grpSpPr>
              <a:xfrm>
                <a:off x="2148778" y="3149475"/>
                <a:ext cx="455145" cy="144016"/>
                <a:chOff x="4391980" y="4083918"/>
                <a:chExt cx="455145" cy="144016"/>
              </a:xfrm>
            </p:grpSpPr>
            <p:sp>
              <p:nvSpPr>
                <p:cNvPr id="43" name="箭头: 右 42">
                  <a:extLst>
                    <a:ext uri="{FF2B5EF4-FFF2-40B4-BE49-F238E27FC236}">
                      <a16:creationId xmlns:a16="http://schemas.microsoft.com/office/drawing/2014/main" id="{E96F3245-44C8-485B-B656-40E4F0DB64E4}"/>
                    </a:ext>
                  </a:extLst>
                </p:cNvPr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44" name="箭头: 右 43">
                  <a:extLst>
                    <a:ext uri="{FF2B5EF4-FFF2-40B4-BE49-F238E27FC236}">
                      <a16:creationId xmlns:a16="http://schemas.microsoft.com/office/drawing/2014/main" id="{3C7E51E4-4B8F-4446-A6DA-6F2CBD336631}"/>
                    </a:ext>
                  </a:extLst>
                </p:cNvPr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4D7998F-F0E1-415E-9A5F-303A3DD2456F}"/>
                </a:ext>
              </a:extLst>
            </p:cNvPr>
            <p:cNvGrpSpPr/>
            <p:nvPr/>
          </p:nvGrpSpPr>
          <p:grpSpPr>
            <a:xfrm>
              <a:off x="5513589" y="1916336"/>
              <a:ext cx="455145" cy="1382836"/>
              <a:chOff x="5491896" y="1917638"/>
              <a:chExt cx="455145" cy="1382836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E43C536-A5CB-4B39-9041-6CE42B566C3F}"/>
                  </a:ext>
                </a:extLst>
              </p:cNvPr>
              <p:cNvGrpSpPr/>
              <p:nvPr/>
            </p:nvGrpSpPr>
            <p:grpSpPr>
              <a:xfrm>
                <a:off x="5491896" y="1917638"/>
                <a:ext cx="455145" cy="144016"/>
                <a:chOff x="4391980" y="4083918"/>
                <a:chExt cx="455145" cy="144016"/>
              </a:xfrm>
            </p:grpSpPr>
            <p:sp>
              <p:nvSpPr>
                <p:cNvPr id="31" name="箭头: 右 30">
                  <a:extLst>
                    <a:ext uri="{FF2B5EF4-FFF2-40B4-BE49-F238E27FC236}">
                      <a16:creationId xmlns:a16="http://schemas.microsoft.com/office/drawing/2014/main" id="{B54A14CB-9539-45F2-BB80-8FD62DEAAEA1}"/>
                    </a:ext>
                  </a:extLst>
                </p:cNvPr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2" name="箭头: 右 31">
                  <a:extLst>
                    <a:ext uri="{FF2B5EF4-FFF2-40B4-BE49-F238E27FC236}">
                      <a16:creationId xmlns:a16="http://schemas.microsoft.com/office/drawing/2014/main" id="{9E0E7985-01CD-4F5E-AB3D-0F077680ACA2}"/>
                    </a:ext>
                  </a:extLst>
                </p:cNvPr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8CE0F39-5789-4A71-B127-4AFB616255EB}"/>
                  </a:ext>
                </a:extLst>
              </p:cNvPr>
              <p:cNvGrpSpPr/>
              <p:nvPr/>
            </p:nvGrpSpPr>
            <p:grpSpPr>
              <a:xfrm>
                <a:off x="5491896" y="2525884"/>
                <a:ext cx="455145" cy="144016"/>
                <a:chOff x="4391980" y="4083918"/>
                <a:chExt cx="455145" cy="144016"/>
              </a:xfrm>
            </p:grpSpPr>
            <p:sp>
              <p:nvSpPr>
                <p:cNvPr id="40" name="箭头: 右 39">
                  <a:extLst>
                    <a:ext uri="{FF2B5EF4-FFF2-40B4-BE49-F238E27FC236}">
                      <a16:creationId xmlns:a16="http://schemas.microsoft.com/office/drawing/2014/main" id="{2070F51F-51B1-455B-A016-AAB0ED129530}"/>
                    </a:ext>
                  </a:extLst>
                </p:cNvPr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41" name="箭头: 右 40">
                  <a:extLst>
                    <a:ext uri="{FF2B5EF4-FFF2-40B4-BE49-F238E27FC236}">
                      <a16:creationId xmlns:a16="http://schemas.microsoft.com/office/drawing/2014/main" id="{9209566B-0FE8-4C47-BDDF-2FCD022D8720}"/>
                    </a:ext>
                  </a:extLst>
                </p:cNvPr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1C17F45-F7E7-4730-982A-1C5DBB517276}"/>
                  </a:ext>
                </a:extLst>
              </p:cNvPr>
              <p:cNvGrpSpPr/>
              <p:nvPr/>
            </p:nvGrpSpPr>
            <p:grpSpPr>
              <a:xfrm>
                <a:off x="5491896" y="3156458"/>
                <a:ext cx="455145" cy="144016"/>
                <a:chOff x="4391980" y="4083918"/>
                <a:chExt cx="455145" cy="144016"/>
              </a:xfrm>
            </p:grpSpPr>
            <p:sp>
              <p:nvSpPr>
                <p:cNvPr id="46" name="箭头: 右 45">
                  <a:extLst>
                    <a:ext uri="{FF2B5EF4-FFF2-40B4-BE49-F238E27FC236}">
                      <a16:creationId xmlns:a16="http://schemas.microsoft.com/office/drawing/2014/main" id="{912DD4EB-8E5B-4553-8FC1-87497583A19E}"/>
                    </a:ext>
                  </a:extLst>
                </p:cNvPr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47" name="箭头: 右 46">
                  <a:extLst>
                    <a:ext uri="{FF2B5EF4-FFF2-40B4-BE49-F238E27FC236}">
                      <a16:creationId xmlns:a16="http://schemas.microsoft.com/office/drawing/2014/main" id="{BC97FAF6-E83A-4667-81E5-D81E6C9E7417}"/>
                    </a:ext>
                  </a:extLst>
                </p:cNvPr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C3D510A-8FF8-4526-B8B3-B01CAE4004B5}"/>
                </a:ext>
              </a:extLst>
            </p:cNvPr>
            <p:cNvGrpSpPr/>
            <p:nvPr/>
          </p:nvGrpSpPr>
          <p:grpSpPr>
            <a:xfrm>
              <a:off x="2714494" y="1026782"/>
              <a:ext cx="2691903" cy="650790"/>
              <a:chOff x="2714494" y="1026782"/>
              <a:chExt cx="2691903" cy="650790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ECEC3FF-571C-4003-B30E-47B000B611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11911" y="183086"/>
                <a:ext cx="297069" cy="2691903"/>
              </a:xfrm>
              <a:custGeom>
                <a:avLst/>
                <a:gdLst>
                  <a:gd name="T0" fmla="*/ 1999 w 3544"/>
                  <a:gd name="T1" fmla="*/ 9150 h 14563"/>
                  <a:gd name="T2" fmla="*/ 1999 w 3544"/>
                  <a:gd name="T3" fmla="*/ 12306 h 14563"/>
                  <a:gd name="T4" fmla="*/ 2353 w 3544"/>
                  <a:gd name="T5" fmla="*/ 13628 h 14563"/>
                  <a:gd name="T6" fmla="*/ 3544 w 3544"/>
                  <a:gd name="T7" fmla="*/ 14112 h 14563"/>
                  <a:gd name="T8" fmla="*/ 3544 w 3544"/>
                  <a:gd name="T9" fmla="*/ 14563 h 14563"/>
                  <a:gd name="T10" fmla="*/ 1933 w 3544"/>
                  <a:gd name="T11" fmla="*/ 14016 h 14563"/>
                  <a:gd name="T12" fmla="*/ 1419 w 3544"/>
                  <a:gd name="T13" fmla="*/ 12050 h 14563"/>
                  <a:gd name="T14" fmla="*/ 1419 w 3544"/>
                  <a:gd name="T15" fmla="*/ 9279 h 14563"/>
                  <a:gd name="T16" fmla="*/ 1160 w 3544"/>
                  <a:gd name="T17" fmla="*/ 8022 h 14563"/>
                  <a:gd name="T18" fmla="*/ 0 w 3544"/>
                  <a:gd name="T19" fmla="*/ 7475 h 14563"/>
                  <a:gd name="T20" fmla="*/ 0 w 3544"/>
                  <a:gd name="T21" fmla="*/ 7088 h 14563"/>
                  <a:gd name="T22" fmla="*/ 1127 w 3544"/>
                  <a:gd name="T23" fmla="*/ 6571 h 14563"/>
                  <a:gd name="T24" fmla="*/ 1419 w 3544"/>
                  <a:gd name="T25" fmla="*/ 5284 h 14563"/>
                  <a:gd name="T26" fmla="*/ 1419 w 3544"/>
                  <a:gd name="T27" fmla="*/ 2513 h 14563"/>
                  <a:gd name="T28" fmla="*/ 1933 w 3544"/>
                  <a:gd name="T29" fmla="*/ 547 h 14563"/>
                  <a:gd name="T30" fmla="*/ 3544 w 3544"/>
                  <a:gd name="T31" fmla="*/ 0 h 14563"/>
                  <a:gd name="T32" fmla="*/ 3544 w 3544"/>
                  <a:gd name="T33" fmla="*/ 451 h 14563"/>
                  <a:gd name="T34" fmla="*/ 2353 w 3544"/>
                  <a:gd name="T35" fmla="*/ 902 h 14563"/>
                  <a:gd name="T36" fmla="*/ 1999 w 3544"/>
                  <a:gd name="T37" fmla="*/ 2254 h 14563"/>
                  <a:gd name="T38" fmla="*/ 1999 w 3544"/>
                  <a:gd name="T39" fmla="*/ 5413 h 14563"/>
                  <a:gd name="T40" fmla="*/ 580 w 3544"/>
                  <a:gd name="T41" fmla="*/ 7275 h 14563"/>
                  <a:gd name="T42" fmla="*/ 580 w 3544"/>
                  <a:gd name="T43" fmla="*/ 7304 h 14563"/>
                  <a:gd name="T44" fmla="*/ 1999 w 3544"/>
                  <a:gd name="T45" fmla="*/ 9150 h 14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44" h="14563">
                    <a:moveTo>
                      <a:pt x="1999" y="9150"/>
                    </a:moveTo>
                    <a:lnTo>
                      <a:pt x="1999" y="12306"/>
                    </a:lnTo>
                    <a:cubicBezTo>
                      <a:pt x="1999" y="12867"/>
                      <a:pt x="2117" y="13306"/>
                      <a:pt x="2353" y="13628"/>
                    </a:cubicBezTo>
                    <a:cubicBezTo>
                      <a:pt x="2590" y="13950"/>
                      <a:pt x="2986" y="14112"/>
                      <a:pt x="3544" y="14112"/>
                    </a:cubicBezTo>
                    <a:lnTo>
                      <a:pt x="3544" y="14563"/>
                    </a:lnTo>
                    <a:cubicBezTo>
                      <a:pt x="2815" y="14563"/>
                      <a:pt x="2276" y="14379"/>
                      <a:pt x="1933" y="14016"/>
                    </a:cubicBezTo>
                    <a:cubicBezTo>
                      <a:pt x="1589" y="13650"/>
                      <a:pt x="1419" y="12993"/>
                      <a:pt x="1419" y="12050"/>
                    </a:cubicBezTo>
                    <a:lnTo>
                      <a:pt x="1419" y="9279"/>
                    </a:lnTo>
                    <a:cubicBezTo>
                      <a:pt x="1419" y="8762"/>
                      <a:pt x="1333" y="8344"/>
                      <a:pt x="1160" y="8022"/>
                    </a:cubicBezTo>
                    <a:cubicBezTo>
                      <a:pt x="990" y="7701"/>
                      <a:pt x="602" y="7516"/>
                      <a:pt x="0" y="7475"/>
                    </a:cubicBezTo>
                    <a:lnTo>
                      <a:pt x="0" y="7088"/>
                    </a:lnTo>
                    <a:cubicBezTo>
                      <a:pt x="558" y="7002"/>
                      <a:pt x="935" y="6829"/>
                      <a:pt x="1127" y="6571"/>
                    </a:cubicBezTo>
                    <a:cubicBezTo>
                      <a:pt x="1322" y="6315"/>
                      <a:pt x="1419" y="5883"/>
                      <a:pt x="1419" y="5284"/>
                    </a:cubicBezTo>
                    <a:lnTo>
                      <a:pt x="1419" y="2513"/>
                    </a:lnTo>
                    <a:cubicBezTo>
                      <a:pt x="1419" y="1567"/>
                      <a:pt x="1589" y="913"/>
                      <a:pt x="1933" y="547"/>
                    </a:cubicBezTo>
                    <a:cubicBezTo>
                      <a:pt x="2276" y="181"/>
                      <a:pt x="2815" y="0"/>
                      <a:pt x="3544" y="0"/>
                    </a:cubicBezTo>
                    <a:lnTo>
                      <a:pt x="3544" y="451"/>
                    </a:lnTo>
                    <a:cubicBezTo>
                      <a:pt x="2986" y="451"/>
                      <a:pt x="2590" y="602"/>
                      <a:pt x="2353" y="902"/>
                    </a:cubicBezTo>
                    <a:cubicBezTo>
                      <a:pt x="2117" y="1201"/>
                      <a:pt x="1999" y="1652"/>
                      <a:pt x="1999" y="2254"/>
                    </a:cubicBezTo>
                    <a:lnTo>
                      <a:pt x="1999" y="5413"/>
                    </a:lnTo>
                    <a:cubicBezTo>
                      <a:pt x="1999" y="6265"/>
                      <a:pt x="1592" y="7275"/>
                      <a:pt x="580" y="7275"/>
                    </a:cubicBezTo>
                    <a:lnTo>
                      <a:pt x="580" y="7304"/>
                    </a:lnTo>
                    <a:cubicBezTo>
                      <a:pt x="1565" y="7304"/>
                      <a:pt x="1999" y="8309"/>
                      <a:pt x="1999" y="91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59800A5-3BF1-4564-B5FD-0FE9F4A3C0DA}"/>
                  </a:ext>
                </a:extLst>
              </p:cNvPr>
              <p:cNvSpPr/>
              <p:nvPr/>
            </p:nvSpPr>
            <p:spPr>
              <a:xfrm>
                <a:off x="3529530" y="1026782"/>
                <a:ext cx="106182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高速缓存</a:t>
                </a:r>
                <a:endParaRPr lang="zh-CN" altLang="en-US" sz="2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22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什么是操作系统？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『</a:t>
            </a:r>
            <a:r>
              <a:rPr lang="zh-CN" altLang="en-US" dirty="0"/>
              <a:t>计算机系统</a:t>
            </a:r>
            <a:r>
              <a:rPr lang="en-US" altLang="zh-CN" dirty="0"/>
              <a:t>』</a:t>
            </a:r>
            <a:r>
              <a:rPr lang="zh-CN" altLang="en-US" dirty="0"/>
              <a:t>的构成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应用程序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E9413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操作系统（</a:t>
            </a:r>
            <a:r>
              <a:rPr lang="en-US" altLang="zh-CN" sz="2400" dirty="0">
                <a:solidFill>
                  <a:srgbClr val="E9413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</a:t>
            </a:r>
            <a:r>
              <a:rPr lang="zh-CN" altLang="en-US" sz="2400" dirty="0">
                <a:solidFill>
                  <a:srgbClr val="E9413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24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硬件（裸机）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BC72FD-0457-4697-B692-0CF3B84A8346}"/>
              </a:ext>
            </a:extLst>
          </p:cNvPr>
          <p:cNvGrpSpPr>
            <a:grpSpLocks noChangeAspect="1"/>
          </p:cNvGrpSpPr>
          <p:nvPr/>
        </p:nvGrpSpPr>
        <p:grpSpPr>
          <a:xfrm>
            <a:off x="6394613" y="1347900"/>
            <a:ext cx="4952838" cy="4569031"/>
            <a:chOff x="126364" y="519201"/>
            <a:chExt cx="6540547" cy="603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8A9624-F042-4011-B8D5-036FAC520141}"/>
                </a:ext>
              </a:extLst>
            </p:cNvPr>
            <p:cNvSpPr/>
            <p:nvPr/>
          </p:nvSpPr>
          <p:spPr>
            <a:xfrm>
              <a:off x="2387141" y="5989654"/>
              <a:ext cx="4279770" cy="563253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计算机硬件（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CPU/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键盘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鼠标）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6320ECD-12F4-493C-952A-FA3D06A07232}"/>
                </a:ext>
              </a:extLst>
            </p:cNvPr>
            <p:cNvGrpSpPr/>
            <p:nvPr/>
          </p:nvGrpSpPr>
          <p:grpSpPr>
            <a:xfrm>
              <a:off x="2387142" y="4544996"/>
              <a:ext cx="4279769" cy="1366887"/>
              <a:chOff x="2387142" y="4544996"/>
              <a:chExt cx="4279769" cy="136688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3A09EFF-60FC-4EFB-94F3-FAD5CBD5AD8D}"/>
                  </a:ext>
                </a:extLst>
              </p:cNvPr>
              <p:cNvSpPr/>
              <p:nvPr/>
            </p:nvSpPr>
            <p:spPr>
              <a:xfrm>
                <a:off x="2387142" y="4544996"/>
                <a:ext cx="4279769" cy="136688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291A946B-19AC-4323-8F98-BD2249A21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220" y="4601308"/>
                <a:ext cx="731827" cy="731827"/>
              </a:xfrm>
              <a:prstGeom prst="rect">
                <a:avLst/>
              </a:prstGeom>
            </p:spPr>
          </p:pic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8A643EB-AF46-416D-8661-B46FDEB2D873}"/>
                </a:ext>
              </a:extLst>
            </p:cNvPr>
            <p:cNvGrpSpPr/>
            <p:nvPr/>
          </p:nvGrpSpPr>
          <p:grpSpPr>
            <a:xfrm>
              <a:off x="2493445" y="5397945"/>
              <a:ext cx="4077894" cy="452095"/>
              <a:chOff x="2511201" y="5371311"/>
              <a:chExt cx="4077894" cy="45209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49F549A-0942-471A-AF49-D2559A44812E}"/>
                  </a:ext>
                </a:extLst>
              </p:cNvPr>
              <p:cNvSpPr/>
              <p:nvPr/>
            </p:nvSpPr>
            <p:spPr>
              <a:xfrm>
                <a:off x="2511201" y="5371311"/>
                <a:ext cx="1041863" cy="45209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系统调用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CB50ADA-F95D-45C5-9B19-A5700CAF5520}"/>
                  </a:ext>
                </a:extLst>
              </p:cNvPr>
              <p:cNvSpPr/>
              <p:nvPr/>
            </p:nvSpPr>
            <p:spPr>
              <a:xfrm>
                <a:off x="4054270" y="5371311"/>
                <a:ext cx="939636" cy="45209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命令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B9DF88E-32D0-44D8-8145-AECC5BDE0195}"/>
                  </a:ext>
                </a:extLst>
              </p:cNvPr>
              <p:cNvSpPr/>
              <p:nvPr/>
            </p:nvSpPr>
            <p:spPr>
              <a:xfrm>
                <a:off x="5521550" y="5371311"/>
                <a:ext cx="1067545" cy="45209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图形</a:t>
                </a:r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窗口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ABFC098-BBD7-45B3-9401-0C514585C308}"/>
                </a:ext>
              </a:extLst>
            </p:cNvPr>
            <p:cNvGrpSpPr/>
            <p:nvPr/>
          </p:nvGrpSpPr>
          <p:grpSpPr>
            <a:xfrm>
              <a:off x="2211963" y="2546955"/>
              <a:ext cx="3460523" cy="2165660"/>
              <a:chOff x="2211963" y="2546955"/>
              <a:chExt cx="3460523" cy="2165660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07A213D-9DC7-4E60-B65D-4D61C2FB9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487" b="99582" l="2810" r="95372">
                            <a14:foregroundMark x1="8099" y1="64156" x2="8099" y2="64156"/>
                            <a14:foregroundMark x1="10744" y1="56485" x2="5455" y2="63598"/>
                            <a14:foregroundMark x1="5455" y1="63598" x2="15702" y2="64435"/>
                            <a14:foregroundMark x1="15702" y1="64435" x2="17851" y2="56485"/>
                            <a14:foregroundMark x1="17851" y1="56485" x2="22479" y2="65411"/>
                            <a14:foregroundMark x1="22479" y1="65411" x2="20826" y2="57601"/>
                            <a14:foregroundMark x1="20826" y1="57601" x2="12066" y2="60530"/>
                            <a14:foregroundMark x1="12066" y1="60530" x2="13554" y2="67922"/>
                            <a14:foregroundMark x1="13554" y1="67922" x2="27438" y2="87448"/>
                            <a14:foregroundMark x1="27438" y1="87448" x2="22810" y2="94003"/>
                            <a14:foregroundMark x1="22810" y1="94003" x2="31405" y2="92329"/>
                            <a14:foregroundMark x1="31405" y1="92329" x2="21488" y2="90516"/>
                            <a14:foregroundMark x1="21488" y1="90516" x2="31240" y2="92608"/>
                            <a14:foregroundMark x1="31240" y1="92608" x2="59835" y2="91771"/>
                            <a14:foregroundMark x1="59835" y1="91771" x2="73223" y2="92190"/>
                            <a14:foregroundMark x1="73223" y1="92190" x2="78182" y2="79358"/>
                            <a14:foregroundMark x1="78182" y1="79358" x2="75372" y2="86890"/>
                            <a14:foregroundMark x1="75372" y1="86890" x2="77190" y2="78940"/>
                            <a14:foregroundMark x1="77190" y1="78940" x2="77686" y2="89400"/>
                            <a14:foregroundMark x1="77686" y1="89400" x2="76033" y2="68619"/>
                            <a14:foregroundMark x1="76033" y1="68619" x2="50744" y2="73361"/>
                            <a14:foregroundMark x1="50744" y1="73361" x2="60826" y2="74198"/>
                            <a14:foregroundMark x1="60826" y1="74198" x2="75868" y2="64714"/>
                            <a14:foregroundMark x1="75868" y1="64714" x2="78347" y2="52999"/>
                            <a14:foregroundMark x1="78347" y1="52999" x2="69091" y2="48815"/>
                            <a14:foregroundMark x1="69091" y1="48815" x2="59504" y2="55370"/>
                            <a14:foregroundMark x1="59504" y1="55370" x2="55702" y2="66667"/>
                            <a14:foregroundMark x1="55702" y1="66667" x2="62314" y2="61785"/>
                            <a14:foregroundMark x1="62314" y1="61785" x2="61322" y2="45188"/>
                            <a14:foregroundMark x1="61322" y1="45188" x2="51736" y2="35565"/>
                            <a14:foregroundMark x1="51736" y1="35565" x2="47934" y2="45049"/>
                            <a14:foregroundMark x1="47934" y1="45049" x2="58017" y2="41144"/>
                            <a14:foregroundMark x1="58017" y1="41144" x2="56364" y2="29568"/>
                            <a14:foregroundMark x1="56364" y1="29568" x2="46446" y2="26360"/>
                            <a14:foregroundMark x1="46446" y1="26360" x2="36198" y2="36262"/>
                            <a14:foregroundMark x1="36198" y1="36262" x2="38017" y2="47838"/>
                            <a14:foregroundMark x1="38017" y1="47838" x2="46281" y2="47141"/>
                            <a14:foregroundMark x1="46281" y1="47141" x2="51736" y2="33752"/>
                            <a14:foregroundMark x1="51736" y1="33752" x2="47603" y2="21897"/>
                            <a14:foregroundMark x1="47603" y1="21897" x2="38678" y2="19944"/>
                            <a14:foregroundMark x1="38678" y1="19944" x2="30083" y2="27336"/>
                            <a14:foregroundMark x1="30083" y1="27336" x2="29256" y2="41423"/>
                            <a14:foregroundMark x1="29256" y1="41423" x2="37355" y2="54533"/>
                            <a14:foregroundMark x1="37355" y1="54533" x2="50413" y2="58856"/>
                            <a14:foregroundMark x1="50413" y1="58856" x2="60331" y2="52580"/>
                            <a14:foregroundMark x1="60331" y1="52580" x2="64132" y2="39052"/>
                            <a14:foregroundMark x1="64132" y1="39052" x2="61653" y2="25244"/>
                            <a14:foregroundMark x1="61653" y1="25244" x2="49421" y2="26360"/>
                            <a14:foregroundMark x1="49421" y1="26360" x2="37521" y2="38494"/>
                            <a14:foregroundMark x1="37521" y1="38494" x2="34380" y2="51743"/>
                            <a14:foregroundMark x1="34380" y1="51743" x2="41322" y2="58856"/>
                            <a14:foregroundMark x1="41322" y1="58856" x2="52562" y2="55509"/>
                            <a14:foregroundMark x1="52562" y1="55509" x2="64793" y2="39609"/>
                            <a14:foregroundMark x1="64793" y1="39609" x2="64463" y2="23710"/>
                            <a14:foregroundMark x1="64463" y1="23710" x2="51901" y2="15900"/>
                            <a14:foregroundMark x1="51901" y1="15900" x2="30909" y2="20781"/>
                            <a14:foregroundMark x1="30909" y1="20781" x2="17025" y2="35286"/>
                            <a14:foregroundMark x1="17025" y1="35286" x2="20826" y2="48954"/>
                            <a14:foregroundMark x1="20826" y1="48954" x2="40165" y2="54812"/>
                            <a14:foregroundMark x1="40165" y1="54812" x2="65620" y2="48117"/>
                            <a14:foregroundMark x1="65620" y1="48117" x2="68595" y2="34449"/>
                            <a14:foregroundMark x1="68595" y1="34449" x2="55372" y2="24686"/>
                            <a14:foregroundMark x1="55372" y1="24686" x2="47107" y2="26639"/>
                            <a14:foregroundMark x1="47107" y1="26639" x2="43306" y2="38912"/>
                            <a14:foregroundMark x1="43306" y1="38912" x2="48264" y2="52162"/>
                            <a14:foregroundMark x1="48264" y1="52162" x2="59174" y2="53696"/>
                            <a14:foregroundMark x1="59174" y1="53696" x2="68099" y2="41004"/>
                            <a14:foregroundMark x1="68099" y1="41004" x2="66777" y2="25523"/>
                            <a14:foregroundMark x1="66777" y1="25523" x2="63636" y2="18968"/>
                            <a14:foregroundMark x1="63636" y1="18968" x2="53554" y2="25941"/>
                            <a14:foregroundMark x1="53554" y1="25941" x2="53554" y2="36541"/>
                            <a14:foregroundMark x1="53554" y1="36541" x2="62314" y2="40865"/>
                            <a14:foregroundMark x1="62314" y1="40865" x2="71736" y2="32775"/>
                            <a14:foregroundMark x1="71736" y1="32775" x2="69917" y2="18689"/>
                            <a14:foregroundMark x1="69917" y1="18689" x2="61157" y2="10321"/>
                            <a14:foregroundMark x1="61157" y1="10321" x2="47603" y2="10321"/>
                            <a14:foregroundMark x1="47603" y1="10321" x2="41157" y2="17015"/>
                            <a14:foregroundMark x1="41157" y1="17015" x2="45289" y2="28870"/>
                            <a14:foregroundMark x1="45289" y1="28870" x2="57025" y2="31102"/>
                            <a14:foregroundMark x1="57025" y1="31102" x2="62479" y2="21199"/>
                            <a14:foregroundMark x1="62479" y1="21199" x2="56364" y2="9623"/>
                            <a14:foregroundMark x1="56364" y1="9623" x2="44463" y2="6276"/>
                            <a14:foregroundMark x1="44463" y1="6276" x2="37851" y2="11018"/>
                            <a14:foregroundMark x1="37851" y1="11018" x2="36694" y2="20642"/>
                            <a14:foregroundMark x1="36694" y1="20642" x2="41653" y2="29428"/>
                            <a14:foregroundMark x1="41653" y1="29428" x2="53884" y2="30126"/>
                            <a14:foregroundMark x1="53884" y1="30126" x2="67107" y2="19805"/>
                            <a14:foregroundMark x1="67107" y1="19805" x2="61818" y2="11018"/>
                            <a14:foregroundMark x1="61818" y1="11018" x2="37025" y2="10879"/>
                            <a14:foregroundMark x1="37025" y1="10879" x2="16364" y2="23431"/>
                            <a14:foregroundMark x1="16364" y1="23431" x2="18678" y2="38773"/>
                            <a14:foregroundMark x1="18678" y1="38773" x2="62479" y2="65690"/>
                            <a14:foregroundMark x1="62479" y1="65690" x2="77025" y2="57462"/>
                            <a14:foregroundMark x1="77025" y1="57462" x2="80826" y2="45328"/>
                            <a14:foregroundMark x1="80826" y1="45328" x2="84463" y2="64854"/>
                            <a14:foregroundMark x1="84463" y1="64854" x2="91570" y2="60112"/>
                            <a14:foregroundMark x1="91570" y1="60112" x2="87934" y2="46025"/>
                            <a14:foregroundMark x1="87934" y1="46025" x2="96694" y2="72385"/>
                            <a14:foregroundMark x1="96694" y1="72385" x2="86942" y2="64575"/>
                            <a14:foregroundMark x1="86942" y1="64575" x2="90579" y2="71688"/>
                            <a14:foregroundMark x1="90579" y1="71688" x2="81322" y2="63319"/>
                            <a14:foregroundMark x1="81322" y1="63319" x2="71074" y2="57880"/>
                            <a14:foregroundMark x1="71074" y1="57880" x2="59504" y2="56904"/>
                            <a14:foregroundMark x1="59504" y1="56904" x2="54050" y2="68340"/>
                            <a14:foregroundMark x1="54050" y1="68340" x2="52231" y2="83403"/>
                            <a14:foregroundMark x1="52231" y1="83403" x2="37190" y2="57741"/>
                            <a14:foregroundMark x1="37190" y1="57741" x2="31570" y2="71269"/>
                            <a14:foregroundMark x1="31570" y1="71269" x2="30579" y2="47141"/>
                            <a14:foregroundMark x1="30579" y1="47141" x2="41818" y2="63459"/>
                            <a14:foregroundMark x1="41818" y1="63459" x2="65289" y2="51604"/>
                            <a14:foregroundMark x1="65289" y1="51604" x2="47107" y2="42259"/>
                            <a14:foregroundMark x1="47107" y1="42259" x2="37521" y2="63319"/>
                            <a14:foregroundMark x1="37521" y1="63319" x2="48926" y2="74198"/>
                            <a14:foregroundMark x1="48926" y1="74198" x2="55041" y2="49651"/>
                            <a14:foregroundMark x1="55041" y1="49651" x2="49256" y2="42259"/>
                            <a14:foregroundMark x1="49256" y1="42259" x2="50248" y2="70293"/>
                            <a14:foregroundMark x1="50248" y1="70293" x2="67273" y2="74616"/>
                            <a14:foregroundMark x1="67273" y1="74616" x2="67273" y2="45746"/>
                            <a14:foregroundMark x1="67273" y1="45746" x2="32562" y2="36541"/>
                            <a14:foregroundMark x1="32562" y1="36541" x2="19504" y2="53556"/>
                            <a14:foregroundMark x1="19504" y1="53556" x2="16860" y2="65411"/>
                            <a14:foregroundMark x1="16860" y1="65411" x2="9256" y2="61925"/>
                            <a14:foregroundMark x1="9256" y1="61925" x2="4463" y2="67922"/>
                            <a14:foregroundMark x1="4463" y1="67922" x2="21653" y2="18550"/>
                            <a14:foregroundMark x1="21653" y1="18550" x2="36198" y2="8508"/>
                            <a14:foregroundMark x1="36198" y1="8508" x2="45785" y2="7671"/>
                            <a14:foregroundMark x1="45785" y1="7671" x2="58512" y2="9763"/>
                            <a14:foregroundMark x1="58512" y1="9763" x2="60992" y2="18410"/>
                            <a14:foregroundMark x1="60992" y1="18410" x2="53058" y2="51464"/>
                            <a14:foregroundMark x1="37355" y1="27197" x2="37355" y2="27197"/>
                            <a14:foregroundMark x1="37355" y1="27197" x2="37355" y2="27197"/>
                            <a14:foregroundMark x1="48099" y1="3487" x2="48099" y2="3487"/>
                            <a14:foregroundMark x1="48099" y1="3487" x2="48099" y2="3487"/>
                            <a14:foregroundMark x1="95537" y1="63459" x2="95537" y2="63459"/>
                            <a14:foregroundMark x1="95537" y1="63459" x2="95537" y2="63459"/>
                            <a14:foregroundMark x1="36694" y1="27476" x2="36694" y2="27476"/>
                            <a14:foregroundMark x1="36694" y1="27476" x2="36694" y2="27476"/>
                            <a14:foregroundMark x1="63140" y1="82706" x2="63140" y2="82706"/>
                            <a14:foregroundMark x1="63140" y1="82706" x2="63140" y2="82706"/>
                            <a14:foregroundMark x1="80000" y1="92329" x2="80000" y2="92329"/>
                            <a14:foregroundMark x1="80000" y1="92329" x2="80000" y2="92329"/>
                            <a14:foregroundMark x1="80496" y1="91771" x2="80496" y2="91771"/>
                            <a14:foregroundMark x1="80496" y1="91771" x2="80496" y2="91771"/>
                            <a14:foregroundMark x1="69421" y1="93863" x2="78843" y2="93863"/>
                            <a14:foregroundMark x1="78843" y1="93863" x2="77851" y2="91632"/>
                            <a14:foregroundMark x1="82810" y1="87866" x2="82314" y2="94979"/>
                            <a14:foregroundMark x1="82314" y1="94979" x2="72727" y2="96513"/>
                            <a14:foregroundMark x1="72727" y1="96513" x2="63471" y2="95955"/>
                            <a14:foregroundMark x1="63471" y1="95955" x2="48926" y2="87866"/>
                            <a14:foregroundMark x1="48926" y1="87866" x2="37686" y2="85914"/>
                            <a14:foregroundMark x1="37686" y1="85914" x2="29587" y2="87448"/>
                            <a14:foregroundMark x1="29587" y1="87448" x2="34215" y2="93584"/>
                            <a14:foregroundMark x1="34215" y1="93584" x2="24628" y2="95537"/>
                            <a14:foregroundMark x1="24628" y1="95537" x2="17686" y2="91632"/>
                            <a14:foregroundMark x1="17686" y1="91632" x2="22479" y2="85635"/>
                            <a14:foregroundMark x1="22479" y1="85635" x2="19174" y2="71409"/>
                            <a14:foregroundMark x1="19174" y1="71409" x2="16364" y2="65272"/>
                            <a14:foregroundMark x1="35372" y1="96513" x2="35372" y2="96513"/>
                            <a14:foregroundMark x1="35372" y1="96513" x2="35372" y2="96513"/>
                            <a14:foregroundMark x1="35372" y1="96513" x2="35372" y2="96513"/>
                            <a14:foregroundMark x1="38182" y1="81311" x2="38182" y2="81311"/>
                            <a14:foregroundMark x1="38182" y1="81311" x2="38182" y2="81311"/>
                            <a14:foregroundMark x1="38182" y1="81311" x2="38182" y2="81311"/>
                            <a14:foregroundMark x1="28099" y1="69735" x2="28099" y2="69735"/>
                            <a14:foregroundMark x1="28760" y1="70851" x2="33223" y2="77824"/>
                            <a14:foregroundMark x1="33223" y1="77824" x2="43471" y2="80753"/>
                            <a14:foregroundMark x1="43471" y1="80753" x2="51405" y2="78382"/>
                            <a14:foregroundMark x1="51405" y1="78382" x2="46281" y2="69874"/>
                            <a14:foregroundMark x1="46281" y1="69874" x2="37355" y2="68619"/>
                            <a14:foregroundMark x1="37355" y1="68619" x2="35207" y2="78661"/>
                            <a14:foregroundMark x1="35207" y1="78661" x2="42149" y2="85635"/>
                            <a14:foregroundMark x1="42149" y1="85635" x2="50083" y2="82008"/>
                            <a14:foregroundMark x1="50083" y1="82008" x2="55041" y2="74198"/>
                            <a14:foregroundMark x1="55041" y1="74198" x2="46281" y2="66248"/>
                            <a14:foregroundMark x1="46281" y1="66248" x2="38512" y2="70293"/>
                            <a14:foregroundMark x1="38512" y1="70293" x2="37686" y2="77964"/>
                            <a14:foregroundMark x1="37686" y1="77964" x2="42479" y2="85077"/>
                            <a14:foregroundMark x1="42479" y1="85077" x2="50413" y2="87866"/>
                            <a14:foregroundMark x1="50413" y1="87866" x2="60165" y2="78661"/>
                            <a14:foregroundMark x1="60165" y1="78661" x2="55207" y2="70990"/>
                            <a14:foregroundMark x1="55207" y1="70990" x2="44628" y2="82985"/>
                            <a14:foregroundMark x1="44628" y1="82985" x2="46777" y2="90934"/>
                            <a14:foregroundMark x1="46777" y1="90934" x2="53058" y2="82148"/>
                            <a14:foregroundMark x1="53058" y1="82148" x2="61157" y2="85216"/>
                            <a14:foregroundMark x1="61157" y1="85216" x2="61653" y2="85077"/>
                            <a14:foregroundMark x1="66281" y1="82008" x2="64793" y2="89958"/>
                            <a14:foregroundMark x1="64793" y1="89958" x2="69917" y2="83961"/>
                            <a14:foregroundMark x1="69917" y1="83961" x2="61322" y2="89679"/>
                            <a14:foregroundMark x1="61322" y1="89679" x2="68430" y2="93584"/>
                            <a14:foregroundMark x1="68430" y1="93584" x2="76198" y2="81311"/>
                            <a14:foregroundMark x1="76198" y1="81311" x2="73388" y2="74756"/>
                            <a14:foregroundMark x1="73388" y1="74756" x2="66446" y2="80614"/>
                            <a14:foregroundMark x1="66446" y1="80614" x2="69256" y2="88563"/>
                            <a14:foregroundMark x1="69256" y1="88563" x2="67273" y2="77824"/>
                            <a14:foregroundMark x1="67273" y1="77824" x2="65455" y2="77964"/>
                            <a14:foregroundMark x1="79504" y1="92748" x2="81488" y2="96513"/>
                            <a14:foregroundMark x1="82810" y1="97490" x2="85124" y2="95955"/>
                            <a14:foregroundMark x1="39835" y1="96932" x2="39835" y2="96932"/>
                            <a14:foregroundMark x1="39835" y1="96932" x2="39835" y2="96932"/>
                            <a14:foregroundMark x1="39835" y1="96932" x2="39835" y2="96932"/>
                            <a14:foregroundMark x1="32562" y1="80614" x2="32562" y2="80614"/>
                            <a14:foregroundMark x1="32562" y1="80614" x2="32562" y2="80614"/>
                            <a14:foregroundMark x1="32562" y1="80614" x2="32562" y2="80614"/>
                            <a14:foregroundMark x1="2975" y1="64575" x2="2975" y2="64575"/>
                            <a14:foregroundMark x1="2975" y1="64575" x2="2975" y2="64575"/>
                            <a14:foregroundMark x1="74050" y1="99582" x2="81983" y2="97350"/>
                            <a14:foregroundMark x1="81983" y1="97350" x2="88264" y2="92608"/>
                            <a14:foregroundMark x1="88264" y1="92608" x2="83967" y2="86471"/>
                            <a14:foregroundMark x1="83967" y1="86471" x2="80992" y2="84100"/>
                            <a14:foregroundMark x1="80826" y1="92887" x2="80826" y2="928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5649" y="3711660"/>
                <a:ext cx="578674" cy="6858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875ACB8-D9CB-4C76-8304-5D02BD407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1963" y="2546955"/>
                <a:ext cx="2732694" cy="216566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6DADA15-3E1C-499C-AB21-19E52F4B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6686" y="2783886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CF3C0D9-648E-4FB6-9479-DB5FB0446A65}"/>
                </a:ext>
              </a:extLst>
            </p:cNvPr>
            <p:cNvGrpSpPr/>
            <p:nvPr/>
          </p:nvGrpSpPr>
          <p:grpSpPr>
            <a:xfrm>
              <a:off x="3105083" y="519201"/>
              <a:ext cx="3194874" cy="1556815"/>
              <a:chOff x="3105083" y="519201"/>
              <a:chExt cx="3194874" cy="1556815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25B1F607-289D-4A39-9AB9-EE5FC294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328" l="10000" r="90000">
                            <a14:foregroundMark x1="49180" y1="10000" x2="49180" y2="10000"/>
                            <a14:foregroundMark x1="50984" y1="74918" x2="50984" y2="74918"/>
                            <a14:foregroundMark x1="45246" y1="70000" x2="53115" y2="86721"/>
                            <a14:foregroundMark x1="53115" y1="86721" x2="55410" y2="77213"/>
                            <a14:foregroundMark x1="55410" y1="77213" x2="42295" y2="80000"/>
                            <a14:foregroundMark x1="48689" y1="83443" x2="52623" y2="89180"/>
                            <a14:foregroundMark x1="48033" y1="86066" x2="48689" y2="90000"/>
                            <a14:foregroundMark x1="48689" y1="90328" x2="51148" y2="90000"/>
                            <a14:foregroundMark x1="56721" y1="89836" x2="69180" y2="862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142" y="519201"/>
                <a:ext cx="1556815" cy="1556815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04C2717-6550-42FD-97BC-E438C74CD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083" y="571196"/>
                <a:ext cx="1064856" cy="1353343"/>
              </a:xfrm>
              <a:prstGeom prst="rect">
                <a:avLst/>
              </a:prstGeom>
            </p:spPr>
          </p:pic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DB01B1A-A9E3-46A0-BD71-632B206DD0CF}"/>
                </a:ext>
              </a:extLst>
            </p:cNvPr>
            <p:cNvGrpSpPr/>
            <p:nvPr/>
          </p:nvGrpSpPr>
          <p:grpSpPr>
            <a:xfrm>
              <a:off x="2527054" y="2007502"/>
              <a:ext cx="3863003" cy="2365910"/>
              <a:chOff x="2527054" y="2034136"/>
              <a:chExt cx="3863003" cy="2365910"/>
            </a:xfrm>
          </p:grpSpPr>
          <p:sp>
            <p:nvSpPr>
              <p:cNvPr id="14" name="箭头: 下 13">
                <a:extLst>
                  <a:ext uri="{FF2B5EF4-FFF2-40B4-BE49-F238E27FC236}">
                    <a16:creationId xmlns:a16="http://schemas.microsoft.com/office/drawing/2014/main" id="{B924EC21-1FD0-43BA-9FF5-3DEF613AC2A8}"/>
                  </a:ext>
                </a:extLst>
              </p:cNvPr>
              <p:cNvSpPr/>
              <p:nvPr/>
            </p:nvSpPr>
            <p:spPr>
              <a:xfrm>
                <a:off x="5980482" y="2332567"/>
                <a:ext cx="409575" cy="2067479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364B64-B5EE-44CF-97ED-9E79249ED923}"/>
                  </a:ext>
                </a:extLst>
              </p:cNvPr>
              <p:cNvSpPr/>
              <p:nvPr/>
            </p:nvSpPr>
            <p:spPr>
              <a:xfrm>
                <a:off x="2556181" y="2034136"/>
                <a:ext cx="3817398" cy="3012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5CDA1F04-D07D-4615-91B9-AC09E65AE38E}"/>
                  </a:ext>
                </a:extLst>
              </p:cNvPr>
              <p:cNvSpPr/>
              <p:nvPr/>
            </p:nvSpPr>
            <p:spPr>
              <a:xfrm>
                <a:off x="5155284" y="2332567"/>
                <a:ext cx="409575" cy="484690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" name="箭头: 下 19">
                <a:extLst>
                  <a:ext uri="{FF2B5EF4-FFF2-40B4-BE49-F238E27FC236}">
                    <a16:creationId xmlns:a16="http://schemas.microsoft.com/office/drawing/2014/main" id="{0BC7B1B2-72D3-4692-B2C0-77D7E873584F}"/>
                  </a:ext>
                </a:extLst>
              </p:cNvPr>
              <p:cNvSpPr/>
              <p:nvPr/>
            </p:nvSpPr>
            <p:spPr>
              <a:xfrm>
                <a:off x="4249614" y="2332567"/>
                <a:ext cx="409575" cy="484690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" name="箭头: 下 20">
                <a:extLst>
                  <a:ext uri="{FF2B5EF4-FFF2-40B4-BE49-F238E27FC236}">
                    <a16:creationId xmlns:a16="http://schemas.microsoft.com/office/drawing/2014/main" id="{A24F162B-1D59-45ED-A321-5639FFD4021B}"/>
                  </a:ext>
                </a:extLst>
              </p:cNvPr>
              <p:cNvSpPr/>
              <p:nvPr/>
            </p:nvSpPr>
            <p:spPr>
              <a:xfrm>
                <a:off x="2527054" y="2332567"/>
                <a:ext cx="409575" cy="484690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" name="箭头: 下 21">
                <a:extLst>
                  <a:ext uri="{FF2B5EF4-FFF2-40B4-BE49-F238E27FC236}">
                    <a16:creationId xmlns:a16="http://schemas.microsoft.com/office/drawing/2014/main" id="{02A8443C-ECB3-4BB9-909C-DEAEF6F837D3}"/>
                  </a:ext>
                </a:extLst>
              </p:cNvPr>
              <p:cNvSpPr/>
              <p:nvPr/>
            </p:nvSpPr>
            <p:spPr>
              <a:xfrm>
                <a:off x="3388334" y="2332567"/>
                <a:ext cx="409575" cy="484690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BBC2261-0FB5-4B9D-8B4E-BF2BAB8914EE}"/>
                </a:ext>
              </a:extLst>
            </p:cNvPr>
            <p:cNvGrpSpPr/>
            <p:nvPr/>
          </p:nvGrpSpPr>
          <p:grpSpPr>
            <a:xfrm>
              <a:off x="126364" y="762000"/>
              <a:ext cx="2121750" cy="5790907"/>
              <a:chOff x="126364" y="762000"/>
              <a:chExt cx="2121750" cy="5790907"/>
            </a:xfrm>
          </p:grpSpPr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A4D742C7-3AEF-4C0E-B9BC-48228967F609}"/>
                  </a:ext>
                </a:extLst>
              </p:cNvPr>
              <p:cNvSpPr/>
              <p:nvPr/>
            </p:nvSpPr>
            <p:spPr>
              <a:xfrm rot="10800000">
                <a:off x="1601716" y="762000"/>
                <a:ext cx="646398" cy="5790907"/>
              </a:xfrm>
              <a:prstGeom prst="rightBrace">
                <a:avLst>
                  <a:gd name="adj1" fmla="val 103973"/>
                  <a:gd name="adj2" fmla="val 50000"/>
                </a:avLst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4089092-2C88-469F-B4D0-CDDAE06912DC}"/>
                  </a:ext>
                </a:extLst>
              </p:cNvPr>
              <p:cNvSpPr txBox="1"/>
              <p:nvPr/>
            </p:nvSpPr>
            <p:spPr>
              <a:xfrm>
                <a:off x="126364" y="3271335"/>
                <a:ext cx="1236760" cy="772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计算机</a:t>
                </a:r>
                <a:endPara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  <a:p>
                <a:r>
                  <a:rPr lang="zh-CN" altLang="en-US" sz="16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 系统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234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F48EDA4-D329-4848-85D2-7387AFA10A07}"/>
              </a:ext>
            </a:extLst>
          </p:cNvPr>
          <p:cNvGrpSpPr/>
          <p:nvPr/>
        </p:nvGrpSpPr>
        <p:grpSpPr>
          <a:xfrm>
            <a:off x="6576054" y="4965376"/>
            <a:ext cx="4697753" cy="1263317"/>
            <a:chOff x="4217037" y="3654775"/>
            <a:chExt cx="3235283" cy="9474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989EF1F-F04A-407A-BC65-115CA59851EB}"/>
                </a:ext>
              </a:extLst>
            </p:cNvPr>
            <p:cNvSpPr/>
            <p:nvPr/>
          </p:nvSpPr>
          <p:spPr>
            <a:xfrm>
              <a:off x="5524353" y="4317521"/>
              <a:ext cx="620651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主内存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0D6C2-FB22-4C9A-9EE4-5B230790F87E}"/>
                </a:ext>
              </a:extLst>
            </p:cNvPr>
            <p:cNvGrpSpPr/>
            <p:nvPr/>
          </p:nvGrpSpPr>
          <p:grpSpPr>
            <a:xfrm>
              <a:off x="4217037" y="3654775"/>
              <a:ext cx="3235283" cy="662746"/>
              <a:chOff x="4217037" y="3654775"/>
              <a:chExt cx="3235283" cy="662746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84B742F-AC85-400B-95EE-4A1A1CD63C78}"/>
                  </a:ext>
                </a:extLst>
              </p:cNvPr>
              <p:cNvSpPr/>
              <p:nvPr/>
            </p:nvSpPr>
            <p:spPr>
              <a:xfrm>
                <a:off x="4217037" y="3654775"/>
                <a:ext cx="3235283" cy="662746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24C398-054F-4C2E-988A-4A64988654CE}"/>
                  </a:ext>
                </a:extLst>
              </p:cNvPr>
              <p:cNvSpPr/>
              <p:nvPr/>
            </p:nvSpPr>
            <p:spPr>
              <a:xfrm>
                <a:off x="5453147" y="3847649"/>
                <a:ext cx="76306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a = b = 0</a:t>
                </a:r>
                <a:endPara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A7E3447-D290-402A-80E7-4C34A54A4A40}"/>
              </a:ext>
            </a:extLst>
          </p:cNvPr>
          <p:cNvGrpSpPr/>
          <p:nvPr/>
        </p:nvGrpSpPr>
        <p:grpSpPr>
          <a:xfrm>
            <a:off x="6576054" y="1604798"/>
            <a:ext cx="4697753" cy="738127"/>
            <a:chOff x="4217037" y="1143513"/>
            <a:chExt cx="3523315" cy="55359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F4847B7-4ADD-40E0-BABD-F3201C688F7F}"/>
                </a:ext>
              </a:extLst>
            </p:cNvPr>
            <p:cNvSpPr/>
            <p:nvPr/>
          </p:nvSpPr>
          <p:spPr>
            <a:xfrm>
              <a:off x="4217037" y="1143513"/>
              <a:ext cx="1260140" cy="547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ProcessorA</a:t>
              </a:r>
              <a:endParaRPr lang="zh-CN" altLang="en-US" sz="160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4A56CF3-904A-4941-8045-8BAD6E7F0B01}"/>
                </a:ext>
              </a:extLst>
            </p:cNvPr>
            <p:cNvSpPr/>
            <p:nvPr/>
          </p:nvSpPr>
          <p:spPr>
            <a:xfrm>
              <a:off x="6480212" y="1149406"/>
              <a:ext cx="1260140" cy="547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ProcessorB</a:t>
              </a:r>
              <a:endParaRPr lang="zh-CN" altLang="en-US" sz="160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5F14637-7369-4E4B-B7FE-1262F3A8BD5E}"/>
              </a:ext>
            </a:extLst>
          </p:cNvPr>
          <p:cNvGrpSpPr/>
          <p:nvPr/>
        </p:nvGrpSpPr>
        <p:grpSpPr>
          <a:xfrm>
            <a:off x="6696339" y="2399585"/>
            <a:ext cx="1414641" cy="1574843"/>
            <a:chOff x="4307251" y="1739604"/>
            <a:chExt cx="1060981" cy="118113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85929B1-13FC-41C4-AEB9-EFC1B08FC264}"/>
                </a:ext>
              </a:extLst>
            </p:cNvPr>
            <p:cNvGrpSpPr/>
            <p:nvPr/>
          </p:nvGrpSpPr>
          <p:grpSpPr>
            <a:xfrm>
              <a:off x="4307251" y="1739604"/>
              <a:ext cx="783346" cy="662745"/>
              <a:chOff x="4307251" y="1739604"/>
              <a:chExt cx="783346" cy="662745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BCD2085-DE9D-4A56-B804-DB2D54242CE2}"/>
                  </a:ext>
                </a:extLst>
              </p:cNvPr>
              <p:cNvSpPr/>
              <p:nvPr/>
            </p:nvSpPr>
            <p:spPr>
              <a:xfrm>
                <a:off x="4307251" y="1900193"/>
                <a:ext cx="33687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A1</a:t>
                </a:r>
                <a:endPara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箭头: 下 49">
                <a:extLst>
                  <a:ext uri="{FF2B5EF4-FFF2-40B4-BE49-F238E27FC236}">
                    <a16:creationId xmlns:a16="http://schemas.microsoft.com/office/drawing/2014/main" id="{0AE05676-B60C-43B7-8F32-8EF0B1E1707A}"/>
                  </a:ext>
                </a:extLst>
              </p:cNvPr>
              <p:cNvSpPr/>
              <p:nvPr/>
            </p:nvSpPr>
            <p:spPr>
              <a:xfrm>
                <a:off x="4603617" y="1739604"/>
                <a:ext cx="486980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写</a:t>
                </a:r>
              </a:p>
            </p:txBody>
          </p:sp>
        </p:grp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6F580B0-44E6-46B6-A63F-8F0A5CA16DD5}"/>
                </a:ext>
              </a:extLst>
            </p:cNvPr>
            <p:cNvSpPr/>
            <p:nvPr/>
          </p:nvSpPr>
          <p:spPr>
            <a:xfrm>
              <a:off x="4325983" y="2418319"/>
              <a:ext cx="1042249" cy="5024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写缓冲区</a:t>
              </a:r>
              <a:r>
                <a:rPr lang="en-US" altLang="zh-CN" sz="1600"/>
                <a:t>A</a:t>
              </a:r>
            </a:p>
            <a:p>
              <a:pPr algn="ctr"/>
              <a:r>
                <a:rPr lang="en-US" altLang="zh-CN" sz="1600"/>
                <a:t>a = 1</a:t>
              </a:r>
              <a:endParaRPr lang="zh-CN" altLang="en-US" sz="160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0C670C4-DFCE-4B3A-B645-EC78C373E2B5}"/>
              </a:ext>
            </a:extLst>
          </p:cNvPr>
          <p:cNvGrpSpPr/>
          <p:nvPr/>
        </p:nvGrpSpPr>
        <p:grpSpPr>
          <a:xfrm>
            <a:off x="9737634" y="2399585"/>
            <a:ext cx="1389665" cy="1574843"/>
            <a:chOff x="6588224" y="1739604"/>
            <a:chExt cx="1042249" cy="1181132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7CA2AC4-8759-4E2D-A64C-E27B2BB014CE}"/>
                </a:ext>
              </a:extLst>
            </p:cNvPr>
            <p:cNvGrpSpPr/>
            <p:nvPr/>
          </p:nvGrpSpPr>
          <p:grpSpPr>
            <a:xfrm>
              <a:off x="6865858" y="1739604"/>
              <a:ext cx="741732" cy="662745"/>
              <a:chOff x="6865858" y="1739604"/>
              <a:chExt cx="741732" cy="662745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9A25713-33C2-4659-AE7B-146D160C409C}"/>
                  </a:ext>
                </a:extLst>
              </p:cNvPr>
              <p:cNvSpPr/>
              <p:nvPr/>
            </p:nvSpPr>
            <p:spPr>
              <a:xfrm>
                <a:off x="7282741" y="1900194"/>
                <a:ext cx="32484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B1</a:t>
                </a:r>
                <a:endPara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箭头: 下 69">
                <a:extLst>
                  <a:ext uri="{FF2B5EF4-FFF2-40B4-BE49-F238E27FC236}">
                    <a16:creationId xmlns:a16="http://schemas.microsoft.com/office/drawing/2014/main" id="{01F8B4F7-8C8F-4507-BA73-E08389F5492B}"/>
                  </a:ext>
                </a:extLst>
              </p:cNvPr>
              <p:cNvSpPr/>
              <p:nvPr/>
            </p:nvSpPr>
            <p:spPr>
              <a:xfrm>
                <a:off x="6865858" y="1739604"/>
                <a:ext cx="486980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写</a:t>
                </a:r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585F475B-C761-49C6-B198-F37A77993568}"/>
                </a:ext>
              </a:extLst>
            </p:cNvPr>
            <p:cNvSpPr/>
            <p:nvPr/>
          </p:nvSpPr>
          <p:spPr>
            <a:xfrm>
              <a:off x="6588224" y="2418319"/>
              <a:ext cx="1042249" cy="5024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写缓冲区</a:t>
              </a:r>
              <a:r>
                <a:rPr lang="en-US" altLang="zh-CN" sz="1600"/>
                <a:t>B</a:t>
              </a:r>
            </a:p>
            <a:p>
              <a:pPr algn="ctr"/>
              <a:r>
                <a:rPr lang="en-US" altLang="zh-CN" sz="1600"/>
                <a:t>b = 2</a:t>
              </a:r>
              <a:endParaRPr lang="zh-CN" altLang="en-US" sz="160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34618EC-E06D-47AF-8A27-3AFB1DDB51A9}"/>
              </a:ext>
            </a:extLst>
          </p:cNvPr>
          <p:cNvGrpSpPr/>
          <p:nvPr/>
        </p:nvGrpSpPr>
        <p:grpSpPr>
          <a:xfrm>
            <a:off x="6729793" y="4038653"/>
            <a:ext cx="1011007" cy="883660"/>
            <a:chOff x="4332342" y="2968904"/>
            <a:chExt cx="758255" cy="662745"/>
          </a:xfrm>
        </p:grpSpPr>
        <p:sp>
          <p:nvSpPr>
            <p:cNvPr id="59" name="箭头: 下 58">
              <a:extLst>
                <a:ext uri="{FF2B5EF4-FFF2-40B4-BE49-F238E27FC236}">
                  <a16:creationId xmlns:a16="http://schemas.microsoft.com/office/drawing/2014/main" id="{0CDAF454-C188-404F-8373-65B667A096BC}"/>
                </a:ext>
              </a:extLst>
            </p:cNvPr>
            <p:cNvSpPr/>
            <p:nvPr/>
          </p:nvSpPr>
          <p:spPr>
            <a:xfrm>
              <a:off x="4603617" y="2968904"/>
              <a:ext cx="486980" cy="662745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B121D4-BCB5-4397-AF57-84765A7C2370}"/>
                </a:ext>
              </a:extLst>
            </p:cNvPr>
            <p:cNvSpPr/>
            <p:nvPr/>
          </p:nvSpPr>
          <p:spPr>
            <a:xfrm>
              <a:off x="4332342" y="3129453"/>
              <a:ext cx="33687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A3</a:t>
              </a:r>
              <a:endPara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F769743-BE46-43AD-9EDC-6D6BC8A84DE2}"/>
              </a:ext>
            </a:extLst>
          </p:cNvPr>
          <p:cNvGrpSpPr/>
          <p:nvPr/>
        </p:nvGrpSpPr>
        <p:grpSpPr>
          <a:xfrm>
            <a:off x="10107818" y="4038653"/>
            <a:ext cx="988975" cy="883660"/>
            <a:chOff x="6865858" y="2968904"/>
            <a:chExt cx="741731" cy="662745"/>
          </a:xfrm>
        </p:grpSpPr>
        <p:sp>
          <p:nvSpPr>
            <p:cNvPr id="72" name="箭头: 下 71">
              <a:extLst>
                <a:ext uri="{FF2B5EF4-FFF2-40B4-BE49-F238E27FC236}">
                  <a16:creationId xmlns:a16="http://schemas.microsoft.com/office/drawing/2014/main" id="{1853DE01-8303-47B5-809A-41F7ACCA4CBE}"/>
                </a:ext>
              </a:extLst>
            </p:cNvPr>
            <p:cNvSpPr/>
            <p:nvPr/>
          </p:nvSpPr>
          <p:spPr>
            <a:xfrm>
              <a:off x="6865858" y="2968904"/>
              <a:ext cx="486980" cy="662745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6472535-6701-40BE-87CC-58ADFE8CBFB1}"/>
                </a:ext>
              </a:extLst>
            </p:cNvPr>
            <p:cNvSpPr/>
            <p:nvPr/>
          </p:nvSpPr>
          <p:spPr>
            <a:xfrm>
              <a:off x="7282740" y="3129453"/>
              <a:ext cx="32484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B3</a:t>
              </a:r>
              <a:endPara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94973C-0C38-4F20-A1B1-2AD33A11A22D}"/>
              </a:ext>
            </a:extLst>
          </p:cNvPr>
          <p:cNvGrpSpPr/>
          <p:nvPr/>
        </p:nvGrpSpPr>
        <p:grpSpPr>
          <a:xfrm>
            <a:off x="8010183" y="2228122"/>
            <a:ext cx="914748" cy="2737255"/>
            <a:chOff x="5490949" y="1671091"/>
            <a:chExt cx="686061" cy="205294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CD1BD02-9BA9-4F38-AAD3-A3D2C1D7641E}"/>
                </a:ext>
              </a:extLst>
            </p:cNvPr>
            <p:cNvSpPr/>
            <p:nvPr/>
          </p:nvSpPr>
          <p:spPr>
            <a:xfrm>
              <a:off x="5696066" y="2131061"/>
              <a:ext cx="336872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A2</a:t>
              </a:r>
              <a:endPara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9DB923C-0E66-4E24-8DE9-7C5705A6C849}"/>
                </a:ext>
              </a:extLst>
            </p:cNvPr>
            <p:cNvCxnSpPr>
              <a:cxnSpLocks/>
              <a:stCxn id="14" idx="0"/>
              <a:endCxn id="54" idx="5"/>
            </p:cNvCxnSpPr>
            <p:nvPr/>
          </p:nvCxnSpPr>
          <p:spPr>
            <a:xfrm flipH="1" flipV="1">
              <a:off x="5490949" y="1671091"/>
              <a:ext cx="686061" cy="205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FABC5E6-4B63-4C75-BE18-83FC6F3C6A98}"/>
              </a:ext>
            </a:extLst>
          </p:cNvPr>
          <p:cNvGrpSpPr/>
          <p:nvPr/>
        </p:nvGrpSpPr>
        <p:grpSpPr>
          <a:xfrm>
            <a:off x="8924931" y="2235979"/>
            <a:ext cx="914747" cy="2729397"/>
            <a:chOff x="6081505" y="1676984"/>
            <a:chExt cx="686060" cy="204704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5DACFEA-A3C4-450E-B936-E9BE15D8439A}"/>
                </a:ext>
              </a:extLst>
            </p:cNvPr>
            <p:cNvSpPr/>
            <p:nvPr/>
          </p:nvSpPr>
          <p:spPr>
            <a:xfrm>
              <a:off x="6211400" y="2131061"/>
              <a:ext cx="32484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B2</a:t>
              </a:r>
              <a:endPara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E52758A-76FA-4E86-987D-63F0A4B09589}"/>
                </a:ext>
              </a:extLst>
            </p:cNvPr>
            <p:cNvCxnSpPr>
              <a:cxnSpLocks/>
              <a:stCxn id="14" idx="0"/>
              <a:endCxn id="57" idx="3"/>
            </p:cNvCxnSpPr>
            <p:nvPr/>
          </p:nvCxnSpPr>
          <p:spPr>
            <a:xfrm flipV="1">
              <a:off x="6081505" y="1676984"/>
              <a:ext cx="686060" cy="204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2">
            <a:extLst>
              <a:ext uri="{FF2B5EF4-FFF2-40B4-BE49-F238E27FC236}">
                <a16:creationId xmlns:a16="http://schemas.microsoft.com/office/drawing/2014/main" id="{FC8CD821-3B60-4E76-A19D-AD43244E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87474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物理内存模型带来的问题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57CB0DF8-C413-45E0-B661-8A256D2E74D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50532"/>
          <a:ext cx="4782837" cy="209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5192">
                  <a:extLst>
                    <a:ext uri="{9D8B030D-6E8A-4147-A177-3AD203B41FA5}">
                      <a16:colId xmlns:a16="http://schemas.microsoft.com/office/drawing/2014/main" val="2404391763"/>
                    </a:ext>
                  </a:extLst>
                </a:gridCol>
                <a:gridCol w="1873365">
                  <a:extLst>
                    <a:ext uri="{9D8B030D-6E8A-4147-A177-3AD203B41FA5}">
                      <a16:colId xmlns:a16="http://schemas.microsoft.com/office/drawing/2014/main" val="2332020927"/>
                    </a:ext>
                  </a:extLst>
                </a:gridCol>
                <a:gridCol w="1594280">
                  <a:extLst>
                    <a:ext uri="{9D8B030D-6E8A-4147-A177-3AD203B41FA5}">
                      <a16:colId xmlns:a16="http://schemas.microsoft.com/office/drawing/2014/main" val="3137251014"/>
                    </a:ext>
                  </a:extLst>
                </a:gridCol>
              </a:tblGrid>
              <a:tr h="495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处理器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ProcessorA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ProcessorB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32537110"/>
                  </a:ext>
                </a:extLst>
              </a:tr>
              <a:tr h="495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初始值</a:t>
                      </a: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 = b = 0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70327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 = 1; // A1</a:t>
                      </a:r>
                    </a:p>
                    <a:p>
                      <a:pPr algn="ctr"/>
                      <a:r>
                        <a:rPr lang="en-US" altLang="zh-CN" sz="1600"/>
                        <a:t>x = b; // A2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 = 2; // B1</a:t>
                      </a:r>
                    </a:p>
                    <a:p>
                      <a:pPr algn="ctr"/>
                      <a:r>
                        <a:rPr lang="en-US" altLang="zh-CN" sz="1600"/>
                        <a:t>y = a; // B2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71573913"/>
                  </a:ext>
                </a:extLst>
              </a:tr>
              <a:tr h="495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执行结果</a:t>
                      </a: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 = y = 0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66076"/>
                  </a:ext>
                </a:extLst>
              </a:tr>
            </a:tbl>
          </a:graphicData>
        </a:graphic>
      </p:graphicFrame>
      <p:sp>
        <p:nvSpPr>
          <p:cNvPr id="89" name="标题占位符 1">
            <a:extLst>
              <a:ext uri="{FF2B5EF4-FFF2-40B4-BE49-F238E27FC236}">
                <a16:creationId xmlns:a16="http://schemas.microsoft.com/office/drawing/2014/main" id="{9DFD99C7-2373-4846-81B6-DFB27D7F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现代计算机物理内存模型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51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35E38B8F-B2F2-46BB-80BE-182726D97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内存模型（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JMM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2">
            <a:extLst>
              <a:ext uri="{FF2B5EF4-FFF2-40B4-BE49-F238E27FC236}">
                <a16:creationId xmlns:a16="http://schemas.microsoft.com/office/drawing/2014/main" id="{FC00229E-5443-4A62-AD7F-FEC17C58A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87474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内存模型图示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2">
            <a:extLst>
              <a:ext uri="{FF2B5EF4-FFF2-40B4-BE49-F238E27FC236}">
                <a16:creationId xmlns:a16="http://schemas.microsoft.com/office/drawing/2014/main" id="{0393AB05-B5C3-4878-9044-793DB1CF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1599351"/>
            <a:ext cx="5361780" cy="411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Java Memory Model</a:t>
            </a:r>
            <a:r>
              <a:rPr lang="zh-CN" altLang="en-US" sz="1600" b="0">
                <a:solidFill>
                  <a:schemeClr val="tx1"/>
                </a:solidFill>
              </a:rPr>
              <a:t>，简称</a:t>
            </a:r>
            <a:r>
              <a:rPr lang="en-US" altLang="zh-CN" sz="1600" b="0">
                <a:solidFill>
                  <a:schemeClr val="tx1"/>
                </a:solidFill>
              </a:rPr>
              <a:t>JMM</a:t>
            </a:r>
            <a:r>
              <a:rPr lang="zh-CN" altLang="en-US" sz="1600" b="0">
                <a:solidFill>
                  <a:schemeClr val="tx1"/>
                </a:solidFill>
              </a:rPr>
              <a:t>。</a:t>
            </a:r>
            <a:endParaRPr lang="en-US" altLang="zh-CN" sz="1600" b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JMM</a:t>
            </a:r>
            <a:r>
              <a:rPr lang="zh-CN" altLang="en-US" sz="1600" b="0">
                <a:solidFill>
                  <a:schemeClr val="tx1"/>
                </a:solidFill>
              </a:rPr>
              <a:t>定义了</a:t>
            </a:r>
            <a:r>
              <a:rPr lang="en-US" altLang="zh-CN" sz="1600" b="0">
                <a:solidFill>
                  <a:schemeClr val="tx1"/>
                </a:solidFill>
              </a:rPr>
              <a:t>Java</a:t>
            </a:r>
            <a:r>
              <a:rPr lang="zh-CN" altLang="en-US" sz="1600" b="0">
                <a:solidFill>
                  <a:schemeClr val="tx1"/>
                </a:solidFill>
              </a:rPr>
              <a:t>虚拟机（</a:t>
            </a:r>
            <a:r>
              <a:rPr lang="en-US" altLang="zh-CN" sz="1600" b="0">
                <a:solidFill>
                  <a:schemeClr val="tx1"/>
                </a:solidFill>
              </a:rPr>
              <a:t>JVM</a:t>
            </a:r>
            <a:r>
              <a:rPr lang="zh-CN" altLang="en-US" sz="1600" b="0">
                <a:solidFill>
                  <a:schemeClr val="tx1"/>
                </a:solidFill>
              </a:rPr>
              <a:t>）在计算机内存（</a:t>
            </a:r>
            <a:r>
              <a:rPr lang="en-US" altLang="zh-CN" sz="1600" b="0">
                <a:solidFill>
                  <a:schemeClr val="tx1"/>
                </a:solidFill>
              </a:rPr>
              <a:t>RAM</a:t>
            </a:r>
            <a:r>
              <a:rPr lang="zh-CN" altLang="en-US" sz="1600" b="0">
                <a:solidFill>
                  <a:schemeClr val="tx1"/>
                </a:solidFill>
              </a:rPr>
              <a:t>）</a:t>
            </a:r>
            <a:endParaRPr lang="en-US" altLang="zh-CN" sz="1600" b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0">
                <a:solidFill>
                  <a:schemeClr val="tx1"/>
                </a:solidFill>
              </a:rPr>
              <a:t>中的工作方式，是</a:t>
            </a:r>
            <a:r>
              <a:rPr lang="en-US" altLang="zh-CN" sz="1600" b="0">
                <a:solidFill>
                  <a:schemeClr val="tx1"/>
                </a:solidFill>
              </a:rPr>
              <a:t>Java</a:t>
            </a:r>
            <a:r>
              <a:rPr lang="zh-CN" altLang="en-US" sz="1600" b="0">
                <a:solidFill>
                  <a:schemeClr val="tx1"/>
                </a:solidFill>
              </a:rPr>
              <a:t>线程和主内存之间的抽象关系模型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chemeClr val="tx1"/>
                </a:solidFill>
              </a:rPr>
              <a:t>JVM</a:t>
            </a:r>
            <a:r>
              <a:rPr lang="zh-CN" altLang="en-US" sz="1600" b="0">
                <a:solidFill>
                  <a:schemeClr val="tx1"/>
                </a:solidFill>
              </a:rPr>
              <a:t>是计算机虚拟模型，</a:t>
            </a:r>
            <a:r>
              <a:rPr lang="en-US" altLang="zh-CN" sz="1600" b="0">
                <a:solidFill>
                  <a:schemeClr val="tx1"/>
                </a:solidFill>
              </a:rPr>
              <a:t>JMM</a:t>
            </a:r>
            <a:r>
              <a:rPr lang="zh-CN" altLang="en-US" sz="1600" b="0">
                <a:solidFill>
                  <a:schemeClr val="tx1"/>
                </a:solidFill>
              </a:rPr>
              <a:t>隶属于</a:t>
            </a:r>
            <a:r>
              <a:rPr lang="en-US" altLang="zh-CN" sz="1600" b="0">
                <a:solidFill>
                  <a:schemeClr val="tx1"/>
                </a:solidFill>
              </a:rPr>
              <a:t>JVM</a:t>
            </a:r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chemeClr val="tx1"/>
                </a:solidFill>
              </a:rPr>
              <a:t>JMM</a:t>
            </a:r>
            <a:r>
              <a:rPr lang="zh-CN" altLang="en-US" sz="1600" b="0">
                <a:solidFill>
                  <a:schemeClr val="tx1"/>
                </a:solidFill>
              </a:rPr>
              <a:t>定义了线程和主内存之间的抽象关系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486821" indent="-48682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线程共享变量：主内存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486821" indent="-48682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线程私有的本地内存：共享变量副本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chemeClr val="tx1"/>
                </a:solidFill>
              </a:rPr>
              <a:t>本地内存（</a:t>
            </a:r>
            <a:r>
              <a:rPr lang="en-US" altLang="zh-CN" sz="1600" b="0">
                <a:solidFill>
                  <a:schemeClr val="tx1"/>
                </a:solidFill>
              </a:rPr>
              <a:t>Local Memory</a:t>
            </a:r>
            <a:r>
              <a:rPr lang="zh-CN" altLang="en-US" sz="1600" b="0">
                <a:solidFill>
                  <a:schemeClr val="tx1"/>
                </a:solidFill>
              </a:rPr>
              <a:t>）是一个抽象概念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486821" indent="-48682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包括缓存、写缓冲区、寄存器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486821" indent="-48682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编译器优化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486821" indent="-48682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其它硬件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D641A33-C8BE-46CD-97B1-3604CC786412}"/>
              </a:ext>
            </a:extLst>
          </p:cNvPr>
          <p:cNvGrpSpPr/>
          <p:nvPr/>
        </p:nvGrpSpPr>
        <p:grpSpPr>
          <a:xfrm>
            <a:off x="7414414" y="1508787"/>
            <a:ext cx="4083917" cy="673916"/>
            <a:chOff x="5560810" y="1131590"/>
            <a:chExt cx="3062938" cy="505437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B338F05-C9F3-4C5E-A085-4DE1083E4328}"/>
                </a:ext>
              </a:extLst>
            </p:cNvPr>
            <p:cNvSpPr/>
            <p:nvPr/>
          </p:nvSpPr>
          <p:spPr>
            <a:xfrm>
              <a:off x="5560810" y="1131590"/>
              <a:ext cx="917625" cy="5054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线程</a:t>
              </a:r>
              <a:r>
                <a:rPr lang="en-US" altLang="zh-CN" sz="1600"/>
                <a:t>A</a:t>
              </a:r>
              <a:endParaRPr lang="zh-CN" altLang="en-US" sz="160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D23E51F-F9D8-44D7-9D58-8B8724B443CA}"/>
                </a:ext>
              </a:extLst>
            </p:cNvPr>
            <p:cNvSpPr/>
            <p:nvPr/>
          </p:nvSpPr>
          <p:spPr>
            <a:xfrm>
              <a:off x="7706123" y="1131590"/>
              <a:ext cx="917625" cy="5054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线程</a:t>
              </a:r>
              <a:r>
                <a:rPr lang="en-US" altLang="zh-CN" sz="1600"/>
                <a:t>B</a:t>
              </a:r>
              <a:endParaRPr lang="zh-CN" altLang="en-US" sz="160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40F834A-C09B-40CA-9F98-0B4D062CE533}"/>
              </a:ext>
            </a:extLst>
          </p:cNvPr>
          <p:cNvGrpSpPr/>
          <p:nvPr/>
        </p:nvGrpSpPr>
        <p:grpSpPr>
          <a:xfrm>
            <a:off x="8026163" y="2182704"/>
            <a:ext cx="2860419" cy="807169"/>
            <a:chOff x="6019622" y="1637027"/>
            <a:chExt cx="2145314" cy="605377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2ED2B48C-E7E6-4330-BF21-D1EF53F51FE1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 flipH="1">
              <a:off x="6019622" y="1637027"/>
              <a:ext cx="1" cy="6053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9AE0368-C2E9-43EB-98E6-2A2502231E59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flipH="1">
              <a:off x="8164935" y="1637027"/>
              <a:ext cx="1" cy="6053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EA5434-8321-47C1-9E79-4B4CED3B576F}"/>
              </a:ext>
            </a:extLst>
          </p:cNvPr>
          <p:cNvGrpSpPr/>
          <p:nvPr/>
        </p:nvGrpSpPr>
        <p:grpSpPr>
          <a:xfrm>
            <a:off x="7268027" y="2989872"/>
            <a:ext cx="1516272" cy="1015192"/>
            <a:chOff x="5451020" y="2242404"/>
            <a:chExt cx="1137204" cy="76139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8F7C4DC7-1E97-4697-8C68-8E7022FCBA59}"/>
                </a:ext>
              </a:extLst>
            </p:cNvPr>
            <p:cNvSpPr/>
            <p:nvPr/>
          </p:nvSpPr>
          <p:spPr>
            <a:xfrm>
              <a:off x="5451020" y="2242404"/>
              <a:ext cx="1137204" cy="7613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本地内存</a:t>
              </a:r>
              <a:r>
                <a:rPr lang="en-US" altLang="zh-CN" sz="1600"/>
                <a:t>A</a:t>
              </a:r>
            </a:p>
            <a:p>
              <a:pPr algn="ctr"/>
              <a:endParaRPr lang="en-US" altLang="zh-CN" sz="1600"/>
            </a:p>
            <a:p>
              <a:pPr algn="ctr"/>
              <a:endParaRPr lang="zh-CN" altLang="en-US" sz="160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4E1C26A-708B-476A-A845-24965647F381}"/>
                </a:ext>
              </a:extLst>
            </p:cNvPr>
            <p:cNvSpPr/>
            <p:nvPr/>
          </p:nvSpPr>
          <p:spPr>
            <a:xfrm>
              <a:off x="5501084" y="2571750"/>
              <a:ext cx="1037076" cy="4320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共享变量</a:t>
              </a:r>
              <a:endParaRPr lang="en-US" altLang="zh-CN" sz="1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副本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E46BD52-0534-4901-89E7-1472CD76B9C1}"/>
              </a:ext>
            </a:extLst>
          </p:cNvPr>
          <p:cNvGrpSpPr/>
          <p:nvPr/>
        </p:nvGrpSpPr>
        <p:grpSpPr>
          <a:xfrm>
            <a:off x="10128448" y="2989871"/>
            <a:ext cx="1516264" cy="1015192"/>
            <a:chOff x="7596336" y="2242403"/>
            <a:chExt cx="1137198" cy="761394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611686F-F969-4327-8FBB-4593DBA13504}"/>
                </a:ext>
              </a:extLst>
            </p:cNvPr>
            <p:cNvSpPr/>
            <p:nvPr/>
          </p:nvSpPr>
          <p:spPr>
            <a:xfrm>
              <a:off x="7596336" y="2242403"/>
              <a:ext cx="1137198" cy="7613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本地内存</a:t>
              </a:r>
              <a:r>
                <a:rPr lang="en-US" altLang="zh-CN" sz="1600"/>
                <a:t>B</a:t>
              </a:r>
            </a:p>
            <a:p>
              <a:pPr algn="ctr"/>
              <a:endParaRPr lang="en-US" altLang="zh-CN" sz="1600"/>
            </a:p>
            <a:p>
              <a:pPr algn="ctr"/>
              <a:endParaRPr lang="zh-CN" altLang="en-US" sz="160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9C4346B-F56A-421D-84AA-4253E9FA6900}"/>
                </a:ext>
              </a:extLst>
            </p:cNvPr>
            <p:cNvSpPr/>
            <p:nvPr/>
          </p:nvSpPr>
          <p:spPr>
            <a:xfrm>
              <a:off x="7646397" y="2571749"/>
              <a:ext cx="1037076" cy="4320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共享变量</a:t>
              </a:r>
              <a:endParaRPr lang="en-US" altLang="zh-CN" sz="1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副本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30BFF57-5C62-4FD5-8589-314CC42E81FD}"/>
              </a:ext>
            </a:extLst>
          </p:cNvPr>
          <p:cNvGrpSpPr/>
          <p:nvPr/>
        </p:nvGrpSpPr>
        <p:grpSpPr>
          <a:xfrm>
            <a:off x="7268027" y="5005653"/>
            <a:ext cx="4376685" cy="1138771"/>
            <a:chOff x="5451020" y="3616517"/>
            <a:chExt cx="3282514" cy="85407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354A771-D1E5-4672-B84A-2A89A412D93A}"/>
                </a:ext>
              </a:extLst>
            </p:cNvPr>
            <p:cNvGrpSpPr/>
            <p:nvPr/>
          </p:nvGrpSpPr>
          <p:grpSpPr>
            <a:xfrm>
              <a:off x="5451020" y="3616517"/>
              <a:ext cx="3282514" cy="854078"/>
              <a:chOff x="6112312" y="3778350"/>
              <a:chExt cx="2539569" cy="85407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4487A6B-4D4F-4537-BBA5-896C7B7C8A0F}"/>
                  </a:ext>
                </a:extLst>
              </p:cNvPr>
              <p:cNvSpPr/>
              <p:nvPr/>
            </p:nvSpPr>
            <p:spPr>
              <a:xfrm>
                <a:off x="7120635" y="4347686"/>
                <a:ext cx="522925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867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主内存</a:t>
                </a: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615092B-4AA8-4968-8D72-EF5F268A9E4C}"/>
                  </a:ext>
                </a:extLst>
              </p:cNvPr>
              <p:cNvSpPr/>
              <p:nvPr/>
            </p:nvSpPr>
            <p:spPr>
              <a:xfrm>
                <a:off x="6112312" y="3778350"/>
                <a:ext cx="2539569" cy="569336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7E0F454-EF61-4DF6-85AF-B28C586E6D5A}"/>
                </a:ext>
              </a:extLst>
            </p:cNvPr>
            <p:cNvGrpSpPr/>
            <p:nvPr/>
          </p:nvGrpSpPr>
          <p:grpSpPr>
            <a:xfrm>
              <a:off x="5517282" y="3688907"/>
              <a:ext cx="3149991" cy="432048"/>
              <a:chOff x="5473757" y="3688907"/>
              <a:chExt cx="3149991" cy="43204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49592E4-B647-4C41-A93B-5240D9848942}"/>
                  </a:ext>
                </a:extLst>
              </p:cNvPr>
              <p:cNvSpPr/>
              <p:nvPr/>
            </p:nvSpPr>
            <p:spPr>
              <a:xfrm>
                <a:off x="5473757" y="3688907"/>
                <a:ext cx="1037076" cy="4320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33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共享变量</a:t>
                </a:r>
                <a:endParaRPr lang="en-US" altLang="zh-CN" sz="1333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A3C5A3D-CDBB-4D98-B59D-EF76EFEEB49D}"/>
                  </a:ext>
                </a:extLst>
              </p:cNvPr>
              <p:cNvSpPr/>
              <p:nvPr/>
            </p:nvSpPr>
            <p:spPr>
              <a:xfrm>
                <a:off x="6530215" y="3688907"/>
                <a:ext cx="1037076" cy="4320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33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共享变量</a:t>
                </a:r>
                <a:endParaRPr lang="en-US" altLang="zh-CN" sz="1333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F5FA9F06-0E79-4DA3-890E-F0BC388FF7BE}"/>
                  </a:ext>
                </a:extLst>
              </p:cNvPr>
              <p:cNvSpPr/>
              <p:nvPr/>
            </p:nvSpPr>
            <p:spPr>
              <a:xfrm>
                <a:off x="7586672" y="3688907"/>
                <a:ext cx="1037076" cy="4320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33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共享变量</a:t>
                </a:r>
                <a:endParaRPr lang="en-US" altLang="zh-CN" sz="1333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1E23240-0133-4616-8B01-AA010AFC4063}"/>
              </a:ext>
            </a:extLst>
          </p:cNvPr>
          <p:cNvGrpSpPr/>
          <p:nvPr/>
        </p:nvGrpSpPr>
        <p:grpSpPr>
          <a:xfrm>
            <a:off x="8010742" y="4005063"/>
            <a:ext cx="2875841" cy="1010380"/>
            <a:chOff x="6008056" y="3003797"/>
            <a:chExt cx="2156881" cy="75778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42ED1BA4-EF5B-476D-B814-1618C5504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056" y="3003797"/>
              <a:ext cx="1" cy="750443"/>
            </a:xfrm>
            <a:prstGeom prst="straightConnector1">
              <a:avLst/>
            </a:prstGeom>
            <a:ln w="44450" cmpd="sng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70789C0-6FBA-40C2-BF57-36B52E453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4936" y="3011139"/>
              <a:ext cx="1" cy="750443"/>
            </a:xfrm>
            <a:prstGeom prst="straightConnector1">
              <a:avLst/>
            </a:prstGeom>
            <a:ln w="44450" cmpd="sng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DF7EE3F-3EA7-4C05-97B1-BA0DD9C1C51C}"/>
              </a:ext>
            </a:extLst>
          </p:cNvPr>
          <p:cNvGrpSpPr/>
          <p:nvPr/>
        </p:nvGrpSpPr>
        <p:grpSpPr>
          <a:xfrm>
            <a:off x="8026164" y="4326248"/>
            <a:ext cx="2860417" cy="307778"/>
            <a:chOff x="6019622" y="3244681"/>
            <a:chExt cx="2145313" cy="230833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9D7CF5E-434C-4933-BB50-7A498CD34124}"/>
                </a:ext>
              </a:extLst>
            </p:cNvPr>
            <p:cNvSpPr/>
            <p:nvPr/>
          </p:nvSpPr>
          <p:spPr>
            <a:xfrm>
              <a:off x="6692968" y="3244681"/>
              <a:ext cx="798617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JMM</a:t>
              </a:r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ADFA394-F181-456C-A689-229CE51C5149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7491586" y="3360098"/>
              <a:ext cx="673349" cy="153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29EF834-A592-4585-902B-4CC1223672FE}"/>
                </a:ext>
              </a:extLst>
            </p:cNvPr>
            <p:cNvCxnSpPr>
              <a:stCxn id="91" idx="1"/>
            </p:cNvCxnSpPr>
            <p:nvPr/>
          </p:nvCxnSpPr>
          <p:spPr>
            <a:xfrm flipH="1">
              <a:off x="6019622" y="3360098"/>
              <a:ext cx="673346" cy="115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88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9A944B6-1FDE-42B1-B065-545376FCA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87474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锁的内存语义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54A4B10-B7E9-4155-810A-365F935C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99351"/>
            <a:ext cx="5929875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/>
                </a:solidFill>
              </a:rPr>
              <a:t>当线程释放锁时，</a:t>
            </a:r>
            <a:r>
              <a:rPr lang="en-US" altLang="zh-CN" sz="1600" b="0" dirty="0">
                <a:solidFill>
                  <a:schemeClr val="tx1"/>
                </a:solidFill>
              </a:rPr>
              <a:t>JMM</a:t>
            </a:r>
            <a:r>
              <a:rPr lang="zh-CN" altLang="en-US" sz="1600" b="0" dirty="0">
                <a:solidFill>
                  <a:schemeClr val="tx1"/>
                </a:solidFill>
              </a:rPr>
              <a:t>会把该线程对应的本地内存中的共享变量刷新到主内存中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/>
                </a:solidFill>
              </a:rPr>
              <a:t>当线程获取锁时，</a:t>
            </a:r>
            <a:r>
              <a:rPr lang="en-US" altLang="zh-CN" sz="1600" b="0" dirty="0">
                <a:solidFill>
                  <a:schemeClr val="tx1"/>
                </a:solidFill>
              </a:rPr>
              <a:t>JMM</a:t>
            </a:r>
            <a:r>
              <a:rPr lang="zh-CN" altLang="en-US" sz="1600" b="0" dirty="0">
                <a:solidFill>
                  <a:schemeClr val="tx1"/>
                </a:solidFill>
              </a:rPr>
              <a:t>会把该线程对应的本地内存置为无效。从而使得被监视器保护的临界区代码必须从主内存中读取共享变量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621FC3AD-E6E9-40CF-B833-81C74931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锁与常见并发关键字的内存语义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15FBC2C-1A99-42AD-B4FC-D9E8405E2BD8}"/>
              </a:ext>
            </a:extLst>
          </p:cNvPr>
          <p:cNvGrpSpPr/>
          <p:nvPr/>
        </p:nvGrpSpPr>
        <p:grpSpPr>
          <a:xfrm>
            <a:off x="7440150" y="4677139"/>
            <a:ext cx="4250087" cy="1138771"/>
            <a:chOff x="6112312" y="3778350"/>
            <a:chExt cx="2539569" cy="85407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A4A2E4-E61F-408C-9999-7B2E3EF9FE1C}"/>
                </a:ext>
              </a:extLst>
            </p:cNvPr>
            <p:cNvSpPr/>
            <p:nvPr/>
          </p:nvSpPr>
          <p:spPr>
            <a:xfrm>
              <a:off x="7112844" y="4347686"/>
              <a:ext cx="53850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主内存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0C7BFC9-D346-454F-A353-BDCFD69959D5}"/>
                </a:ext>
              </a:extLst>
            </p:cNvPr>
            <p:cNvSpPr/>
            <p:nvPr/>
          </p:nvSpPr>
          <p:spPr>
            <a:xfrm>
              <a:off x="6112312" y="3778350"/>
              <a:ext cx="2539569" cy="56933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94B5213-4682-46DC-B155-4BED89F775AA}"/>
              </a:ext>
            </a:extLst>
          </p:cNvPr>
          <p:cNvSpPr/>
          <p:nvPr/>
        </p:nvSpPr>
        <p:spPr>
          <a:xfrm>
            <a:off x="9216380" y="489805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a = 1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761DE28-33FE-4AB6-9F5E-BEDB963DD0AF}"/>
              </a:ext>
            </a:extLst>
          </p:cNvPr>
          <p:cNvSpPr/>
          <p:nvPr/>
        </p:nvSpPr>
        <p:spPr>
          <a:xfrm>
            <a:off x="7860808" y="3717523"/>
            <a:ext cx="548341" cy="883660"/>
          </a:xfrm>
          <a:prstGeom prst="downArrow">
            <a:avLst/>
          </a:prstGeom>
          <a:solidFill>
            <a:srgbClr val="4BAC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E07AB23-1D13-4F63-9E1A-6A94F1AAD00E}"/>
              </a:ext>
            </a:extLst>
          </p:cNvPr>
          <p:cNvGrpSpPr/>
          <p:nvPr/>
        </p:nvGrpSpPr>
        <p:grpSpPr>
          <a:xfrm>
            <a:off x="7440150" y="1363903"/>
            <a:ext cx="1389665" cy="2300460"/>
            <a:chOff x="6112312" y="1293423"/>
            <a:chExt cx="1042249" cy="172534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658BD50-2A42-4605-86B6-5E60F02D624F}"/>
                </a:ext>
              </a:extLst>
            </p:cNvPr>
            <p:cNvSpPr/>
            <p:nvPr/>
          </p:nvSpPr>
          <p:spPr>
            <a:xfrm>
              <a:off x="6174623" y="1293423"/>
              <a:ext cx="917625" cy="5054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线程</a:t>
              </a:r>
              <a:r>
                <a:rPr lang="en-US" altLang="zh-CN" sz="1600"/>
                <a:t>A</a:t>
              </a:r>
              <a:endParaRPr lang="zh-CN" altLang="en-US" sz="160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B51D090-5AC8-4892-8990-8FC373D3D030}"/>
                </a:ext>
              </a:extLst>
            </p:cNvPr>
            <p:cNvSpPr/>
            <p:nvPr/>
          </p:nvSpPr>
          <p:spPr>
            <a:xfrm>
              <a:off x="6112312" y="2516351"/>
              <a:ext cx="1042249" cy="5024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本地内存</a:t>
              </a:r>
              <a:r>
                <a:rPr lang="en-US" altLang="zh-CN" sz="1600"/>
                <a:t>A</a:t>
              </a:r>
            </a:p>
            <a:p>
              <a:pPr algn="ctr"/>
              <a:endParaRPr lang="zh-CN" altLang="en-US" sz="160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7FA2B0C-9193-4E55-B748-76531670CE8C}"/>
                </a:ext>
              </a:extLst>
            </p:cNvPr>
            <p:cNvGrpSpPr/>
            <p:nvPr/>
          </p:nvGrpSpPr>
          <p:grpSpPr>
            <a:xfrm>
              <a:off x="6489940" y="1832703"/>
              <a:ext cx="286992" cy="662746"/>
              <a:chOff x="3276896" y="3349164"/>
              <a:chExt cx="327925" cy="748771"/>
            </a:xfrm>
          </p:grpSpPr>
          <p:sp>
            <p:nvSpPr>
              <p:cNvPr id="17" name="箭头: 下 16">
                <a:extLst>
                  <a:ext uri="{FF2B5EF4-FFF2-40B4-BE49-F238E27FC236}">
                    <a16:creationId xmlns:a16="http://schemas.microsoft.com/office/drawing/2014/main" id="{C158AC89-6A12-44BD-A51B-3DB7A68797CF}"/>
                  </a:ext>
                </a:extLst>
              </p:cNvPr>
              <p:cNvSpPr/>
              <p:nvPr/>
            </p:nvSpPr>
            <p:spPr>
              <a:xfrm>
                <a:off x="3276896" y="3435190"/>
                <a:ext cx="327925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箭头: 下 17">
                <a:extLst>
                  <a:ext uri="{FF2B5EF4-FFF2-40B4-BE49-F238E27FC236}">
                    <a16:creationId xmlns:a16="http://schemas.microsoft.com/office/drawing/2014/main" id="{0357F0AE-6404-4324-A3F2-A39B91409C33}"/>
                  </a:ext>
                </a:extLst>
              </p:cNvPr>
              <p:cNvSpPr/>
              <p:nvPr/>
            </p:nvSpPr>
            <p:spPr>
              <a:xfrm rot="10800000">
                <a:off x="3276896" y="3349164"/>
                <a:ext cx="327925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8DF99E5-2F05-4CD9-9387-6F884071FAC4}"/>
              </a:ext>
            </a:extLst>
          </p:cNvPr>
          <p:cNvSpPr/>
          <p:nvPr/>
        </p:nvSpPr>
        <p:spPr>
          <a:xfrm>
            <a:off x="10703659" y="3710343"/>
            <a:ext cx="542435" cy="883660"/>
          </a:xfrm>
          <a:prstGeom prst="upArrow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266C008-9ED7-4577-97F5-896F530144EE}"/>
              </a:ext>
            </a:extLst>
          </p:cNvPr>
          <p:cNvGrpSpPr/>
          <p:nvPr/>
        </p:nvGrpSpPr>
        <p:grpSpPr>
          <a:xfrm>
            <a:off x="10300572" y="1363903"/>
            <a:ext cx="1389665" cy="2300459"/>
            <a:chOff x="7609632" y="1293423"/>
            <a:chExt cx="1042249" cy="172534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39635DA-28E8-44F8-BAF9-B94D57D7EB4B}"/>
                </a:ext>
              </a:extLst>
            </p:cNvPr>
            <p:cNvSpPr/>
            <p:nvPr/>
          </p:nvSpPr>
          <p:spPr>
            <a:xfrm>
              <a:off x="7656549" y="1293423"/>
              <a:ext cx="917625" cy="5054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线程</a:t>
              </a:r>
              <a:r>
                <a:rPr lang="en-US" altLang="zh-CN" sz="1600"/>
                <a:t>B</a:t>
              </a:r>
              <a:endParaRPr lang="zh-CN" altLang="en-US" sz="160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E9BD18B-FB02-4A3A-86AB-5A534B8BA902}"/>
                </a:ext>
              </a:extLst>
            </p:cNvPr>
            <p:cNvSpPr/>
            <p:nvPr/>
          </p:nvSpPr>
          <p:spPr>
            <a:xfrm>
              <a:off x="7609632" y="2516350"/>
              <a:ext cx="1042249" cy="5024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本地内存</a:t>
              </a:r>
              <a:r>
                <a:rPr lang="en-US" altLang="zh-CN" sz="1600"/>
                <a:t>B</a:t>
              </a:r>
            </a:p>
            <a:p>
              <a:pPr algn="ctr"/>
              <a:endParaRPr lang="zh-CN" altLang="en-US" sz="160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CB38298-FB95-4EF5-BF51-C67EBD3721B8}"/>
                </a:ext>
              </a:extLst>
            </p:cNvPr>
            <p:cNvGrpSpPr/>
            <p:nvPr/>
          </p:nvGrpSpPr>
          <p:grpSpPr>
            <a:xfrm>
              <a:off x="7972307" y="1832702"/>
              <a:ext cx="286992" cy="662746"/>
              <a:chOff x="3276896" y="3349164"/>
              <a:chExt cx="327925" cy="748771"/>
            </a:xfrm>
          </p:grpSpPr>
          <p:sp>
            <p:nvSpPr>
              <p:cNvPr id="24" name="箭头: 下 23">
                <a:extLst>
                  <a:ext uri="{FF2B5EF4-FFF2-40B4-BE49-F238E27FC236}">
                    <a16:creationId xmlns:a16="http://schemas.microsoft.com/office/drawing/2014/main" id="{A1199EB8-406E-4D10-B42B-68EEEB824070}"/>
                  </a:ext>
                </a:extLst>
              </p:cNvPr>
              <p:cNvSpPr/>
              <p:nvPr/>
            </p:nvSpPr>
            <p:spPr>
              <a:xfrm>
                <a:off x="3276896" y="3435190"/>
                <a:ext cx="327925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箭头: 下 24">
                <a:extLst>
                  <a:ext uri="{FF2B5EF4-FFF2-40B4-BE49-F238E27FC236}">
                    <a16:creationId xmlns:a16="http://schemas.microsoft.com/office/drawing/2014/main" id="{67DFD1E4-7342-40FA-8177-8F1E2EA919DB}"/>
                  </a:ext>
                </a:extLst>
              </p:cNvPr>
              <p:cNvSpPr/>
              <p:nvPr/>
            </p:nvSpPr>
            <p:spPr>
              <a:xfrm rot="10800000">
                <a:off x="3276896" y="3349164"/>
                <a:ext cx="327925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3EC38FC-923A-4601-BEA4-F79D9D7D1ED9}"/>
              </a:ext>
            </a:extLst>
          </p:cNvPr>
          <p:cNvSpPr/>
          <p:nvPr/>
        </p:nvSpPr>
        <p:spPr>
          <a:xfrm>
            <a:off x="7773343" y="3272116"/>
            <a:ext cx="723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67">
                <a:solidFill>
                  <a:schemeClr val="bg1"/>
                </a:solidFill>
              </a:rPr>
              <a:t>a = 1</a:t>
            </a:r>
            <a:endParaRPr lang="zh-CN" altLang="en-US" sz="1867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471C25-56FB-4FC9-9B40-D053242010DE}"/>
              </a:ext>
            </a:extLst>
          </p:cNvPr>
          <p:cNvSpPr/>
          <p:nvPr/>
        </p:nvSpPr>
        <p:spPr>
          <a:xfrm>
            <a:off x="10613239" y="3272116"/>
            <a:ext cx="723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67">
                <a:solidFill>
                  <a:schemeClr val="bg1"/>
                </a:solidFill>
              </a:rPr>
              <a:t>a = 1</a:t>
            </a:r>
            <a:endParaRPr lang="zh-CN" altLang="en-US" sz="1867">
              <a:solidFill>
                <a:schemeClr val="bg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599E84C-C6E0-4C93-84E7-864281E28DFC}"/>
              </a:ext>
            </a:extLst>
          </p:cNvPr>
          <p:cNvGrpSpPr/>
          <p:nvPr/>
        </p:nvGrpSpPr>
        <p:grpSpPr>
          <a:xfrm>
            <a:off x="8746731" y="1340757"/>
            <a:ext cx="1616396" cy="360105"/>
            <a:chOff x="5569134" y="1276063"/>
            <a:chExt cx="1212297" cy="270079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27A02D0-126F-43D1-8BD1-BB4774C9B436}"/>
                </a:ext>
              </a:extLst>
            </p:cNvPr>
            <p:cNvCxnSpPr>
              <a:cxnSpLocks/>
              <a:stCxn id="14" idx="6"/>
              <a:endCxn id="21" idx="2"/>
            </p:cNvCxnSpPr>
            <p:nvPr/>
          </p:nvCxnSpPr>
          <p:spPr>
            <a:xfrm>
              <a:off x="5569134" y="1546142"/>
              <a:ext cx="1212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B66C9A-5196-4745-B535-9B46E7F2598F}"/>
                </a:ext>
              </a:extLst>
            </p:cNvPr>
            <p:cNvSpPr/>
            <p:nvPr/>
          </p:nvSpPr>
          <p:spPr>
            <a:xfrm>
              <a:off x="5971323" y="1276063"/>
              <a:ext cx="40780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9" grpId="0" animBg="1"/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35E38B8F-B2F2-46BB-80BE-182726D97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类的线程安全定义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15D8A8A-FEC9-42DF-A3D1-82AF700CD5E8}"/>
              </a:ext>
            </a:extLst>
          </p:cNvPr>
          <p:cNvGrpSpPr/>
          <p:nvPr/>
        </p:nvGrpSpPr>
        <p:grpSpPr>
          <a:xfrm>
            <a:off x="5873681" y="997985"/>
            <a:ext cx="6224980" cy="5645924"/>
            <a:chOff x="4557305" y="873231"/>
            <a:chExt cx="4407183" cy="400277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6F649AE-AE3C-4DDC-97F2-61087DB7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0" y="884639"/>
              <a:ext cx="4392488" cy="3991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2F8DF08-6E9D-4483-A5CC-9A5AA6CB66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57305" y="881157"/>
              <a:ext cx="800331" cy="21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栈（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Stack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A0C7ED-50F7-45F6-B9F5-732A097762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785971" y="873231"/>
              <a:ext cx="802601" cy="21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堆（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Heap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D2607A5-20AD-46DF-B396-FCA697563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2503" y="1131589"/>
              <a:ext cx="2124672" cy="27002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BCCF3ED-4D44-4A72-99FB-E32FEAB8C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7586" y="1135073"/>
              <a:ext cx="2124672" cy="2691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D7B7033-F22D-4E86-B916-3CA46CF6E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7568" y="4083918"/>
              <a:ext cx="4299607" cy="720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5C0DA5E-EB5C-45DD-A153-20366A716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72000" y="3831867"/>
              <a:ext cx="1486946" cy="21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方法区（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Method Area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A556AB6-D064-4A84-BAFD-90FD255FE899}"/>
              </a:ext>
            </a:extLst>
          </p:cNvPr>
          <p:cNvGrpSpPr/>
          <p:nvPr/>
        </p:nvGrpSpPr>
        <p:grpSpPr>
          <a:xfrm>
            <a:off x="5998697" y="3177167"/>
            <a:ext cx="2967355" cy="1045613"/>
            <a:chOff x="4514112" y="2315066"/>
            <a:chExt cx="2225516" cy="78421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DD4D219-2EAD-4F0E-AF1D-0250BCCE6426}"/>
                </a:ext>
              </a:extLst>
            </p:cNvPr>
            <p:cNvSpPr/>
            <p:nvPr/>
          </p:nvSpPr>
          <p:spPr>
            <a:xfrm>
              <a:off x="4514112" y="2315066"/>
              <a:ext cx="2225516" cy="7842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24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A09F4D7-61A8-47EF-BDC2-5A76B3C1E959}"/>
                </a:ext>
              </a:extLst>
            </p:cNvPr>
            <p:cNvSpPr/>
            <p:nvPr/>
          </p:nvSpPr>
          <p:spPr>
            <a:xfrm>
              <a:off x="4515024" y="2329728"/>
              <a:ext cx="648254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333">
                  <a:solidFill>
                    <a:srgbClr val="000000"/>
                  </a:solidFill>
                  <a:latin typeface="宋体" panose="02010600030101010101" pitchFamily="2" charset="-122"/>
                </a:rPr>
                <a:t>m</a:t>
              </a:r>
              <a:r>
                <a:rPr lang="en-US" altLang="zh-CN" sz="1333">
                  <a:solidFill>
                    <a:srgbClr val="000000"/>
                  </a:solidFill>
                  <a:latin typeface="宋体" panose="02010600030101010101" pitchFamily="2" charset="-122"/>
                </a:rPr>
                <a:t>ethod()</a:t>
              </a:r>
              <a:endParaRPr lang="zh-CN" altLang="en-US" sz="1333" dirty="0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00139A84-8A09-4E72-B6BA-15A1AAFE6DF3}"/>
              </a:ext>
            </a:extLst>
          </p:cNvPr>
          <p:cNvSpPr/>
          <p:nvPr/>
        </p:nvSpPr>
        <p:spPr>
          <a:xfrm>
            <a:off x="5976600" y="5545602"/>
            <a:ext cx="2249334" cy="95410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StackClosed.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class{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m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ain(String[] args)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  <a:p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9D848AE-6FEE-409B-84F3-69D36BF27205}"/>
              </a:ext>
            </a:extLst>
          </p:cNvPr>
          <p:cNvSpPr/>
          <p:nvPr/>
        </p:nvSpPr>
        <p:spPr>
          <a:xfrm>
            <a:off x="9229023" y="1416820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0080"/>
                </a:solidFill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Phone()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3A8DB65-662A-496D-A384-805DAB983B99}"/>
              </a:ext>
            </a:extLst>
          </p:cNvPr>
          <p:cNvSpPr/>
          <p:nvPr/>
        </p:nvSpPr>
        <p:spPr>
          <a:xfrm>
            <a:off x="6096001" y="3554433"/>
            <a:ext cx="2834836" cy="50257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000000"/>
                </a:solidFill>
                <a:latin typeface="宋体" panose="02010600030101010101" pitchFamily="2" charset="-122"/>
              </a:rPr>
              <a:t>Phone phone</a:t>
            </a:r>
          </a:p>
          <a:p>
            <a:r>
              <a:rPr lang="zh-CN" altLang="zh-CN" sz="1333">
                <a:solidFill>
                  <a:srgbClr val="000000"/>
                </a:solidFill>
                <a:latin typeface="宋体" panose="02010600030101010101" pitchFamily="2" charset="-122"/>
              </a:rPr>
              <a:t>phone</a:t>
            </a:r>
            <a:r>
              <a:rPr lang="zh-CN" altLang="zh-CN" sz="1333" dirty="0">
                <a:solidFill>
                  <a:srgbClr val="000000"/>
                </a:solidFill>
                <a:latin typeface="宋体" panose="02010600030101010101" pitchFamily="2" charset="-122"/>
              </a:rPr>
              <a:t>.call(</a:t>
            </a:r>
            <a:r>
              <a:rPr lang="zh-CN" altLang="zh-CN" sz="1333" b="1" dirty="0">
                <a:solidFill>
                  <a:srgbClr val="008000"/>
                </a:solidFill>
                <a:latin typeface="宋体" panose="02010600030101010101" pitchFamily="2" charset="-122"/>
              </a:rPr>
              <a:t>"乔布斯</a:t>
            </a:r>
            <a:r>
              <a:rPr lang="zh-CN" altLang="zh-CN" sz="1333" b="1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333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sz="1333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33770BB-6FC4-4ED4-A72F-39E514CE2A94}"/>
              </a:ext>
            </a:extLst>
          </p:cNvPr>
          <p:cNvSpPr/>
          <p:nvPr/>
        </p:nvSpPr>
        <p:spPr>
          <a:xfrm>
            <a:off x="10467631" y="1410404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=&gt; 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0x0011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F635399-8C41-4BF6-986B-8CDBF33DAB87}"/>
              </a:ext>
            </a:extLst>
          </p:cNvPr>
          <p:cNvSpPr/>
          <p:nvPr/>
        </p:nvSpPr>
        <p:spPr>
          <a:xfrm>
            <a:off x="7447884" y="3570499"/>
            <a:ext cx="1567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=&gt;     0x0011</a:t>
            </a:r>
            <a:endParaRPr lang="zh-CN" altLang="en-US" sz="1400" dirty="0"/>
          </a:p>
        </p:txBody>
      </p:sp>
      <p:sp>
        <p:nvSpPr>
          <p:cNvPr id="55" name="圆角矩形 67">
            <a:extLst>
              <a:ext uri="{FF2B5EF4-FFF2-40B4-BE49-F238E27FC236}">
                <a16:creationId xmlns:a16="http://schemas.microsoft.com/office/drawing/2014/main" id="{1EDBE3FF-3D7A-46F6-94F6-C1C06529C8FB}"/>
              </a:ext>
            </a:extLst>
          </p:cNvPr>
          <p:cNvSpPr/>
          <p:nvPr/>
        </p:nvSpPr>
        <p:spPr bwMode="auto">
          <a:xfrm>
            <a:off x="699546" y="1828451"/>
            <a:ext cx="4969044" cy="2560656"/>
          </a:xfrm>
          <a:prstGeom prst="roundRect">
            <a:avLst/>
          </a:prstGeom>
          <a:solidFill>
            <a:srgbClr val="82AAD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467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en-US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StackClosed</a:t>
            </a: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br>
              <a:rPr lang="zh-CN" altLang="zh-CN" sz="1467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67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67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static</a:t>
            </a:r>
            <a:r>
              <a:rPr lang="zh-CN" altLang="zh-CN" sz="1467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void </a:t>
            </a:r>
            <a:r>
              <a:rPr lang="en-US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Phone phone = </a:t>
            </a:r>
            <a:r>
              <a:rPr lang="zh-CN" altLang="zh-CN" sz="1467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Phone(</a:t>
            </a:r>
            <a:r>
              <a:rPr lang="zh-CN" altLang="zh-CN" sz="1467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"苹果"</a:t>
            </a:r>
            <a:r>
              <a:rPr lang="en-US" altLang="zh-CN" sz="1467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67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"X</a:t>
            </a:r>
            <a:r>
              <a:rPr lang="en-US" altLang="zh-CN" sz="1467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sz="1467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phone.call(</a:t>
            </a:r>
            <a:r>
              <a:rPr lang="zh-CN" altLang="zh-CN" sz="1467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"乔布斯"</a:t>
            </a: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en-US" altLang="zh-CN" sz="1467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67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endParaRPr lang="en-US" altLang="zh-CN" sz="1467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method();</a:t>
            </a:r>
          </a:p>
          <a:p>
            <a:r>
              <a:rPr lang="en-US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67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sz="1467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67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46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46FF866-36BC-43E5-86BE-0AFEA50A1CD0}"/>
              </a:ext>
            </a:extLst>
          </p:cNvPr>
          <p:cNvSpPr/>
          <p:nvPr/>
        </p:nvSpPr>
        <p:spPr>
          <a:xfrm>
            <a:off x="8587614" y="5545602"/>
            <a:ext cx="3299301" cy="95410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Phone.class{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String brand; // ...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call(String name) // ...</a:t>
            </a:r>
            <a:r>
              <a:rPr lang="en-US" altLang="zh-CN" sz="1400" dirty="0">
                <a:solidFill>
                  <a:srgbClr val="FF0000"/>
                </a:solidFill>
              </a:rPr>
              <a:t> 0x0066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1400" dirty="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27D0C6F3-9D2C-411C-B409-EE7901E2933C}"/>
              </a:ext>
            </a:extLst>
          </p:cNvPr>
          <p:cNvGraphicFramePr>
            <a:graphicFrameLocks noGrp="1"/>
          </p:cNvGraphicFramePr>
          <p:nvPr/>
        </p:nvGraphicFramePr>
        <p:xfrm>
          <a:off x="9309756" y="1765048"/>
          <a:ext cx="260587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69705">
                  <a:extLst>
                    <a:ext uri="{9D8B030D-6E8A-4147-A177-3AD203B41FA5}">
                      <a16:colId xmlns:a16="http://schemas.microsoft.com/office/drawing/2014/main" val="45232359"/>
                    </a:ext>
                  </a:extLst>
                </a:gridCol>
                <a:gridCol w="1536172">
                  <a:extLst>
                    <a:ext uri="{9D8B030D-6E8A-4147-A177-3AD203B41FA5}">
                      <a16:colId xmlns:a16="http://schemas.microsoft.com/office/drawing/2014/main" val="58176326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brand</a:t>
                      </a:r>
                      <a:endParaRPr lang="zh-CN" altLang="en-US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9908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model</a:t>
                      </a:r>
                      <a:endParaRPr lang="zh-CN" altLang="en-US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8082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// </a:t>
                      </a:r>
                      <a:r>
                        <a:rPr lang="zh-CN" altLang="en-US" sz="1400" dirty="0"/>
                        <a:t>成员方法</a:t>
                      </a:r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45127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1B026A6B-79AE-40EF-A3DB-C4DF92046E49}"/>
              </a:ext>
            </a:extLst>
          </p:cNvPr>
          <p:cNvSpPr/>
          <p:nvPr/>
        </p:nvSpPr>
        <p:spPr>
          <a:xfrm>
            <a:off x="5991427" y="2279380"/>
            <a:ext cx="2967355" cy="798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11B8F09-806D-47CF-B63E-B51483719BDB}"/>
              </a:ext>
            </a:extLst>
          </p:cNvPr>
          <p:cNvSpPr/>
          <p:nvPr/>
        </p:nvSpPr>
        <p:spPr>
          <a:xfrm>
            <a:off x="5992643" y="2276872"/>
            <a:ext cx="248337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rgbClr val="000000"/>
                </a:solidFill>
                <a:latin typeface="宋体" panose="02010600030101010101" pitchFamily="2" charset="-122"/>
              </a:rPr>
              <a:t>call(String name) // </a:t>
            </a:r>
            <a:r>
              <a:rPr lang="zh-CN" altLang="en-US" sz="1333" dirty="0">
                <a:solidFill>
                  <a:srgbClr val="000000"/>
                </a:solidFill>
                <a:latin typeface="宋体" panose="02010600030101010101" pitchFamily="2" charset="-122"/>
              </a:rPr>
              <a:t>乔布斯</a:t>
            </a:r>
            <a:endParaRPr lang="zh-CN" altLang="en-US" sz="1333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13673A1-A0DC-4D3A-9CA5-D51026F6DB7E}"/>
              </a:ext>
            </a:extLst>
          </p:cNvPr>
          <p:cNvSpPr/>
          <p:nvPr/>
        </p:nvSpPr>
        <p:spPr>
          <a:xfrm>
            <a:off x="6104925" y="2643684"/>
            <a:ext cx="2665183" cy="2974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333" b="1" dirty="0">
                <a:solidFill>
                  <a:srgbClr val="008000"/>
                </a:solidFill>
                <a:latin typeface="宋体" panose="02010600030101010101" pitchFamily="2" charset="-122"/>
              </a:rPr>
              <a:t>"给</a:t>
            </a:r>
            <a:r>
              <a:rPr lang="zh-CN" altLang="en-US" sz="1333" b="1" dirty="0">
                <a:solidFill>
                  <a:srgbClr val="008000"/>
                </a:solidFill>
                <a:latin typeface="宋体" panose="02010600030101010101" pitchFamily="2" charset="-122"/>
              </a:rPr>
              <a:t>乔布斯</a:t>
            </a:r>
            <a:r>
              <a:rPr lang="zh-CN" altLang="zh-CN" sz="1333" b="1" dirty="0">
                <a:solidFill>
                  <a:srgbClr val="008000"/>
                </a:solidFill>
                <a:latin typeface="宋体" panose="02010600030101010101" pitchFamily="2" charset="-122"/>
              </a:rPr>
              <a:t>打电话"</a:t>
            </a:r>
            <a:endParaRPr lang="zh-CN" altLang="en-US" sz="1333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12E2215-D9C3-4F6A-8803-F33F6F1BEB71}"/>
              </a:ext>
            </a:extLst>
          </p:cNvPr>
          <p:cNvCxnSpPr>
            <a:cxnSpLocks/>
          </p:cNvCxnSpPr>
          <p:nvPr/>
        </p:nvCxnSpPr>
        <p:spPr>
          <a:xfrm flipV="1">
            <a:off x="8440915" y="1628795"/>
            <a:ext cx="810935" cy="18002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EEC5CBC-E9A8-47B0-A0AD-9F24158E261B}"/>
              </a:ext>
            </a:extLst>
          </p:cNvPr>
          <p:cNvSpPr/>
          <p:nvPr/>
        </p:nvSpPr>
        <p:spPr>
          <a:xfrm>
            <a:off x="10325979" y="1771986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null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E420994-ABFF-4EA8-83CE-76626230E563}"/>
              </a:ext>
            </a:extLst>
          </p:cNvPr>
          <p:cNvSpPr/>
          <p:nvPr/>
        </p:nvSpPr>
        <p:spPr>
          <a:xfrm>
            <a:off x="10325979" y="2120310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null</a:t>
            </a:r>
            <a:endParaRPr lang="zh-CN" altLang="en-US" sz="1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C4E792-8FE9-4188-9906-C1BA54BD0341}"/>
              </a:ext>
            </a:extLst>
          </p:cNvPr>
          <p:cNvSpPr/>
          <p:nvPr/>
        </p:nvSpPr>
        <p:spPr>
          <a:xfrm>
            <a:off x="10325980" y="2418372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0x0066</a:t>
            </a:r>
            <a:endParaRPr lang="zh-CN" altLang="en-US" sz="14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87F9C06-2F31-42D8-9FC6-04E102803411}"/>
              </a:ext>
            </a:extLst>
          </p:cNvPr>
          <p:cNvCxnSpPr>
            <a:cxnSpLocks/>
          </p:cNvCxnSpPr>
          <p:nvPr/>
        </p:nvCxnSpPr>
        <p:spPr>
          <a:xfrm>
            <a:off x="10470598" y="1857151"/>
            <a:ext cx="211183" cy="18714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9BFED7A6-01A2-4E14-9DA3-3AC97A697569}"/>
              </a:ext>
            </a:extLst>
          </p:cNvPr>
          <p:cNvSpPr/>
          <p:nvPr/>
        </p:nvSpPr>
        <p:spPr>
          <a:xfrm>
            <a:off x="10894864" y="178144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苹果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F640F5-4FD9-4BEF-8F28-163C65A094D1}"/>
              </a:ext>
            </a:extLst>
          </p:cNvPr>
          <p:cNvCxnSpPr>
            <a:cxnSpLocks/>
          </p:cNvCxnSpPr>
          <p:nvPr/>
        </p:nvCxnSpPr>
        <p:spPr>
          <a:xfrm>
            <a:off x="10496282" y="2192587"/>
            <a:ext cx="211183" cy="18714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22FD2C8B-B832-473F-B15E-DC7C0F4F9737}"/>
              </a:ext>
            </a:extLst>
          </p:cNvPr>
          <p:cNvSpPr/>
          <p:nvPr/>
        </p:nvSpPr>
        <p:spPr>
          <a:xfrm>
            <a:off x="10894863" y="2129769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XR</a:t>
            </a:r>
            <a:endParaRPr lang="zh-CN" altLang="en-US" sz="14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94DD0CB1-8EFE-4340-A16C-332B4579E229}"/>
              </a:ext>
            </a:extLst>
          </p:cNvPr>
          <p:cNvCxnSpPr>
            <a:cxnSpLocks/>
          </p:cNvCxnSpPr>
          <p:nvPr/>
        </p:nvCxnSpPr>
        <p:spPr>
          <a:xfrm>
            <a:off x="10992545" y="2660915"/>
            <a:ext cx="727196" cy="3456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">
            <a:extLst>
              <a:ext uri="{FF2B5EF4-FFF2-40B4-BE49-F238E27FC236}">
                <a16:creationId xmlns:a16="http://schemas.microsoft.com/office/drawing/2014/main" id="{F06BCF9C-D301-464C-869B-1CA878200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45" y="1179519"/>
            <a:ext cx="5232000" cy="535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栈封闭：方法压栈与局部变量</a:t>
            </a:r>
            <a:endParaRPr lang="en-US" altLang="zh-CN" sz="2400" dirty="0"/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/>
                </a:solidFill>
              </a:rPr>
              <a:t>产生原因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365125" indent="-3651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0" dirty="0">
                <a:solidFill>
                  <a:schemeClr val="tx1"/>
                </a:solidFill>
              </a:rPr>
              <a:t>类的状态被多个线程共享，可能导致不安全的情况</a:t>
            </a:r>
            <a:endParaRPr lang="en-US" altLang="zh-CN" sz="1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/>
                </a:solidFill>
              </a:rPr>
              <a:t>关联因素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365125" indent="-3651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zh-CN" altLang="en-US" sz="1600" b="0" dirty="0">
                <a:solidFill>
                  <a:schemeClr val="tx1"/>
                </a:solidFill>
              </a:rPr>
              <a:t>无状态；加锁和</a:t>
            </a:r>
            <a:r>
              <a:rPr lang="en-US" altLang="zh-CN" sz="1600" b="0" dirty="0">
                <a:solidFill>
                  <a:schemeClr val="tx1"/>
                </a:solidFill>
              </a:rPr>
              <a:t>CAS</a:t>
            </a:r>
            <a:r>
              <a:rPr lang="zh-CN" altLang="en-US" sz="1600" b="0" dirty="0">
                <a:solidFill>
                  <a:schemeClr val="tx1"/>
                </a:solidFill>
              </a:rPr>
              <a:t>操作；让类不可变；栈封闭；</a:t>
            </a:r>
            <a:br>
              <a:rPr lang="en-US" altLang="zh-CN" sz="1600" b="0" dirty="0">
                <a:solidFill>
                  <a:schemeClr val="tx1"/>
                </a:solidFill>
              </a:rPr>
            </a:br>
            <a:r>
              <a:rPr lang="en-US" altLang="zh-CN" sz="1600" b="0" dirty="0">
                <a:solidFill>
                  <a:schemeClr val="tx1"/>
                </a:solidFill>
              </a:rPr>
              <a:t>volatile</a:t>
            </a:r>
            <a:r>
              <a:rPr lang="zh-CN" altLang="en-US" sz="1600" b="0" dirty="0">
                <a:solidFill>
                  <a:schemeClr val="tx1"/>
                </a:solidFill>
              </a:rPr>
              <a:t>；安全的发布；</a:t>
            </a:r>
            <a:r>
              <a:rPr lang="en-US" altLang="zh-CN" sz="1600" b="0" dirty="0" err="1">
                <a:solidFill>
                  <a:schemeClr val="tx1"/>
                </a:solidFill>
              </a:rPr>
              <a:t>ThreadLocal</a:t>
            </a:r>
            <a:r>
              <a:rPr lang="zh-CN" altLang="en-US" sz="1600" b="0" dirty="0">
                <a:solidFill>
                  <a:schemeClr val="tx1"/>
                </a:solidFill>
              </a:rPr>
              <a:t>；</a:t>
            </a:r>
            <a:endParaRPr lang="en-US" altLang="zh-CN" sz="1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648AA38-0D70-46FC-BD6F-CB07EF5B9C05}"/>
              </a:ext>
            </a:extLst>
          </p:cNvPr>
          <p:cNvGrpSpPr/>
          <p:nvPr/>
        </p:nvGrpSpPr>
        <p:grpSpPr>
          <a:xfrm>
            <a:off x="5981598" y="4314851"/>
            <a:ext cx="2987719" cy="787136"/>
            <a:chOff x="4486198" y="3236138"/>
            <a:chExt cx="2240789" cy="59035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EDF46A1-DA9F-4ECB-A0A7-71274E768177}"/>
                </a:ext>
              </a:extLst>
            </p:cNvPr>
            <p:cNvSpPr/>
            <p:nvPr/>
          </p:nvSpPr>
          <p:spPr>
            <a:xfrm>
              <a:off x="4501471" y="3236138"/>
              <a:ext cx="2225516" cy="5903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24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5106477-EF72-499A-9B61-F59BC8D9A8DD}"/>
                </a:ext>
              </a:extLst>
            </p:cNvPr>
            <p:cNvGrpSpPr/>
            <p:nvPr/>
          </p:nvGrpSpPr>
          <p:grpSpPr>
            <a:xfrm>
              <a:off x="4486198" y="3277008"/>
              <a:ext cx="2199384" cy="495746"/>
              <a:chOff x="1296812" y="4096028"/>
              <a:chExt cx="2199384" cy="495746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1AFB54F9-5BB8-4B8E-947D-B7196750514C}"/>
                  </a:ext>
                </a:extLst>
              </p:cNvPr>
              <p:cNvSpPr/>
              <p:nvPr/>
            </p:nvSpPr>
            <p:spPr>
              <a:xfrm>
                <a:off x="1370069" y="4368684"/>
                <a:ext cx="2126127" cy="22309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333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method</a:t>
                </a:r>
                <a:r>
                  <a:rPr lang="zh-CN" altLang="zh-CN" sz="1333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();</a:t>
                </a:r>
                <a:endParaRPr lang="zh-CN" altLang="en-US" sz="1333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6D37A008-5C37-47CF-AE17-08EE83576CA2}"/>
                  </a:ext>
                </a:extLst>
              </p:cNvPr>
              <p:cNvSpPr/>
              <p:nvPr/>
            </p:nvSpPr>
            <p:spPr>
              <a:xfrm>
                <a:off x="1296812" y="4096028"/>
                <a:ext cx="1428097" cy="223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333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main</a:t>
                </a:r>
                <a:r>
                  <a:rPr lang="en-US" altLang="zh-CN" sz="1333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(String[] args)</a:t>
                </a:r>
                <a:endParaRPr lang="zh-CN" altLang="en-US" sz="1333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21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animBg="1"/>
      <p:bldP spid="52" grpId="1" uiExpand="1" build="allAtOnce" animBg="1"/>
      <p:bldP spid="53" grpId="0"/>
      <p:bldP spid="54" grpId="0"/>
      <p:bldP spid="54" grpId="1"/>
      <p:bldP spid="55" grpId="0" animBg="1"/>
      <p:bldP spid="56" grpId="0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2" grpId="0"/>
      <p:bldP spid="63" grpId="0"/>
      <p:bldP spid="65" grpId="0"/>
      <p:bldP spid="67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29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操作系统的运行机制是怎样的？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几个基本概念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1800" dirty="0"/>
              <a:t>内核程序 </a:t>
            </a:r>
            <a:r>
              <a:rPr lang="en-US" altLang="zh-CN" sz="1800" dirty="0">
                <a:sym typeface="Wingdings" panose="05000000000000000000" pitchFamily="2" charset="2"/>
              </a:rPr>
              <a:t>&lt;- - -</a:t>
            </a:r>
            <a:r>
              <a:rPr lang="en-US" altLang="zh-CN" sz="1800" dirty="0"/>
              <a:t>&gt; </a:t>
            </a:r>
            <a:r>
              <a:rPr lang="zh-CN" altLang="en-US" sz="1800" dirty="0"/>
              <a:t>应用程序</a:t>
            </a:r>
            <a:endParaRPr lang="en-US" altLang="zh-CN" sz="1800" dirty="0"/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1800" dirty="0"/>
              <a:t>核心态    </a:t>
            </a:r>
            <a:r>
              <a:rPr lang="en-US" altLang="zh-CN" sz="1800" dirty="0">
                <a:sym typeface="Wingdings" panose="05000000000000000000" pitchFamily="2" charset="2"/>
              </a:rPr>
              <a:t>&lt;- - -</a:t>
            </a:r>
            <a:r>
              <a:rPr lang="en-US" altLang="zh-CN" sz="1800" dirty="0"/>
              <a:t>&gt; </a:t>
            </a:r>
            <a:r>
              <a:rPr lang="zh-CN" altLang="en-US" sz="1800" dirty="0"/>
              <a:t>用户态</a:t>
            </a:r>
            <a:endParaRPr lang="en-US" altLang="zh-CN" sz="1800" dirty="0"/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特权指令 </a:t>
            </a:r>
            <a:r>
              <a:rPr lang="en-US" altLang="zh-CN" sz="1800" dirty="0">
                <a:sym typeface="Wingdings" panose="05000000000000000000" pitchFamily="2" charset="2"/>
              </a:rPr>
              <a:t>&lt;- - -</a:t>
            </a:r>
            <a:r>
              <a:rPr lang="en-US" altLang="zh-CN" sz="1800" dirty="0"/>
              <a:t>&gt; </a:t>
            </a: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非特权指令</a:t>
            </a:r>
            <a:endParaRPr lang="en-US" altLang="zh-CN" sz="18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63D457D-71C2-490D-9541-3440FBBEFDCF}"/>
              </a:ext>
            </a:extLst>
          </p:cNvPr>
          <p:cNvGrpSpPr/>
          <p:nvPr/>
        </p:nvGrpSpPr>
        <p:grpSpPr>
          <a:xfrm>
            <a:off x="5972020" y="2909677"/>
            <a:ext cx="6018161" cy="2784113"/>
            <a:chOff x="5972020" y="2909677"/>
            <a:chExt cx="5755407" cy="2510923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BAF8274-159B-4E84-A4C2-B95BD15B2DD4}"/>
                </a:ext>
              </a:extLst>
            </p:cNvPr>
            <p:cNvGrpSpPr/>
            <p:nvPr/>
          </p:nvGrpSpPr>
          <p:grpSpPr>
            <a:xfrm>
              <a:off x="6436499" y="4020167"/>
              <a:ext cx="872164" cy="921710"/>
              <a:chOff x="10986764" y="3741230"/>
              <a:chExt cx="984499" cy="921710"/>
            </a:xfrm>
          </p:grpSpPr>
          <p:sp>
            <p:nvSpPr>
              <p:cNvPr id="109" name="右大括号 108">
                <a:extLst>
                  <a:ext uri="{FF2B5EF4-FFF2-40B4-BE49-F238E27FC236}">
                    <a16:creationId xmlns:a16="http://schemas.microsoft.com/office/drawing/2014/main" id="{BB67ECC6-3597-4619-998F-245678EE96FE}"/>
                  </a:ext>
                </a:extLst>
              </p:cNvPr>
              <p:cNvSpPr/>
              <p:nvPr/>
            </p:nvSpPr>
            <p:spPr>
              <a:xfrm rot="10800000">
                <a:off x="11807152" y="3741230"/>
                <a:ext cx="164111" cy="921710"/>
              </a:xfrm>
              <a:prstGeom prst="rightBrace">
                <a:avLst>
                  <a:gd name="adj1" fmla="val 44387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D0E1EE7-DB60-4697-9E9F-00D00A7D723F}"/>
                  </a:ext>
                </a:extLst>
              </p:cNvPr>
              <p:cNvSpPr txBox="1"/>
              <p:nvPr/>
            </p:nvSpPr>
            <p:spPr>
              <a:xfrm>
                <a:off x="10986764" y="4149191"/>
                <a:ext cx="815307" cy="277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内核</a:t>
                </a:r>
              </a:p>
            </p:txBody>
          </p: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4B08D24-67EC-4D1A-909D-60657145F3A9}"/>
                </a:ext>
              </a:extLst>
            </p:cNvPr>
            <p:cNvSpPr txBox="1"/>
            <p:nvPr/>
          </p:nvSpPr>
          <p:spPr>
            <a:xfrm>
              <a:off x="10794157" y="3294733"/>
              <a:ext cx="871989" cy="527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  <a:endPara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5008CB4-6538-4210-8DA7-521EC12C382C}"/>
                </a:ext>
              </a:extLst>
            </p:cNvPr>
            <p:cNvGrpSpPr/>
            <p:nvPr/>
          </p:nvGrpSpPr>
          <p:grpSpPr>
            <a:xfrm>
              <a:off x="7329075" y="2909677"/>
              <a:ext cx="3567115" cy="2510923"/>
              <a:chOff x="7329075" y="2909677"/>
              <a:chExt cx="3567115" cy="2510923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216BE47-2DB8-404D-943E-FE157E5B2BC5}"/>
                  </a:ext>
                </a:extLst>
              </p:cNvPr>
              <p:cNvSpPr/>
              <p:nvPr/>
            </p:nvSpPr>
            <p:spPr>
              <a:xfrm>
                <a:off x="7329075" y="4994076"/>
                <a:ext cx="3564879" cy="426524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A0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：裸机（硬件）系统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宿主系统</a:t>
                </a: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DF4A00A4-79A3-4F2C-AC34-D8A0CEF0A6FD}"/>
                  </a:ext>
                </a:extLst>
              </p:cNvPr>
              <p:cNvSpPr/>
              <p:nvPr/>
            </p:nvSpPr>
            <p:spPr>
              <a:xfrm>
                <a:off x="7329075" y="2909677"/>
                <a:ext cx="3567115" cy="519323"/>
              </a:xfrm>
              <a:prstGeom prst="rect">
                <a:avLst/>
              </a:prstGeom>
              <a:solidFill>
                <a:srgbClr val="0068B7"/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A3EB529-9954-434A-8E0E-01497A1E4231}"/>
                  </a:ext>
                </a:extLst>
              </p:cNvPr>
              <p:cNvSpPr/>
              <p:nvPr/>
            </p:nvSpPr>
            <p:spPr>
              <a:xfrm>
                <a:off x="7599521" y="3505804"/>
                <a:ext cx="1438179" cy="4265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非内核功能</a:t>
                </a: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09C3219-7831-4092-83AD-272E2ED0ADED}"/>
                  </a:ext>
                </a:extLst>
              </p:cNvPr>
              <p:cNvSpPr/>
              <p:nvPr/>
            </p:nvSpPr>
            <p:spPr>
              <a:xfrm>
                <a:off x="9189799" y="3503089"/>
                <a:ext cx="1438179" cy="426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应用程序（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app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C919F38-7202-4B1A-A29E-62306E618D7C}"/>
                  </a:ext>
                </a:extLst>
              </p:cNvPr>
              <p:cNvGrpSpPr/>
              <p:nvPr/>
            </p:nvGrpSpPr>
            <p:grpSpPr>
              <a:xfrm>
                <a:off x="7604021" y="4003704"/>
                <a:ext cx="826190" cy="921710"/>
                <a:chOff x="7814160" y="3481422"/>
                <a:chExt cx="826190" cy="921710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DEB88B-5CFE-41B7-90B4-5B201AC9AA04}"/>
                    </a:ext>
                  </a:extLst>
                </p:cNvPr>
                <p:cNvSpPr/>
                <p:nvPr/>
              </p:nvSpPr>
              <p:spPr>
                <a:xfrm>
                  <a:off x="7814160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2A8A9E89-59BD-4467-A1EA-103D350284B2}"/>
                    </a:ext>
                  </a:extLst>
                </p:cNvPr>
                <p:cNvSpPr/>
                <p:nvPr/>
              </p:nvSpPr>
              <p:spPr>
                <a:xfrm>
                  <a:off x="7814161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(</a:t>
                  </a:r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线程</a:t>
                  </a:r>
                  <a:r>
                    <a:rPr lang="en-US" altLang="zh-CN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)</a:t>
                  </a:r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调度</a:t>
                  </a: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C1BB610-4149-4616-B436-7700C65E9EB5}"/>
                  </a:ext>
                </a:extLst>
              </p:cNvPr>
              <p:cNvGrpSpPr/>
              <p:nvPr/>
            </p:nvGrpSpPr>
            <p:grpSpPr>
              <a:xfrm>
                <a:off x="8700656" y="4003704"/>
                <a:ext cx="826190" cy="921710"/>
                <a:chOff x="8831373" y="3481422"/>
                <a:chExt cx="826190" cy="921710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64E3DDE-42AB-4AC5-B319-1BEF2D5644B9}"/>
                    </a:ext>
                  </a:extLst>
                </p:cNvPr>
                <p:cNvSpPr/>
                <p:nvPr/>
              </p:nvSpPr>
              <p:spPr>
                <a:xfrm>
                  <a:off x="8831374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低级存储器管理</a:t>
                  </a:r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97A8F6E7-9856-46F1-9253-AB7C812137D5}"/>
                    </a:ext>
                  </a:extLst>
                </p:cNvPr>
                <p:cNvSpPr/>
                <p:nvPr/>
              </p:nvSpPr>
              <p:spPr>
                <a:xfrm>
                  <a:off x="8831373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存储器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C332237C-A107-4A2B-905A-280888E34812}"/>
                  </a:ext>
                </a:extLst>
              </p:cNvPr>
              <p:cNvGrpSpPr/>
              <p:nvPr/>
            </p:nvGrpSpPr>
            <p:grpSpPr>
              <a:xfrm>
                <a:off x="9797291" y="4003704"/>
                <a:ext cx="826189" cy="921710"/>
                <a:chOff x="10039607" y="3481422"/>
                <a:chExt cx="826189" cy="92171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FB136899-7D33-446F-8135-3C922B3E243E}"/>
                    </a:ext>
                  </a:extLst>
                </p:cNvPr>
                <p:cNvSpPr/>
                <p:nvPr/>
              </p:nvSpPr>
              <p:spPr>
                <a:xfrm>
                  <a:off x="10039607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中断和陷入管理</a:t>
                  </a: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51256C93-ECBF-423A-8F72-997F5C99D6F2}"/>
                    </a:ext>
                  </a:extLst>
                </p:cNvPr>
                <p:cNvSpPr/>
                <p:nvPr/>
              </p:nvSpPr>
              <p:spPr>
                <a:xfrm>
                  <a:off x="10039607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文件管理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7B4E31-96C1-4821-AD31-9CACB9FFA1DA}"/>
                  </a:ext>
                </a:extLst>
              </p:cNvPr>
              <p:cNvSpPr/>
              <p:nvPr/>
            </p:nvSpPr>
            <p:spPr>
              <a:xfrm>
                <a:off x="7335809" y="2922270"/>
                <a:ext cx="218414" cy="201960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E02EF13B-C3FF-4815-8FBC-1E31129CA1FA}"/>
                  </a:ext>
                </a:extLst>
              </p:cNvPr>
              <p:cNvSpPr/>
              <p:nvPr/>
            </p:nvSpPr>
            <p:spPr>
              <a:xfrm>
                <a:off x="10673276" y="2922270"/>
                <a:ext cx="218414" cy="2012255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0" name="图片 89">
                <a:extLst>
                  <a:ext uri="{FF2B5EF4-FFF2-40B4-BE49-F238E27FC236}">
                    <a16:creationId xmlns:a16="http://schemas.microsoft.com/office/drawing/2014/main" id="{E76378AA-7C89-411D-8252-D1AA5B57E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2924" y="2964464"/>
                <a:ext cx="554525" cy="409748"/>
              </a:xfrm>
              <a:prstGeom prst="rect">
                <a:avLst/>
              </a:prstGeom>
            </p:spPr>
          </p:pic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6E02AF9-A075-4ED4-9588-B595B1D8180F}"/>
                </a:ext>
              </a:extLst>
            </p:cNvPr>
            <p:cNvSpPr txBox="1"/>
            <p:nvPr/>
          </p:nvSpPr>
          <p:spPr>
            <a:xfrm>
              <a:off x="10855438" y="4178311"/>
              <a:ext cx="871989" cy="527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  <a:endPara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7" name="对话气泡: 椭圆形 116">
              <a:extLst>
                <a:ext uri="{FF2B5EF4-FFF2-40B4-BE49-F238E27FC236}">
                  <a16:creationId xmlns:a16="http://schemas.microsoft.com/office/drawing/2014/main" id="{F4283A85-BD26-4BCC-BECD-4AE05989793D}"/>
                </a:ext>
              </a:extLst>
            </p:cNvPr>
            <p:cNvSpPr/>
            <p:nvPr/>
          </p:nvSpPr>
          <p:spPr>
            <a:xfrm>
              <a:off x="5972020" y="4766554"/>
              <a:ext cx="1036604" cy="530501"/>
            </a:xfrm>
            <a:prstGeom prst="wedgeEllipseCallout">
              <a:avLst>
                <a:gd name="adj1" fmla="val 63996"/>
                <a:gd name="adj2" fmla="val -744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核心态</a:t>
              </a:r>
              <a:endParaRPr lang="zh-CN" altLang="en-US" sz="1200" dirty="0"/>
            </a:p>
          </p:txBody>
        </p:sp>
        <p:sp>
          <p:nvSpPr>
            <p:cNvPr id="118" name="对话气泡: 椭圆形 117">
              <a:extLst>
                <a:ext uri="{FF2B5EF4-FFF2-40B4-BE49-F238E27FC236}">
                  <a16:creationId xmlns:a16="http://schemas.microsoft.com/office/drawing/2014/main" id="{5C00191E-6016-49BA-99D1-5A9E3EC15418}"/>
                </a:ext>
              </a:extLst>
            </p:cNvPr>
            <p:cNvSpPr/>
            <p:nvPr/>
          </p:nvSpPr>
          <p:spPr>
            <a:xfrm>
              <a:off x="5972020" y="3163749"/>
              <a:ext cx="1036604" cy="530501"/>
            </a:xfrm>
            <a:prstGeom prst="wedgeEllipseCallout">
              <a:avLst>
                <a:gd name="adj1" fmla="val 62785"/>
                <a:gd name="adj2" fmla="val 6829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用户态</a:t>
              </a:r>
              <a:endParaRPr lang="zh-CN" altLang="en-US" sz="1200" dirty="0"/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067949BB-CF95-4B09-849C-417A8E5BD7A2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64" y="3964432"/>
              <a:ext cx="4852671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98CBC60-42CD-4ED6-B49A-86559859F99D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65" y="4439346"/>
              <a:ext cx="485267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5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5" y="1347900"/>
            <a:ext cx="10512425" cy="51418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E94136"/>
                </a:solidFill>
              </a:rPr>
              <a:t>内中断的三种情况</a:t>
            </a:r>
            <a:endParaRPr lang="en-US" altLang="zh-CN" sz="2000" dirty="0">
              <a:solidFill>
                <a:srgbClr val="E94136"/>
              </a:solidFill>
            </a:endParaRPr>
          </a:p>
          <a:p>
            <a:pPr lvl="1" indent="0">
              <a:buNone/>
            </a:pPr>
            <a:r>
              <a:rPr lang="zh-CN" altLang="en-US" sz="1800" dirty="0"/>
              <a:t>陷阱</a:t>
            </a:r>
            <a:r>
              <a:rPr lang="en-US" altLang="zh-CN" sz="1800" dirty="0"/>
              <a:t>/</a:t>
            </a:r>
            <a:r>
              <a:rPr lang="zh-CN" altLang="en-US" sz="1800" dirty="0"/>
              <a:t>陷入（</a:t>
            </a:r>
            <a:r>
              <a:rPr lang="en-US" altLang="zh-CN" sz="1800" dirty="0"/>
              <a:t>Trap</a:t>
            </a:r>
            <a:r>
              <a:rPr lang="zh-CN" altLang="en-US" sz="1800" dirty="0"/>
              <a:t>）：由应用程序主动引发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故障（</a:t>
            </a:r>
            <a:r>
              <a:rPr lang="en-US" altLang="zh-CN" sz="1800" dirty="0"/>
              <a:t>fault</a:t>
            </a:r>
            <a:r>
              <a:rPr lang="zh-CN" altLang="en-US" sz="1800" dirty="0"/>
              <a:t>）：由错误条件引发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终止（</a:t>
            </a:r>
            <a:r>
              <a:rPr lang="en-US" altLang="zh-CN" sz="1800" dirty="0"/>
              <a:t>abort</a:t>
            </a:r>
            <a:r>
              <a:rPr lang="zh-CN" altLang="en-US" sz="1800" dirty="0"/>
              <a:t>）：由致命错误引发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操作系统的运行机制是怎样的？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DDDA08A9-A780-44B6-982F-11FB0FFD2F18}"/>
              </a:ext>
            </a:extLst>
          </p:cNvPr>
          <p:cNvSpPr/>
          <p:nvPr/>
        </p:nvSpPr>
        <p:spPr>
          <a:xfrm>
            <a:off x="3990820" y="1264934"/>
            <a:ext cx="2105180" cy="867515"/>
          </a:xfrm>
          <a:prstGeom prst="wedgeEllipseCallout">
            <a:avLst>
              <a:gd name="adj1" fmla="val -58089"/>
              <a:gd name="adj2" fmla="val 35609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内中断也叫：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异常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陷入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例外</a:t>
            </a:r>
            <a:endParaRPr lang="zh-CN" altLang="en-US" sz="14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3F74BBF-EC24-4B62-8F4D-0FDA4B38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35" y="1520620"/>
            <a:ext cx="4407889" cy="240114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E4E0F501-72BA-49D6-A975-F0CCB2BF1B60}"/>
              </a:ext>
            </a:extLst>
          </p:cNvPr>
          <p:cNvGrpSpPr/>
          <p:nvPr/>
        </p:nvGrpSpPr>
        <p:grpSpPr>
          <a:xfrm>
            <a:off x="2435936" y="4316864"/>
            <a:ext cx="1135593" cy="2066103"/>
            <a:chOff x="2689936" y="4144143"/>
            <a:chExt cx="1135593" cy="2066103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F692914-ADFB-420E-A56C-677723E77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118" b="98235" l="0" r="96429">
                          <a14:foregroundMark x1="7738" y1="29412" x2="53571" y2="19412"/>
                          <a14:foregroundMark x1="53571" y1="19412" x2="84524" y2="57059"/>
                          <a14:foregroundMark x1="84524" y1="57059" x2="45238" y2="75294"/>
                          <a14:foregroundMark x1="45238" y1="75294" x2="51786" y2="32941"/>
                          <a14:foregroundMark x1="51786" y1="32941" x2="58333" y2="66471"/>
                          <a14:foregroundMark x1="58333" y1="66471" x2="28571" y2="46471"/>
                          <a14:foregroundMark x1="28571" y1="46471" x2="68452" y2="54706"/>
                          <a14:foregroundMark x1="68452" y1="54706" x2="45238" y2="80588"/>
                          <a14:foregroundMark x1="45238" y1="80588" x2="45238" y2="70588"/>
                          <a14:foregroundMark x1="39286" y1="28235" x2="29762" y2="39412"/>
                          <a14:foregroundMark x1="25000" y1="25294" x2="16071" y2="60000"/>
                          <a14:foregroundMark x1="16071" y1="60000" x2="17262" y2="61176"/>
                          <a14:foregroundMark x1="7143" y1="45294" x2="10714" y2="67059"/>
                          <a14:foregroundMark x1="8929" y1="49412" x2="20833" y2="83529"/>
                          <a14:foregroundMark x1="20833" y1="83529" x2="55952" y2="93529"/>
                          <a14:foregroundMark x1="55952" y1="93529" x2="58929" y2="90000"/>
                          <a14:foregroundMark x1="50595" y1="94118" x2="78571" y2="68824"/>
                          <a14:foregroundMark x1="78571" y1="68824" x2="83929" y2="60000"/>
                          <a14:foregroundMark x1="85714" y1="34706" x2="82738" y2="74706"/>
                          <a14:foregroundMark x1="82738" y1="74706" x2="79167" y2="75882"/>
                          <a14:foregroundMark x1="31548" y1="14706" x2="63690" y2="10588"/>
                          <a14:foregroundMark x1="63690" y1="10588" x2="69048" y2="18824"/>
                          <a14:foregroundMark x1="39286" y1="8235" x2="72024" y2="17059"/>
                          <a14:foregroundMark x1="72024" y1="17059" x2="72619" y2="18824"/>
                          <a14:foregroundMark x1="47024" y1="6471" x2="75000" y2="19412"/>
                          <a14:foregroundMark x1="75000" y1="19412" x2="91071" y2="45294"/>
                          <a14:foregroundMark x1="92262" y1="44706" x2="93452" y2="61765"/>
                          <a14:foregroundMark x1="96429" y1="46471" x2="96429" y2="54706"/>
                          <a14:foregroundMark x1="1190" y1="46471" x2="1190" y2="46471"/>
                          <a14:foregroundMark x1="47024" y1="4118" x2="47024" y2="4118"/>
                          <a14:foregroundMark x1="52976" y1="98235" x2="52976" y2="98235"/>
                          <a14:foregroundMark x1="62500" y1="28824" x2="66071" y2="57647"/>
                          <a14:foregroundMark x1="65476" y1="30000" x2="77381" y2="55882"/>
                          <a14:foregroundMark x1="69048" y1="22941" x2="84524" y2="53529"/>
                          <a14:foregroundMark x1="22619" y1="57059" x2="55952" y2="77059"/>
                          <a14:foregroundMark x1="55952" y1="77059" x2="57143" y2="74706"/>
                          <a14:foregroundMark x1="24405" y1="68235" x2="53571" y2="83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27" y="4144143"/>
              <a:ext cx="309535" cy="31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D63141D-7DF7-4F97-81BF-11A0871385EF}"/>
                </a:ext>
              </a:extLst>
            </p:cNvPr>
            <p:cNvSpPr txBox="1"/>
            <p:nvPr/>
          </p:nvSpPr>
          <p:spPr>
            <a:xfrm>
              <a:off x="2689936" y="4464512"/>
              <a:ext cx="1135593" cy="17457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600" dirty="0"/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600" dirty="0"/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特权指令</a:t>
              </a:r>
              <a:endParaRPr lang="zh-CN" altLang="en-US" sz="1600" dirty="0"/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B146513-D274-4389-8FD6-244070CCADB0}"/>
              </a:ext>
            </a:extLst>
          </p:cNvPr>
          <p:cNvCxnSpPr>
            <a:cxnSpLocks/>
          </p:cNvCxnSpPr>
          <p:nvPr/>
        </p:nvCxnSpPr>
        <p:spPr>
          <a:xfrm>
            <a:off x="1976949" y="5938692"/>
            <a:ext cx="272713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2CD2BE8-FC61-461A-8E68-F1DEF26689E0}"/>
              </a:ext>
            </a:extLst>
          </p:cNvPr>
          <p:cNvGrpSpPr/>
          <p:nvPr/>
        </p:nvGrpSpPr>
        <p:grpSpPr>
          <a:xfrm>
            <a:off x="1133997" y="5384208"/>
            <a:ext cx="1444199" cy="768889"/>
            <a:chOff x="1491533" y="4741211"/>
            <a:chExt cx="1444199" cy="76888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9BD8EC6-B74E-4C71-9690-90A067091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2" t="17786" r="13607" b="11801"/>
            <a:stretch/>
          </p:blipFill>
          <p:spPr>
            <a:xfrm>
              <a:off x="1491533" y="4741211"/>
              <a:ext cx="793354" cy="768889"/>
            </a:xfrm>
            <a:prstGeom prst="rect">
              <a:avLst/>
            </a:prstGeom>
          </p:spPr>
        </p:pic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F10F1E5-46AB-4401-85E9-B26875F3D25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84887" y="5125656"/>
              <a:ext cx="650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2906B7C-BD17-4437-8F9D-6D4BD09C90C7}"/>
              </a:ext>
            </a:extLst>
          </p:cNvPr>
          <p:cNvSpPr txBox="1"/>
          <p:nvPr/>
        </p:nvSpPr>
        <p:spPr>
          <a:xfrm>
            <a:off x="3473714" y="5370544"/>
            <a:ext cx="1135593" cy="1007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用户态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内核态</a:t>
            </a:r>
            <a:endParaRPr lang="zh-CN" altLang="en-US" sz="1600" dirty="0">
              <a:solidFill>
                <a:srgbClr val="E94136"/>
              </a:solidFill>
            </a:endParaRPr>
          </a:p>
        </p:txBody>
      </p:sp>
      <p:sp>
        <p:nvSpPr>
          <p:cNvPr id="51" name="对话气泡: 椭圆形 50">
            <a:extLst>
              <a:ext uri="{FF2B5EF4-FFF2-40B4-BE49-F238E27FC236}">
                <a16:creationId xmlns:a16="http://schemas.microsoft.com/office/drawing/2014/main" id="{78B4BCCA-743A-400A-B99C-3AE73D2DDBCB}"/>
              </a:ext>
            </a:extLst>
          </p:cNvPr>
          <p:cNvSpPr/>
          <p:nvPr/>
        </p:nvSpPr>
        <p:spPr>
          <a:xfrm>
            <a:off x="3651490" y="4642585"/>
            <a:ext cx="1814558" cy="867515"/>
          </a:xfrm>
          <a:prstGeom prst="wedgeEllipseCallout">
            <a:avLst>
              <a:gd name="adj1" fmla="val -67048"/>
              <a:gd name="adj2" fmla="val 68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调用系统服务：</a:t>
            </a:r>
            <a:endParaRPr lang="en-US" altLang="zh-CN" sz="1400" dirty="0"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读文件</a:t>
            </a:r>
            <a:endParaRPr lang="zh-CN" altLang="en-US" sz="14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0317AE3-BD0B-4233-851E-8FE0038F4A63}"/>
              </a:ext>
            </a:extLst>
          </p:cNvPr>
          <p:cNvGrpSpPr/>
          <p:nvPr/>
        </p:nvGrpSpPr>
        <p:grpSpPr>
          <a:xfrm>
            <a:off x="1688462" y="4473474"/>
            <a:ext cx="855746" cy="1080871"/>
            <a:chOff x="1942462" y="4300753"/>
            <a:chExt cx="855746" cy="1080871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5A194D-AA9C-4E80-A080-6A35E35E849A}"/>
                </a:ext>
              </a:extLst>
            </p:cNvPr>
            <p:cNvSpPr txBox="1"/>
            <p:nvPr/>
          </p:nvSpPr>
          <p:spPr>
            <a:xfrm>
              <a:off x="1942462" y="4300753"/>
              <a:ext cx="855746" cy="616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产生一个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陷入指令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13DF30A6-E3F0-4D84-AEC9-84EBCF21D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335" y="4909099"/>
              <a:ext cx="0" cy="47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AC16BDD-7796-4126-A543-A0BD88E2BE85}"/>
              </a:ext>
            </a:extLst>
          </p:cNvPr>
          <p:cNvGrpSpPr/>
          <p:nvPr/>
        </p:nvGrpSpPr>
        <p:grpSpPr>
          <a:xfrm>
            <a:off x="7257084" y="4242281"/>
            <a:ext cx="1135593" cy="2343102"/>
            <a:chOff x="2689936" y="4144143"/>
            <a:chExt cx="1135593" cy="234310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69F076F8-6F85-4127-942D-F296B6125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118" b="98235" l="0" r="96429">
                          <a14:foregroundMark x1="7738" y1="29412" x2="53571" y2="19412"/>
                          <a14:foregroundMark x1="53571" y1="19412" x2="84524" y2="57059"/>
                          <a14:foregroundMark x1="84524" y1="57059" x2="45238" y2="75294"/>
                          <a14:foregroundMark x1="45238" y1="75294" x2="51786" y2="32941"/>
                          <a14:foregroundMark x1="51786" y1="32941" x2="58333" y2="66471"/>
                          <a14:foregroundMark x1="58333" y1="66471" x2="28571" y2="46471"/>
                          <a14:foregroundMark x1="28571" y1="46471" x2="68452" y2="54706"/>
                          <a14:foregroundMark x1="68452" y1="54706" x2="45238" y2="80588"/>
                          <a14:foregroundMark x1="45238" y1="80588" x2="45238" y2="70588"/>
                          <a14:foregroundMark x1="39286" y1="28235" x2="29762" y2="39412"/>
                          <a14:foregroundMark x1="25000" y1="25294" x2="16071" y2="60000"/>
                          <a14:foregroundMark x1="16071" y1="60000" x2="17262" y2="61176"/>
                          <a14:foregroundMark x1="7143" y1="45294" x2="10714" y2="67059"/>
                          <a14:foregroundMark x1="8929" y1="49412" x2="20833" y2="83529"/>
                          <a14:foregroundMark x1="20833" y1="83529" x2="55952" y2="93529"/>
                          <a14:foregroundMark x1="55952" y1="93529" x2="58929" y2="90000"/>
                          <a14:foregroundMark x1="50595" y1="94118" x2="78571" y2="68824"/>
                          <a14:foregroundMark x1="78571" y1="68824" x2="83929" y2="60000"/>
                          <a14:foregroundMark x1="85714" y1="34706" x2="82738" y2="74706"/>
                          <a14:foregroundMark x1="82738" y1="74706" x2="79167" y2="75882"/>
                          <a14:foregroundMark x1="31548" y1="14706" x2="63690" y2="10588"/>
                          <a14:foregroundMark x1="63690" y1="10588" x2="69048" y2="18824"/>
                          <a14:foregroundMark x1="39286" y1="8235" x2="72024" y2="17059"/>
                          <a14:foregroundMark x1="72024" y1="17059" x2="72619" y2="18824"/>
                          <a14:foregroundMark x1="47024" y1="6471" x2="75000" y2="19412"/>
                          <a14:foregroundMark x1="75000" y1="19412" x2="91071" y2="45294"/>
                          <a14:foregroundMark x1="92262" y1="44706" x2="93452" y2="61765"/>
                          <a14:foregroundMark x1="96429" y1="46471" x2="96429" y2="54706"/>
                          <a14:foregroundMark x1="1190" y1="46471" x2="1190" y2="46471"/>
                          <a14:foregroundMark x1="47024" y1="4118" x2="47024" y2="4118"/>
                          <a14:foregroundMark x1="52976" y1="98235" x2="52976" y2="98235"/>
                          <a14:foregroundMark x1="62500" y1="28824" x2="66071" y2="57647"/>
                          <a14:foregroundMark x1="65476" y1="30000" x2="77381" y2="55882"/>
                          <a14:foregroundMark x1="69048" y1="22941" x2="84524" y2="53529"/>
                          <a14:foregroundMark x1="22619" y1="57059" x2="55952" y2="77059"/>
                          <a14:foregroundMark x1="55952" y1="77059" x2="57143" y2="74706"/>
                          <a14:foregroundMark x1="24405" y1="68235" x2="53571" y2="83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27" y="4144143"/>
              <a:ext cx="309535" cy="31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B19A034-752C-406E-B778-781889E683D9}"/>
                </a:ext>
              </a:extLst>
            </p:cNvPr>
            <p:cNvSpPr txBox="1"/>
            <p:nvPr/>
          </p:nvSpPr>
          <p:spPr>
            <a:xfrm>
              <a:off x="2689936" y="4464512"/>
              <a:ext cx="1135593" cy="2022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600" dirty="0"/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E9413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特权指令</a:t>
              </a:r>
              <a:endParaRPr lang="zh-CN" altLang="en-US" sz="1600" dirty="0">
                <a:solidFill>
                  <a:srgbClr val="E94136"/>
                </a:solidFill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6C0450D-CF5A-45C8-9E0E-E84BCA377DED}"/>
              </a:ext>
            </a:extLst>
          </p:cNvPr>
          <p:cNvCxnSpPr>
            <a:cxnSpLocks/>
          </p:cNvCxnSpPr>
          <p:nvPr/>
        </p:nvCxnSpPr>
        <p:spPr>
          <a:xfrm>
            <a:off x="6798097" y="6211037"/>
            <a:ext cx="272713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AA6D9DF-1F1F-4BC1-B7E5-F5CD44581ABB}"/>
              </a:ext>
            </a:extLst>
          </p:cNvPr>
          <p:cNvGrpSpPr/>
          <p:nvPr/>
        </p:nvGrpSpPr>
        <p:grpSpPr>
          <a:xfrm>
            <a:off x="6038872" y="5175662"/>
            <a:ext cx="1444199" cy="768889"/>
            <a:chOff x="1491533" y="4741211"/>
            <a:chExt cx="1444199" cy="768889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9DAB08FA-6810-430A-B4D6-B28675E1E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2" t="17786" r="13607" b="11801"/>
            <a:stretch/>
          </p:blipFill>
          <p:spPr>
            <a:xfrm>
              <a:off x="1491533" y="4741211"/>
              <a:ext cx="793354" cy="768889"/>
            </a:xfrm>
            <a:prstGeom prst="rect">
              <a:avLst/>
            </a:prstGeom>
          </p:spPr>
        </p:pic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2524895-3364-4F83-9BA0-41ED912B535F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2284887" y="5125656"/>
              <a:ext cx="650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37F0339D-2424-411D-9A26-9121DA2588E3}"/>
              </a:ext>
            </a:extLst>
          </p:cNvPr>
          <p:cNvSpPr txBox="1"/>
          <p:nvPr/>
        </p:nvSpPr>
        <p:spPr>
          <a:xfrm>
            <a:off x="8294862" y="5585461"/>
            <a:ext cx="1135593" cy="1007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用户态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内核态</a:t>
            </a:r>
            <a:endParaRPr lang="zh-CN" altLang="en-US" sz="1600" dirty="0">
              <a:solidFill>
                <a:srgbClr val="E94136"/>
              </a:solidFill>
            </a:endParaRPr>
          </a:p>
        </p:txBody>
      </p:sp>
      <p:sp>
        <p:nvSpPr>
          <p:cNvPr id="68" name="对话气泡: 椭圆形 67">
            <a:extLst>
              <a:ext uri="{FF2B5EF4-FFF2-40B4-BE49-F238E27FC236}">
                <a16:creationId xmlns:a16="http://schemas.microsoft.com/office/drawing/2014/main" id="{86A0AB29-FDEE-41A4-A913-3D3B22219B5E}"/>
              </a:ext>
            </a:extLst>
          </p:cNvPr>
          <p:cNvSpPr/>
          <p:nvPr/>
        </p:nvSpPr>
        <p:spPr>
          <a:xfrm>
            <a:off x="8472638" y="4568002"/>
            <a:ext cx="1814558" cy="867515"/>
          </a:xfrm>
          <a:prstGeom prst="wedgeEllipseCallout">
            <a:avLst>
              <a:gd name="adj1" fmla="val -67048"/>
              <a:gd name="adj2" fmla="val 68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内存缺页故障</a:t>
            </a:r>
            <a:endParaRPr lang="zh-CN" altLang="en-US" sz="14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F1741CE-ADD2-41DD-A577-D3155EA3609F}"/>
              </a:ext>
            </a:extLst>
          </p:cNvPr>
          <p:cNvGrpSpPr/>
          <p:nvPr/>
        </p:nvGrpSpPr>
        <p:grpSpPr>
          <a:xfrm>
            <a:off x="6509610" y="4398891"/>
            <a:ext cx="855746" cy="1080871"/>
            <a:chOff x="1942462" y="4300753"/>
            <a:chExt cx="855746" cy="1080871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819BF88-C8AD-439F-B812-94A69BC18990}"/>
                </a:ext>
              </a:extLst>
            </p:cNvPr>
            <p:cNvSpPr txBox="1"/>
            <p:nvPr/>
          </p:nvSpPr>
          <p:spPr>
            <a:xfrm>
              <a:off x="1942462" y="4300753"/>
              <a:ext cx="855746" cy="616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产生一个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故障中断</a:t>
              </a:r>
              <a:endParaRPr lang="zh-CN" altLang="en-US" sz="1200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E0A98229-2D9C-46D8-931E-9C4A2E0F9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335" y="4909099"/>
              <a:ext cx="0" cy="47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25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00131 0.071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013 0.0717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时钟管理</a:t>
            </a:r>
            <a:endParaRPr lang="en-US" altLang="zh-CN" sz="2000" b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中断机制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原语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系统数据结构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系统调用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indent="0">
              <a:buNone/>
            </a:pPr>
            <a:r>
              <a:rPr lang="zh-CN" altLang="en-US" sz="1800" dirty="0"/>
              <a:t>由操作系统实现，给应用程序调用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是一套接口的集合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应用程序访问内核服务的方式</a:t>
            </a:r>
            <a:endParaRPr lang="en-US" altLang="zh-CN" sz="18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操作系统的运行机制是怎样的？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B61AB4-22FE-44AE-97CF-34FBB9B96AA1}"/>
              </a:ext>
            </a:extLst>
          </p:cNvPr>
          <p:cNvGrpSpPr/>
          <p:nvPr/>
        </p:nvGrpSpPr>
        <p:grpSpPr>
          <a:xfrm>
            <a:off x="6307770" y="2909677"/>
            <a:ext cx="5366248" cy="2510923"/>
            <a:chOff x="6307770" y="2909677"/>
            <a:chExt cx="5366248" cy="2510923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53A6FF4-9D31-453C-8186-D8DBA1D31687}"/>
                </a:ext>
              </a:extLst>
            </p:cNvPr>
            <p:cNvSpPr txBox="1"/>
            <p:nvPr/>
          </p:nvSpPr>
          <p:spPr>
            <a:xfrm>
              <a:off x="10802029" y="3240693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35DCD4D-002D-4614-8ED8-651FB75D9AB4}"/>
                </a:ext>
              </a:extLst>
            </p:cNvPr>
            <p:cNvGrpSpPr/>
            <p:nvPr/>
          </p:nvGrpSpPr>
          <p:grpSpPr>
            <a:xfrm>
              <a:off x="7329075" y="2909677"/>
              <a:ext cx="3567115" cy="2510923"/>
              <a:chOff x="7329075" y="2909677"/>
              <a:chExt cx="3567115" cy="2510923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30CF3BE6-9020-4091-B7D8-87C96586EAC3}"/>
                  </a:ext>
                </a:extLst>
              </p:cNvPr>
              <p:cNvSpPr/>
              <p:nvPr/>
            </p:nvSpPr>
            <p:spPr>
              <a:xfrm>
                <a:off x="7329075" y="4994076"/>
                <a:ext cx="3564879" cy="426524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A0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：裸机（硬件）系统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宿主系统</a:t>
                </a: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4ED0F6ED-7614-47B3-AE6B-47940F02D598}"/>
                  </a:ext>
                </a:extLst>
              </p:cNvPr>
              <p:cNvSpPr/>
              <p:nvPr/>
            </p:nvSpPr>
            <p:spPr>
              <a:xfrm>
                <a:off x="7329075" y="2909677"/>
                <a:ext cx="3567115" cy="519323"/>
              </a:xfrm>
              <a:prstGeom prst="rect">
                <a:avLst/>
              </a:prstGeom>
              <a:solidFill>
                <a:srgbClr val="0068B7"/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0B65CDD1-A2C6-488E-9D68-48F98D9F7963}"/>
                  </a:ext>
                </a:extLst>
              </p:cNvPr>
              <p:cNvSpPr/>
              <p:nvPr/>
            </p:nvSpPr>
            <p:spPr>
              <a:xfrm>
                <a:off x="7599521" y="3505804"/>
                <a:ext cx="1438179" cy="4265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非内核功能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2FDB92F-E1B0-4EDE-B366-90985572F119}"/>
                  </a:ext>
                </a:extLst>
              </p:cNvPr>
              <p:cNvSpPr/>
              <p:nvPr/>
            </p:nvSpPr>
            <p:spPr>
              <a:xfrm>
                <a:off x="9189799" y="3503089"/>
                <a:ext cx="1438179" cy="426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应用程序（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app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9DF0C3F-A60C-45AF-9559-432C1DFD4D9D}"/>
                  </a:ext>
                </a:extLst>
              </p:cNvPr>
              <p:cNvGrpSpPr/>
              <p:nvPr/>
            </p:nvGrpSpPr>
            <p:grpSpPr>
              <a:xfrm>
                <a:off x="7604021" y="4003704"/>
                <a:ext cx="826190" cy="921710"/>
                <a:chOff x="7814160" y="3481422"/>
                <a:chExt cx="826190" cy="921710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07EFA784-F59B-4277-81F6-89E0129DCDBC}"/>
                    </a:ext>
                  </a:extLst>
                </p:cNvPr>
                <p:cNvSpPr/>
                <p:nvPr/>
              </p:nvSpPr>
              <p:spPr>
                <a:xfrm>
                  <a:off x="7814160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AAAC97BB-20F6-423C-85F4-6C49EAB6A6D1}"/>
                    </a:ext>
                  </a:extLst>
                </p:cNvPr>
                <p:cNvSpPr/>
                <p:nvPr/>
              </p:nvSpPr>
              <p:spPr>
                <a:xfrm>
                  <a:off x="7814161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(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线程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)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调度</a:t>
                  </a:r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578D3A7A-27D0-47A8-A41C-C28AA0268AD6}"/>
                  </a:ext>
                </a:extLst>
              </p:cNvPr>
              <p:cNvGrpSpPr/>
              <p:nvPr/>
            </p:nvGrpSpPr>
            <p:grpSpPr>
              <a:xfrm>
                <a:off x="8700656" y="4003704"/>
                <a:ext cx="826190" cy="921710"/>
                <a:chOff x="8831373" y="3481422"/>
                <a:chExt cx="826190" cy="921710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937B0A6F-0F71-4D83-88A8-4FFEEF9AACD3}"/>
                    </a:ext>
                  </a:extLst>
                </p:cNvPr>
                <p:cNvSpPr/>
                <p:nvPr/>
              </p:nvSpPr>
              <p:spPr>
                <a:xfrm>
                  <a:off x="8831374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低级存储器管理</a:t>
                  </a:r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629FFC27-9324-4774-8CEC-DD4887025455}"/>
                    </a:ext>
                  </a:extLst>
                </p:cNvPr>
                <p:cNvSpPr/>
                <p:nvPr/>
              </p:nvSpPr>
              <p:spPr>
                <a:xfrm>
                  <a:off x="8831373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存储器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4AC1B19-40BC-4834-A176-1CA462F845BE}"/>
                  </a:ext>
                </a:extLst>
              </p:cNvPr>
              <p:cNvGrpSpPr/>
              <p:nvPr/>
            </p:nvGrpSpPr>
            <p:grpSpPr>
              <a:xfrm>
                <a:off x="9797291" y="4003704"/>
                <a:ext cx="826189" cy="921710"/>
                <a:chOff x="10039607" y="3481422"/>
                <a:chExt cx="826189" cy="921710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60107864-F0D7-41F2-9732-18B3A5C381F4}"/>
                    </a:ext>
                  </a:extLst>
                </p:cNvPr>
                <p:cNvSpPr/>
                <p:nvPr/>
              </p:nvSpPr>
              <p:spPr>
                <a:xfrm>
                  <a:off x="10039607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中断和陷入管理</a:t>
                  </a: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0883A667-60C5-42CB-BBE4-68E1732E8827}"/>
                    </a:ext>
                  </a:extLst>
                </p:cNvPr>
                <p:cNvSpPr/>
                <p:nvPr/>
              </p:nvSpPr>
              <p:spPr>
                <a:xfrm>
                  <a:off x="10039607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文件管理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</a:p>
              </p:txBody>
            </p:sp>
          </p:grp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841CE75-2F74-4761-8EB4-09CD4A9427BD}"/>
                  </a:ext>
                </a:extLst>
              </p:cNvPr>
              <p:cNvSpPr/>
              <p:nvPr/>
            </p:nvSpPr>
            <p:spPr>
              <a:xfrm>
                <a:off x="7335809" y="2922270"/>
                <a:ext cx="218414" cy="201960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E011488-4F72-4A03-A163-02D416DDB57B}"/>
                  </a:ext>
                </a:extLst>
              </p:cNvPr>
              <p:cNvSpPr/>
              <p:nvPr/>
            </p:nvSpPr>
            <p:spPr>
              <a:xfrm>
                <a:off x="10673276" y="2922270"/>
                <a:ext cx="218414" cy="2012255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43AB269F-0F53-48C3-A01F-1E38CE332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2924" y="2964464"/>
                <a:ext cx="554525" cy="409748"/>
              </a:xfrm>
              <a:prstGeom prst="rect">
                <a:avLst/>
              </a:prstGeom>
            </p:spPr>
          </p:pic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696003F-C0A0-4990-8044-F3054EE82BC0}"/>
                </a:ext>
              </a:extLst>
            </p:cNvPr>
            <p:cNvSpPr txBox="1"/>
            <p:nvPr/>
          </p:nvSpPr>
          <p:spPr>
            <a:xfrm>
              <a:off x="10802029" y="4104051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D28B34C-177C-434B-8DC8-91B6ABF81949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70" y="3964432"/>
              <a:ext cx="533793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对话气泡: 椭圆形 25">
            <a:extLst>
              <a:ext uri="{FF2B5EF4-FFF2-40B4-BE49-F238E27FC236}">
                <a16:creationId xmlns:a16="http://schemas.microsoft.com/office/drawing/2014/main" id="{D28416B4-E616-4054-B788-E5004140F5A4}"/>
              </a:ext>
            </a:extLst>
          </p:cNvPr>
          <p:cNvSpPr/>
          <p:nvPr/>
        </p:nvSpPr>
        <p:spPr>
          <a:xfrm>
            <a:off x="3112963" y="3716351"/>
            <a:ext cx="2155855" cy="898361"/>
          </a:xfrm>
          <a:prstGeom prst="wedgeEllipseCallout">
            <a:avLst>
              <a:gd name="adj1" fmla="val -40581"/>
              <a:gd name="adj2" fmla="val 5660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系统调用的处理</a:t>
            </a:r>
            <a:endParaRPr lang="en-US" altLang="zh-CN" sz="14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运行在核心态</a:t>
            </a:r>
            <a:endParaRPr lang="en-US" altLang="zh-CN" sz="14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C8D17B-6AB6-40E0-9E99-D35151592844}"/>
              </a:ext>
            </a:extLst>
          </p:cNvPr>
          <p:cNvSpPr txBox="1"/>
          <p:nvPr/>
        </p:nvSpPr>
        <p:spPr>
          <a:xfrm>
            <a:off x="5992318" y="4054821"/>
            <a:ext cx="706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提供一套接口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8FC9574-2E00-4E1A-8EB7-0B80D21518B6}"/>
              </a:ext>
            </a:extLst>
          </p:cNvPr>
          <p:cNvGrpSpPr/>
          <p:nvPr/>
        </p:nvGrpSpPr>
        <p:grpSpPr>
          <a:xfrm>
            <a:off x="6594196" y="3873336"/>
            <a:ext cx="667425" cy="1040155"/>
            <a:chOff x="6594196" y="3873336"/>
            <a:chExt cx="667425" cy="104015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D50BC24-A1B4-4DA9-B32B-81FFCE5BA7E4}"/>
                </a:ext>
              </a:extLst>
            </p:cNvPr>
            <p:cNvGrpSpPr/>
            <p:nvPr/>
          </p:nvGrpSpPr>
          <p:grpSpPr>
            <a:xfrm>
              <a:off x="6663919" y="4036238"/>
              <a:ext cx="530962" cy="877253"/>
              <a:chOff x="5836639" y="4446895"/>
              <a:chExt cx="421921" cy="599176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CE97A429-CEFB-48CF-8AD9-ADF898C1D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663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F0FC188-89D9-4E69-947E-989B036F0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27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1FCDE83-A251-4EF7-8EC3-63826F324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91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ECECCCB-6ADD-467F-9BE0-84B9B98C7D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8560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3B7A0B3-492B-44AA-B7EB-2D7801ADBF49}"/>
                </a:ext>
              </a:extLst>
            </p:cNvPr>
            <p:cNvGrpSpPr/>
            <p:nvPr/>
          </p:nvGrpSpPr>
          <p:grpSpPr>
            <a:xfrm>
              <a:off x="6594196" y="3873336"/>
              <a:ext cx="667425" cy="146932"/>
              <a:chOff x="6420619" y="2548982"/>
              <a:chExt cx="667425" cy="14693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BFDFB6E-D894-4F37-AB36-B4F2DB591CC6}"/>
                  </a:ext>
                </a:extLst>
              </p:cNvPr>
              <p:cNvSpPr/>
              <p:nvPr/>
            </p:nvSpPr>
            <p:spPr>
              <a:xfrm>
                <a:off x="6420619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D5188A-C28F-4086-BA8E-C9C1D9260F9E}"/>
                  </a:ext>
                </a:extLst>
              </p:cNvPr>
              <p:cNvSpPr/>
              <p:nvPr/>
            </p:nvSpPr>
            <p:spPr>
              <a:xfrm>
                <a:off x="6596612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F97E53B-3507-4303-8A7A-37CEFDDA7C46}"/>
                  </a:ext>
                </a:extLst>
              </p:cNvPr>
              <p:cNvSpPr/>
              <p:nvPr/>
            </p:nvSpPr>
            <p:spPr>
              <a:xfrm>
                <a:off x="6772605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5D84AB9-0FFA-4B20-AA69-1C3B0B742BFB}"/>
                  </a:ext>
                </a:extLst>
              </p:cNvPr>
              <p:cNvSpPr/>
              <p:nvPr/>
            </p:nvSpPr>
            <p:spPr>
              <a:xfrm>
                <a:off x="6948597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CFE908F-133D-422D-9A81-3A7F5444556D}"/>
              </a:ext>
            </a:extLst>
          </p:cNvPr>
          <p:cNvCxnSpPr>
            <a:cxnSpLocks/>
          </p:cNvCxnSpPr>
          <p:nvPr/>
        </p:nvCxnSpPr>
        <p:spPr>
          <a:xfrm>
            <a:off x="6661252" y="2801686"/>
            <a:ext cx="2667" cy="824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DAFBA4A-8762-481A-AFAD-F48AFA37C796}"/>
              </a:ext>
            </a:extLst>
          </p:cNvPr>
          <p:cNvSpPr txBox="1"/>
          <p:nvPr/>
        </p:nvSpPr>
        <p:spPr>
          <a:xfrm>
            <a:off x="6154419" y="2432355"/>
            <a:ext cx="1003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陷入指令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94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46B176-6A9A-4EE0-8595-669C29D0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316446"/>
            <a:ext cx="10512425" cy="51418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E94136"/>
                </a:solidFill>
              </a:rPr>
              <a:t>中断处理过程</a:t>
            </a:r>
            <a:endParaRPr lang="en-US" altLang="zh-CN" sz="2000" dirty="0">
              <a:solidFill>
                <a:srgbClr val="E94136"/>
              </a:solidFill>
            </a:endParaRPr>
          </a:p>
          <a:p>
            <a:pPr lvl="1" indent="0">
              <a:buNone/>
            </a:pP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操作系统的运行机制是怎样的？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D02E528-2C20-4D93-92CF-19554C4762BF}"/>
              </a:ext>
            </a:extLst>
          </p:cNvPr>
          <p:cNvGrpSpPr/>
          <p:nvPr/>
        </p:nvGrpSpPr>
        <p:grpSpPr>
          <a:xfrm>
            <a:off x="695060" y="3153735"/>
            <a:ext cx="4388126" cy="2350251"/>
            <a:chOff x="5899070" y="4242281"/>
            <a:chExt cx="4388126" cy="235025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382A41-61EE-4C2B-972D-489961EF6BEB}"/>
                </a:ext>
              </a:extLst>
            </p:cNvPr>
            <p:cNvGrpSpPr/>
            <p:nvPr/>
          </p:nvGrpSpPr>
          <p:grpSpPr>
            <a:xfrm>
              <a:off x="7257084" y="4242281"/>
              <a:ext cx="1135593" cy="2343102"/>
              <a:chOff x="2689936" y="4144143"/>
              <a:chExt cx="1135593" cy="2343102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AD189169-4493-466C-A0C6-ED23CFEAFF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118" b="98235" l="0" r="96429">
                            <a14:foregroundMark x1="7738" y1="29412" x2="53571" y2="19412"/>
                            <a14:foregroundMark x1="53571" y1="19412" x2="84524" y2="57059"/>
                            <a14:foregroundMark x1="84524" y1="57059" x2="45238" y2="75294"/>
                            <a14:foregroundMark x1="45238" y1="75294" x2="51786" y2="32941"/>
                            <a14:foregroundMark x1="51786" y1="32941" x2="58333" y2="66471"/>
                            <a14:foregroundMark x1="58333" y1="66471" x2="28571" y2="46471"/>
                            <a14:foregroundMark x1="28571" y1="46471" x2="68452" y2="54706"/>
                            <a14:foregroundMark x1="68452" y1="54706" x2="45238" y2="80588"/>
                            <a14:foregroundMark x1="45238" y1="80588" x2="45238" y2="70588"/>
                            <a14:foregroundMark x1="39286" y1="28235" x2="29762" y2="39412"/>
                            <a14:foregroundMark x1="25000" y1="25294" x2="16071" y2="60000"/>
                            <a14:foregroundMark x1="16071" y1="60000" x2="17262" y2="61176"/>
                            <a14:foregroundMark x1="7143" y1="45294" x2="10714" y2="67059"/>
                            <a14:foregroundMark x1="8929" y1="49412" x2="20833" y2="83529"/>
                            <a14:foregroundMark x1="20833" y1="83529" x2="55952" y2="93529"/>
                            <a14:foregroundMark x1="55952" y1="93529" x2="58929" y2="90000"/>
                            <a14:foregroundMark x1="50595" y1="94118" x2="78571" y2="68824"/>
                            <a14:foregroundMark x1="78571" y1="68824" x2="83929" y2="60000"/>
                            <a14:foregroundMark x1="85714" y1="34706" x2="82738" y2="74706"/>
                            <a14:foregroundMark x1="82738" y1="74706" x2="79167" y2="75882"/>
                            <a14:foregroundMark x1="31548" y1="14706" x2="63690" y2="10588"/>
                            <a14:foregroundMark x1="63690" y1="10588" x2="69048" y2="18824"/>
                            <a14:foregroundMark x1="39286" y1="8235" x2="72024" y2="17059"/>
                            <a14:foregroundMark x1="72024" y1="17059" x2="72619" y2="18824"/>
                            <a14:foregroundMark x1="47024" y1="6471" x2="75000" y2="19412"/>
                            <a14:foregroundMark x1="75000" y1="19412" x2="91071" y2="45294"/>
                            <a14:foregroundMark x1="92262" y1="44706" x2="93452" y2="61765"/>
                            <a14:foregroundMark x1="96429" y1="46471" x2="96429" y2="54706"/>
                            <a14:foregroundMark x1="1190" y1="46471" x2="1190" y2="46471"/>
                            <a14:foregroundMark x1="47024" y1="4118" x2="47024" y2="4118"/>
                            <a14:foregroundMark x1="52976" y1="98235" x2="52976" y2="98235"/>
                            <a14:foregroundMark x1="62500" y1="28824" x2="66071" y2="57647"/>
                            <a14:foregroundMark x1="65476" y1="30000" x2="77381" y2="55882"/>
                            <a14:foregroundMark x1="69048" y1="22941" x2="84524" y2="53529"/>
                            <a14:foregroundMark x1="22619" y1="57059" x2="55952" y2="77059"/>
                            <a14:foregroundMark x1="55952" y1="77059" x2="57143" y2="74706"/>
                            <a14:foregroundMark x1="24405" y1="68235" x2="53571" y2="8352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2427" y="4144143"/>
                <a:ext cx="309535" cy="313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DC3AEB-5A71-412C-9E8A-26AB0251345A}"/>
                  </a:ext>
                </a:extLst>
              </p:cNvPr>
              <p:cNvSpPr txBox="1"/>
              <p:nvPr/>
            </p:nvSpPr>
            <p:spPr>
              <a:xfrm>
                <a:off x="2689936" y="4464512"/>
                <a:ext cx="1135593" cy="2022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endParaRPr lang="zh-CN" altLang="en-US" sz="1600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E94136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特权指令</a:t>
                </a:r>
                <a:endParaRPr lang="zh-CN" altLang="en-US" sz="1600" dirty="0">
                  <a:solidFill>
                    <a:srgbClr val="E94136"/>
                  </a:solidFill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5755146-3FB8-4233-80FC-910880092F2F}"/>
                </a:ext>
              </a:extLst>
            </p:cNvPr>
            <p:cNvCxnSpPr>
              <a:cxnSpLocks/>
            </p:cNvCxnSpPr>
            <p:nvPr/>
          </p:nvCxnSpPr>
          <p:spPr>
            <a:xfrm>
              <a:off x="6798097" y="6211037"/>
              <a:ext cx="2727131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D7D15FE-3E85-43F5-A52F-162FC03EE95F}"/>
                </a:ext>
              </a:extLst>
            </p:cNvPr>
            <p:cNvGrpSpPr/>
            <p:nvPr/>
          </p:nvGrpSpPr>
          <p:grpSpPr>
            <a:xfrm>
              <a:off x="5899070" y="5143410"/>
              <a:ext cx="1444199" cy="768889"/>
              <a:chOff x="1491533" y="4741211"/>
              <a:chExt cx="1444199" cy="768889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60AF39A-45AA-4A64-9414-53FB987DF9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42" t="17786" r="13607" b="11801"/>
              <a:stretch/>
            </p:blipFill>
            <p:spPr>
              <a:xfrm>
                <a:off x="1491533" y="4741211"/>
                <a:ext cx="793354" cy="768889"/>
              </a:xfrm>
              <a:prstGeom prst="rect">
                <a:avLst/>
              </a:prstGeom>
            </p:spPr>
          </p:pic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CC3F0777-6FF7-4092-9DB7-E6857C341E07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2284887" y="5125656"/>
                <a:ext cx="6508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B123EF-EBB7-4892-90E3-C0D1CAA0D6AE}"/>
                </a:ext>
              </a:extLst>
            </p:cNvPr>
            <p:cNvSpPr txBox="1"/>
            <p:nvPr/>
          </p:nvSpPr>
          <p:spPr>
            <a:xfrm>
              <a:off x="8294862" y="5585461"/>
              <a:ext cx="1135593" cy="1007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用户态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solidFill>
                    <a:srgbClr val="E94136"/>
                  </a:solidFill>
                  <a:ea typeface="思源黑体 CN Medium" panose="020B0600000000000000" pitchFamily="34" charset="-122"/>
                </a:rPr>
                <a:t>内核态</a:t>
              </a:r>
              <a:endParaRPr lang="zh-CN" altLang="en-US" sz="1600" dirty="0">
                <a:solidFill>
                  <a:srgbClr val="E94136"/>
                </a:solidFill>
              </a:endParaRPr>
            </a:p>
          </p:txBody>
        </p:sp>
        <p:sp>
          <p:nvSpPr>
            <p:cNvPr id="12" name="对话气泡: 椭圆形 11">
              <a:extLst>
                <a:ext uri="{FF2B5EF4-FFF2-40B4-BE49-F238E27FC236}">
                  <a16:creationId xmlns:a16="http://schemas.microsoft.com/office/drawing/2014/main" id="{A6155D2F-F500-498E-BD2B-8903C5D14F6E}"/>
                </a:ext>
              </a:extLst>
            </p:cNvPr>
            <p:cNvSpPr/>
            <p:nvPr/>
          </p:nvSpPr>
          <p:spPr>
            <a:xfrm>
              <a:off x="8472638" y="4568002"/>
              <a:ext cx="1814558" cy="867515"/>
            </a:xfrm>
            <a:prstGeom prst="wedgeEllipseCallout">
              <a:avLst>
                <a:gd name="adj1" fmla="val -67048"/>
                <a:gd name="adj2" fmla="val 684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思源黑体 CN Medium" panose="020B0600000000000000" pitchFamily="34" charset="-122"/>
                </a:rPr>
                <a:t>内存缺页故障</a:t>
              </a:r>
              <a:endParaRPr lang="zh-CN" altLang="en-US" sz="1400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59FEBB-2EB4-4A66-852C-EE174CDB082F}"/>
                </a:ext>
              </a:extLst>
            </p:cNvPr>
            <p:cNvGrpSpPr/>
            <p:nvPr/>
          </p:nvGrpSpPr>
          <p:grpSpPr>
            <a:xfrm>
              <a:off x="6509610" y="4398891"/>
              <a:ext cx="855746" cy="1080871"/>
              <a:chOff x="1942462" y="4300753"/>
              <a:chExt cx="855746" cy="1080871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8199631-533E-4012-8862-F4365359A9C3}"/>
                  </a:ext>
                </a:extLst>
              </p:cNvPr>
              <p:cNvSpPr txBox="1"/>
              <p:nvPr/>
            </p:nvSpPr>
            <p:spPr>
              <a:xfrm>
                <a:off x="1942462" y="4300753"/>
                <a:ext cx="855746" cy="616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产生一个</a:t>
                </a:r>
                <a:endParaRPr lang="en-US" altLang="zh-CN" sz="12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故障中断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68EB950-C1C4-4598-ABC2-888350DF9F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335" y="4909099"/>
                <a:ext cx="0" cy="472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12E5262-34B8-4055-954C-E4E9A489B034}"/>
              </a:ext>
            </a:extLst>
          </p:cNvPr>
          <p:cNvSpPr txBox="1"/>
          <p:nvPr/>
        </p:nvSpPr>
        <p:spPr>
          <a:xfrm>
            <a:off x="6445614" y="2828492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①关中断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BBA34E-7257-4BDA-8917-62D40F634069}"/>
              </a:ext>
            </a:extLst>
          </p:cNvPr>
          <p:cNvSpPr txBox="1"/>
          <p:nvPr/>
        </p:nvSpPr>
        <p:spPr>
          <a:xfrm>
            <a:off x="7159857" y="3551280"/>
            <a:ext cx="1135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②保存断点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0E58F27-7D11-4FA4-8F8E-1E1F02C0937E}"/>
              </a:ext>
            </a:extLst>
          </p:cNvPr>
          <p:cNvSpPr txBox="1"/>
          <p:nvPr/>
        </p:nvSpPr>
        <p:spPr>
          <a:xfrm>
            <a:off x="7956234" y="2720770"/>
            <a:ext cx="1319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③引出中断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服务程序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F9601B-AA47-4FF1-82D9-4D4C20C16FDB}"/>
              </a:ext>
            </a:extLst>
          </p:cNvPr>
          <p:cNvSpPr txBox="1"/>
          <p:nvPr/>
        </p:nvSpPr>
        <p:spPr>
          <a:xfrm>
            <a:off x="8936828" y="3443558"/>
            <a:ext cx="1135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④保存现场</a:t>
            </a:r>
            <a:endParaRPr lang="en-US" altLang="zh-CN" sz="1400" b="1" dirty="0">
              <a:solidFill>
                <a:srgbClr val="E94136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和屏蔽字</a:t>
            </a:r>
            <a:endParaRPr lang="zh-CN" altLang="en-US" sz="1400" b="1" dirty="0">
              <a:solidFill>
                <a:srgbClr val="E94136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FA8D2A-1A0F-464B-ABC6-3FD08943324D}"/>
              </a:ext>
            </a:extLst>
          </p:cNvPr>
          <p:cNvSpPr txBox="1"/>
          <p:nvPr/>
        </p:nvSpPr>
        <p:spPr>
          <a:xfrm>
            <a:off x="9820915" y="2828492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⑤开中断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DA5708-5EDF-4168-BC24-67ED6BC8C97D}"/>
              </a:ext>
            </a:extLst>
          </p:cNvPr>
          <p:cNvSpPr txBox="1"/>
          <p:nvPr/>
        </p:nvSpPr>
        <p:spPr>
          <a:xfrm>
            <a:off x="9714091" y="4172045"/>
            <a:ext cx="1267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⑥执行中断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服务程序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D2D56BD-5ED7-4127-84E7-0B48EFE515A0}"/>
              </a:ext>
            </a:extLst>
          </p:cNvPr>
          <p:cNvSpPr txBox="1"/>
          <p:nvPr/>
        </p:nvSpPr>
        <p:spPr>
          <a:xfrm>
            <a:off x="9820915" y="5231926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⑦关中断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347EDB-DBC1-4467-9E36-3876D347A398}"/>
              </a:ext>
            </a:extLst>
          </p:cNvPr>
          <p:cNvSpPr txBox="1"/>
          <p:nvPr/>
        </p:nvSpPr>
        <p:spPr>
          <a:xfrm>
            <a:off x="7508599" y="5124204"/>
            <a:ext cx="113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⑧恢复现场</a:t>
            </a:r>
            <a:endParaRPr lang="en-US" altLang="zh-CN" sz="1400" b="1" dirty="0">
              <a:solidFill>
                <a:srgbClr val="E94136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和屏蔽字</a:t>
            </a:r>
            <a:endParaRPr lang="zh-CN" altLang="en-US" sz="1400" b="1" dirty="0">
              <a:solidFill>
                <a:srgbClr val="E94136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E0C6D4-7709-4408-9B63-5D1026D21261}"/>
              </a:ext>
            </a:extLst>
          </p:cNvPr>
          <p:cNvSpPr txBox="1"/>
          <p:nvPr/>
        </p:nvSpPr>
        <p:spPr>
          <a:xfrm>
            <a:off x="5175649" y="5233777"/>
            <a:ext cx="1144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⑨开中断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DEC1183D-8118-42C0-9062-64C24A150B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2" t="17786" r="13607" b="11801"/>
          <a:stretch/>
        </p:blipFill>
        <p:spPr>
          <a:xfrm>
            <a:off x="5351212" y="2597936"/>
            <a:ext cx="793354" cy="76888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AB62BD88-F21C-41E6-A380-8B8838CEE93C}"/>
              </a:ext>
            </a:extLst>
          </p:cNvPr>
          <p:cNvSpPr txBox="1"/>
          <p:nvPr/>
        </p:nvSpPr>
        <p:spPr>
          <a:xfrm>
            <a:off x="5320016" y="1955872"/>
            <a:ext cx="855746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产生一个</a:t>
            </a:r>
            <a:endParaRPr lang="en-US" altLang="zh-CN" sz="12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故障中断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0116808-B6A0-4C47-93C3-CE657820676D}"/>
              </a:ext>
            </a:extLst>
          </p:cNvPr>
          <p:cNvCxnSpPr>
            <a:stCxn id="42" idx="3"/>
            <a:endCxn id="33" idx="1"/>
          </p:cNvCxnSpPr>
          <p:nvPr/>
        </p:nvCxnSpPr>
        <p:spPr>
          <a:xfrm>
            <a:off x="6144566" y="2982381"/>
            <a:ext cx="301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BDB6C6-A4AC-4045-B594-6EAE3899C74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972343" y="3136269"/>
            <a:ext cx="755310" cy="41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E6CB939-CDB8-4DD2-A0B6-9022A59EEC6D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616139" y="3243990"/>
            <a:ext cx="888485" cy="199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BC7209-598D-42F9-A0A8-84D452BE3323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7727653" y="3243990"/>
            <a:ext cx="888486" cy="307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A93D1D9-3AEB-4A97-AE8A-7F6C71B6F33B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9504624" y="3136269"/>
            <a:ext cx="843020" cy="30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D7868D8-FA7E-4705-8582-DC2340AB911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0347644" y="3136269"/>
            <a:ext cx="0" cy="1035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331F70-A7A1-4177-937E-3D1A5436CEC4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347644" y="4695265"/>
            <a:ext cx="0" cy="536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6949AD0-CD5C-4A6D-BC61-52EB8C6688D4}"/>
              </a:ext>
            </a:extLst>
          </p:cNvPr>
          <p:cNvCxnSpPr>
            <a:cxnSpLocks/>
            <a:stCxn id="39" idx="1"/>
            <a:endCxn id="40" idx="3"/>
          </p:cNvCxnSpPr>
          <p:nvPr/>
        </p:nvCxnSpPr>
        <p:spPr>
          <a:xfrm flipH="1" flipV="1">
            <a:off x="8644193" y="5385814"/>
            <a:ext cx="11767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D714782-104B-42A6-B7B5-0700B88A7C4E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320129" y="5385814"/>
            <a:ext cx="1188470" cy="1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30AF556-8363-4688-8736-005E2BB23514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5747889" y="3366825"/>
            <a:ext cx="0" cy="1866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CE672BAA-4BB4-47C9-8C65-3F1A1DB1D22B}"/>
              </a:ext>
            </a:extLst>
          </p:cNvPr>
          <p:cNvSpPr/>
          <p:nvPr/>
        </p:nvSpPr>
        <p:spPr>
          <a:xfrm>
            <a:off x="6914364" y="2620929"/>
            <a:ext cx="3544157" cy="130625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56A11A9A-20BA-4EB1-8D34-AFE3F2FE4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12" y="2472848"/>
            <a:ext cx="356973" cy="356973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7C6184F0-B274-49C3-B281-B214BBA4B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763" y="2499888"/>
            <a:ext cx="356973" cy="356973"/>
          </a:xfrm>
          <a:prstGeom prst="rect">
            <a:avLst/>
          </a:prstGeom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3278FACD-8B09-4774-943C-B4341A579E4D}"/>
              </a:ext>
            </a:extLst>
          </p:cNvPr>
          <p:cNvSpPr/>
          <p:nvPr/>
        </p:nvSpPr>
        <p:spPr>
          <a:xfrm>
            <a:off x="5246592" y="5030587"/>
            <a:ext cx="5512846" cy="61683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B7A7AAE6-B808-4578-82A9-3DAE0A1CC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775" y="5122491"/>
            <a:ext cx="356973" cy="356973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BC5BD15-3763-49EB-9B3A-BF4053B12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53" y="4649786"/>
            <a:ext cx="356973" cy="356973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B55FCA55-4287-49E8-B071-777105E36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43" y="4161841"/>
            <a:ext cx="559871" cy="559871"/>
          </a:xfrm>
          <a:prstGeom prst="rect">
            <a:avLst/>
          </a:prstGeom>
        </p:spPr>
      </p:pic>
      <p:sp>
        <p:nvSpPr>
          <p:cNvPr id="95" name="对话气泡: 椭圆形 94">
            <a:extLst>
              <a:ext uri="{FF2B5EF4-FFF2-40B4-BE49-F238E27FC236}">
                <a16:creationId xmlns:a16="http://schemas.microsoft.com/office/drawing/2014/main" id="{A0B8BE0F-A0B3-4328-BDC7-03AC668F8121}"/>
              </a:ext>
            </a:extLst>
          </p:cNvPr>
          <p:cNvSpPr/>
          <p:nvPr/>
        </p:nvSpPr>
        <p:spPr>
          <a:xfrm>
            <a:off x="6847524" y="4064430"/>
            <a:ext cx="1208451" cy="630835"/>
          </a:xfrm>
          <a:prstGeom prst="wedgeEllipseCallout">
            <a:avLst>
              <a:gd name="adj1" fmla="val 16908"/>
              <a:gd name="adj2" fmla="val -7711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a typeface="思源黑体 CN Medium" panose="020B0600000000000000" pitchFamily="34" charset="-122"/>
              </a:rPr>
              <a:t>程序计数器（</a:t>
            </a:r>
            <a:r>
              <a:rPr lang="en-US" altLang="zh-CN" sz="1200" dirty="0">
                <a:ea typeface="思源黑体 CN Medium" panose="020B0600000000000000" pitchFamily="34" charset="-122"/>
              </a:rPr>
              <a:t>PC</a:t>
            </a:r>
            <a:r>
              <a:rPr lang="zh-CN" altLang="en-US" sz="1200" dirty="0">
                <a:ea typeface="思源黑体 CN Medium" panose="020B0600000000000000" pitchFamily="34" charset="-122"/>
              </a:rPr>
              <a:t>）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DC83804-279F-4809-9534-88B04CBF1CDE}"/>
              </a:ext>
            </a:extLst>
          </p:cNvPr>
          <p:cNvSpPr txBox="1"/>
          <p:nvPr/>
        </p:nvSpPr>
        <p:spPr>
          <a:xfrm>
            <a:off x="5271496" y="3914355"/>
            <a:ext cx="965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中断返回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103" name="对话气泡: 椭圆形 102">
            <a:extLst>
              <a:ext uri="{FF2B5EF4-FFF2-40B4-BE49-F238E27FC236}">
                <a16:creationId xmlns:a16="http://schemas.microsoft.com/office/drawing/2014/main" id="{9AE38D87-CCEF-4381-864B-052E6EBAB025}"/>
              </a:ext>
            </a:extLst>
          </p:cNvPr>
          <p:cNvSpPr/>
          <p:nvPr/>
        </p:nvSpPr>
        <p:spPr>
          <a:xfrm>
            <a:off x="6935185" y="5829749"/>
            <a:ext cx="1818291" cy="616836"/>
          </a:xfrm>
          <a:prstGeom prst="wedgeEllipseCallout">
            <a:avLst>
              <a:gd name="adj1" fmla="val 16908"/>
              <a:gd name="adj2" fmla="val -7711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现场：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PSWR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和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通用寄存器内容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104" name="对话气泡: 椭圆形 103">
            <a:extLst>
              <a:ext uri="{FF2B5EF4-FFF2-40B4-BE49-F238E27FC236}">
                <a16:creationId xmlns:a16="http://schemas.microsoft.com/office/drawing/2014/main" id="{52F43FA8-1CD2-4B55-9722-5507E67F3349}"/>
              </a:ext>
            </a:extLst>
          </p:cNvPr>
          <p:cNvSpPr/>
          <p:nvPr/>
        </p:nvSpPr>
        <p:spPr>
          <a:xfrm>
            <a:off x="6756698" y="1826271"/>
            <a:ext cx="1818291" cy="616836"/>
          </a:xfrm>
          <a:prstGeom prst="wedgeEllipseCallout">
            <a:avLst>
              <a:gd name="adj1" fmla="val -28911"/>
              <a:gd name="adj2" fmla="val 74419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关：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不响应高级中断请求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1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3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5F90E30-EF9C-4BF1-A93A-CB2A780E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线程同步与非同步的区别</a:t>
            </a:r>
            <a:endParaRPr lang="zh-TW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29C97-AA1A-4E42-92BE-2B779126DE32}"/>
              </a:ext>
            </a:extLst>
          </p:cNvPr>
          <p:cNvSpPr/>
          <p:nvPr/>
        </p:nvSpPr>
        <p:spPr>
          <a:xfrm>
            <a:off x="1013677" y="237069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1DB9BC-A85D-4939-A79C-A3307DB5BA9B}"/>
              </a:ext>
            </a:extLst>
          </p:cNvPr>
          <p:cNvCxnSpPr>
            <a:cxnSpLocks/>
          </p:cNvCxnSpPr>
          <p:nvPr/>
        </p:nvCxnSpPr>
        <p:spPr>
          <a:xfrm flipH="1">
            <a:off x="5330648" y="2204268"/>
            <a:ext cx="5461" cy="9121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B92085-C238-448D-B769-B9B693AADFE4}"/>
              </a:ext>
            </a:extLst>
          </p:cNvPr>
          <p:cNvSpPr/>
          <p:nvPr/>
        </p:nvSpPr>
        <p:spPr>
          <a:xfrm>
            <a:off x="1013677" y="483414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非同步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845741-F18A-4B8D-A028-232229D0B90A}"/>
              </a:ext>
            </a:extLst>
          </p:cNvPr>
          <p:cNvSpPr/>
          <p:nvPr/>
        </p:nvSpPr>
        <p:spPr>
          <a:xfrm>
            <a:off x="2019471" y="1952917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线程一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1781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🔒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B60BD8B-A5FD-4B8A-AED6-0C143103384E}"/>
              </a:ext>
            </a:extLst>
          </p:cNvPr>
          <p:cNvGrpSpPr/>
          <p:nvPr/>
        </p:nvGrpSpPr>
        <p:grpSpPr>
          <a:xfrm>
            <a:off x="3399808" y="2204268"/>
            <a:ext cx="5088565" cy="0"/>
            <a:chOff x="1866747" y="1970012"/>
            <a:chExt cx="3816424" cy="0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1CA2095-D135-4352-A4F7-4BCB503C08E0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970012"/>
              <a:ext cx="2479323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0426050-13B1-494F-BCDC-F88F75D24763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47" y="1970012"/>
              <a:ext cx="13371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3D4423BB-07FA-4C20-95F2-F8D68B1451FD}"/>
              </a:ext>
            </a:extLst>
          </p:cNvPr>
          <p:cNvSpPr/>
          <p:nvPr/>
        </p:nvSpPr>
        <p:spPr>
          <a:xfrm>
            <a:off x="3791506" y="1669457"/>
            <a:ext cx="1103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while(true)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61027A8-71F6-440C-A615-F545A70506B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269569" y="1143805"/>
            <a:ext cx="139289" cy="1878815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736CA20-1E06-4683-954D-2F2BACD6E53A}"/>
              </a:ext>
            </a:extLst>
          </p:cNvPr>
          <p:cNvSpPr/>
          <p:nvPr/>
        </p:nvSpPr>
        <p:spPr>
          <a:xfrm>
            <a:off x="2019471" y="2863713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1781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🔒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8ED538C-1793-4973-B970-CD5867471379}"/>
              </a:ext>
            </a:extLst>
          </p:cNvPr>
          <p:cNvGrpSpPr/>
          <p:nvPr/>
        </p:nvGrpSpPr>
        <p:grpSpPr>
          <a:xfrm>
            <a:off x="3395736" y="3123711"/>
            <a:ext cx="5088565" cy="0"/>
            <a:chOff x="2590305" y="2390712"/>
            <a:chExt cx="3816424" cy="0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63BCD7B-D3FD-4E0A-910B-5DD41231B943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04" y="2390712"/>
              <a:ext cx="898625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B33F97F-A6A1-4555-9A9D-78755C3C91F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305" y="2390712"/>
              <a:ext cx="14091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4382EB0-7CB5-418B-96FA-5D426EC29BEC}"/>
                </a:ext>
              </a:extLst>
            </p:cNvPr>
            <p:cNvCxnSpPr>
              <a:cxnSpLocks/>
            </p:cNvCxnSpPr>
            <p:nvPr/>
          </p:nvCxnSpPr>
          <p:spPr>
            <a:xfrm>
              <a:off x="4085208" y="2390712"/>
              <a:ext cx="14042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1ABA9DE7-37BA-44C0-8126-2F5742F5DC7B}"/>
              </a:ext>
            </a:extLst>
          </p:cNvPr>
          <p:cNvGrpSpPr/>
          <p:nvPr/>
        </p:nvGrpSpPr>
        <p:grpSpPr>
          <a:xfrm>
            <a:off x="5407321" y="2602207"/>
            <a:ext cx="1878815" cy="465848"/>
            <a:chOff x="4098993" y="1999584"/>
            <a:chExt cx="1409111" cy="34938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5E2208F-22FD-4E11-B4BB-CF343C9F6F13}"/>
                </a:ext>
              </a:extLst>
            </p:cNvPr>
            <p:cNvSpPr/>
            <p:nvPr/>
          </p:nvSpPr>
          <p:spPr>
            <a:xfrm>
              <a:off x="4367370" y="1999584"/>
              <a:ext cx="82739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while(true)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E35FAB7-D8A0-4A0E-933A-82DEE8EDAE8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4751315" y="1592181"/>
              <a:ext cx="104467" cy="1409111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9396063B-E922-4574-AA3B-E23B325D5029}"/>
              </a:ext>
            </a:extLst>
          </p:cNvPr>
          <p:cNvSpPr/>
          <p:nvPr/>
        </p:nvSpPr>
        <p:spPr>
          <a:xfrm>
            <a:off x="2019471" y="4485689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线程一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1781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🔒</a:t>
            </a:r>
            <a:endParaRPr lang="en-US" altLang="zh-CN" sz="1400">
              <a:solidFill>
                <a:srgbClr val="F78D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C55DC21-ABB9-483A-BAA6-3F5690E9183B}"/>
              </a:ext>
            </a:extLst>
          </p:cNvPr>
          <p:cNvGrpSpPr/>
          <p:nvPr/>
        </p:nvGrpSpPr>
        <p:grpSpPr>
          <a:xfrm>
            <a:off x="3399808" y="4734632"/>
            <a:ext cx="5088565" cy="0"/>
            <a:chOff x="1866747" y="1970012"/>
            <a:chExt cx="3816424" cy="0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C31C11B3-3DD5-4A8E-9E82-8B53429453BC}"/>
                </a:ext>
              </a:extLst>
            </p:cNvPr>
            <p:cNvCxnSpPr>
              <a:cxnSpLocks/>
            </p:cNvCxnSpPr>
            <p:nvPr/>
          </p:nvCxnSpPr>
          <p:spPr>
            <a:xfrm>
              <a:off x="4031872" y="1970012"/>
              <a:ext cx="1651299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08679FE2-66E3-47A6-994E-EDB783C5963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47" y="1970012"/>
              <a:ext cx="20894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8081D35-6BAF-45CA-B357-2F484C66495E}"/>
              </a:ext>
            </a:extLst>
          </p:cNvPr>
          <p:cNvGrpSpPr/>
          <p:nvPr/>
        </p:nvGrpSpPr>
        <p:grpSpPr>
          <a:xfrm>
            <a:off x="3399805" y="4069286"/>
            <a:ext cx="2780447" cy="560297"/>
            <a:chOff x="2554573" y="2739513"/>
            <a:chExt cx="2085335" cy="4202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A31C27-7725-4A7A-94FB-59DBCD33579C}"/>
                </a:ext>
              </a:extLst>
            </p:cNvPr>
            <p:cNvSpPr/>
            <p:nvPr/>
          </p:nvSpPr>
          <p:spPr>
            <a:xfrm>
              <a:off x="3161063" y="2739513"/>
              <a:ext cx="82739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while(true)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094B5F70-B035-4345-9B3B-574596B2BF6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523311" y="2043138"/>
              <a:ext cx="147860" cy="2085335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7C07196E-09BF-4484-96DE-989E1BB279F9}"/>
              </a:ext>
            </a:extLst>
          </p:cNvPr>
          <p:cNvSpPr/>
          <p:nvPr/>
        </p:nvSpPr>
        <p:spPr>
          <a:xfrm>
            <a:off x="2019471" y="5405808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1781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🔒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C4972F9-32A8-47CD-97E4-1F7750C0BA50}"/>
              </a:ext>
            </a:extLst>
          </p:cNvPr>
          <p:cNvGrpSpPr/>
          <p:nvPr/>
        </p:nvGrpSpPr>
        <p:grpSpPr>
          <a:xfrm>
            <a:off x="3395736" y="5657159"/>
            <a:ext cx="5088565" cy="0"/>
            <a:chOff x="2590305" y="2390712"/>
            <a:chExt cx="3816424" cy="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6FE98CE-09DF-459F-A245-20D704E60670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04" y="2390712"/>
              <a:ext cx="898625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6836A9F-416B-4E84-9F0A-595B00554D87}"/>
                </a:ext>
              </a:extLst>
            </p:cNvPr>
            <p:cNvCxnSpPr>
              <a:cxnSpLocks/>
            </p:cNvCxnSpPr>
            <p:nvPr/>
          </p:nvCxnSpPr>
          <p:spPr>
            <a:xfrm>
              <a:off x="2590305" y="2390712"/>
              <a:ext cx="76568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EED0EE9-7ECF-411A-8670-6668A7CEF218}"/>
                </a:ext>
              </a:extLst>
            </p:cNvPr>
            <p:cNvCxnSpPr>
              <a:cxnSpLocks/>
            </p:cNvCxnSpPr>
            <p:nvPr/>
          </p:nvCxnSpPr>
          <p:spPr>
            <a:xfrm>
              <a:off x="3404096" y="2390712"/>
              <a:ext cx="2085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8CCF3DA-B65F-42B2-A408-0690023C9616}"/>
              </a:ext>
            </a:extLst>
          </p:cNvPr>
          <p:cNvGrpSpPr/>
          <p:nvPr/>
        </p:nvGrpSpPr>
        <p:grpSpPr>
          <a:xfrm>
            <a:off x="4480791" y="5011669"/>
            <a:ext cx="2780447" cy="533500"/>
            <a:chOff x="3368367" y="3616858"/>
            <a:chExt cx="2085335" cy="400125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336CF98-C3FA-4C53-A9D6-4959350F954B}"/>
                </a:ext>
              </a:extLst>
            </p:cNvPr>
            <p:cNvSpPr/>
            <p:nvPr/>
          </p:nvSpPr>
          <p:spPr>
            <a:xfrm>
              <a:off x="3980264" y="3616858"/>
              <a:ext cx="82739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while(true)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B8C757F-1ECD-4F99-AAC3-49777A87A18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4337105" y="2900385"/>
              <a:ext cx="147860" cy="2085335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97168CB2-7D13-4086-8FE6-644D2758EFD9}"/>
              </a:ext>
            </a:extLst>
          </p:cNvPr>
          <p:cNvSpPr/>
          <p:nvPr/>
        </p:nvSpPr>
        <p:spPr>
          <a:xfrm>
            <a:off x="1948025" y="1459736"/>
            <a:ext cx="7177617" cy="1969264"/>
          </a:xfrm>
          <a:prstGeom prst="round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84D91CAE-75FD-48CF-8F71-9F0643318276}"/>
              </a:ext>
            </a:extLst>
          </p:cNvPr>
          <p:cNvSpPr/>
          <p:nvPr/>
        </p:nvSpPr>
        <p:spPr>
          <a:xfrm>
            <a:off x="1948024" y="4018787"/>
            <a:ext cx="7177617" cy="1969264"/>
          </a:xfrm>
          <a:prstGeom prst="round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3350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5F90E30-EF9C-4BF1-A93A-CB2A780E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endParaRPr lang="en-US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A7CA73F9-2555-4D39-A732-7F7871B29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34" y="1509185"/>
            <a:ext cx="532800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可重入锁和公平锁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B7D8585-F190-41F3-95D8-705A15023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34" y="2121062"/>
            <a:ext cx="5328009" cy="174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67" b="0"/>
              <a:t>可重入锁（</a:t>
            </a:r>
            <a:r>
              <a:rPr lang="en-US" altLang="zh-CN" sz="1467" b="0"/>
              <a:t>Reentrant</a:t>
            </a:r>
            <a:r>
              <a:rPr lang="zh-CN" altLang="en-US" sz="1467" b="0"/>
              <a:t>）</a:t>
            </a:r>
            <a:endParaRPr lang="en-US" altLang="zh-CN" sz="1467" b="0"/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7" b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en-US" altLang="zh-CN" sz="1467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67" b="0"/>
              <a:t>公平锁</a:t>
            </a:r>
            <a:endParaRPr lang="en-US" altLang="zh-CN" sz="1467" b="0"/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1467" b="0"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ReentrantLock(boolean fair)</a:t>
            </a:r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1467" b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467" b="0">
                <a:latin typeface="微软雅黑" panose="020B0503020204020204" pitchFamily="34" charset="-122"/>
                <a:ea typeface="微软雅黑" panose="020B0503020204020204" pitchFamily="34" charset="-122"/>
              </a:rPr>
              <a:t>（先进先出队列）</a:t>
            </a:r>
            <a:endParaRPr lang="zh-CN" altLang="zh-CN" sz="1467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55FC16A-847F-4497-A82E-8381E8B50F40}"/>
              </a:ext>
            </a:extLst>
          </p:cNvPr>
          <p:cNvSpPr/>
          <p:nvPr/>
        </p:nvSpPr>
        <p:spPr>
          <a:xfrm>
            <a:off x="6759457" y="2372883"/>
            <a:ext cx="1043152" cy="487116"/>
          </a:xfrm>
          <a:prstGeom prst="round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33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1333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3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7CBAC5-E634-4971-822C-1511F3AF4DEF}"/>
              </a:ext>
            </a:extLst>
          </p:cNvPr>
          <p:cNvSpPr/>
          <p:nvPr/>
        </p:nvSpPr>
        <p:spPr>
          <a:xfrm>
            <a:off x="8605243" y="2365821"/>
            <a:ext cx="1043152" cy="487116"/>
          </a:xfrm>
          <a:prstGeom prst="round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33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1333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13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630953-A609-438A-8F25-FF273833FA2C}"/>
              </a:ext>
            </a:extLst>
          </p:cNvPr>
          <p:cNvSpPr/>
          <p:nvPr/>
        </p:nvSpPr>
        <p:spPr>
          <a:xfrm>
            <a:off x="7920203" y="14672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锁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9B4433-B8C6-408D-BF77-259B54A78AFF}"/>
              </a:ext>
            </a:extLst>
          </p:cNvPr>
          <p:cNvGrpSpPr/>
          <p:nvPr/>
        </p:nvGrpSpPr>
        <p:grpSpPr>
          <a:xfrm>
            <a:off x="6986936" y="1698103"/>
            <a:ext cx="933267" cy="674780"/>
            <a:chOff x="5240202" y="1273577"/>
            <a:chExt cx="699950" cy="50608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D7477E-2547-4B08-85E0-560C5A2BA2B8}"/>
                </a:ext>
              </a:extLst>
            </p:cNvPr>
            <p:cNvCxnSpPr>
              <a:stCxn id="5" idx="1"/>
              <a:endCxn id="2" idx="0"/>
            </p:cNvCxnSpPr>
            <p:nvPr/>
          </p:nvCxnSpPr>
          <p:spPr>
            <a:xfrm flipH="1">
              <a:off x="5460775" y="1273577"/>
              <a:ext cx="479377" cy="506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E2A0540-BAAE-4E0F-97DD-430224E4B880}"/>
                </a:ext>
              </a:extLst>
            </p:cNvPr>
            <p:cNvSpPr/>
            <p:nvPr/>
          </p:nvSpPr>
          <p:spPr>
            <a:xfrm>
              <a:off x="5240202" y="1346673"/>
              <a:ext cx="395782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加锁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918B18B-C05D-4311-BDFC-E9FF76BEF2BD}"/>
              </a:ext>
            </a:extLst>
          </p:cNvPr>
          <p:cNvGrpSpPr/>
          <p:nvPr/>
        </p:nvGrpSpPr>
        <p:grpSpPr>
          <a:xfrm>
            <a:off x="8412652" y="1698102"/>
            <a:ext cx="1020361" cy="667718"/>
            <a:chOff x="6309485" y="1273577"/>
            <a:chExt cx="765270" cy="500789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C17E06F-4A6B-436B-8A5F-5035CA381011}"/>
                </a:ext>
              </a:extLst>
            </p:cNvPr>
            <p:cNvCxnSpPr>
              <a:stCxn id="5" idx="3"/>
              <a:endCxn id="8" idx="0"/>
            </p:cNvCxnSpPr>
            <p:nvPr/>
          </p:nvCxnSpPr>
          <p:spPr>
            <a:xfrm>
              <a:off x="6309485" y="1273577"/>
              <a:ext cx="535630" cy="50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BFDB5F-3033-4F43-ABF7-63F32BE8A761}"/>
                </a:ext>
              </a:extLst>
            </p:cNvPr>
            <p:cNvSpPr/>
            <p:nvPr/>
          </p:nvSpPr>
          <p:spPr>
            <a:xfrm>
              <a:off x="6550333" y="1361342"/>
              <a:ext cx="524422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333"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释放锁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D033E1E-7848-4F12-A740-98711AA34357}"/>
              </a:ext>
            </a:extLst>
          </p:cNvPr>
          <p:cNvSpPr/>
          <p:nvPr/>
        </p:nvSpPr>
        <p:spPr>
          <a:xfrm>
            <a:off x="9409663" y="34949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调度器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D8B71F-081C-47DB-BD66-8C5990B4A6F0}"/>
              </a:ext>
            </a:extLst>
          </p:cNvPr>
          <p:cNvCxnSpPr>
            <a:cxnSpLocks/>
          </p:cNvCxnSpPr>
          <p:nvPr/>
        </p:nvCxnSpPr>
        <p:spPr>
          <a:xfrm>
            <a:off x="5642120" y="4240970"/>
            <a:ext cx="720080" cy="47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80C32C8-4B95-4683-9C37-5F2F420FDD8B}"/>
              </a:ext>
            </a:extLst>
          </p:cNvPr>
          <p:cNvSpPr/>
          <p:nvPr/>
        </p:nvSpPr>
        <p:spPr>
          <a:xfrm>
            <a:off x="8533268" y="4527619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Th1</a:t>
            </a:r>
            <a:endParaRPr lang="zh-CN" altLang="en-US" sz="16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EC220F-6B58-4500-B1F0-B675A65BF118}"/>
              </a:ext>
            </a:extLst>
          </p:cNvPr>
          <p:cNvSpPr/>
          <p:nvPr/>
        </p:nvSpPr>
        <p:spPr>
          <a:xfrm>
            <a:off x="7585914" y="4527619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Th2</a:t>
            </a:r>
            <a:endParaRPr lang="zh-CN" altLang="en-US" sz="16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8E7A84D-D435-4189-9AC9-DB0D89E4A51D}"/>
              </a:ext>
            </a:extLst>
          </p:cNvPr>
          <p:cNvSpPr/>
          <p:nvPr/>
        </p:nvSpPr>
        <p:spPr>
          <a:xfrm>
            <a:off x="9409663" y="4527619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Th0</a:t>
            </a:r>
            <a:endParaRPr lang="zh-CN" altLang="en-US" sz="16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2FA25E3-822D-47AD-8690-D7125EB1876F}"/>
              </a:ext>
            </a:extLst>
          </p:cNvPr>
          <p:cNvCxnSpPr>
            <a:cxnSpLocks/>
          </p:cNvCxnSpPr>
          <p:nvPr/>
        </p:nvCxnSpPr>
        <p:spPr>
          <a:xfrm flipV="1">
            <a:off x="9781407" y="3973830"/>
            <a:ext cx="479563" cy="53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F54EAEC-94DC-4BAD-9F6F-1160765FE047}"/>
              </a:ext>
            </a:extLst>
          </p:cNvPr>
          <p:cNvGrpSpPr/>
          <p:nvPr/>
        </p:nvGrpSpPr>
        <p:grpSpPr>
          <a:xfrm>
            <a:off x="6471365" y="3987385"/>
            <a:ext cx="3620083" cy="1075163"/>
            <a:chOff x="4853524" y="2990539"/>
            <a:chExt cx="2715062" cy="80637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26BF1B2-E448-4F8F-A990-86399F74FF4E}"/>
                </a:ext>
              </a:extLst>
            </p:cNvPr>
            <p:cNvGrpSpPr/>
            <p:nvPr/>
          </p:nvGrpSpPr>
          <p:grpSpPr>
            <a:xfrm>
              <a:off x="4904290" y="3277705"/>
              <a:ext cx="2664296" cy="519206"/>
              <a:chOff x="4904290" y="3277705"/>
              <a:chExt cx="2664296" cy="519206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DAC4F92-451C-4E88-BDC5-DB8EC08D2445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>
                <a:off x="6236438" y="3277705"/>
                <a:ext cx="0" cy="513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7B28EE0-62CF-4D86-A3CE-55F999284EE7}"/>
                  </a:ext>
                </a:extLst>
              </p:cNvPr>
              <p:cNvCxnSpPr/>
              <p:nvPr/>
            </p:nvCxnSpPr>
            <p:spPr>
              <a:xfrm>
                <a:off x="6984268" y="3283892"/>
                <a:ext cx="0" cy="513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7E1C223-9777-40AA-A2C5-982348008AA4}"/>
                  </a:ext>
                </a:extLst>
              </p:cNvPr>
              <p:cNvCxnSpPr/>
              <p:nvPr/>
            </p:nvCxnSpPr>
            <p:spPr>
              <a:xfrm>
                <a:off x="5544108" y="3277705"/>
                <a:ext cx="0" cy="513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712D98A-655B-4D82-9333-84B3F7D2D02E}"/>
                  </a:ext>
                </a:extLst>
              </p:cNvPr>
              <p:cNvSpPr/>
              <p:nvPr/>
            </p:nvSpPr>
            <p:spPr>
              <a:xfrm>
                <a:off x="4904290" y="3277705"/>
                <a:ext cx="2664296" cy="51301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7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0F9116-54B5-437A-A0F1-23916B64041B}"/>
                </a:ext>
              </a:extLst>
            </p:cNvPr>
            <p:cNvSpPr/>
            <p:nvPr/>
          </p:nvSpPr>
          <p:spPr>
            <a:xfrm>
              <a:off x="4853524" y="2990539"/>
              <a:ext cx="754052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等待队列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5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8" grpId="0" animBg="1"/>
      <p:bldP spid="5" grpId="0"/>
      <p:bldP spid="18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5F90E30-EF9C-4BF1-A93A-CB2A780E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监视器的工作原理</a:t>
            </a:r>
            <a:endParaRPr lang="zh-TW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AE38759-1805-47DF-B2A2-8806693C12BE}"/>
              </a:ext>
            </a:extLst>
          </p:cNvPr>
          <p:cNvGrpSpPr/>
          <p:nvPr/>
        </p:nvGrpSpPr>
        <p:grpSpPr>
          <a:xfrm>
            <a:off x="2082466" y="1571112"/>
            <a:ext cx="7177617" cy="4066133"/>
            <a:chOff x="1561849" y="1178334"/>
            <a:chExt cx="5383213" cy="3049600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97168CB2-7D13-4086-8FE6-644D2758EFD9}"/>
                </a:ext>
              </a:extLst>
            </p:cNvPr>
            <p:cNvSpPr/>
            <p:nvPr/>
          </p:nvSpPr>
          <p:spPr>
            <a:xfrm>
              <a:off x="1561849" y="1491630"/>
              <a:ext cx="5383213" cy="2736304"/>
            </a:xfrm>
            <a:prstGeom prst="roundRect">
              <a:avLst/>
            </a:prstGeom>
            <a:noFill/>
            <a:ln w="19050">
              <a:solidFill>
                <a:schemeClr val="accent1">
                  <a:shade val="95000"/>
                  <a:satMod val="10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29C97-AA1A-4E42-92BE-2B779126DE32}"/>
                </a:ext>
              </a:extLst>
            </p:cNvPr>
            <p:cNvSpPr/>
            <p:nvPr/>
          </p:nvSpPr>
          <p:spPr>
            <a:xfrm>
              <a:off x="3923528" y="1178334"/>
              <a:ext cx="675907" cy="2847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867">
                  <a:latin typeface="微软雅黑" panose="020B0503020204020204" pitchFamily="34" charset="-122"/>
                  <a:ea typeface="微软雅黑" panose="020B0503020204020204" pitchFamily="34" charset="-122"/>
                </a:rPr>
                <a:t>监视器</a:t>
              </a:r>
            </a:p>
          </p:txBody>
        </p:sp>
      </p:grp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346825F1-E138-4857-9049-6939C6C0D974}"/>
              </a:ext>
            </a:extLst>
          </p:cNvPr>
          <p:cNvSpPr>
            <a:spLocks noChangeAspect="1"/>
          </p:cNvSpPr>
          <p:nvPr/>
        </p:nvSpPr>
        <p:spPr>
          <a:xfrm>
            <a:off x="5835388" y="3475107"/>
            <a:ext cx="192021" cy="192021"/>
          </a:xfrm>
          <a:prstGeom prst="flowChartConnector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CFE2E60-34D8-4320-AA2D-7FAA5A3615CE}"/>
              </a:ext>
            </a:extLst>
          </p:cNvPr>
          <p:cNvGrpSpPr/>
          <p:nvPr/>
        </p:nvGrpSpPr>
        <p:grpSpPr>
          <a:xfrm>
            <a:off x="2574847" y="2772640"/>
            <a:ext cx="1789931" cy="1053296"/>
            <a:chOff x="1875586" y="2006366"/>
            <a:chExt cx="1342448" cy="78997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845741-F18A-4B8D-A028-232229D0B90A}"/>
                </a:ext>
              </a:extLst>
            </p:cNvPr>
            <p:cNvSpPr/>
            <p:nvPr/>
          </p:nvSpPr>
          <p:spPr>
            <a:xfrm>
              <a:off x="2262808" y="2006366"/>
              <a:ext cx="484748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入口区</a:t>
              </a:r>
              <a:endParaRPr lang="en-US" altLang="zh-CN" sz="1200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BAE06C6-8BFA-4B49-B6A0-F2B95F6969D7}"/>
                </a:ext>
              </a:extLst>
            </p:cNvPr>
            <p:cNvGrpSpPr/>
            <p:nvPr/>
          </p:nvGrpSpPr>
          <p:grpSpPr>
            <a:xfrm>
              <a:off x="1875586" y="2383698"/>
              <a:ext cx="1342448" cy="412640"/>
              <a:chOff x="1875586" y="2383698"/>
              <a:chExt cx="1342448" cy="412640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3C9A3E15-1AE7-49E7-ABDF-5CA215CFAA8A}"/>
                  </a:ext>
                </a:extLst>
              </p:cNvPr>
              <p:cNvGrpSpPr/>
              <p:nvPr/>
            </p:nvGrpSpPr>
            <p:grpSpPr>
              <a:xfrm>
                <a:off x="1875586" y="2383698"/>
                <a:ext cx="522311" cy="412640"/>
                <a:chOff x="1875586" y="2383698"/>
                <a:chExt cx="522311" cy="412640"/>
              </a:xfrm>
            </p:grpSpPr>
            <p:sp>
              <p:nvSpPr>
                <p:cNvPr id="21" name="流程图: 接点 20">
                  <a:extLst>
                    <a:ext uri="{FF2B5EF4-FFF2-40B4-BE49-F238E27FC236}">
                      <a16:creationId xmlns:a16="http://schemas.microsoft.com/office/drawing/2014/main" id="{762E1316-A182-4F30-9509-3036DB3FB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75586" y="2432631"/>
                  <a:ext cx="144016" cy="144016"/>
                </a:xfrm>
                <a:prstGeom prst="flowChartConnector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73" name="流程图: 接点 72">
                  <a:extLst>
                    <a:ext uri="{FF2B5EF4-FFF2-40B4-BE49-F238E27FC236}">
                      <a16:creationId xmlns:a16="http://schemas.microsoft.com/office/drawing/2014/main" id="{7A3364B2-D857-4EAB-A588-06A479F2E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3881" y="2383698"/>
                  <a:ext cx="144016" cy="144016"/>
                </a:xfrm>
                <a:prstGeom prst="flowChartConnector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75" name="流程图: 接点 74">
                  <a:extLst>
                    <a:ext uri="{FF2B5EF4-FFF2-40B4-BE49-F238E27FC236}">
                      <a16:creationId xmlns:a16="http://schemas.microsoft.com/office/drawing/2014/main" id="{C5601380-96B6-4638-9FA1-85E291FEF0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6319" y="2652322"/>
                  <a:ext cx="144016" cy="144016"/>
                </a:xfrm>
                <a:prstGeom prst="flowChartConnector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F20D096-D18A-4117-9081-898B1DC79696}"/>
                  </a:ext>
                </a:extLst>
              </p:cNvPr>
              <p:cNvGrpSpPr/>
              <p:nvPr/>
            </p:nvGrpSpPr>
            <p:grpSpPr>
              <a:xfrm>
                <a:off x="2528266" y="2441477"/>
                <a:ext cx="689768" cy="282286"/>
                <a:chOff x="2677974" y="2441477"/>
                <a:chExt cx="540060" cy="282286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F63BCD7B-D3FD-4E0A-910B-5DD41231B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7974" y="2585100"/>
                  <a:ext cx="360040" cy="0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箭头连接符 83">
                  <a:extLst>
                    <a:ext uri="{FF2B5EF4-FFF2-40B4-BE49-F238E27FC236}">
                      <a16:creationId xmlns:a16="http://schemas.microsoft.com/office/drawing/2014/main" id="{B65C15ED-EAE7-42D8-BDB2-D56C12114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994" y="2441477"/>
                  <a:ext cx="360040" cy="0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E139F3B6-1B48-4A9B-B861-1B8BF4D89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8127" y="2723763"/>
                  <a:ext cx="360040" cy="0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AF913D4-2433-4936-A2A6-148827C908A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094984" y="3555730"/>
            <a:ext cx="864741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001C43A-2878-471B-A624-31ED5FC5DA82}"/>
              </a:ext>
            </a:extLst>
          </p:cNvPr>
          <p:cNvGrpSpPr/>
          <p:nvPr/>
        </p:nvGrpSpPr>
        <p:grpSpPr>
          <a:xfrm>
            <a:off x="7521931" y="3232565"/>
            <a:ext cx="1245768" cy="442441"/>
            <a:chOff x="5585900" y="2351309"/>
            <a:chExt cx="934326" cy="331831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3E1D1279-9F4D-4F3D-B634-CF31D6CC3817}"/>
                </a:ext>
              </a:extLst>
            </p:cNvPr>
            <p:cNvGrpSpPr/>
            <p:nvPr/>
          </p:nvGrpSpPr>
          <p:grpSpPr>
            <a:xfrm>
              <a:off x="5585900" y="2351309"/>
              <a:ext cx="715580" cy="251523"/>
              <a:chOff x="5585900" y="2351309"/>
              <a:chExt cx="715580" cy="251523"/>
            </a:xfrm>
          </p:grpSpPr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136A5F78-5DA9-4D47-B933-C486F6EBA85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620140" y="2593683"/>
                <a:ext cx="655408" cy="9149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2348C45-E5D7-4A5D-8DCC-6788A8CA0B62}"/>
                  </a:ext>
                </a:extLst>
              </p:cNvPr>
              <p:cNvSpPr/>
              <p:nvPr/>
            </p:nvSpPr>
            <p:spPr>
              <a:xfrm>
                <a:off x="5585900" y="2351309"/>
                <a:ext cx="715580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释放并退出</a:t>
                </a:r>
                <a:endPara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流程图: 接点 86">
              <a:extLst>
                <a:ext uri="{FF2B5EF4-FFF2-40B4-BE49-F238E27FC236}">
                  <a16:creationId xmlns:a16="http://schemas.microsoft.com/office/drawing/2014/main" id="{AC06EB9B-9BDE-47F9-8B8F-36B49FFC2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6210" y="2539124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815745D-EDF4-4CE0-8D14-40511347D6AD}"/>
              </a:ext>
            </a:extLst>
          </p:cNvPr>
          <p:cNvGrpSpPr/>
          <p:nvPr/>
        </p:nvGrpSpPr>
        <p:grpSpPr>
          <a:xfrm>
            <a:off x="4791990" y="3248625"/>
            <a:ext cx="961250" cy="322492"/>
            <a:chOff x="3538440" y="2363355"/>
            <a:chExt cx="720937" cy="241869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135A4CE8-D84B-4C41-8978-E1264C1DF55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538440" y="2593684"/>
              <a:ext cx="720937" cy="11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57B886B-1BA8-450D-B73A-C0EB6BF1F69B}"/>
                </a:ext>
              </a:extLst>
            </p:cNvPr>
            <p:cNvSpPr/>
            <p:nvPr/>
          </p:nvSpPr>
          <p:spPr>
            <a:xfrm>
              <a:off x="3553229" y="2363355"/>
              <a:ext cx="683120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Condition</a:t>
              </a:r>
              <a:endParaRPr lang="zh-CN" altLang="en-US" sz="2667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5D05DA9-7B26-4543-9B96-78F00863D9B2}"/>
              </a:ext>
            </a:extLst>
          </p:cNvPr>
          <p:cNvGrpSpPr/>
          <p:nvPr/>
        </p:nvGrpSpPr>
        <p:grpSpPr>
          <a:xfrm>
            <a:off x="5189091" y="4535364"/>
            <a:ext cx="2134039" cy="723920"/>
            <a:chOff x="3891818" y="3401523"/>
            <a:chExt cx="1600529" cy="542940"/>
          </a:xfrm>
        </p:grpSpPr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AE3CC816-8115-48DE-9F51-49F10E351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1215" y="3746753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0" name="流程图: 接点 99">
              <a:extLst>
                <a:ext uri="{FF2B5EF4-FFF2-40B4-BE49-F238E27FC236}">
                  <a16:creationId xmlns:a16="http://schemas.microsoft.com/office/drawing/2014/main" id="{D175B197-0A3D-4DE8-9A37-70A9A6F9D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9502" y="3644070"/>
              <a:ext cx="144016" cy="144016"/>
            </a:xfrm>
            <a:prstGeom prst="flowChartConnector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48849D3-3583-4F8B-899C-BD06BBEF9DBD}"/>
                </a:ext>
              </a:extLst>
            </p:cNvPr>
            <p:cNvGrpSpPr/>
            <p:nvPr/>
          </p:nvGrpSpPr>
          <p:grpSpPr>
            <a:xfrm>
              <a:off x="3891818" y="3401523"/>
              <a:ext cx="1600529" cy="542940"/>
              <a:chOff x="3779912" y="3479709"/>
              <a:chExt cx="1600529" cy="54294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C42A125-0965-45A1-A058-F69EC8D8B084}"/>
                  </a:ext>
                </a:extLst>
              </p:cNvPr>
              <p:cNvSpPr/>
              <p:nvPr/>
            </p:nvSpPr>
            <p:spPr>
              <a:xfrm>
                <a:off x="4895693" y="3631215"/>
                <a:ext cx="484748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等待区</a:t>
                </a:r>
                <a:endPara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9B65388-68B8-4E6D-B996-CAF8D449DFAA}"/>
                  </a:ext>
                </a:extLst>
              </p:cNvPr>
              <p:cNvGrpSpPr/>
              <p:nvPr/>
            </p:nvGrpSpPr>
            <p:grpSpPr>
              <a:xfrm>
                <a:off x="3779912" y="3479709"/>
                <a:ext cx="1115605" cy="542940"/>
                <a:chOff x="3779912" y="3479709"/>
                <a:chExt cx="1115605" cy="542940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F95598A5-16F6-4C11-ADA7-8B2E85E4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9912" y="3479709"/>
                  <a:ext cx="0" cy="54294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C2352526-AA6D-4073-9B50-453C7B5C6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9912" y="4022649"/>
                  <a:ext cx="1115605" cy="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96033E21-8063-4FBB-8734-5D8DB37FD7C1}"/>
                    </a:ext>
                  </a:extLst>
                </p:cNvPr>
                <p:cNvCxnSpPr/>
                <p:nvPr/>
              </p:nvCxnSpPr>
              <p:spPr>
                <a:xfrm flipV="1">
                  <a:off x="4895517" y="3479709"/>
                  <a:ext cx="0" cy="54294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6944A38-F916-421E-A4B9-6B742A4593DB}"/>
              </a:ext>
            </a:extLst>
          </p:cNvPr>
          <p:cNvGrpSpPr/>
          <p:nvPr/>
        </p:nvGrpSpPr>
        <p:grpSpPr>
          <a:xfrm>
            <a:off x="4249852" y="2363694"/>
            <a:ext cx="3317732" cy="1429217"/>
            <a:chOff x="3187389" y="1772771"/>
            <a:chExt cx="2488299" cy="1071913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4ACD609-D90C-4C2A-A78A-2A9E014218BC}"/>
                </a:ext>
              </a:extLst>
            </p:cNvPr>
            <p:cNvGrpSpPr/>
            <p:nvPr/>
          </p:nvGrpSpPr>
          <p:grpSpPr>
            <a:xfrm>
              <a:off x="3187389" y="1772771"/>
              <a:ext cx="2488299" cy="1067150"/>
              <a:chOff x="3131840" y="1699657"/>
              <a:chExt cx="2488299" cy="106715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3B4B1-A541-45B2-A4E9-4DBC41213AFD}"/>
                  </a:ext>
                </a:extLst>
              </p:cNvPr>
              <p:cNvSpPr/>
              <p:nvPr/>
            </p:nvSpPr>
            <p:spPr>
              <a:xfrm>
                <a:off x="4018538" y="1699657"/>
                <a:ext cx="677108" cy="230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监视区域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4AFB14B-4651-4F88-B3B4-46145F4E24B2}"/>
                  </a:ext>
                </a:extLst>
              </p:cNvPr>
              <p:cNvSpPr/>
              <p:nvPr/>
            </p:nvSpPr>
            <p:spPr>
              <a:xfrm>
                <a:off x="3131840" y="2420558"/>
                <a:ext cx="40660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🔒</a:t>
                </a:r>
                <a:endParaRPr lang="zh-CN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CBFAE36-81C0-4112-B280-26DFA9560CB2}"/>
                  </a:ext>
                </a:extLst>
              </p:cNvPr>
              <p:cNvSpPr/>
              <p:nvPr/>
            </p:nvSpPr>
            <p:spPr>
              <a:xfrm>
                <a:off x="5164245" y="2420558"/>
                <a:ext cx="455894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🔛</a:t>
                </a:r>
                <a:endParaRPr lang="en-US" altLang="zh-CN" sz="24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连接符: 肘形 13">
                <a:extLst>
                  <a:ext uri="{FF2B5EF4-FFF2-40B4-BE49-F238E27FC236}">
                    <a16:creationId xmlns:a16="http://schemas.microsoft.com/office/drawing/2014/main" id="{9009E072-3DDF-47C5-97B6-C16E91CE3DE2}"/>
                  </a:ext>
                </a:extLst>
              </p:cNvPr>
              <p:cNvCxnSpPr/>
              <p:nvPr/>
            </p:nvCxnSpPr>
            <p:spPr>
              <a:xfrm rot="5400000" flipH="1" flipV="1">
                <a:off x="4386650" y="1391932"/>
                <a:ext cx="12700" cy="2057252"/>
              </a:xfrm>
              <a:prstGeom prst="bentConnector3">
                <a:avLst>
                  <a:gd name="adj1" fmla="val 3302157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4A61B59D-1F4C-4D42-9287-97DB9B775263}"/>
                </a:ext>
              </a:extLst>
            </p:cNvPr>
            <p:cNvCxnSpPr>
              <a:stCxn id="9" idx="2"/>
              <a:endCxn id="8" idx="2"/>
            </p:cNvCxnSpPr>
            <p:nvPr/>
          </p:nvCxnSpPr>
          <p:spPr>
            <a:xfrm rot="5400000">
              <a:off x="4419216" y="1811396"/>
              <a:ext cx="9525" cy="2057051"/>
            </a:xfrm>
            <a:prstGeom prst="bent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矩形 81">
            <a:extLst>
              <a:ext uri="{FF2B5EF4-FFF2-40B4-BE49-F238E27FC236}">
                <a16:creationId xmlns:a16="http://schemas.microsoft.com/office/drawing/2014/main" id="{96DD832A-3B4D-4524-9420-6D09A489B8B6}"/>
              </a:ext>
            </a:extLst>
          </p:cNvPr>
          <p:cNvSpPr/>
          <p:nvPr/>
        </p:nvSpPr>
        <p:spPr>
          <a:xfrm>
            <a:off x="5452999" y="4465820"/>
            <a:ext cx="272349" cy="1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33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A388B49-6BB0-4272-BD4F-F044D373F4EB}"/>
              </a:ext>
            </a:extLst>
          </p:cNvPr>
          <p:cNvGrpSpPr/>
          <p:nvPr/>
        </p:nvGrpSpPr>
        <p:grpSpPr>
          <a:xfrm>
            <a:off x="5182622" y="3729169"/>
            <a:ext cx="748781" cy="1008203"/>
            <a:chOff x="3886966" y="2796877"/>
            <a:chExt cx="561586" cy="75615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F319124-781A-4361-A40C-003DEECB3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781" y="2796877"/>
              <a:ext cx="326771" cy="756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70EFE17-ECA8-4448-A720-6B1373A3C51D}"/>
                </a:ext>
              </a:extLst>
            </p:cNvPr>
            <p:cNvSpPr/>
            <p:nvPr/>
          </p:nvSpPr>
          <p:spPr>
            <a:xfrm>
              <a:off x="3886966" y="3058707"/>
              <a:ext cx="368130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</a:t>
              </a:r>
              <a:endParaRPr lang="zh-CN" altLang="en-US" sz="2667"/>
            </a:p>
          </p:txBody>
        </p:sp>
      </p:grpSp>
      <p:sp useBgFill="1">
        <p:nvSpPr>
          <p:cNvPr id="83" name="矩形 82">
            <a:extLst>
              <a:ext uri="{FF2B5EF4-FFF2-40B4-BE49-F238E27FC236}">
                <a16:creationId xmlns:a16="http://schemas.microsoft.com/office/drawing/2014/main" id="{18BD496A-4693-4DD7-9DDC-85BDA5110B39}"/>
              </a:ext>
            </a:extLst>
          </p:cNvPr>
          <p:cNvSpPr/>
          <p:nvPr/>
        </p:nvSpPr>
        <p:spPr>
          <a:xfrm>
            <a:off x="6237080" y="4437022"/>
            <a:ext cx="272349" cy="1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33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60CB804-F297-4CA9-8C23-3B84D8BE89D7}"/>
              </a:ext>
            </a:extLst>
          </p:cNvPr>
          <p:cNvGrpSpPr/>
          <p:nvPr/>
        </p:nvGrpSpPr>
        <p:grpSpPr>
          <a:xfrm>
            <a:off x="5846278" y="3967550"/>
            <a:ext cx="806119" cy="951115"/>
            <a:chOff x="4384707" y="2975662"/>
            <a:chExt cx="604589" cy="713336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F1A7760-014F-4B69-881E-FFE78C826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3105" y="2975662"/>
              <a:ext cx="218335" cy="54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A336797-459A-4939-BD8F-A928BB6BBC47}"/>
                </a:ext>
              </a:extLst>
            </p:cNvPr>
            <p:cNvSpPr/>
            <p:nvPr/>
          </p:nvSpPr>
          <p:spPr>
            <a:xfrm>
              <a:off x="4384707" y="3481249"/>
              <a:ext cx="604589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notifyAll</a:t>
              </a:r>
              <a:endParaRPr lang="zh-CN" altLang="en-US" sz="2667"/>
            </a:p>
          </p:txBody>
        </p:sp>
      </p:grpSp>
    </p:spTree>
    <p:extLst>
      <p:ext uri="{BB962C8B-B14F-4D97-AF65-F5344CB8AC3E}">
        <p14:creationId xmlns:p14="http://schemas.microsoft.com/office/powerpoint/2010/main" val="34744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主题-马士兵教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-马士兵教育" id="{0E02F155-49F6-45C8-86DE-72B12AF424C6}" vid="{EC9925D1-E29A-4E51-B71E-A2AF1307590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主题-马士兵教育</Template>
  <TotalTime>1824</TotalTime>
  <Words>1474</Words>
  <Application>Microsoft Office PowerPoint</Application>
  <PresentationFormat>宽屏</PresentationFormat>
  <Paragraphs>490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思源黑体 CN Medium</vt:lpstr>
      <vt:lpstr>宋体</vt:lpstr>
      <vt:lpstr>微软雅黑</vt:lpstr>
      <vt:lpstr>新宋体</vt:lpstr>
      <vt:lpstr>Arial</vt:lpstr>
      <vt:lpstr>Wingdings</vt:lpstr>
      <vt:lpstr>主题-马士兵教育</vt:lpstr>
      <vt:lpstr>操作系统面试题专场</vt:lpstr>
      <vt:lpstr>1.什么是操作系统？</vt:lpstr>
      <vt:lpstr>5.操作系统的运行机制是怎样的？</vt:lpstr>
      <vt:lpstr>5.操作系统的运行机制是怎样的？</vt:lpstr>
      <vt:lpstr>5.操作系统的运行机制是怎样的？</vt:lpstr>
      <vt:lpstr>5.操作系统的运行机制是怎样的？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LiuD</dc:creator>
  <cp:lastModifiedBy>LiuD</cp:lastModifiedBy>
  <cp:revision>31</cp:revision>
  <dcterms:created xsi:type="dcterms:W3CDTF">2022-03-08T06:45:45Z</dcterms:created>
  <dcterms:modified xsi:type="dcterms:W3CDTF">2022-03-23T14:14:02Z</dcterms:modified>
</cp:coreProperties>
</file>