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7" r:id="rId5"/>
    <p:sldId id="268" r:id="rId6"/>
    <p:sldId id="27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160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3FAB512F-529F-4C9D-B27C-0F3778EB3F4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8EBBFBE-C0D5-4ECC-B6B6-263118143109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512F-529F-4C9D-B27C-0F3778EB3F4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FBE-C0D5-4ECC-B6B6-263118143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512F-529F-4C9D-B27C-0F3778EB3F4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FBE-C0D5-4ECC-B6B6-263118143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512F-529F-4C9D-B27C-0F3778EB3F4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FBE-C0D5-4ECC-B6B6-263118143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512F-529F-4C9D-B27C-0F3778EB3F4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FBE-C0D5-4ECC-B6B6-263118143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512F-529F-4C9D-B27C-0F3778EB3F4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FBE-C0D5-4ECC-B6B6-26311814310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512F-529F-4C9D-B27C-0F3778EB3F4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FBE-C0D5-4ECC-B6B6-263118143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512F-529F-4C9D-B27C-0F3778EB3F4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FBE-C0D5-4ECC-B6B6-263118143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512F-529F-4C9D-B27C-0F3778EB3F4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FBE-C0D5-4ECC-B6B6-263118143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512F-529F-4C9D-B27C-0F3778EB3F4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FBE-C0D5-4ECC-B6B6-263118143109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B512F-529F-4C9D-B27C-0F3778EB3F4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BBFBE-C0D5-4ECC-B6B6-2631181431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3FAB512F-529F-4C9D-B27C-0F3778EB3F4A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08EBBFBE-C0D5-4ECC-B6B6-2631181431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ENGL110061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English Argumentative Writing</a:t>
            </a:r>
          </a:p>
        </p:txBody>
      </p:sp>
    </p:spTree>
    <p:extLst>
      <p:ext uri="{BB962C8B-B14F-4D97-AF65-F5344CB8AC3E}">
        <p14:creationId xmlns:p14="http://schemas.microsoft.com/office/powerpoint/2010/main" val="360675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Course Overview</a:t>
            </a:r>
          </a:p>
          <a:p>
            <a:r>
              <a:rPr lang="en-US" dirty="0"/>
              <a:t>Writing Task: Essay</a:t>
            </a:r>
          </a:p>
        </p:txBody>
      </p:sp>
    </p:spTree>
    <p:extLst>
      <p:ext uri="{BB962C8B-B14F-4D97-AF65-F5344CB8AC3E}">
        <p14:creationId xmlns:p14="http://schemas.microsoft.com/office/powerpoint/2010/main" val="2058259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b="1" dirty="0"/>
              <a:t>Name: </a:t>
            </a:r>
            <a:r>
              <a:rPr lang="en-CA" altLang="en-US" dirty="0"/>
              <a:t>Danielle Chiu</a:t>
            </a:r>
            <a:endParaRPr lang="en-CA" altLang="en-US" b="1" dirty="0"/>
          </a:p>
          <a:p>
            <a:r>
              <a:rPr lang="en-US" b="1" dirty="0"/>
              <a:t>Email:</a:t>
            </a:r>
            <a:r>
              <a:rPr lang="en-US" dirty="0"/>
              <a:t> danielle_chiu@fudan.edu.cn</a:t>
            </a:r>
          </a:p>
          <a:p>
            <a:r>
              <a:rPr lang="en-CA" altLang="en-US" dirty="0"/>
              <a:t>When emailing me, please write your name, student number, and the course you are in!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80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syllabus</a:t>
            </a:r>
          </a:p>
        </p:txBody>
      </p:sp>
    </p:spTree>
    <p:extLst>
      <p:ext uri="{BB962C8B-B14F-4D97-AF65-F5344CB8AC3E}">
        <p14:creationId xmlns:p14="http://schemas.microsoft.com/office/powerpoint/2010/main" val="2261380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Task: Essay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will write a short essay. </a:t>
            </a:r>
            <a:r>
              <a:rPr lang="en-CA" altLang="en-US" dirty="0"/>
              <a:t>The purpose of the writing task is to assess the general English writing level of the class.</a:t>
            </a:r>
          </a:p>
          <a:p>
            <a:r>
              <a:rPr lang="en-CA" dirty="0"/>
              <a:t>The topic deals with </a:t>
            </a:r>
            <a:r>
              <a:rPr lang="en-US" dirty="0"/>
              <a:t>scientific and technological developments.</a:t>
            </a:r>
          </a:p>
        </p:txBody>
      </p:sp>
    </p:spTree>
    <p:extLst>
      <p:ext uri="{BB962C8B-B14F-4D97-AF65-F5344CB8AC3E}">
        <p14:creationId xmlns:p14="http://schemas.microsoft.com/office/powerpoint/2010/main" val="204659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Task: Essay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Do the benefits of scientific and technological developments come at the cost of undesirable changes to people’s lives?</a:t>
            </a:r>
            <a:r>
              <a:rPr lang="en-CA" dirty="0"/>
              <a:t> </a:t>
            </a:r>
          </a:p>
          <a:p>
            <a:r>
              <a:rPr lang="en-CA" dirty="0"/>
              <a:t>Write 3 paragraphs:</a:t>
            </a:r>
          </a:p>
          <a:p>
            <a:pPr lvl="1"/>
            <a:r>
              <a:rPr lang="en-CA" dirty="0"/>
              <a:t>1 introduction with </a:t>
            </a:r>
            <a:r>
              <a:rPr lang="en-CA" altLang="en-US" dirty="0"/>
              <a:t>y</a:t>
            </a:r>
            <a:r>
              <a:rPr lang="en-CA" dirty="0"/>
              <a:t>our answer to the question being the last sentence of the paragraph</a:t>
            </a:r>
          </a:p>
          <a:p>
            <a:pPr lvl="1"/>
            <a:r>
              <a:rPr lang="en-CA" dirty="0"/>
              <a:t>1 bod</a:t>
            </a:r>
            <a:r>
              <a:rPr lang="en-CA" altLang="en-US" dirty="0"/>
              <a:t>y</a:t>
            </a:r>
            <a:r>
              <a:rPr lang="en-CA" dirty="0"/>
              <a:t> paragraph</a:t>
            </a:r>
          </a:p>
          <a:p>
            <a:pPr lvl="1"/>
            <a:r>
              <a:rPr lang="en-CA" dirty="0"/>
              <a:t>1 conclusion</a:t>
            </a:r>
          </a:p>
          <a:p>
            <a:r>
              <a:rPr lang="en-CA" dirty="0"/>
              <a:t>250 words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6100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882</TotalTime>
  <Words>139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Austin</vt:lpstr>
      <vt:lpstr>ENGL110061</vt:lpstr>
      <vt:lpstr>Today’s Class</vt:lpstr>
      <vt:lpstr>Information</vt:lpstr>
      <vt:lpstr>Course Overview</vt:lpstr>
      <vt:lpstr>Writing Task: Essay</vt:lpstr>
      <vt:lpstr>Writing Task: Essay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Danielle</dc:creator>
  <cp:lastModifiedBy>Danielle C</cp:lastModifiedBy>
  <cp:revision>17</cp:revision>
  <dcterms:created xsi:type="dcterms:W3CDTF">2019-09-10T05:34:28Z</dcterms:created>
  <dcterms:modified xsi:type="dcterms:W3CDTF">2024-08-31T03:18:54Z</dcterms:modified>
</cp:coreProperties>
</file>