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amp;ehk=IiD9K8QZU2Cim7zdCazXLw&amp;r=0&amp;pid=OfficeInsert"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5" r:id="rId3"/>
    <p:sldId id="259" r:id="rId4"/>
    <p:sldId id="264" r:id="rId5"/>
    <p:sldId id="266" r:id="rId6"/>
    <p:sldId id="273" r:id="rId7"/>
    <p:sldId id="271" r:id="rId8"/>
    <p:sldId id="270" r:id="rId9"/>
    <p:sldId id="269" r:id="rId10"/>
    <p:sldId id="272" r:id="rId11"/>
    <p:sldId id="274" r:id="rId12"/>
    <p:sldId id="268" r:id="rId13"/>
    <p:sldId id="263" r:id="rId14"/>
    <p:sldId id="257" r:id="rId15"/>
    <p:sldId id="258" r:id="rId16"/>
    <p:sldId id="261" r:id="rId17"/>
    <p:sldId id="260" r:id="rId18"/>
    <p:sldId id="277" r:id="rId19"/>
    <p:sldId id="278" r:id="rId20"/>
    <p:sldId id="279" r:id="rId21"/>
    <p:sldId id="293" r:id="rId22"/>
    <p:sldId id="294" r:id="rId23"/>
    <p:sldId id="295" r:id="rId24"/>
    <p:sldId id="296" r:id="rId25"/>
    <p:sldId id="297" r:id="rId26"/>
    <p:sldId id="298" r:id="rId27"/>
    <p:sldId id="299" r:id="rId28"/>
    <p:sldId id="276" r:id="rId29"/>
    <p:sldId id="282" r:id="rId30"/>
    <p:sldId id="283" r:id="rId31"/>
    <p:sldId id="281" r:id="rId32"/>
    <p:sldId id="262"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881" autoAdjust="0"/>
  </p:normalViewPr>
  <p:slideViewPr>
    <p:cSldViewPr snapToGrid="0">
      <p:cViewPr varScale="1">
        <p:scale>
          <a:sx n="58" d="100"/>
          <a:sy n="58" d="100"/>
        </p:scale>
        <p:origin x="870"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49CFF-FFA2-43E3-AAE5-AC4A8A07C3F3}" type="doc">
      <dgm:prSet loTypeId="urn:microsoft.com/office/officeart/2016/7/layout/VerticalHollowActionList" loCatId="List" qsTypeId="urn:microsoft.com/office/officeart/2005/8/quickstyle/simple1" qsCatId="simple" csTypeId="urn:microsoft.com/office/officeart/2005/8/colors/ColorSchemeForSuggestions" csCatId="other" phldr="1"/>
      <dgm:spPr/>
      <dgm:t>
        <a:bodyPr/>
        <a:lstStyle/>
        <a:p>
          <a:endParaRPr lang="en-US"/>
        </a:p>
      </dgm:t>
    </dgm:pt>
    <dgm:pt modelId="{39A6E145-D692-46E2-9667-F64317BF4594}">
      <dgm:prSet/>
      <dgm:spPr/>
      <dgm:t>
        <a:bodyPr/>
        <a:lstStyle/>
        <a:p>
          <a:r>
            <a:rPr lang="en-US"/>
            <a:t>Give</a:t>
          </a:r>
        </a:p>
      </dgm:t>
    </dgm:pt>
    <dgm:pt modelId="{6BC93DCC-726F-4113-9A76-446BBD3687EC}" type="parTrans" cxnId="{64312CDF-2163-4B13-AAEB-FA822CB22E2F}">
      <dgm:prSet/>
      <dgm:spPr/>
      <dgm:t>
        <a:bodyPr/>
        <a:lstStyle/>
        <a:p>
          <a:endParaRPr lang="en-US"/>
        </a:p>
      </dgm:t>
    </dgm:pt>
    <dgm:pt modelId="{1E153511-D846-4FD1-94F1-1AAB6FBFA881}" type="sibTrans" cxnId="{64312CDF-2163-4B13-AAEB-FA822CB22E2F}">
      <dgm:prSet/>
      <dgm:spPr/>
      <dgm:t>
        <a:bodyPr/>
        <a:lstStyle/>
        <a:p>
          <a:endParaRPr lang="en-US"/>
        </a:p>
      </dgm:t>
    </dgm:pt>
    <dgm:pt modelId="{15F09E16-4A14-4990-9B5F-3795E3BECB23}">
      <dgm:prSet/>
      <dgm:spPr/>
      <dgm:t>
        <a:bodyPr/>
        <a:lstStyle/>
        <a:p>
          <a:r>
            <a:rPr lang="en-US"/>
            <a:t>Give people a chance and a competitive advantage to get a job at Microsoft</a:t>
          </a:r>
        </a:p>
      </dgm:t>
    </dgm:pt>
    <dgm:pt modelId="{F9109198-77DD-48A0-9E0E-591B6A8C2708}" type="parTrans" cxnId="{B90FBB70-6CF8-4175-A71A-658514536667}">
      <dgm:prSet/>
      <dgm:spPr/>
      <dgm:t>
        <a:bodyPr/>
        <a:lstStyle/>
        <a:p>
          <a:endParaRPr lang="en-US"/>
        </a:p>
      </dgm:t>
    </dgm:pt>
    <dgm:pt modelId="{1802F61C-EF7F-4201-B979-80935489EB78}" type="sibTrans" cxnId="{B90FBB70-6CF8-4175-A71A-658514536667}">
      <dgm:prSet/>
      <dgm:spPr/>
      <dgm:t>
        <a:bodyPr/>
        <a:lstStyle/>
        <a:p>
          <a:endParaRPr lang="en-US"/>
        </a:p>
      </dgm:t>
    </dgm:pt>
    <dgm:pt modelId="{A1CA56FB-069F-4EEE-90FC-433458B55533}">
      <dgm:prSet/>
      <dgm:spPr/>
      <dgm:t>
        <a:bodyPr/>
        <a:lstStyle/>
        <a:p>
          <a:r>
            <a:rPr lang="en-US"/>
            <a:t>Network and connect</a:t>
          </a:r>
        </a:p>
      </dgm:t>
    </dgm:pt>
    <dgm:pt modelId="{DF9F8452-E930-40C2-BE91-B8F1117A155A}" type="parTrans" cxnId="{AF31F080-30EB-44E7-A8E3-ADC2AFAC19BC}">
      <dgm:prSet/>
      <dgm:spPr/>
      <dgm:t>
        <a:bodyPr/>
        <a:lstStyle/>
        <a:p>
          <a:endParaRPr lang="en-US"/>
        </a:p>
      </dgm:t>
    </dgm:pt>
    <dgm:pt modelId="{022E9D57-6DE9-423C-85F2-29A098F2920D}" type="sibTrans" cxnId="{AF31F080-30EB-44E7-A8E3-ADC2AFAC19BC}">
      <dgm:prSet/>
      <dgm:spPr/>
      <dgm:t>
        <a:bodyPr/>
        <a:lstStyle/>
        <a:p>
          <a:endParaRPr lang="en-US"/>
        </a:p>
      </dgm:t>
    </dgm:pt>
    <dgm:pt modelId="{8A0827C5-7261-4AA3-9795-6081F8AAAD6D}">
      <dgm:prSet/>
      <dgm:spPr/>
      <dgm:t>
        <a:bodyPr/>
        <a:lstStyle/>
        <a:p>
          <a:r>
            <a:rPr lang="en-US"/>
            <a:t>Network and connect with students across the world</a:t>
          </a:r>
        </a:p>
      </dgm:t>
    </dgm:pt>
    <dgm:pt modelId="{D443589F-6F23-405F-9999-226A1BD623C7}" type="parTrans" cxnId="{CFB46FA8-4CBD-4D1B-9420-7DE5F1F7FC40}">
      <dgm:prSet/>
      <dgm:spPr/>
      <dgm:t>
        <a:bodyPr/>
        <a:lstStyle/>
        <a:p>
          <a:endParaRPr lang="en-US"/>
        </a:p>
      </dgm:t>
    </dgm:pt>
    <dgm:pt modelId="{CC614654-FA7B-448B-87D6-2512A65D1F98}" type="sibTrans" cxnId="{CFB46FA8-4CBD-4D1B-9420-7DE5F1F7FC40}">
      <dgm:prSet/>
      <dgm:spPr/>
      <dgm:t>
        <a:bodyPr/>
        <a:lstStyle/>
        <a:p>
          <a:endParaRPr lang="en-US"/>
        </a:p>
      </dgm:t>
    </dgm:pt>
    <dgm:pt modelId="{E02FF4F8-C958-40DD-9282-8F2036FE4603}">
      <dgm:prSet/>
      <dgm:spPr/>
      <dgm:t>
        <a:bodyPr/>
        <a:lstStyle/>
        <a:p>
          <a:r>
            <a:rPr lang="en-US" dirty="0"/>
            <a:t>Hire</a:t>
          </a:r>
        </a:p>
      </dgm:t>
    </dgm:pt>
    <dgm:pt modelId="{F41E5161-DC62-431A-A809-5D71E7EB15E5}" type="parTrans" cxnId="{14D78B3B-46B0-4E7F-9757-EE4D1C210B04}">
      <dgm:prSet/>
      <dgm:spPr/>
      <dgm:t>
        <a:bodyPr/>
        <a:lstStyle/>
        <a:p>
          <a:endParaRPr lang="en-US"/>
        </a:p>
      </dgm:t>
    </dgm:pt>
    <dgm:pt modelId="{CE4560A9-51FA-43AD-B7F8-ADFC2B27848D}" type="sibTrans" cxnId="{14D78B3B-46B0-4E7F-9757-EE4D1C210B04}">
      <dgm:prSet/>
      <dgm:spPr/>
      <dgm:t>
        <a:bodyPr/>
        <a:lstStyle/>
        <a:p>
          <a:endParaRPr lang="en-US"/>
        </a:p>
      </dgm:t>
    </dgm:pt>
    <dgm:pt modelId="{A275EA1A-8BE3-424D-AC64-E5D5183434BC}">
      <dgm:prSet/>
      <dgm:spPr/>
      <dgm:t>
        <a:bodyPr/>
        <a:lstStyle/>
        <a:p>
          <a:r>
            <a:rPr lang="en-US" dirty="0"/>
            <a:t>Hire talent from a wide range of backgrounds for Microsoft</a:t>
          </a:r>
        </a:p>
      </dgm:t>
    </dgm:pt>
    <dgm:pt modelId="{140E4FC2-72E5-45FD-A044-DB1ADFFF6B48}" type="parTrans" cxnId="{AE330681-96CA-45F5-A624-FB275764F6A1}">
      <dgm:prSet/>
      <dgm:spPr/>
      <dgm:t>
        <a:bodyPr/>
        <a:lstStyle/>
        <a:p>
          <a:endParaRPr lang="en-US"/>
        </a:p>
      </dgm:t>
    </dgm:pt>
    <dgm:pt modelId="{D6B8C65E-6819-4606-A981-577E5CCEA591}" type="sibTrans" cxnId="{AE330681-96CA-45F5-A624-FB275764F6A1}">
      <dgm:prSet/>
      <dgm:spPr/>
      <dgm:t>
        <a:bodyPr/>
        <a:lstStyle/>
        <a:p>
          <a:endParaRPr lang="en-US"/>
        </a:p>
      </dgm:t>
    </dgm:pt>
    <dgm:pt modelId="{089EED1C-61D9-4B34-8F33-71EC85E04587}">
      <dgm:prSet/>
      <dgm:spPr/>
      <dgm:t>
        <a:bodyPr/>
        <a:lstStyle/>
        <a:p>
          <a:r>
            <a:rPr lang="en-US" dirty="0"/>
            <a:t>Strengthen</a:t>
          </a:r>
        </a:p>
      </dgm:t>
    </dgm:pt>
    <dgm:pt modelId="{81B66DC9-E4F2-4F7F-8149-B3D09E7E9FFC}" type="parTrans" cxnId="{A4CF169C-A709-4AA0-82B0-7AB91C46E449}">
      <dgm:prSet/>
      <dgm:spPr/>
      <dgm:t>
        <a:bodyPr/>
        <a:lstStyle/>
        <a:p>
          <a:endParaRPr lang="en-US"/>
        </a:p>
      </dgm:t>
    </dgm:pt>
    <dgm:pt modelId="{2568004B-8037-47AE-A0AE-34C3D0B70269}" type="sibTrans" cxnId="{A4CF169C-A709-4AA0-82B0-7AB91C46E449}">
      <dgm:prSet/>
      <dgm:spPr/>
      <dgm:t>
        <a:bodyPr/>
        <a:lstStyle/>
        <a:p>
          <a:endParaRPr lang="en-US"/>
        </a:p>
      </dgm:t>
    </dgm:pt>
    <dgm:pt modelId="{1B934F84-DD26-47CB-9CCF-299107236BEB}">
      <dgm:prSet/>
      <dgm:spPr/>
      <dgm:t>
        <a:bodyPr/>
        <a:lstStyle/>
        <a:p>
          <a:r>
            <a:rPr lang="en-US"/>
            <a:t>Strengthen Microsoft’s brand and image</a:t>
          </a:r>
        </a:p>
      </dgm:t>
    </dgm:pt>
    <dgm:pt modelId="{FBA747D9-B99F-45AF-9633-61D2EDBC5F0D}" type="parTrans" cxnId="{D9B46414-9B1A-46BC-9B38-FEADEDBB7296}">
      <dgm:prSet/>
      <dgm:spPr/>
      <dgm:t>
        <a:bodyPr/>
        <a:lstStyle/>
        <a:p>
          <a:endParaRPr lang="en-US"/>
        </a:p>
      </dgm:t>
    </dgm:pt>
    <dgm:pt modelId="{B8E8DBB6-7D52-443E-AC44-A93CB54D607E}" type="sibTrans" cxnId="{D9B46414-9B1A-46BC-9B38-FEADEDBB7296}">
      <dgm:prSet/>
      <dgm:spPr/>
      <dgm:t>
        <a:bodyPr/>
        <a:lstStyle/>
        <a:p>
          <a:endParaRPr lang="en-US"/>
        </a:p>
      </dgm:t>
    </dgm:pt>
    <dgm:pt modelId="{23CA8A5E-1AB6-465E-B3A7-61157C866C5A}" type="pres">
      <dgm:prSet presAssocID="{D0649CFF-FFA2-43E3-AAE5-AC4A8A07C3F3}" presName="Name0" presStyleCnt="0">
        <dgm:presLayoutVars>
          <dgm:dir/>
          <dgm:animLvl val="lvl"/>
          <dgm:resizeHandles val="exact"/>
        </dgm:presLayoutVars>
      </dgm:prSet>
      <dgm:spPr/>
    </dgm:pt>
    <dgm:pt modelId="{6085B4AE-7169-4161-BC9D-72A965B2532C}" type="pres">
      <dgm:prSet presAssocID="{39A6E145-D692-46E2-9667-F64317BF4594}" presName="linNode" presStyleCnt="0"/>
      <dgm:spPr/>
    </dgm:pt>
    <dgm:pt modelId="{5FCA9AE8-319D-45D4-9432-95256A722A8D}" type="pres">
      <dgm:prSet presAssocID="{39A6E145-D692-46E2-9667-F64317BF4594}" presName="parentText" presStyleLbl="solidFgAcc1" presStyleIdx="0" presStyleCnt="4">
        <dgm:presLayoutVars>
          <dgm:chMax val="1"/>
          <dgm:bulletEnabled/>
        </dgm:presLayoutVars>
      </dgm:prSet>
      <dgm:spPr/>
    </dgm:pt>
    <dgm:pt modelId="{D9E75DF4-3011-4CBB-950D-599C79D08262}" type="pres">
      <dgm:prSet presAssocID="{39A6E145-D692-46E2-9667-F64317BF4594}" presName="descendantText" presStyleLbl="alignNode1" presStyleIdx="0" presStyleCnt="4">
        <dgm:presLayoutVars>
          <dgm:bulletEnabled/>
        </dgm:presLayoutVars>
      </dgm:prSet>
      <dgm:spPr/>
    </dgm:pt>
    <dgm:pt modelId="{867B3993-841E-4503-9E64-1A2D71560AEC}" type="pres">
      <dgm:prSet presAssocID="{1E153511-D846-4FD1-94F1-1AAB6FBFA881}" presName="sp" presStyleCnt="0"/>
      <dgm:spPr/>
    </dgm:pt>
    <dgm:pt modelId="{DF342F0F-5414-42BC-B812-30FB2F7316EB}" type="pres">
      <dgm:prSet presAssocID="{A1CA56FB-069F-4EEE-90FC-433458B55533}" presName="linNode" presStyleCnt="0"/>
      <dgm:spPr/>
    </dgm:pt>
    <dgm:pt modelId="{5B4F70DF-57B3-41C6-92D0-083C89DD924A}" type="pres">
      <dgm:prSet presAssocID="{A1CA56FB-069F-4EEE-90FC-433458B55533}" presName="parentText" presStyleLbl="solidFgAcc1" presStyleIdx="1" presStyleCnt="4">
        <dgm:presLayoutVars>
          <dgm:chMax val="1"/>
          <dgm:bulletEnabled/>
        </dgm:presLayoutVars>
      </dgm:prSet>
      <dgm:spPr/>
    </dgm:pt>
    <dgm:pt modelId="{D5D20307-2649-4623-8ECD-CFBD4A412045}" type="pres">
      <dgm:prSet presAssocID="{A1CA56FB-069F-4EEE-90FC-433458B55533}" presName="descendantText" presStyleLbl="alignNode1" presStyleIdx="1" presStyleCnt="4">
        <dgm:presLayoutVars>
          <dgm:bulletEnabled/>
        </dgm:presLayoutVars>
      </dgm:prSet>
      <dgm:spPr/>
    </dgm:pt>
    <dgm:pt modelId="{3423D79D-FED1-48BD-B821-EE1919C38CD9}" type="pres">
      <dgm:prSet presAssocID="{022E9D57-6DE9-423C-85F2-29A098F2920D}" presName="sp" presStyleCnt="0"/>
      <dgm:spPr/>
    </dgm:pt>
    <dgm:pt modelId="{BCA5CDF2-3A5A-4C4B-939D-7D26A72C3BCD}" type="pres">
      <dgm:prSet presAssocID="{E02FF4F8-C958-40DD-9282-8F2036FE4603}" presName="linNode" presStyleCnt="0"/>
      <dgm:spPr/>
    </dgm:pt>
    <dgm:pt modelId="{67DD7833-632A-44EB-BCB9-B8F3F9DCC213}" type="pres">
      <dgm:prSet presAssocID="{E02FF4F8-C958-40DD-9282-8F2036FE4603}" presName="parentText" presStyleLbl="solidFgAcc1" presStyleIdx="2" presStyleCnt="4">
        <dgm:presLayoutVars>
          <dgm:chMax val="1"/>
          <dgm:bulletEnabled/>
        </dgm:presLayoutVars>
      </dgm:prSet>
      <dgm:spPr/>
    </dgm:pt>
    <dgm:pt modelId="{A062FBD3-09A2-41AE-A84F-46366F560EAB}" type="pres">
      <dgm:prSet presAssocID="{E02FF4F8-C958-40DD-9282-8F2036FE4603}" presName="descendantText" presStyleLbl="alignNode1" presStyleIdx="2" presStyleCnt="4">
        <dgm:presLayoutVars>
          <dgm:bulletEnabled/>
        </dgm:presLayoutVars>
      </dgm:prSet>
      <dgm:spPr/>
    </dgm:pt>
    <dgm:pt modelId="{65DF23BE-2139-4599-856B-B230B5F76B8B}" type="pres">
      <dgm:prSet presAssocID="{CE4560A9-51FA-43AD-B7F8-ADFC2B27848D}" presName="sp" presStyleCnt="0"/>
      <dgm:spPr/>
    </dgm:pt>
    <dgm:pt modelId="{E2EB8A06-2594-43F8-81BF-EEBE72FC8F5F}" type="pres">
      <dgm:prSet presAssocID="{089EED1C-61D9-4B34-8F33-71EC85E04587}" presName="linNode" presStyleCnt="0"/>
      <dgm:spPr/>
    </dgm:pt>
    <dgm:pt modelId="{B0956C7B-756B-4552-B791-B938F64FE82E}" type="pres">
      <dgm:prSet presAssocID="{089EED1C-61D9-4B34-8F33-71EC85E04587}" presName="parentText" presStyleLbl="solidFgAcc1" presStyleIdx="3" presStyleCnt="4">
        <dgm:presLayoutVars>
          <dgm:chMax val="1"/>
          <dgm:bulletEnabled/>
        </dgm:presLayoutVars>
      </dgm:prSet>
      <dgm:spPr/>
    </dgm:pt>
    <dgm:pt modelId="{D33C502D-6C47-419B-ADBA-221BB2FA3088}" type="pres">
      <dgm:prSet presAssocID="{089EED1C-61D9-4B34-8F33-71EC85E04587}" presName="descendantText" presStyleLbl="alignNode1" presStyleIdx="3" presStyleCnt="4">
        <dgm:presLayoutVars>
          <dgm:bulletEnabled/>
        </dgm:presLayoutVars>
      </dgm:prSet>
      <dgm:spPr/>
    </dgm:pt>
  </dgm:ptLst>
  <dgm:cxnLst>
    <dgm:cxn modelId="{D9B46414-9B1A-46BC-9B38-FEADEDBB7296}" srcId="{089EED1C-61D9-4B34-8F33-71EC85E04587}" destId="{1B934F84-DD26-47CB-9CCF-299107236BEB}" srcOrd="0" destOrd="0" parTransId="{FBA747D9-B99F-45AF-9633-61D2EDBC5F0D}" sibTransId="{B8E8DBB6-7D52-443E-AC44-A93CB54D607E}"/>
    <dgm:cxn modelId="{36DC1722-A790-4CEB-A2B3-B80F7B985D06}" type="presOf" srcId="{089EED1C-61D9-4B34-8F33-71EC85E04587}" destId="{B0956C7B-756B-4552-B791-B938F64FE82E}" srcOrd="0" destOrd="0" presId="urn:microsoft.com/office/officeart/2016/7/layout/VerticalHollowActionList"/>
    <dgm:cxn modelId="{14D78B3B-46B0-4E7F-9757-EE4D1C210B04}" srcId="{D0649CFF-FFA2-43E3-AAE5-AC4A8A07C3F3}" destId="{E02FF4F8-C958-40DD-9282-8F2036FE4603}" srcOrd="2" destOrd="0" parTransId="{F41E5161-DC62-431A-A809-5D71E7EB15E5}" sibTransId="{CE4560A9-51FA-43AD-B7F8-ADFC2B27848D}"/>
    <dgm:cxn modelId="{B66D5E46-2596-4648-A778-96174CEB633E}" type="presOf" srcId="{D0649CFF-FFA2-43E3-AAE5-AC4A8A07C3F3}" destId="{23CA8A5E-1AB6-465E-B3A7-61157C866C5A}" srcOrd="0" destOrd="0" presId="urn:microsoft.com/office/officeart/2016/7/layout/VerticalHollowActionList"/>
    <dgm:cxn modelId="{53CD034B-B5DF-40E9-A999-CCAC644DEE77}" type="presOf" srcId="{39A6E145-D692-46E2-9667-F64317BF4594}" destId="{5FCA9AE8-319D-45D4-9432-95256A722A8D}" srcOrd="0" destOrd="0" presId="urn:microsoft.com/office/officeart/2016/7/layout/VerticalHollowActionList"/>
    <dgm:cxn modelId="{B90FBB70-6CF8-4175-A71A-658514536667}" srcId="{39A6E145-D692-46E2-9667-F64317BF4594}" destId="{15F09E16-4A14-4990-9B5F-3795E3BECB23}" srcOrd="0" destOrd="0" parTransId="{F9109198-77DD-48A0-9E0E-591B6A8C2708}" sibTransId="{1802F61C-EF7F-4201-B979-80935489EB78}"/>
    <dgm:cxn modelId="{BC8D1657-B245-45C6-A643-6D84F77B63B1}" type="presOf" srcId="{15F09E16-4A14-4990-9B5F-3795E3BECB23}" destId="{D9E75DF4-3011-4CBB-950D-599C79D08262}" srcOrd="0" destOrd="0" presId="urn:microsoft.com/office/officeart/2016/7/layout/VerticalHollowActionList"/>
    <dgm:cxn modelId="{AF31F080-30EB-44E7-A8E3-ADC2AFAC19BC}" srcId="{D0649CFF-FFA2-43E3-AAE5-AC4A8A07C3F3}" destId="{A1CA56FB-069F-4EEE-90FC-433458B55533}" srcOrd="1" destOrd="0" parTransId="{DF9F8452-E930-40C2-BE91-B8F1117A155A}" sibTransId="{022E9D57-6DE9-423C-85F2-29A098F2920D}"/>
    <dgm:cxn modelId="{AE330681-96CA-45F5-A624-FB275764F6A1}" srcId="{E02FF4F8-C958-40DD-9282-8F2036FE4603}" destId="{A275EA1A-8BE3-424D-AC64-E5D5183434BC}" srcOrd="0" destOrd="0" parTransId="{140E4FC2-72E5-45FD-A044-DB1ADFFF6B48}" sibTransId="{D6B8C65E-6819-4606-A981-577E5CCEA591}"/>
    <dgm:cxn modelId="{3C07A188-C6DF-45C3-82EE-F6AA700D6618}" type="presOf" srcId="{1B934F84-DD26-47CB-9CCF-299107236BEB}" destId="{D33C502D-6C47-419B-ADBA-221BB2FA3088}" srcOrd="0" destOrd="0" presId="urn:microsoft.com/office/officeart/2016/7/layout/VerticalHollowActionList"/>
    <dgm:cxn modelId="{A4CF169C-A709-4AA0-82B0-7AB91C46E449}" srcId="{D0649CFF-FFA2-43E3-AAE5-AC4A8A07C3F3}" destId="{089EED1C-61D9-4B34-8F33-71EC85E04587}" srcOrd="3" destOrd="0" parTransId="{81B66DC9-E4F2-4F7F-8149-B3D09E7E9FFC}" sibTransId="{2568004B-8037-47AE-A0AE-34C3D0B70269}"/>
    <dgm:cxn modelId="{D6535CA4-F208-4A19-800F-5500A3602237}" type="presOf" srcId="{A275EA1A-8BE3-424D-AC64-E5D5183434BC}" destId="{A062FBD3-09A2-41AE-A84F-46366F560EAB}" srcOrd="0" destOrd="0" presId="urn:microsoft.com/office/officeart/2016/7/layout/VerticalHollowActionList"/>
    <dgm:cxn modelId="{AFC995A4-C166-4A8B-9BA7-F20ACF67D0D0}" type="presOf" srcId="{A1CA56FB-069F-4EEE-90FC-433458B55533}" destId="{5B4F70DF-57B3-41C6-92D0-083C89DD924A}" srcOrd="0" destOrd="0" presId="urn:microsoft.com/office/officeart/2016/7/layout/VerticalHollowActionList"/>
    <dgm:cxn modelId="{CFB46FA8-4CBD-4D1B-9420-7DE5F1F7FC40}" srcId="{A1CA56FB-069F-4EEE-90FC-433458B55533}" destId="{8A0827C5-7261-4AA3-9795-6081F8AAAD6D}" srcOrd="0" destOrd="0" parTransId="{D443589F-6F23-405F-9999-226A1BD623C7}" sibTransId="{CC614654-FA7B-448B-87D6-2512A65D1F98}"/>
    <dgm:cxn modelId="{64312CDF-2163-4B13-AAEB-FA822CB22E2F}" srcId="{D0649CFF-FFA2-43E3-AAE5-AC4A8A07C3F3}" destId="{39A6E145-D692-46E2-9667-F64317BF4594}" srcOrd="0" destOrd="0" parTransId="{6BC93DCC-726F-4113-9A76-446BBD3687EC}" sibTransId="{1E153511-D846-4FD1-94F1-1AAB6FBFA881}"/>
    <dgm:cxn modelId="{C4C4E7E8-601E-4E56-863A-3D14739BBF47}" type="presOf" srcId="{E02FF4F8-C958-40DD-9282-8F2036FE4603}" destId="{67DD7833-632A-44EB-BCB9-B8F3F9DCC213}" srcOrd="0" destOrd="0" presId="urn:microsoft.com/office/officeart/2016/7/layout/VerticalHollowActionList"/>
    <dgm:cxn modelId="{32756BF4-34FB-4952-9A3C-17D33F04C756}" type="presOf" srcId="{8A0827C5-7261-4AA3-9795-6081F8AAAD6D}" destId="{D5D20307-2649-4623-8ECD-CFBD4A412045}" srcOrd="0" destOrd="0" presId="urn:microsoft.com/office/officeart/2016/7/layout/VerticalHollowActionList"/>
    <dgm:cxn modelId="{61FF7E37-20A4-4EC3-9007-005441550A49}" type="presParOf" srcId="{23CA8A5E-1AB6-465E-B3A7-61157C866C5A}" destId="{6085B4AE-7169-4161-BC9D-72A965B2532C}" srcOrd="0" destOrd="0" presId="urn:microsoft.com/office/officeart/2016/7/layout/VerticalHollowActionList"/>
    <dgm:cxn modelId="{6CB21B23-98D2-4581-9942-DF931BF8B017}" type="presParOf" srcId="{6085B4AE-7169-4161-BC9D-72A965B2532C}" destId="{5FCA9AE8-319D-45D4-9432-95256A722A8D}" srcOrd="0" destOrd="0" presId="urn:microsoft.com/office/officeart/2016/7/layout/VerticalHollowActionList"/>
    <dgm:cxn modelId="{2760452F-8B04-48CD-AD2F-AA77B94029E4}" type="presParOf" srcId="{6085B4AE-7169-4161-BC9D-72A965B2532C}" destId="{D9E75DF4-3011-4CBB-950D-599C79D08262}" srcOrd="1" destOrd="0" presId="urn:microsoft.com/office/officeart/2016/7/layout/VerticalHollowActionList"/>
    <dgm:cxn modelId="{6044079F-68B7-4E16-918B-A9079560F292}" type="presParOf" srcId="{23CA8A5E-1AB6-465E-B3A7-61157C866C5A}" destId="{867B3993-841E-4503-9E64-1A2D71560AEC}" srcOrd="1" destOrd="0" presId="urn:microsoft.com/office/officeart/2016/7/layout/VerticalHollowActionList"/>
    <dgm:cxn modelId="{6272DB47-6F46-4801-9448-EB13666532D1}" type="presParOf" srcId="{23CA8A5E-1AB6-465E-B3A7-61157C866C5A}" destId="{DF342F0F-5414-42BC-B812-30FB2F7316EB}" srcOrd="2" destOrd="0" presId="urn:microsoft.com/office/officeart/2016/7/layout/VerticalHollowActionList"/>
    <dgm:cxn modelId="{3EF6AEA4-BEAE-418A-BB41-C9BD922BD930}" type="presParOf" srcId="{DF342F0F-5414-42BC-B812-30FB2F7316EB}" destId="{5B4F70DF-57B3-41C6-92D0-083C89DD924A}" srcOrd="0" destOrd="0" presId="urn:microsoft.com/office/officeart/2016/7/layout/VerticalHollowActionList"/>
    <dgm:cxn modelId="{FB9158D9-2BB4-470A-BC01-6C31B6CA1B29}" type="presParOf" srcId="{DF342F0F-5414-42BC-B812-30FB2F7316EB}" destId="{D5D20307-2649-4623-8ECD-CFBD4A412045}" srcOrd="1" destOrd="0" presId="urn:microsoft.com/office/officeart/2016/7/layout/VerticalHollowActionList"/>
    <dgm:cxn modelId="{8F2CDBB3-CA90-42EF-979A-C9FBA85D06EE}" type="presParOf" srcId="{23CA8A5E-1AB6-465E-B3A7-61157C866C5A}" destId="{3423D79D-FED1-48BD-B821-EE1919C38CD9}" srcOrd="3" destOrd="0" presId="urn:microsoft.com/office/officeart/2016/7/layout/VerticalHollowActionList"/>
    <dgm:cxn modelId="{05E829B2-2541-4858-AFBD-A00D3D9F76B0}" type="presParOf" srcId="{23CA8A5E-1AB6-465E-B3A7-61157C866C5A}" destId="{BCA5CDF2-3A5A-4C4B-939D-7D26A72C3BCD}" srcOrd="4" destOrd="0" presId="urn:microsoft.com/office/officeart/2016/7/layout/VerticalHollowActionList"/>
    <dgm:cxn modelId="{EAECBD92-60AB-4D78-AA71-447710355A64}" type="presParOf" srcId="{BCA5CDF2-3A5A-4C4B-939D-7D26A72C3BCD}" destId="{67DD7833-632A-44EB-BCB9-B8F3F9DCC213}" srcOrd="0" destOrd="0" presId="urn:microsoft.com/office/officeart/2016/7/layout/VerticalHollowActionList"/>
    <dgm:cxn modelId="{48178AEE-7574-4D9E-975D-A9EBEC5F2CB4}" type="presParOf" srcId="{BCA5CDF2-3A5A-4C4B-939D-7D26A72C3BCD}" destId="{A062FBD3-09A2-41AE-A84F-46366F560EAB}" srcOrd="1" destOrd="0" presId="urn:microsoft.com/office/officeart/2016/7/layout/VerticalHollowActionList"/>
    <dgm:cxn modelId="{4FB90C12-CEA7-4224-88CC-7C058EAB7805}" type="presParOf" srcId="{23CA8A5E-1AB6-465E-B3A7-61157C866C5A}" destId="{65DF23BE-2139-4599-856B-B230B5F76B8B}" srcOrd="5" destOrd="0" presId="urn:microsoft.com/office/officeart/2016/7/layout/VerticalHollowActionList"/>
    <dgm:cxn modelId="{1F179ADB-3083-4182-89A8-570BA84B2ADE}" type="presParOf" srcId="{23CA8A5E-1AB6-465E-B3A7-61157C866C5A}" destId="{E2EB8A06-2594-43F8-81BF-EEBE72FC8F5F}" srcOrd="6" destOrd="0" presId="urn:microsoft.com/office/officeart/2016/7/layout/VerticalHollowActionList"/>
    <dgm:cxn modelId="{DD5ED2A8-E7EC-4777-B6FD-2A7B9E1182AF}" type="presParOf" srcId="{E2EB8A06-2594-43F8-81BF-EEBE72FC8F5F}" destId="{B0956C7B-756B-4552-B791-B938F64FE82E}" srcOrd="0" destOrd="0" presId="urn:microsoft.com/office/officeart/2016/7/layout/VerticalHollowActionList"/>
    <dgm:cxn modelId="{445127CC-9506-42D9-922B-EF589C3F1D64}" type="presParOf" srcId="{E2EB8A06-2594-43F8-81BF-EEBE72FC8F5F}" destId="{D33C502D-6C47-419B-ADBA-221BB2FA3088}"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CDEF33-4112-4951-8888-14883E2561D1}"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8DDB3B28-2BD9-4D54-94C1-F28317FA4F86}">
      <dgm:prSet phldrT="[Text]"/>
      <dgm:spPr/>
      <dgm:t>
        <a:bodyPr/>
        <a:lstStyle/>
        <a:p>
          <a:r>
            <a:rPr lang="en-US" dirty="0"/>
            <a:t>Intro</a:t>
          </a:r>
        </a:p>
      </dgm:t>
    </dgm:pt>
    <dgm:pt modelId="{2CF00433-3F5A-4C45-89FF-917C75EE5097}" type="parTrans" cxnId="{F9EE62EF-314F-4EA9-9558-56CA6D4C7234}">
      <dgm:prSet/>
      <dgm:spPr/>
      <dgm:t>
        <a:bodyPr/>
        <a:lstStyle/>
        <a:p>
          <a:endParaRPr lang="en-US"/>
        </a:p>
      </dgm:t>
    </dgm:pt>
    <dgm:pt modelId="{962121A9-8F11-4BA3-9277-CD3454E074CA}" type="sibTrans" cxnId="{F9EE62EF-314F-4EA9-9558-56CA6D4C7234}">
      <dgm:prSet/>
      <dgm:spPr/>
      <dgm:t>
        <a:bodyPr/>
        <a:lstStyle/>
        <a:p>
          <a:endParaRPr lang="en-US"/>
        </a:p>
      </dgm:t>
    </dgm:pt>
    <dgm:pt modelId="{51980744-15E9-4B18-A2CB-F50CEE96B8F5}">
      <dgm:prSet phldrT="[Text]"/>
      <dgm:spPr/>
      <dgm:t>
        <a:bodyPr/>
        <a:lstStyle/>
        <a:p>
          <a:r>
            <a:rPr lang="en-US" dirty="0"/>
            <a:t>Strings</a:t>
          </a:r>
        </a:p>
      </dgm:t>
    </dgm:pt>
    <dgm:pt modelId="{F10DE330-3813-4C7E-9519-F206295250FF}" type="parTrans" cxnId="{0AC74AA0-3260-4B81-892C-7CC00005B9EB}">
      <dgm:prSet/>
      <dgm:spPr/>
      <dgm:t>
        <a:bodyPr/>
        <a:lstStyle/>
        <a:p>
          <a:endParaRPr lang="en-US"/>
        </a:p>
      </dgm:t>
    </dgm:pt>
    <dgm:pt modelId="{3545D13D-AC07-4A58-B7CD-21EE0DC65435}" type="sibTrans" cxnId="{0AC74AA0-3260-4B81-892C-7CC00005B9EB}">
      <dgm:prSet/>
      <dgm:spPr/>
      <dgm:t>
        <a:bodyPr/>
        <a:lstStyle/>
        <a:p>
          <a:endParaRPr lang="en-US"/>
        </a:p>
      </dgm:t>
    </dgm:pt>
    <dgm:pt modelId="{00AF6F9C-C56A-4FB9-AC23-CB9349F42E7E}">
      <dgm:prSet phldrT="[Text]"/>
      <dgm:spPr/>
      <dgm:t>
        <a:bodyPr/>
        <a:lstStyle/>
        <a:p>
          <a:r>
            <a:rPr lang="en-US" dirty="0"/>
            <a:t>Algorithms</a:t>
          </a:r>
        </a:p>
      </dgm:t>
    </dgm:pt>
    <dgm:pt modelId="{240B8141-24F3-4481-8D93-3315DECD5AC0}" type="parTrans" cxnId="{F18C6B94-8E05-40D6-9B50-2CDF0E06F9C3}">
      <dgm:prSet/>
      <dgm:spPr/>
      <dgm:t>
        <a:bodyPr/>
        <a:lstStyle/>
        <a:p>
          <a:endParaRPr lang="en-US"/>
        </a:p>
      </dgm:t>
    </dgm:pt>
    <dgm:pt modelId="{C2DBAC64-E851-4B09-94F4-5FBD5CB4CD3C}" type="sibTrans" cxnId="{F18C6B94-8E05-40D6-9B50-2CDF0E06F9C3}">
      <dgm:prSet/>
      <dgm:spPr/>
      <dgm:t>
        <a:bodyPr/>
        <a:lstStyle/>
        <a:p>
          <a:endParaRPr lang="en-US"/>
        </a:p>
      </dgm:t>
    </dgm:pt>
    <dgm:pt modelId="{27D12254-D030-4B69-AAC5-2705BC619935}">
      <dgm:prSet phldrT="[Text]"/>
      <dgm:spPr/>
      <dgm:t>
        <a:bodyPr/>
        <a:lstStyle/>
        <a:p>
          <a:r>
            <a:rPr lang="en-US" dirty="0"/>
            <a:t>Data Structures</a:t>
          </a:r>
        </a:p>
      </dgm:t>
    </dgm:pt>
    <dgm:pt modelId="{A567E825-11E9-474B-8FB6-ECEAAFD35008}" type="parTrans" cxnId="{D5D1223F-C2E2-4D83-BCC5-2B155839192C}">
      <dgm:prSet/>
      <dgm:spPr/>
      <dgm:t>
        <a:bodyPr/>
        <a:lstStyle/>
        <a:p>
          <a:endParaRPr lang="en-US"/>
        </a:p>
      </dgm:t>
    </dgm:pt>
    <dgm:pt modelId="{F19B66C7-D627-4158-A063-9BCCA9AD950F}" type="sibTrans" cxnId="{D5D1223F-C2E2-4D83-BCC5-2B155839192C}">
      <dgm:prSet/>
      <dgm:spPr/>
      <dgm:t>
        <a:bodyPr/>
        <a:lstStyle/>
        <a:p>
          <a:endParaRPr lang="en-US"/>
        </a:p>
      </dgm:t>
    </dgm:pt>
    <dgm:pt modelId="{CE2DFFDE-CE82-4B5E-A1CB-F14523DB9F94}">
      <dgm:prSet phldrT="[Text]"/>
      <dgm:spPr/>
      <dgm:t>
        <a:bodyPr/>
        <a:lstStyle/>
        <a:p>
          <a:r>
            <a:rPr lang="en-US" dirty="0"/>
            <a:t>Data Structures</a:t>
          </a:r>
        </a:p>
      </dgm:t>
    </dgm:pt>
    <dgm:pt modelId="{1F70585E-2C24-4D17-B111-17091C7DA149}" type="parTrans" cxnId="{6A03630B-B22C-42CF-A954-ED708D05C5FC}">
      <dgm:prSet/>
      <dgm:spPr/>
      <dgm:t>
        <a:bodyPr/>
        <a:lstStyle/>
        <a:p>
          <a:endParaRPr lang="en-US"/>
        </a:p>
      </dgm:t>
    </dgm:pt>
    <dgm:pt modelId="{5A4BE57C-E091-4D45-BADA-10A002E68597}" type="sibTrans" cxnId="{6A03630B-B22C-42CF-A954-ED708D05C5FC}">
      <dgm:prSet/>
      <dgm:spPr/>
      <dgm:t>
        <a:bodyPr/>
        <a:lstStyle/>
        <a:p>
          <a:endParaRPr lang="en-US"/>
        </a:p>
      </dgm:t>
    </dgm:pt>
    <dgm:pt modelId="{B50FD6AB-1E9E-463A-803E-C899792B4B29}">
      <dgm:prSet phldrT="[Text]"/>
      <dgm:spPr/>
      <dgm:t>
        <a:bodyPr/>
        <a:lstStyle/>
        <a:p>
          <a:r>
            <a:rPr lang="en-US" dirty="0"/>
            <a:t>Arrays</a:t>
          </a:r>
        </a:p>
      </dgm:t>
    </dgm:pt>
    <dgm:pt modelId="{B5A1FBCF-C577-443E-9D79-07860D4232A9}" type="parTrans" cxnId="{AFA38912-C2B3-4F31-B42C-60321F5048E0}">
      <dgm:prSet/>
      <dgm:spPr/>
      <dgm:t>
        <a:bodyPr/>
        <a:lstStyle/>
        <a:p>
          <a:endParaRPr lang="en-US"/>
        </a:p>
      </dgm:t>
    </dgm:pt>
    <dgm:pt modelId="{E6194FDC-2C0C-485F-A2E9-DD4B3C9E9858}" type="sibTrans" cxnId="{AFA38912-C2B3-4F31-B42C-60321F5048E0}">
      <dgm:prSet/>
      <dgm:spPr/>
      <dgm:t>
        <a:bodyPr/>
        <a:lstStyle/>
        <a:p>
          <a:endParaRPr lang="en-US"/>
        </a:p>
      </dgm:t>
    </dgm:pt>
    <dgm:pt modelId="{E8BBC500-AA7E-46DE-9775-581EEBB8A5D1}">
      <dgm:prSet phldrT="[Text]"/>
      <dgm:spPr/>
      <dgm:t>
        <a:bodyPr/>
        <a:lstStyle/>
        <a:p>
          <a:r>
            <a:rPr lang="en-US" dirty="0"/>
            <a:t>Lists</a:t>
          </a:r>
        </a:p>
      </dgm:t>
    </dgm:pt>
    <dgm:pt modelId="{D7DB0C69-6815-4A03-8BE8-379E0F567FA9}" type="parTrans" cxnId="{196D5ACB-44FA-405D-9F17-708724574CB8}">
      <dgm:prSet/>
      <dgm:spPr/>
      <dgm:t>
        <a:bodyPr/>
        <a:lstStyle/>
        <a:p>
          <a:endParaRPr lang="en-US"/>
        </a:p>
      </dgm:t>
    </dgm:pt>
    <dgm:pt modelId="{87C42679-A22F-451E-980A-02AE2C1D3E0A}" type="sibTrans" cxnId="{196D5ACB-44FA-405D-9F17-708724574CB8}">
      <dgm:prSet/>
      <dgm:spPr/>
      <dgm:t>
        <a:bodyPr/>
        <a:lstStyle/>
        <a:p>
          <a:endParaRPr lang="en-US"/>
        </a:p>
      </dgm:t>
    </dgm:pt>
    <dgm:pt modelId="{E5729401-0F38-4D6B-8CFA-C1064728461A}">
      <dgm:prSet phldrT="[Text]"/>
      <dgm:spPr/>
      <dgm:t>
        <a:bodyPr/>
        <a:lstStyle/>
        <a:p>
          <a:r>
            <a:rPr lang="en-US" dirty="0"/>
            <a:t>Stacks</a:t>
          </a:r>
        </a:p>
      </dgm:t>
    </dgm:pt>
    <dgm:pt modelId="{49702AD1-1143-4132-BACB-2E7D59028A3F}" type="parTrans" cxnId="{538ACAB9-4D32-47B4-81B0-2160E5346470}">
      <dgm:prSet/>
      <dgm:spPr/>
      <dgm:t>
        <a:bodyPr/>
        <a:lstStyle/>
        <a:p>
          <a:endParaRPr lang="en-US"/>
        </a:p>
      </dgm:t>
    </dgm:pt>
    <dgm:pt modelId="{3F7EEFAE-2921-47F9-B948-134B82B99332}" type="sibTrans" cxnId="{538ACAB9-4D32-47B4-81B0-2160E5346470}">
      <dgm:prSet/>
      <dgm:spPr/>
      <dgm:t>
        <a:bodyPr/>
        <a:lstStyle/>
        <a:p>
          <a:endParaRPr lang="en-US"/>
        </a:p>
      </dgm:t>
    </dgm:pt>
    <dgm:pt modelId="{9FE7E884-B0F5-4727-8333-0460F9603897}">
      <dgm:prSet phldrT="[Text]"/>
      <dgm:spPr/>
      <dgm:t>
        <a:bodyPr/>
        <a:lstStyle/>
        <a:p>
          <a:r>
            <a:rPr lang="en-US" dirty="0"/>
            <a:t>Queues</a:t>
          </a:r>
        </a:p>
      </dgm:t>
    </dgm:pt>
    <dgm:pt modelId="{C73ED3A9-AFAD-45DF-B801-8B3E641EAC1B}" type="parTrans" cxnId="{0450769F-85AB-4CBD-8BA7-2B04F7FF4B87}">
      <dgm:prSet/>
      <dgm:spPr/>
      <dgm:t>
        <a:bodyPr/>
        <a:lstStyle/>
        <a:p>
          <a:endParaRPr lang="en-US"/>
        </a:p>
      </dgm:t>
    </dgm:pt>
    <dgm:pt modelId="{D17C25C8-3B22-4E02-8E30-CEB5055F80FD}" type="sibTrans" cxnId="{0450769F-85AB-4CBD-8BA7-2B04F7FF4B87}">
      <dgm:prSet/>
      <dgm:spPr/>
      <dgm:t>
        <a:bodyPr/>
        <a:lstStyle/>
        <a:p>
          <a:endParaRPr lang="en-US"/>
        </a:p>
      </dgm:t>
    </dgm:pt>
    <dgm:pt modelId="{F815ECD3-B876-419A-8206-2CF67A7397D7}">
      <dgm:prSet phldrT="[Text]"/>
      <dgm:spPr/>
      <dgm:t>
        <a:bodyPr/>
        <a:lstStyle/>
        <a:p>
          <a:r>
            <a:rPr lang="en-US" dirty="0"/>
            <a:t>Trees</a:t>
          </a:r>
        </a:p>
      </dgm:t>
    </dgm:pt>
    <dgm:pt modelId="{5E04383F-69F4-4E9B-B1E1-7218004F3123}" type="parTrans" cxnId="{AC848F20-9AF1-4BE5-9177-88B8A46606AB}">
      <dgm:prSet/>
      <dgm:spPr/>
      <dgm:t>
        <a:bodyPr/>
        <a:lstStyle/>
        <a:p>
          <a:endParaRPr lang="en-US"/>
        </a:p>
      </dgm:t>
    </dgm:pt>
    <dgm:pt modelId="{8FA2774C-D624-4266-8E60-0B672AFFEECB}" type="sibTrans" cxnId="{AC848F20-9AF1-4BE5-9177-88B8A46606AB}">
      <dgm:prSet/>
      <dgm:spPr/>
      <dgm:t>
        <a:bodyPr/>
        <a:lstStyle/>
        <a:p>
          <a:endParaRPr lang="en-US"/>
        </a:p>
      </dgm:t>
    </dgm:pt>
    <dgm:pt modelId="{1DCB8E15-46B1-4714-8029-F193214C57FF}">
      <dgm:prSet phldrT="[Text]"/>
      <dgm:spPr/>
      <dgm:t>
        <a:bodyPr/>
        <a:lstStyle/>
        <a:p>
          <a:r>
            <a:rPr lang="en-US" dirty="0"/>
            <a:t>Heaps</a:t>
          </a:r>
        </a:p>
      </dgm:t>
    </dgm:pt>
    <dgm:pt modelId="{729C2063-2F4D-4606-8531-07F857AA65F6}" type="parTrans" cxnId="{0063157C-695E-44E6-A16A-C0EDADCC127C}">
      <dgm:prSet/>
      <dgm:spPr/>
      <dgm:t>
        <a:bodyPr/>
        <a:lstStyle/>
        <a:p>
          <a:endParaRPr lang="en-US"/>
        </a:p>
      </dgm:t>
    </dgm:pt>
    <dgm:pt modelId="{7620B7A4-A539-42DC-AC60-FB0466BD040D}" type="sibTrans" cxnId="{0063157C-695E-44E6-A16A-C0EDADCC127C}">
      <dgm:prSet/>
      <dgm:spPr/>
      <dgm:t>
        <a:bodyPr/>
        <a:lstStyle/>
        <a:p>
          <a:endParaRPr lang="en-US"/>
        </a:p>
      </dgm:t>
    </dgm:pt>
    <dgm:pt modelId="{017849A1-D4F0-468C-B909-DBED9E4367D7}">
      <dgm:prSet phldrT="[Text]"/>
      <dgm:spPr/>
      <dgm:t>
        <a:bodyPr/>
        <a:lstStyle/>
        <a:p>
          <a:r>
            <a:rPr lang="en-US" dirty="0"/>
            <a:t>Hash Tables</a:t>
          </a:r>
        </a:p>
      </dgm:t>
    </dgm:pt>
    <dgm:pt modelId="{F521801B-17E6-4838-B0A8-DC4745B7B414}" type="parTrans" cxnId="{04B8AE51-ED08-449F-8CDE-D6F291E21BC2}">
      <dgm:prSet/>
      <dgm:spPr/>
      <dgm:t>
        <a:bodyPr/>
        <a:lstStyle/>
        <a:p>
          <a:endParaRPr lang="en-US"/>
        </a:p>
      </dgm:t>
    </dgm:pt>
    <dgm:pt modelId="{0503FB2F-D42E-44E7-979E-74C5A57078BA}" type="sibTrans" cxnId="{04B8AE51-ED08-449F-8CDE-D6F291E21BC2}">
      <dgm:prSet/>
      <dgm:spPr/>
      <dgm:t>
        <a:bodyPr/>
        <a:lstStyle/>
        <a:p>
          <a:endParaRPr lang="en-US"/>
        </a:p>
      </dgm:t>
    </dgm:pt>
    <dgm:pt modelId="{2165D51F-B0BB-4C48-A507-17C34058F22D}">
      <dgm:prSet phldrT="[Text]"/>
      <dgm:spPr/>
      <dgm:t>
        <a:bodyPr/>
        <a:lstStyle/>
        <a:p>
          <a:r>
            <a:rPr lang="en-US" dirty="0"/>
            <a:t>Object Oriented Programming</a:t>
          </a:r>
        </a:p>
      </dgm:t>
    </dgm:pt>
    <dgm:pt modelId="{E9DDC2AB-C354-43C5-8D42-9D4FC6F46CE1}" type="parTrans" cxnId="{5EB0F41C-822E-4E6A-B675-21AFB1F78DE6}">
      <dgm:prSet/>
      <dgm:spPr/>
      <dgm:t>
        <a:bodyPr/>
        <a:lstStyle/>
        <a:p>
          <a:endParaRPr lang="en-US"/>
        </a:p>
      </dgm:t>
    </dgm:pt>
    <dgm:pt modelId="{98D99E7F-F8DC-407D-9B8F-796638E3D1D8}" type="sibTrans" cxnId="{5EB0F41C-822E-4E6A-B675-21AFB1F78DE6}">
      <dgm:prSet/>
      <dgm:spPr/>
      <dgm:t>
        <a:bodyPr/>
        <a:lstStyle/>
        <a:p>
          <a:endParaRPr lang="en-US"/>
        </a:p>
      </dgm:t>
    </dgm:pt>
    <dgm:pt modelId="{C65DA5BA-DF8E-4AD6-90E5-357BFB09A3F1}">
      <dgm:prSet phldrT="[Text]"/>
      <dgm:spPr/>
      <dgm:t>
        <a:bodyPr/>
        <a:lstStyle/>
        <a:p>
          <a:r>
            <a:rPr lang="en-US" dirty="0"/>
            <a:t>Conclusion</a:t>
          </a:r>
        </a:p>
      </dgm:t>
    </dgm:pt>
    <dgm:pt modelId="{778E0AC2-338D-4523-B187-ACE9516CBA82}" type="parTrans" cxnId="{C25E3C9F-F4D7-4031-9DD8-2EFAE59FA4AF}">
      <dgm:prSet/>
      <dgm:spPr/>
      <dgm:t>
        <a:bodyPr/>
        <a:lstStyle/>
        <a:p>
          <a:endParaRPr lang="en-US"/>
        </a:p>
      </dgm:t>
    </dgm:pt>
    <dgm:pt modelId="{68F21472-1271-493E-A2DA-F8E1373FACFE}" type="sibTrans" cxnId="{C25E3C9F-F4D7-4031-9DD8-2EFAE59FA4AF}">
      <dgm:prSet/>
      <dgm:spPr/>
      <dgm:t>
        <a:bodyPr/>
        <a:lstStyle/>
        <a:p>
          <a:endParaRPr lang="en-US"/>
        </a:p>
      </dgm:t>
    </dgm:pt>
    <dgm:pt modelId="{234531A3-3518-448E-8DF9-578D00A747CC}" type="pres">
      <dgm:prSet presAssocID="{C8CDEF33-4112-4951-8888-14883E2561D1}" presName="Name0" presStyleCnt="0">
        <dgm:presLayoutVars>
          <dgm:dir/>
          <dgm:resizeHandles val="exact"/>
        </dgm:presLayoutVars>
      </dgm:prSet>
      <dgm:spPr/>
    </dgm:pt>
    <dgm:pt modelId="{6B8B7BD3-D8AC-4BA4-B5A8-8E5A5112E0CC}" type="pres">
      <dgm:prSet presAssocID="{C8CDEF33-4112-4951-8888-14883E2561D1}" presName="arrow" presStyleLbl="bgShp" presStyleIdx="0" presStyleCnt="1"/>
      <dgm:spPr/>
    </dgm:pt>
    <dgm:pt modelId="{0698E8B1-DA31-4C40-A552-CA2BFD76170C}" type="pres">
      <dgm:prSet presAssocID="{C8CDEF33-4112-4951-8888-14883E2561D1}" presName="points" presStyleCnt="0"/>
      <dgm:spPr/>
    </dgm:pt>
    <dgm:pt modelId="{956680B9-41DD-425F-8F67-7177823F21BA}" type="pres">
      <dgm:prSet presAssocID="{8DDB3B28-2BD9-4D54-94C1-F28317FA4F86}" presName="compositeA" presStyleCnt="0"/>
      <dgm:spPr/>
    </dgm:pt>
    <dgm:pt modelId="{3F2E0501-73EE-49BF-B15B-99E7F17B48FE}" type="pres">
      <dgm:prSet presAssocID="{8DDB3B28-2BD9-4D54-94C1-F28317FA4F86}" presName="textA" presStyleLbl="revTx" presStyleIdx="0" presStyleCnt="8">
        <dgm:presLayoutVars>
          <dgm:bulletEnabled val="1"/>
        </dgm:presLayoutVars>
      </dgm:prSet>
      <dgm:spPr/>
    </dgm:pt>
    <dgm:pt modelId="{D4E82B2F-D925-4153-8CF1-DA6F32B9A776}" type="pres">
      <dgm:prSet presAssocID="{8DDB3B28-2BD9-4D54-94C1-F28317FA4F86}" presName="circleA" presStyleLbl="node1" presStyleIdx="0" presStyleCnt="8"/>
      <dgm:spPr/>
    </dgm:pt>
    <dgm:pt modelId="{A3355FFC-DA95-4C8B-AA2B-EEED7B151C2D}" type="pres">
      <dgm:prSet presAssocID="{8DDB3B28-2BD9-4D54-94C1-F28317FA4F86}" presName="spaceA" presStyleCnt="0"/>
      <dgm:spPr/>
    </dgm:pt>
    <dgm:pt modelId="{797662D5-2C53-4CF4-9500-FA0F5E8A950A}" type="pres">
      <dgm:prSet presAssocID="{962121A9-8F11-4BA3-9277-CD3454E074CA}" presName="space" presStyleCnt="0"/>
      <dgm:spPr/>
    </dgm:pt>
    <dgm:pt modelId="{200C89CF-01DE-49BA-BD3C-3AE6511975F8}" type="pres">
      <dgm:prSet presAssocID="{51980744-15E9-4B18-A2CB-F50CEE96B8F5}" presName="compositeB" presStyleCnt="0"/>
      <dgm:spPr/>
    </dgm:pt>
    <dgm:pt modelId="{485D09FE-6071-46CC-93A2-4832ECD7D160}" type="pres">
      <dgm:prSet presAssocID="{51980744-15E9-4B18-A2CB-F50CEE96B8F5}" presName="textB" presStyleLbl="revTx" presStyleIdx="1" presStyleCnt="8">
        <dgm:presLayoutVars>
          <dgm:bulletEnabled val="1"/>
        </dgm:presLayoutVars>
      </dgm:prSet>
      <dgm:spPr/>
    </dgm:pt>
    <dgm:pt modelId="{EC3414BE-009A-4F58-BA6F-00BBF7C4B29C}" type="pres">
      <dgm:prSet presAssocID="{51980744-15E9-4B18-A2CB-F50CEE96B8F5}" presName="circleB" presStyleLbl="node1" presStyleIdx="1" presStyleCnt="8"/>
      <dgm:spPr/>
    </dgm:pt>
    <dgm:pt modelId="{A299624F-4D4D-408F-924A-3F54A9B957F9}" type="pres">
      <dgm:prSet presAssocID="{51980744-15E9-4B18-A2CB-F50CEE96B8F5}" presName="spaceB" presStyleCnt="0"/>
      <dgm:spPr/>
    </dgm:pt>
    <dgm:pt modelId="{A795F1CE-3678-4A74-A2E9-EAC27B343D52}" type="pres">
      <dgm:prSet presAssocID="{3545D13D-AC07-4A58-B7CD-21EE0DC65435}" presName="space" presStyleCnt="0"/>
      <dgm:spPr/>
    </dgm:pt>
    <dgm:pt modelId="{FE034507-FF3D-49D3-B31F-EF9A0178B936}" type="pres">
      <dgm:prSet presAssocID="{B50FD6AB-1E9E-463A-803E-C899792B4B29}" presName="compositeA" presStyleCnt="0"/>
      <dgm:spPr/>
    </dgm:pt>
    <dgm:pt modelId="{0A08838C-75FC-4236-BA31-341D871FF7E6}" type="pres">
      <dgm:prSet presAssocID="{B50FD6AB-1E9E-463A-803E-C899792B4B29}" presName="textA" presStyleLbl="revTx" presStyleIdx="2" presStyleCnt="8">
        <dgm:presLayoutVars>
          <dgm:bulletEnabled val="1"/>
        </dgm:presLayoutVars>
      </dgm:prSet>
      <dgm:spPr/>
    </dgm:pt>
    <dgm:pt modelId="{E749EA04-1CFE-4BB3-B6E4-10553004E236}" type="pres">
      <dgm:prSet presAssocID="{B50FD6AB-1E9E-463A-803E-C899792B4B29}" presName="circleA" presStyleLbl="node1" presStyleIdx="2" presStyleCnt="8"/>
      <dgm:spPr/>
    </dgm:pt>
    <dgm:pt modelId="{FE1BB685-27B1-47C5-B3C9-290DB0149E82}" type="pres">
      <dgm:prSet presAssocID="{B50FD6AB-1E9E-463A-803E-C899792B4B29}" presName="spaceA" presStyleCnt="0"/>
      <dgm:spPr/>
    </dgm:pt>
    <dgm:pt modelId="{CBDF0BF1-CECC-42A7-A5F3-89CD75A4CB64}" type="pres">
      <dgm:prSet presAssocID="{E6194FDC-2C0C-485F-A2E9-DD4B3C9E9858}" presName="space" presStyleCnt="0"/>
      <dgm:spPr/>
    </dgm:pt>
    <dgm:pt modelId="{DFF474BF-B848-44DC-BEA9-6BA1B0324DF8}" type="pres">
      <dgm:prSet presAssocID="{00AF6F9C-C56A-4FB9-AC23-CB9349F42E7E}" presName="compositeB" presStyleCnt="0"/>
      <dgm:spPr/>
    </dgm:pt>
    <dgm:pt modelId="{C8C96D25-D117-4BBF-A653-60872E7DE9D2}" type="pres">
      <dgm:prSet presAssocID="{00AF6F9C-C56A-4FB9-AC23-CB9349F42E7E}" presName="textB" presStyleLbl="revTx" presStyleIdx="3" presStyleCnt="8">
        <dgm:presLayoutVars>
          <dgm:bulletEnabled val="1"/>
        </dgm:presLayoutVars>
      </dgm:prSet>
      <dgm:spPr/>
    </dgm:pt>
    <dgm:pt modelId="{4934E98F-5CA3-488A-ACE1-53E8B9F5D089}" type="pres">
      <dgm:prSet presAssocID="{00AF6F9C-C56A-4FB9-AC23-CB9349F42E7E}" presName="circleB" presStyleLbl="node1" presStyleIdx="3" presStyleCnt="8"/>
      <dgm:spPr/>
    </dgm:pt>
    <dgm:pt modelId="{C40B11B9-9F35-46FE-A9DB-8C7F29BDBE6F}" type="pres">
      <dgm:prSet presAssocID="{00AF6F9C-C56A-4FB9-AC23-CB9349F42E7E}" presName="spaceB" presStyleCnt="0"/>
      <dgm:spPr/>
    </dgm:pt>
    <dgm:pt modelId="{16ECB630-DFB6-4C46-8D04-1400C8573EC0}" type="pres">
      <dgm:prSet presAssocID="{C2DBAC64-E851-4B09-94F4-5FBD5CB4CD3C}" presName="space" presStyleCnt="0"/>
      <dgm:spPr/>
    </dgm:pt>
    <dgm:pt modelId="{6E38080E-6E19-40FC-B20C-8D2FCB318CFB}" type="pres">
      <dgm:prSet presAssocID="{27D12254-D030-4B69-AAC5-2705BC619935}" presName="compositeA" presStyleCnt="0"/>
      <dgm:spPr/>
    </dgm:pt>
    <dgm:pt modelId="{AE0D2AB9-8387-4067-8CE5-8E981EB679C8}" type="pres">
      <dgm:prSet presAssocID="{27D12254-D030-4B69-AAC5-2705BC619935}" presName="textA" presStyleLbl="revTx" presStyleIdx="4" presStyleCnt="8">
        <dgm:presLayoutVars>
          <dgm:bulletEnabled val="1"/>
        </dgm:presLayoutVars>
      </dgm:prSet>
      <dgm:spPr/>
    </dgm:pt>
    <dgm:pt modelId="{BF46AF51-9C21-4F7E-9328-672C476D070C}" type="pres">
      <dgm:prSet presAssocID="{27D12254-D030-4B69-AAC5-2705BC619935}" presName="circleA" presStyleLbl="node1" presStyleIdx="4" presStyleCnt="8"/>
      <dgm:spPr/>
    </dgm:pt>
    <dgm:pt modelId="{BC6630D2-9B28-4E38-A39E-AF3BD897E3D5}" type="pres">
      <dgm:prSet presAssocID="{27D12254-D030-4B69-AAC5-2705BC619935}" presName="spaceA" presStyleCnt="0"/>
      <dgm:spPr/>
    </dgm:pt>
    <dgm:pt modelId="{1E697A57-24DC-427F-B328-5A7D9E14AA71}" type="pres">
      <dgm:prSet presAssocID="{F19B66C7-D627-4158-A063-9BCCA9AD950F}" presName="space" presStyleCnt="0"/>
      <dgm:spPr/>
    </dgm:pt>
    <dgm:pt modelId="{18F073CF-899B-4F19-B07E-43C52936487A}" type="pres">
      <dgm:prSet presAssocID="{CE2DFFDE-CE82-4B5E-A1CB-F14523DB9F94}" presName="compositeB" presStyleCnt="0"/>
      <dgm:spPr/>
    </dgm:pt>
    <dgm:pt modelId="{79882AF7-7068-43D7-8C42-59B89AD96321}" type="pres">
      <dgm:prSet presAssocID="{CE2DFFDE-CE82-4B5E-A1CB-F14523DB9F94}" presName="textB" presStyleLbl="revTx" presStyleIdx="5" presStyleCnt="8">
        <dgm:presLayoutVars>
          <dgm:bulletEnabled val="1"/>
        </dgm:presLayoutVars>
      </dgm:prSet>
      <dgm:spPr/>
    </dgm:pt>
    <dgm:pt modelId="{6310F07C-B855-48AE-898C-BB134EB326B3}" type="pres">
      <dgm:prSet presAssocID="{CE2DFFDE-CE82-4B5E-A1CB-F14523DB9F94}" presName="circleB" presStyleLbl="node1" presStyleIdx="5" presStyleCnt="8"/>
      <dgm:spPr/>
    </dgm:pt>
    <dgm:pt modelId="{55D8FFC6-1985-4352-A49C-9CCDFA3D68FC}" type="pres">
      <dgm:prSet presAssocID="{CE2DFFDE-CE82-4B5E-A1CB-F14523DB9F94}" presName="spaceB" presStyleCnt="0"/>
      <dgm:spPr/>
    </dgm:pt>
    <dgm:pt modelId="{257349A8-9B1D-46E9-8A04-B2D6C2D348CD}" type="pres">
      <dgm:prSet presAssocID="{5A4BE57C-E091-4D45-BADA-10A002E68597}" presName="space" presStyleCnt="0"/>
      <dgm:spPr/>
    </dgm:pt>
    <dgm:pt modelId="{EA262866-E7E3-4E60-85E5-3663649FE576}" type="pres">
      <dgm:prSet presAssocID="{2165D51F-B0BB-4C48-A507-17C34058F22D}" presName="compositeA" presStyleCnt="0"/>
      <dgm:spPr/>
    </dgm:pt>
    <dgm:pt modelId="{25256E3E-AB53-4FB7-B032-23F786FCFCBB}" type="pres">
      <dgm:prSet presAssocID="{2165D51F-B0BB-4C48-A507-17C34058F22D}" presName="textA" presStyleLbl="revTx" presStyleIdx="6" presStyleCnt="8">
        <dgm:presLayoutVars>
          <dgm:bulletEnabled val="1"/>
        </dgm:presLayoutVars>
      </dgm:prSet>
      <dgm:spPr/>
    </dgm:pt>
    <dgm:pt modelId="{6E750567-9399-477A-961E-9CFF6425EE9D}" type="pres">
      <dgm:prSet presAssocID="{2165D51F-B0BB-4C48-A507-17C34058F22D}" presName="circleA" presStyleLbl="node1" presStyleIdx="6" presStyleCnt="8"/>
      <dgm:spPr/>
    </dgm:pt>
    <dgm:pt modelId="{E5397740-BE13-4572-8795-C7AD250D912E}" type="pres">
      <dgm:prSet presAssocID="{2165D51F-B0BB-4C48-A507-17C34058F22D}" presName="spaceA" presStyleCnt="0"/>
      <dgm:spPr/>
    </dgm:pt>
    <dgm:pt modelId="{8C1F6EE0-8B5F-4C1B-91B8-D44F0C9395BE}" type="pres">
      <dgm:prSet presAssocID="{98D99E7F-F8DC-407D-9B8F-796638E3D1D8}" presName="space" presStyleCnt="0"/>
      <dgm:spPr/>
    </dgm:pt>
    <dgm:pt modelId="{49DF0C2D-02BA-48CA-8B66-ADAF302F019A}" type="pres">
      <dgm:prSet presAssocID="{C65DA5BA-DF8E-4AD6-90E5-357BFB09A3F1}" presName="compositeB" presStyleCnt="0"/>
      <dgm:spPr/>
    </dgm:pt>
    <dgm:pt modelId="{6E55E05E-11C0-47C2-8628-AB27C7522A6A}" type="pres">
      <dgm:prSet presAssocID="{C65DA5BA-DF8E-4AD6-90E5-357BFB09A3F1}" presName="textB" presStyleLbl="revTx" presStyleIdx="7" presStyleCnt="8">
        <dgm:presLayoutVars>
          <dgm:bulletEnabled val="1"/>
        </dgm:presLayoutVars>
      </dgm:prSet>
      <dgm:spPr/>
    </dgm:pt>
    <dgm:pt modelId="{E3C150A2-250D-4415-937F-3892EB9BA456}" type="pres">
      <dgm:prSet presAssocID="{C65DA5BA-DF8E-4AD6-90E5-357BFB09A3F1}" presName="circleB" presStyleLbl="node1" presStyleIdx="7" presStyleCnt="8"/>
      <dgm:spPr/>
    </dgm:pt>
    <dgm:pt modelId="{EFF4BEBA-AE6E-4D21-B052-FE99F169F7BA}" type="pres">
      <dgm:prSet presAssocID="{C65DA5BA-DF8E-4AD6-90E5-357BFB09A3F1}" presName="spaceB" presStyleCnt="0"/>
      <dgm:spPr/>
    </dgm:pt>
  </dgm:ptLst>
  <dgm:cxnLst>
    <dgm:cxn modelId="{4B732301-19EF-4A13-9078-87C5F3F8551B}" type="presOf" srcId="{CE2DFFDE-CE82-4B5E-A1CB-F14523DB9F94}" destId="{79882AF7-7068-43D7-8C42-59B89AD96321}" srcOrd="0" destOrd="0" presId="urn:microsoft.com/office/officeart/2005/8/layout/hProcess11"/>
    <dgm:cxn modelId="{6A03630B-B22C-42CF-A954-ED708D05C5FC}" srcId="{C8CDEF33-4112-4951-8888-14883E2561D1}" destId="{CE2DFFDE-CE82-4B5E-A1CB-F14523DB9F94}" srcOrd="5" destOrd="0" parTransId="{1F70585E-2C24-4D17-B111-17091C7DA149}" sibTransId="{5A4BE57C-E091-4D45-BADA-10A002E68597}"/>
    <dgm:cxn modelId="{D08D8511-319C-43A6-8D4D-FE372C5AB7B6}" type="presOf" srcId="{B50FD6AB-1E9E-463A-803E-C899792B4B29}" destId="{0A08838C-75FC-4236-BA31-341D871FF7E6}" srcOrd="0" destOrd="0" presId="urn:microsoft.com/office/officeart/2005/8/layout/hProcess11"/>
    <dgm:cxn modelId="{AFA38912-C2B3-4F31-B42C-60321F5048E0}" srcId="{C8CDEF33-4112-4951-8888-14883E2561D1}" destId="{B50FD6AB-1E9E-463A-803E-C899792B4B29}" srcOrd="2" destOrd="0" parTransId="{B5A1FBCF-C577-443E-9D79-07860D4232A9}" sibTransId="{E6194FDC-2C0C-485F-A2E9-DD4B3C9E9858}"/>
    <dgm:cxn modelId="{1FE61119-0318-4B99-988E-FF0D47518F81}" type="presOf" srcId="{1DCB8E15-46B1-4714-8029-F193214C57FF}" destId="{79882AF7-7068-43D7-8C42-59B89AD96321}" srcOrd="0" destOrd="2" presId="urn:microsoft.com/office/officeart/2005/8/layout/hProcess11"/>
    <dgm:cxn modelId="{ABB6E519-64F6-4BFD-9476-C1F4C84CB25E}" type="presOf" srcId="{2165D51F-B0BB-4C48-A507-17C34058F22D}" destId="{25256E3E-AB53-4FB7-B032-23F786FCFCBB}" srcOrd="0" destOrd="0" presId="urn:microsoft.com/office/officeart/2005/8/layout/hProcess11"/>
    <dgm:cxn modelId="{495B241B-7070-41AA-9EF5-7DA740F610B0}" type="presOf" srcId="{8DDB3B28-2BD9-4D54-94C1-F28317FA4F86}" destId="{3F2E0501-73EE-49BF-B15B-99E7F17B48FE}" srcOrd="0" destOrd="0" presId="urn:microsoft.com/office/officeart/2005/8/layout/hProcess11"/>
    <dgm:cxn modelId="{5EB0F41C-822E-4E6A-B675-21AFB1F78DE6}" srcId="{C8CDEF33-4112-4951-8888-14883E2561D1}" destId="{2165D51F-B0BB-4C48-A507-17C34058F22D}" srcOrd="6" destOrd="0" parTransId="{E9DDC2AB-C354-43C5-8D42-9D4FC6F46CE1}" sibTransId="{98D99E7F-F8DC-407D-9B8F-796638E3D1D8}"/>
    <dgm:cxn modelId="{8484191D-B782-4747-9309-9C1B29FF2B39}" type="presOf" srcId="{9FE7E884-B0F5-4727-8333-0460F9603897}" destId="{AE0D2AB9-8387-4067-8CE5-8E981EB679C8}" srcOrd="0" destOrd="3" presId="urn:microsoft.com/office/officeart/2005/8/layout/hProcess11"/>
    <dgm:cxn modelId="{AC848F20-9AF1-4BE5-9177-88B8A46606AB}" srcId="{CE2DFFDE-CE82-4B5E-A1CB-F14523DB9F94}" destId="{F815ECD3-B876-419A-8206-2CF67A7397D7}" srcOrd="0" destOrd="0" parTransId="{5E04383F-69F4-4E9B-B1E1-7218004F3123}" sibTransId="{8FA2774C-D624-4266-8E60-0B672AFFEECB}"/>
    <dgm:cxn modelId="{F3347435-970F-4C13-93AD-C2AA25DA70DE}" type="presOf" srcId="{F815ECD3-B876-419A-8206-2CF67A7397D7}" destId="{79882AF7-7068-43D7-8C42-59B89AD96321}" srcOrd="0" destOrd="1" presId="urn:microsoft.com/office/officeart/2005/8/layout/hProcess11"/>
    <dgm:cxn modelId="{386F8339-934D-4C2E-818C-97A7C331AEC8}" type="presOf" srcId="{E8BBC500-AA7E-46DE-9775-581EEBB8A5D1}" destId="{AE0D2AB9-8387-4067-8CE5-8E981EB679C8}" srcOrd="0" destOrd="1" presId="urn:microsoft.com/office/officeart/2005/8/layout/hProcess11"/>
    <dgm:cxn modelId="{AC14AA3B-9814-417F-BF75-041690A5A9CF}" type="presOf" srcId="{017849A1-D4F0-468C-B909-DBED9E4367D7}" destId="{79882AF7-7068-43D7-8C42-59B89AD96321}" srcOrd="0" destOrd="3" presId="urn:microsoft.com/office/officeart/2005/8/layout/hProcess11"/>
    <dgm:cxn modelId="{D5D1223F-C2E2-4D83-BCC5-2B155839192C}" srcId="{C8CDEF33-4112-4951-8888-14883E2561D1}" destId="{27D12254-D030-4B69-AAC5-2705BC619935}" srcOrd="4" destOrd="0" parTransId="{A567E825-11E9-474B-8FB6-ECEAAFD35008}" sibTransId="{F19B66C7-D627-4158-A063-9BCCA9AD950F}"/>
    <dgm:cxn modelId="{B6AAF042-CDA6-4BA7-9317-C483AEEEA37C}" type="presOf" srcId="{E5729401-0F38-4D6B-8CFA-C1064728461A}" destId="{AE0D2AB9-8387-4067-8CE5-8E981EB679C8}" srcOrd="0" destOrd="2" presId="urn:microsoft.com/office/officeart/2005/8/layout/hProcess11"/>
    <dgm:cxn modelId="{04B8AE51-ED08-449F-8CDE-D6F291E21BC2}" srcId="{CE2DFFDE-CE82-4B5E-A1CB-F14523DB9F94}" destId="{017849A1-D4F0-468C-B909-DBED9E4367D7}" srcOrd="2" destOrd="0" parTransId="{F521801B-17E6-4838-B0A8-DC4745B7B414}" sibTransId="{0503FB2F-D42E-44E7-979E-74C5A57078BA}"/>
    <dgm:cxn modelId="{0063157C-695E-44E6-A16A-C0EDADCC127C}" srcId="{CE2DFFDE-CE82-4B5E-A1CB-F14523DB9F94}" destId="{1DCB8E15-46B1-4714-8029-F193214C57FF}" srcOrd="1" destOrd="0" parTransId="{729C2063-2F4D-4606-8531-07F857AA65F6}" sibTransId="{7620B7A4-A539-42DC-AC60-FB0466BD040D}"/>
    <dgm:cxn modelId="{BF0EA180-5BA4-4608-9125-9B8978A71DBF}" type="presOf" srcId="{C65DA5BA-DF8E-4AD6-90E5-357BFB09A3F1}" destId="{6E55E05E-11C0-47C2-8628-AB27C7522A6A}" srcOrd="0" destOrd="0" presId="urn:microsoft.com/office/officeart/2005/8/layout/hProcess11"/>
    <dgm:cxn modelId="{F18C6B94-8E05-40D6-9B50-2CDF0E06F9C3}" srcId="{C8CDEF33-4112-4951-8888-14883E2561D1}" destId="{00AF6F9C-C56A-4FB9-AC23-CB9349F42E7E}" srcOrd="3" destOrd="0" parTransId="{240B8141-24F3-4481-8D93-3315DECD5AC0}" sibTransId="{C2DBAC64-E851-4B09-94F4-5FBD5CB4CD3C}"/>
    <dgm:cxn modelId="{4550CD9E-F3EC-458F-85D4-B0A100C30B90}" type="presOf" srcId="{C8CDEF33-4112-4951-8888-14883E2561D1}" destId="{234531A3-3518-448E-8DF9-578D00A747CC}" srcOrd="0" destOrd="0" presId="urn:microsoft.com/office/officeart/2005/8/layout/hProcess11"/>
    <dgm:cxn modelId="{C25E3C9F-F4D7-4031-9DD8-2EFAE59FA4AF}" srcId="{C8CDEF33-4112-4951-8888-14883E2561D1}" destId="{C65DA5BA-DF8E-4AD6-90E5-357BFB09A3F1}" srcOrd="7" destOrd="0" parTransId="{778E0AC2-338D-4523-B187-ACE9516CBA82}" sibTransId="{68F21472-1271-493E-A2DA-F8E1373FACFE}"/>
    <dgm:cxn modelId="{0450769F-85AB-4CBD-8BA7-2B04F7FF4B87}" srcId="{27D12254-D030-4B69-AAC5-2705BC619935}" destId="{9FE7E884-B0F5-4727-8333-0460F9603897}" srcOrd="2" destOrd="0" parTransId="{C73ED3A9-AFAD-45DF-B801-8B3E641EAC1B}" sibTransId="{D17C25C8-3B22-4E02-8E30-CEB5055F80FD}"/>
    <dgm:cxn modelId="{0AC74AA0-3260-4B81-892C-7CC00005B9EB}" srcId="{C8CDEF33-4112-4951-8888-14883E2561D1}" destId="{51980744-15E9-4B18-A2CB-F50CEE96B8F5}" srcOrd="1" destOrd="0" parTransId="{F10DE330-3813-4C7E-9519-F206295250FF}" sibTransId="{3545D13D-AC07-4A58-B7CD-21EE0DC65435}"/>
    <dgm:cxn modelId="{B0E56CB1-339B-428F-AA4F-3164606AD9BB}" type="presOf" srcId="{27D12254-D030-4B69-AAC5-2705BC619935}" destId="{AE0D2AB9-8387-4067-8CE5-8E981EB679C8}" srcOrd="0" destOrd="0" presId="urn:microsoft.com/office/officeart/2005/8/layout/hProcess11"/>
    <dgm:cxn modelId="{538ACAB9-4D32-47B4-81B0-2160E5346470}" srcId="{27D12254-D030-4B69-AAC5-2705BC619935}" destId="{E5729401-0F38-4D6B-8CFA-C1064728461A}" srcOrd="1" destOrd="0" parTransId="{49702AD1-1143-4132-BACB-2E7D59028A3F}" sibTransId="{3F7EEFAE-2921-47F9-B948-134B82B99332}"/>
    <dgm:cxn modelId="{196D5ACB-44FA-405D-9F17-708724574CB8}" srcId="{27D12254-D030-4B69-AAC5-2705BC619935}" destId="{E8BBC500-AA7E-46DE-9775-581EEBB8A5D1}" srcOrd="0" destOrd="0" parTransId="{D7DB0C69-6815-4A03-8BE8-379E0F567FA9}" sibTransId="{87C42679-A22F-451E-980A-02AE2C1D3E0A}"/>
    <dgm:cxn modelId="{F9EE62EF-314F-4EA9-9558-56CA6D4C7234}" srcId="{C8CDEF33-4112-4951-8888-14883E2561D1}" destId="{8DDB3B28-2BD9-4D54-94C1-F28317FA4F86}" srcOrd="0" destOrd="0" parTransId="{2CF00433-3F5A-4C45-89FF-917C75EE5097}" sibTransId="{962121A9-8F11-4BA3-9277-CD3454E074CA}"/>
    <dgm:cxn modelId="{D06960F4-92E1-45AB-BB59-4D5CFC1E20EF}" type="presOf" srcId="{51980744-15E9-4B18-A2CB-F50CEE96B8F5}" destId="{485D09FE-6071-46CC-93A2-4832ECD7D160}" srcOrd="0" destOrd="0" presId="urn:microsoft.com/office/officeart/2005/8/layout/hProcess11"/>
    <dgm:cxn modelId="{E14A86F4-A1D8-49F3-BA43-0D67522F58BF}" type="presOf" srcId="{00AF6F9C-C56A-4FB9-AC23-CB9349F42E7E}" destId="{C8C96D25-D117-4BBF-A653-60872E7DE9D2}" srcOrd="0" destOrd="0" presId="urn:microsoft.com/office/officeart/2005/8/layout/hProcess11"/>
    <dgm:cxn modelId="{DFF40CC8-7DD1-4F51-AA84-D0D8BE7BF75A}" type="presParOf" srcId="{234531A3-3518-448E-8DF9-578D00A747CC}" destId="{6B8B7BD3-D8AC-4BA4-B5A8-8E5A5112E0CC}" srcOrd="0" destOrd="0" presId="urn:microsoft.com/office/officeart/2005/8/layout/hProcess11"/>
    <dgm:cxn modelId="{8D8A82CB-5E6C-452F-815C-06DA89101D55}" type="presParOf" srcId="{234531A3-3518-448E-8DF9-578D00A747CC}" destId="{0698E8B1-DA31-4C40-A552-CA2BFD76170C}" srcOrd="1" destOrd="0" presId="urn:microsoft.com/office/officeart/2005/8/layout/hProcess11"/>
    <dgm:cxn modelId="{A070C701-276C-482B-A733-9917C2FBE575}" type="presParOf" srcId="{0698E8B1-DA31-4C40-A552-CA2BFD76170C}" destId="{956680B9-41DD-425F-8F67-7177823F21BA}" srcOrd="0" destOrd="0" presId="urn:microsoft.com/office/officeart/2005/8/layout/hProcess11"/>
    <dgm:cxn modelId="{F4E1844A-FBAD-4C34-BD0D-565C07627313}" type="presParOf" srcId="{956680B9-41DD-425F-8F67-7177823F21BA}" destId="{3F2E0501-73EE-49BF-B15B-99E7F17B48FE}" srcOrd="0" destOrd="0" presId="urn:microsoft.com/office/officeart/2005/8/layout/hProcess11"/>
    <dgm:cxn modelId="{DF933169-0AA3-45E1-93E5-5AE3BB39F682}" type="presParOf" srcId="{956680B9-41DD-425F-8F67-7177823F21BA}" destId="{D4E82B2F-D925-4153-8CF1-DA6F32B9A776}" srcOrd="1" destOrd="0" presId="urn:microsoft.com/office/officeart/2005/8/layout/hProcess11"/>
    <dgm:cxn modelId="{5AF47DBC-77EC-4C64-B6A5-4D125D215CBE}" type="presParOf" srcId="{956680B9-41DD-425F-8F67-7177823F21BA}" destId="{A3355FFC-DA95-4C8B-AA2B-EEED7B151C2D}" srcOrd="2" destOrd="0" presId="urn:microsoft.com/office/officeart/2005/8/layout/hProcess11"/>
    <dgm:cxn modelId="{F87418E8-75C5-4CAE-B461-8C8D45BCC124}" type="presParOf" srcId="{0698E8B1-DA31-4C40-A552-CA2BFD76170C}" destId="{797662D5-2C53-4CF4-9500-FA0F5E8A950A}" srcOrd="1" destOrd="0" presId="urn:microsoft.com/office/officeart/2005/8/layout/hProcess11"/>
    <dgm:cxn modelId="{6455C8C6-5234-43C7-9BF3-3FFE97FFD104}" type="presParOf" srcId="{0698E8B1-DA31-4C40-A552-CA2BFD76170C}" destId="{200C89CF-01DE-49BA-BD3C-3AE6511975F8}" srcOrd="2" destOrd="0" presId="urn:microsoft.com/office/officeart/2005/8/layout/hProcess11"/>
    <dgm:cxn modelId="{0AFCA0C2-5899-4802-A0DC-8F8ED2B26818}" type="presParOf" srcId="{200C89CF-01DE-49BA-BD3C-3AE6511975F8}" destId="{485D09FE-6071-46CC-93A2-4832ECD7D160}" srcOrd="0" destOrd="0" presId="urn:microsoft.com/office/officeart/2005/8/layout/hProcess11"/>
    <dgm:cxn modelId="{337887DD-884C-409E-B970-BDCE849109C1}" type="presParOf" srcId="{200C89CF-01DE-49BA-BD3C-3AE6511975F8}" destId="{EC3414BE-009A-4F58-BA6F-00BBF7C4B29C}" srcOrd="1" destOrd="0" presId="urn:microsoft.com/office/officeart/2005/8/layout/hProcess11"/>
    <dgm:cxn modelId="{A02D3648-533F-4904-B1E6-BAB9A4C335E1}" type="presParOf" srcId="{200C89CF-01DE-49BA-BD3C-3AE6511975F8}" destId="{A299624F-4D4D-408F-924A-3F54A9B957F9}" srcOrd="2" destOrd="0" presId="urn:microsoft.com/office/officeart/2005/8/layout/hProcess11"/>
    <dgm:cxn modelId="{72C00898-ACC6-40F4-9658-EFD5041826C3}" type="presParOf" srcId="{0698E8B1-DA31-4C40-A552-CA2BFD76170C}" destId="{A795F1CE-3678-4A74-A2E9-EAC27B343D52}" srcOrd="3" destOrd="0" presId="urn:microsoft.com/office/officeart/2005/8/layout/hProcess11"/>
    <dgm:cxn modelId="{2400CA96-F86F-4324-BE1E-055A967B51B4}" type="presParOf" srcId="{0698E8B1-DA31-4C40-A552-CA2BFD76170C}" destId="{FE034507-FF3D-49D3-B31F-EF9A0178B936}" srcOrd="4" destOrd="0" presId="urn:microsoft.com/office/officeart/2005/8/layout/hProcess11"/>
    <dgm:cxn modelId="{9F0186DA-B31B-4297-A284-FFB3AF412308}" type="presParOf" srcId="{FE034507-FF3D-49D3-B31F-EF9A0178B936}" destId="{0A08838C-75FC-4236-BA31-341D871FF7E6}" srcOrd="0" destOrd="0" presId="urn:microsoft.com/office/officeart/2005/8/layout/hProcess11"/>
    <dgm:cxn modelId="{7E10A3B5-8608-481D-BA4A-612188C96CCF}" type="presParOf" srcId="{FE034507-FF3D-49D3-B31F-EF9A0178B936}" destId="{E749EA04-1CFE-4BB3-B6E4-10553004E236}" srcOrd="1" destOrd="0" presId="urn:microsoft.com/office/officeart/2005/8/layout/hProcess11"/>
    <dgm:cxn modelId="{1C60111B-2666-40CF-B63E-C77350233106}" type="presParOf" srcId="{FE034507-FF3D-49D3-B31F-EF9A0178B936}" destId="{FE1BB685-27B1-47C5-B3C9-290DB0149E82}" srcOrd="2" destOrd="0" presId="urn:microsoft.com/office/officeart/2005/8/layout/hProcess11"/>
    <dgm:cxn modelId="{DA7F5CF6-3350-46B1-8F95-00FF0FDE4B88}" type="presParOf" srcId="{0698E8B1-DA31-4C40-A552-CA2BFD76170C}" destId="{CBDF0BF1-CECC-42A7-A5F3-89CD75A4CB64}" srcOrd="5" destOrd="0" presId="urn:microsoft.com/office/officeart/2005/8/layout/hProcess11"/>
    <dgm:cxn modelId="{4048DE2A-CC30-4506-985A-E7CA3330B865}" type="presParOf" srcId="{0698E8B1-DA31-4C40-A552-CA2BFD76170C}" destId="{DFF474BF-B848-44DC-BEA9-6BA1B0324DF8}" srcOrd="6" destOrd="0" presId="urn:microsoft.com/office/officeart/2005/8/layout/hProcess11"/>
    <dgm:cxn modelId="{320ED183-D844-422E-A11B-2F55C621D912}" type="presParOf" srcId="{DFF474BF-B848-44DC-BEA9-6BA1B0324DF8}" destId="{C8C96D25-D117-4BBF-A653-60872E7DE9D2}" srcOrd="0" destOrd="0" presId="urn:microsoft.com/office/officeart/2005/8/layout/hProcess11"/>
    <dgm:cxn modelId="{C3DC8419-E549-4790-928F-125670E2B232}" type="presParOf" srcId="{DFF474BF-B848-44DC-BEA9-6BA1B0324DF8}" destId="{4934E98F-5CA3-488A-ACE1-53E8B9F5D089}" srcOrd="1" destOrd="0" presId="urn:microsoft.com/office/officeart/2005/8/layout/hProcess11"/>
    <dgm:cxn modelId="{CE30BEC6-8668-4386-B290-3F64755DE512}" type="presParOf" srcId="{DFF474BF-B848-44DC-BEA9-6BA1B0324DF8}" destId="{C40B11B9-9F35-46FE-A9DB-8C7F29BDBE6F}" srcOrd="2" destOrd="0" presId="urn:microsoft.com/office/officeart/2005/8/layout/hProcess11"/>
    <dgm:cxn modelId="{F0463AEB-0777-41BB-BF19-E9F2F7E6DE08}" type="presParOf" srcId="{0698E8B1-DA31-4C40-A552-CA2BFD76170C}" destId="{16ECB630-DFB6-4C46-8D04-1400C8573EC0}" srcOrd="7" destOrd="0" presId="urn:microsoft.com/office/officeart/2005/8/layout/hProcess11"/>
    <dgm:cxn modelId="{7C935519-AC0B-4273-BB55-FC353AE1B251}" type="presParOf" srcId="{0698E8B1-DA31-4C40-A552-CA2BFD76170C}" destId="{6E38080E-6E19-40FC-B20C-8D2FCB318CFB}" srcOrd="8" destOrd="0" presId="urn:microsoft.com/office/officeart/2005/8/layout/hProcess11"/>
    <dgm:cxn modelId="{C73608D4-6199-4850-BC36-527102F57366}" type="presParOf" srcId="{6E38080E-6E19-40FC-B20C-8D2FCB318CFB}" destId="{AE0D2AB9-8387-4067-8CE5-8E981EB679C8}" srcOrd="0" destOrd="0" presId="urn:microsoft.com/office/officeart/2005/8/layout/hProcess11"/>
    <dgm:cxn modelId="{623480AE-0F80-44C5-ACA4-220FEBCB2B97}" type="presParOf" srcId="{6E38080E-6E19-40FC-B20C-8D2FCB318CFB}" destId="{BF46AF51-9C21-4F7E-9328-672C476D070C}" srcOrd="1" destOrd="0" presId="urn:microsoft.com/office/officeart/2005/8/layout/hProcess11"/>
    <dgm:cxn modelId="{ED65A965-DEDC-4054-8A70-6C559FF9D96A}" type="presParOf" srcId="{6E38080E-6E19-40FC-B20C-8D2FCB318CFB}" destId="{BC6630D2-9B28-4E38-A39E-AF3BD897E3D5}" srcOrd="2" destOrd="0" presId="urn:microsoft.com/office/officeart/2005/8/layout/hProcess11"/>
    <dgm:cxn modelId="{97D9F5C9-3CFB-46E5-A433-837513DD94DA}" type="presParOf" srcId="{0698E8B1-DA31-4C40-A552-CA2BFD76170C}" destId="{1E697A57-24DC-427F-B328-5A7D9E14AA71}" srcOrd="9" destOrd="0" presId="urn:microsoft.com/office/officeart/2005/8/layout/hProcess11"/>
    <dgm:cxn modelId="{C644DAEC-8626-4F1E-9C5D-66E54D66E91A}" type="presParOf" srcId="{0698E8B1-DA31-4C40-A552-CA2BFD76170C}" destId="{18F073CF-899B-4F19-B07E-43C52936487A}" srcOrd="10" destOrd="0" presId="urn:microsoft.com/office/officeart/2005/8/layout/hProcess11"/>
    <dgm:cxn modelId="{92112C95-F250-4349-902C-CC73DBC3FC17}" type="presParOf" srcId="{18F073CF-899B-4F19-B07E-43C52936487A}" destId="{79882AF7-7068-43D7-8C42-59B89AD96321}" srcOrd="0" destOrd="0" presId="urn:microsoft.com/office/officeart/2005/8/layout/hProcess11"/>
    <dgm:cxn modelId="{69075F48-DCEF-464A-AACB-6CAC89AB51A1}" type="presParOf" srcId="{18F073CF-899B-4F19-B07E-43C52936487A}" destId="{6310F07C-B855-48AE-898C-BB134EB326B3}" srcOrd="1" destOrd="0" presId="urn:microsoft.com/office/officeart/2005/8/layout/hProcess11"/>
    <dgm:cxn modelId="{B36C3826-E19C-4676-A440-B23E3123705F}" type="presParOf" srcId="{18F073CF-899B-4F19-B07E-43C52936487A}" destId="{55D8FFC6-1985-4352-A49C-9CCDFA3D68FC}" srcOrd="2" destOrd="0" presId="urn:microsoft.com/office/officeart/2005/8/layout/hProcess11"/>
    <dgm:cxn modelId="{784421CF-2CD7-4DBC-B941-F415CDE234BB}" type="presParOf" srcId="{0698E8B1-DA31-4C40-A552-CA2BFD76170C}" destId="{257349A8-9B1D-46E9-8A04-B2D6C2D348CD}" srcOrd="11" destOrd="0" presId="urn:microsoft.com/office/officeart/2005/8/layout/hProcess11"/>
    <dgm:cxn modelId="{1D5D406F-0512-4D24-9FD9-5A29C6C0F9B2}" type="presParOf" srcId="{0698E8B1-DA31-4C40-A552-CA2BFD76170C}" destId="{EA262866-E7E3-4E60-85E5-3663649FE576}" srcOrd="12" destOrd="0" presId="urn:microsoft.com/office/officeart/2005/8/layout/hProcess11"/>
    <dgm:cxn modelId="{C4908121-9201-4E2C-97A8-B182B4A4A151}" type="presParOf" srcId="{EA262866-E7E3-4E60-85E5-3663649FE576}" destId="{25256E3E-AB53-4FB7-B032-23F786FCFCBB}" srcOrd="0" destOrd="0" presId="urn:microsoft.com/office/officeart/2005/8/layout/hProcess11"/>
    <dgm:cxn modelId="{C2DAC4B6-1D64-444A-AEE0-F87C9B81732E}" type="presParOf" srcId="{EA262866-E7E3-4E60-85E5-3663649FE576}" destId="{6E750567-9399-477A-961E-9CFF6425EE9D}" srcOrd="1" destOrd="0" presId="urn:microsoft.com/office/officeart/2005/8/layout/hProcess11"/>
    <dgm:cxn modelId="{C4249B19-9A94-46A6-B5B4-EBB867C06E71}" type="presParOf" srcId="{EA262866-E7E3-4E60-85E5-3663649FE576}" destId="{E5397740-BE13-4572-8795-C7AD250D912E}" srcOrd="2" destOrd="0" presId="urn:microsoft.com/office/officeart/2005/8/layout/hProcess11"/>
    <dgm:cxn modelId="{627CD569-E3F5-4E34-9C3B-DC46181D467B}" type="presParOf" srcId="{0698E8B1-DA31-4C40-A552-CA2BFD76170C}" destId="{8C1F6EE0-8B5F-4C1B-91B8-D44F0C9395BE}" srcOrd="13" destOrd="0" presId="urn:microsoft.com/office/officeart/2005/8/layout/hProcess11"/>
    <dgm:cxn modelId="{C3D2C330-07DB-4B96-A3F9-A5D72B829D8D}" type="presParOf" srcId="{0698E8B1-DA31-4C40-A552-CA2BFD76170C}" destId="{49DF0C2D-02BA-48CA-8B66-ADAF302F019A}" srcOrd="14" destOrd="0" presId="urn:microsoft.com/office/officeart/2005/8/layout/hProcess11"/>
    <dgm:cxn modelId="{922B31D3-5DB4-48AE-9687-88F8A1D39A6A}" type="presParOf" srcId="{49DF0C2D-02BA-48CA-8B66-ADAF302F019A}" destId="{6E55E05E-11C0-47C2-8628-AB27C7522A6A}" srcOrd="0" destOrd="0" presId="urn:microsoft.com/office/officeart/2005/8/layout/hProcess11"/>
    <dgm:cxn modelId="{EFFAAA87-69F4-40E9-B3F6-078E2F8F0FB8}" type="presParOf" srcId="{49DF0C2D-02BA-48CA-8B66-ADAF302F019A}" destId="{E3C150A2-250D-4415-937F-3892EB9BA456}" srcOrd="1" destOrd="0" presId="urn:microsoft.com/office/officeart/2005/8/layout/hProcess11"/>
    <dgm:cxn modelId="{8BE6798E-BEFC-4627-95E5-CB52E1463097}" type="presParOf" srcId="{49DF0C2D-02BA-48CA-8B66-ADAF302F019A}" destId="{EFF4BEBA-AE6E-4D21-B052-FE99F169F7B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968625-91DA-4E55-804D-8F973C2FAC6C}" type="doc">
      <dgm:prSet loTypeId="urn:microsoft.com/office/officeart/2016/7/layout/VerticalDownArrowProcess" loCatId="process" qsTypeId="urn:microsoft.com/office/officeart/2005/8/quickstyle/simple1" qsCatId="simple" csTypeId="urn:microsoft.com/office/officeart/2005/8/colors/accent0_3" csCatId="mainScheme"/>
      <dgm:spPr/>
      <dgm:t>
        <a:bodyPr/>
        <a:lstStyle/>
        <a:p>
          <a:endParaRPr lang="en-US"/>
        </a:p>
      </dgm:t>
    </dgm:pt>
    <dgm:pt modelId="{9A54ABEE-96CA-43EC-8CDC-49F0CC562D06}">
      <dgm:prSet/>
      <dgm:spPr/>
      <dgm:t>
        <a:bodyPr/>
        <a:lstStyle/>
        <a:p>
          <a:r>
            <a:rPr lang="en-US"/>
            <a:t>Correct</a:t>
          </a:r>
        </a:p>
      </dgm:t>
    </dgm:pt>
    <dgm:pt modelId="{1B730E16-D610-4AC6-BC1C-95510299128B}" type="parTrans" cxnId="{BD313B46-F4F1-4B95-B7AE-B79F4B01D3E3}">
      <dgm:prSet/>
      <dgm:spPr/>
      <dgm:t>
        <a:bodyPr/>
        <a:lstStyle/>
        <a:p>
          <a:endParaRPr lang="en-US"/>
        </a:p>
      </dgm:t>
    </dgm:pt>
    <dgm:pt modelId="{5B85E2F9-65EB-4C43-A3B0-2A783E2B6534}" type="sibTrans" cxnId="{BD313B46-F4F1-4B95-B7AE-B79F4B01D3E3}">
      <dgm:prSet/>
      <dgm:spPr/>
      <dgm:t>
        <a:bodyPr/>
        <a:lstStyle/>
        <a:p>
          <a:endParaRPr lang="en-US"/>
        </a:p>
      </dgm:t>
    </dgm:pt>
    <dgm:pt modelId="{6EBB0020-5992-4085-B90A-62038E7DECD6}">
      <dgm:prSet/>
      <dgm:spPr/>
      <dgm:t>
        <a:bodyPr/>
        <a:lstStyle/>
        <a:p>
          <a:r>
            <a:rPr lang="en-US"/>
            <a:t>Efficient</a:t>
          </a:r>
        </a:p>
      </dgm:t>
    </dgm:pt>
    <dgm:pt modelId="{4BEDBA60-856B-4B28-85B7-E5E4FAE9B5F3}" type="parTrans" cxnId="{EC82E600-B83B-4EFA-9F65-8469AA5DC8D7}">
      <dgm:prSet/>
      <dgm:spPr/>
      <dgm:t>
        <a:bodyPr/>
        <a:lstStyle/>
        <a:p>
          <a:endParaRPr lang="en-US"/>
        </a:p>
      </dgm:t>
    </dgm:pt>
    <dgm:pt modelId="{1DC95A39-B75D-49D3-806F-F271BE7E7362}" type="sibTrans" cxnId="{EC82E600-B83B-4EFA-9F65-8469AA5DC8D7}">
      <dgm:prSet/>
      <dgm:spPr/>
      <dgm:t>
        <a:bodyPr/>
        <a:lstStyle/>
        <a:p>
          <a:endParaRPr lang="en-US"/>
        </a:p>
      </dgm:t>
    </dgm:pt>
    <dgm:pt modelId="{3C1FA9AC-787D-446F-A97B-92EE10F015D1}">
      <dgm:prSet/>
      <dgm:spPr/>
      <dgm:t>
        <a:bodyPr/>
        <a:lstStyle/>
        <a:p>
          <a:r>
            <a:rPr lang="en-US"/>
            <a:t>Simple</a:t>
          </a:r>
        </a:p>
      </dgm:t>
    </dgm:pt>
    <dgm:pt modelId="{1A1FFBE2-6827-4288-A47E-E11071FC214F}" type="parTrans" cxnId="{C1ECE018-3278-4825-949E-23BB976BDC84}">
      <dgm:prSet/>
      <dgm:spPr/>
      <dgm:t>
        <a:bodyPr/>
        <a:lstStyle/>
        <a:p>
          <a:endParaRPr lang="en-US"/>
        </a:p>
      </dgm:t>
    </dgm:pt>
    <dgm:pt modelId="{B87C1A68-E425-4DB0-910C-9198D55B5F97}" type="sibTrans" cxnId="{C1ECE018-3278-4825-949E-23BB976BDC84}">
      <dgm:prSet/>
      <dgm:spPr/>
      <dgm:t>
        <a:bodyPr/>
        <a:lstStyle/>
        <a:p>
          <a:endParaRPr lang="en-US"/>
        </a:p>
      </dgm:t>
    </dgm:pt>
    <dgm:pt modelId="{77DB414C-5473-4FE7-905A-69DEC97407FB}">
      <dgm:prSet/>
      <dgm:spPr/>
      <dgm:t>
        <a:bodyPr/>
        <a:lstStyle/>
        <a:p>
          <a:r>
            <a:rPr lang="en-US"/>
            <a:t>Readable</a:t>
          </a:r>
        </a:p>
      </dgm:t>
    </dgm:pt>
    <dgm:pt modelId="{85E54C3A-28B4-425B-B2CB-858EE00B50D8}" type="parTrans" cxnId="{D3E2BAA1-C69E-4343-A490-9C22C238FD1D}">
      <dgm:prSet/>
      <dgm:spPr/>
      <dgm:t>
        <a:bodyPr/>
        <a:lstStyle/>
        <a:p>
          <a:endParaRPr lang="en-US"/>
        </a:p>
      </dgm:t>
    </dgm:pt>
    <dgm:pt modelId="{2BEF1C5D-7764-4CE4-A23E-D56E49009E5D}" type="sibTrans" cxnId="{D3E2BAA1-C69E-4343-A490-9C22C238FD1D}">
      <dgm:prSet/>
      <dgm:spPr/>
      <dgm:t>
        <a:bodyPr/>
        <a:lstStyle/>
        <a:p>
          <a:endParaRPr lang="en-US"/>
        </a:p>
      </dgm:t>
    </dgm:pt>
    <dgm:pt modelId="{42DA5CE7-9B7B-41F6-8D95-265B1ACC5AF2}">
      <dgm:prSet/>
      <dgm:spPr/>
      <dgm:t>
        <a:bodyPr/>
        <a:lstStyle/>
        <a:p>
          <a:r>
            <a:rPr lang="en-US"/>
            <a:t>Maintainable</a:t>
          </a:r>
        </a:p>
      </dgm:t>
    </dgm:pt>
    <dgm:pt modelId="{40C96596-DF18-40EC-B33D-0A553DEF67B6}" type="parTrans" cxnId="{F31A086B-E81E-42DD-8574-F7BD5EC49B03}">
      <dgm:prSet/>
      <dgm:spPr/>
      <dgm:t>
        <a:bodyPr/>
        <a:lstStyle/>
        <a:p>
          <a:endParaRPr lang="en-US"/>
        </a:p>
      </dgm:t>
    </dgm:pt>
    <dgm:pt modelId="{77E45B07-0777-4204-9DAD-4578F1F77037}" type="sibTrans" cxnId="{F31A086B-E81E-42DD-8574-F7BD5EC49B03}">
      <dgm:prSet/>
      <dgm:spPr/>
      <dgm:t>
        <a:bodyPr/>
        <a:lstStyle/>
        <a:p>
          <a:endParaRPr lang="en-US"/>
        </a:p>
      </dgm:t>
    </dgm:pt>
    <dgm:pt modelId="{20CD44D5-8233-4859-BEFA-4C043C89519E}" type="pres">
      <dgm:prSet presAssocID="{7A968625-91DA-4E55-804D-8F973C2FAC6C}" presName="Name0" presStyleCnt="0">
        <dgm:presLayoutVars>
          <dgm:dir/>
          <dgm:animLvl val="lvl"/>
          <dgm:resizeHandles val="exact"/>
        </dgm:presLayoutVars>
      </dgm:prSet>
      <dgm:spPr/>
    </dgm:pt>
    <dgm:pt modelId="{57A79B9C-2D90-4542-866C-3768057E8C79}" type="pres">
      <dgm:prSet presAssocID="{42DA5CE7-9B7B-41F6-8D95-265B1ACC5AF2}" presName="boxAndChildren" presStyleCnt="0"/>
      <dgm:spPr/>
    </dgm:pt>
    <dgm:pt modelId="{8865565F-6FA9-45F3-BE9C-C5203F0DBB2B}" type="pres">
      <dgm:prSet presAssocID="{42DA5CE7-9B7B-41F6-8D95-265B1ACC5AF2}" presName="parentTextBox" presStyleLbl="alignNode1" presStyleIdx="0" presStyleCnt="5"/>
      <dgm:spPr/>
    </dgm:pt>
    <dgm:pt modelId="{B0CF1C75-1511-474B-91A8-0A53E5409114}" type="pres">
      <dgm:prSet presAssocID="{42DA5CE7-9B7B-41F6-8D95-265B1ACC5AF2}" presName="descendantBox" presStyleLbl="bgAccFollowNode1" presStyleIdx="0" presStyleCnt="5"/>
      <dgm:spPr/>
    </dgm:pt>
    <dgm:pt modelId="{9A707119-79DA-47F0-B1E7-2B30C79BC555}" type="pres">
      <dgm:prSet presAssocID="{2BEF1C5D-7764-4CE4-A23E-D56E49009E5D}" presName="sp" presStyleCnt="0"/>
      <dgm:spPr/>
    </dgm:pt>
    <dgm:pt modelId="{45663B6C-924A-4F10-9A0D-92F0B6F3C1DD}" type="pres">
      <dgm:prSet presAssocID="{77DB414C-5473-4FE7-905A-69DEC97407FB}" presName="arrowAndChildren" presStyleCnt="0"/>
      <dgm:spPr/>
    </dgm:pt>
    <dgm:pt modelId="{FD48AB34-92BA-4F28-B336-26EF0592997F}" type="pres">
      <dgm:prSet presAssocID="{77DB414C-5473-4FE7-905A-69DEC97407FB}" presName="parentTextArrow" presStyleLbl="node1" presStyleIdx="0" presStyleCnt="4"/>
      <dgm:spPr/>
    </dgm:pt>
    <dgm:pt modelId="{A5EA31FB-AFDE-4744-AD4B-551AA29F8534}" type="pres">
      <dgm:prSet presAssocID="{77DB414C-5473-4FE7-905A-69DEC97407FB}" presName="arrow" presStyleLbl="alignNode1" presStyleIdx="1" presStyleCnt="5"/>
      <dgm:spPr/>
    </dgm:pt>
    <dgm:pt modelId="{4119C6DA-EE4E-4575-A2C6-06DE14F3E8DD}" type="pres">
      <dgm:prSet presAssocID="{77DB414C-5473-4FE7-905A-69DEC97407FB}" presName="descendantArrow" presStyleLbl="bgAccFollowNode1" presStyleIdx="1" presStyleCnt="5"/>
      <dgm:spPr/>
    </dgm:pt>
    <dgm:pt modelId="{A7FD5185-7ED4-4FA1-8891-507EF3469B50}" type="pres">
      <dgm:prSet presAssocID="{B87C1A68-E425-4DB0-910C-9198D55B5F97}" presName="sp" presStyleCnt="0"/>
      <dgm:spPr/>
    </dgm:pt>
    <dgm:pt modelId="{2698D767-E025-4540-82C5-D6387A41DA78}" type="pres">
      <dgm:prSet presAssocID="{3C1FA9AC-787D-446F-A97B-92EE10F015D1}" presName="arrowAndChildren" presStyleCnt="0"/>
      <dgm:spPr/>
    </dgm:pt>
    <dgm:pt modelId="{18CAC59E-02A0-4187-84F4-20FA535F27EE}" type="pres">
      <dgm:prSet presAssocID="{3C1FA9AC-787D-446F-A97B-92EE10F015D1}" presName="parentTextArrow" presStyleLbl="node1" presStyleIdx="1" presStyleCnt="4"/>
      <dgm:spPr/>
    </dgm:pt>
    <dgm:pt modelId="{862B4DED-B6B3-46AC-A732-5AF532B87ABA}" type="pres">
      <dgm:prSet presAssocID="{3C1FA9AC-787D-446F-A97B-92EE10F015D1}" presName="arrow" presStyleLbl="alignNode1" presStyleIdx="2" presStyleCnt="5"/>
      <dgm:spPr/>
    </dgm:pt>
    <dgm:pt modelId="{F85817E2-9496-405C-9C8C-6C3068D505C0}" type="pres">
      <dgm:prSet presAssocID="{3C1FA9AC-787D-446F-A97B-92EE10F015D1}" presName="descendantArrow" presStyleLbl="bgAccFollowNode1" presStyleIdx="2" presStyleCnt="5"/>
      <dgm:spPr/>
    </dgm:pt>
    <dgm:pt modelId="{FBC97054-937F-44DB-AAD4-251D032BCE56}" type="pres">
      <dgm:prSet presAssocID="{1DC95A39-B75D-49D3-806F-F271BE7E7362}" presName="sp" presStyleCnt="0"/>
      <dgm:spPr/>
    </dgm:pt>
    <dgm:pt modelId="{9197C108-3125-407D-BF08-AE8220FC887F}" type="pres">
      <dgm:prSet presAssocID="{6EBB0020-5992-4085-B90A-62038E7DECD6}" presName="arrowAndChildren" presStyleCnt="0"/>
      <dgm:spPr/>
    </dgm:pt>
    <dgm:pt modelId="{BAF054A7-3784-4A49-A6CE-1DA5A7566CD2}" type="pres">
      <dgm:prSet presAssocID="{6EBB0020-5992-4085-B90A-62038E7DECD6}" presName="parentTextArrow" presStyleLbl="node1" presStyleIdx="2" presStyleCnt="4"/>
      <dgm:spPr/>
    </dgm:pt>
    <dgm:pt modelId="{58524CB0-5FAE-4A84-A436-E5D30AE8B241}" type="pres">
      <dgm:prSet presAssocID="{6EBB0020-5992-4085-B90A-62038E7DECD6}" presName="arrow" presStyleLbl="alignNode1" presStyleIdx="3" presStyleCnt="5"/>
      <dgm:spPr/>
    </dgm:pt>
    <dgm:pt modelId="{387F4098-F624-4046-B28D-5D63D8BE3A02}" type="pres">
      <dgm:prSet presAssocID="{6EBB0020-5992-4085-B90A-62038E7DECD6}" presName="descendantArrow" presStyleLbl="bgAccFollowNode1" presStyleIdx="3" presStyleCnt="5"/>
      <dgm:spPr/>
    </dgm:pt>
    <dgm:pt modelId="{7C6D40E9-ED29-4CA2-981C-FA72FD101DF8}" type="pres">
      <dgm:prSet presAssocID="{5B85E2F9-65EB-4C43-A3B0-2A783E2B6534}" presName="sp" presStyleCnt="0"/>
      <dgm:spPr/>
    </dgm:pt>
    <dgm:pt modelId="{080CBE59-A196-4DDC-B9E7-57E9B9E42AD9}" type="pres">
      <dgm:prSet presAssocID="{9A54ABEE-96CA-43EC-8CDC-49F0CC562D06}" presName="arrowAndChildren" presStyleCnt="0"/>
      <dgm:spPr/>
    </dgm:pt>
    <dgm:pt modelId="{40A768D9-CBD5-4466-A36C-E4B6BA786860}" type="pres">
      <dgm:prSet presAssocID="{9A54ABEE-96CA-43EC-8CDC-49F0CC562D06}" presName="parentTextArrow" presStyleLbl="node1" presStyleIdx="3" presStyleCnt="4"/>
      <dgm:spPr/>
    </dgm:pt>
    <dgm:pt modelId="{BF5029D1-C810-4162-A90A-8071F4A674ED}" type="pres">
      <dgm:prSet presAssocID="{9A54ABEE-96CA-43EC-8CDC-49F0CC562D06}" presName="arrow" presStyleLbl="alignNode1" presStyleIdx="4" presStyleCnt="5"/>
      <dgm:spPr/>
    </dgm:pt>
    <dgm:pt modelId="{F15A62A4-3FFF-41F5-8853-C26C5B57C42F}" type="pres">
      <dgm:prSet presAssocID="{9A54ABEE-96CA-43EC-8CDC-49F0CC562D06}" presName="descendantArrow" presStyleLbl="bgAccFollowNode1" presStyleIdx="4" presStyleCnt="5"/>
      <dgm:spPr/>
    </dgm:pt>
  </dgm:ptLst>
  <dgm:cxnLst>
    <dgm:cxn modelId="{EC82E600-B83B-4EFA-9F65-8469AA5DC8D7}" srcId="{7A968625-91DA-4E55-804D-8F973C2FAC6C}" destId="{6EBB0020-5992-4085-B90A-62038E7DECD6}" srcOrd="1" destOrd="0" parTransId="{4BEDBA60-856B-4B28-85B7-E5E4FAE9B5F3}" sibTransId="{1DC95A39-B75D-49D3-806F-F271BE7E7362}"/>
    <dgm:cxn modelId="{C1ECE018-3278-4825-949E-23BB976BDC84}" srcId="{7A968625-91DA-4E55-804D-8F973C2FAC6C}" destId="{3C1FA9AC-787D-446F-A97B-92EE10F015D1}" srcOrd="2" destOrd="0" parTransId="{1A1FFBE2-6827-4288-A47E-E11071FC214F}" sibTransId="{B87C1A68-E425-4DB0-910C-9198D55B5F97}"/>
    <dgm:cxn modelId="{BD313B46-F4F1-4B95-B7AE-B79F4B01D3E3}" srcId="{7A968625-91DA-4E55-804D-8F973C2FAC6C}" destId="{9A54ABEE-96CA-43EC-8CDC-49F0CC562D06}" srcOrd="0" destOrd="0" parTransId="{1B730E16-D610-4AC6-BC1C-95510299128B}" sibTransId="{5B85E2F9-65EB-4C43-A3B0-2A783E2B6534}"/>
    <dgm:cxn modelId="{9CA5B747-42CC-45C7-B320-0D01CEE059EF}" type="presOf" srcId="{77DB414C-5473-4FE7-905A-69DEC97407FB}" destId="{A5EA31FB-AFDE-4744-AD4B-551AA29F8534}" srcOrd="1" destOrd="0" presId="urn:microsoft.com/office/officeart/2016/7/layout/VerticalDownArrowProcess"/>
    <dgm:cxn modelId="{F31A086B-E81E-42DD-8574-F7BD5EC49B03}" srcId="{7A968625-91DA-4E55-804D-8F973C2FAC6C}" destId="{42DA5CE7-9B7B-41F6-8D95-265B1ACC5AF2}" srcOrd="4" destOrd="0" parTransId="{40C96596-DF18-40EC-B33D-0A553DEF67B6}" sibTransId="{77E45B07-0777-4204-9DAD-4578F1F77037}"/>
    <dgm:cxn modelId="{A99D534C-B538-436E-BB60-0F71E61D8BA5}" type="presOf" srcId="{9A54ABEE-96CA-43EC-8CDC-49F0CC562D06}" destId="{BF5029D1-C810-4162-A90A-8071F4A674ED}" srcOrd="1" destOrd="0" presId="urn:microsoft.com/office/officeart/2016/7/layout/VerticalDownArrowProcess"/>
    <dgm:cxn modelId="{0C70DD8B-F826-4652-B9C0-6EECC113A14B}" type="presOf" srcId="{77DB414C-5473-4FE7-905A-69DEC97407FB}" destId="{FD48AB34-92BA-4F28-B336-26EF0592997F}" srcOrd="0" destOrd="0" presId="urn:microsoft.com/office/officeart/2016/7/layout/VerticalDownArrowProcess"/>
    <dgm:cxn modelId="{E46FFF8B-B9FD-4F5C-9AC4-49B680721363}" type="presOf" srcId="{9A54ABEE-96CA-43EC-8CDC-49F0CC562D06}" destId="{40A768D9-CBD5-4466-A36C-E4B6BA786860}" srcOrd="0" destOrd="0" presId="urn:microsoft.com/office/officeart/2016/7/layout/VerticalDownArrowProcess"/>
    <dgm:cxn modelId="{CAB16095-E79B-46CA-809C-B9FD3919AA03}" type="presOf" srcId="{3C1FA9AC-787D-446F-A97B-92EE10F015D1}" destId="{862B4DED-B6B3-46AC-A732-5AF532B87ABA}" srcOrd="1" destOrd="0" presId="urn:microsoft.com/office/officeart/2016/7/layout/VerticalDownArrowProcess"/>
    <dgm:cxn modelId="{D3E2BAA1-C69E-4343-A490-9C22C238FD1D}" srcId="{7A968625-91DA-4E55-804D-8F973C2FAC6C}" destId="{77DB414C-5473-4FE7-905A-69DEC97407FB}" srcOrd="3" destOrd="0" parTransId="{85E54C3A-28B4-425B-B2CB-858EE00B50D8}" sibTransId="{2BEF1C5D-7764-4CE4-A23E-D56E49009E5D}"/>
    <dgm:cxn modelId="{C28F6AB5-BF1E-42BB-9606-1F72BB4EBF26}" type="presOf" srcId="{7A968625-91DA-4E55-804D-8F973C2FAC6C}" destId="{20CD44D5-8233-4859-BEFA-4C043C89519E}" srcOrd="0" destOrd="0" presId="urn:microsoft.com/office/officeart/2016/7/layout/VerticalDownArrowProcess"/>
    <dgm:cxn modelId="{698FD1B7-F8A6-49E3-862E-CE03D125BBE0}" type="presOf" srcId="{42DA5CE7-9B7B-41F6-8D95-265B1ACC5AF2}" destId="{8865565F-6FA9-45F3-BE9C-C5203F0DBB2B}" srcOrd="0" destOrd="0" presId="urn:microsoft.com/office/officeart/2016/7/layout/VerticalDownArrowProcess"/>
    <dgm:cxn modelId="{66DDEDE0-5419-4B29-95DA-8447ECE867EF}" type="presOf" srcId="{6EBB0020-5992-4085-B90A-62038E7DECD6}" destId="{BAF054A7-3784-4A49-A6CE-1DA5A7566CD2}" srcOrd="0" destOrd="0" presId="urn:microsoft.com/office/officeart/2016/7/layout/VerticalDownArrowProcess"/>
    <dgm:cxn modelId="{D419CEF3-0E3D-4F5F-BAC8-DB940E21F754}" type="presOf" srcId="{6EBB0020-5992-4085-B90A-62038E7DECD6}" destId="{58524CB0-5FAE-4A84-A436-E5D30AE8B241}" srcOrd="1" destOrd="0" presId="urn:microsoft.com/office/officeart/2016/7/layout/VerticalDownArrowProcess"/>
    <dgm:cxn modelId="{1F99F7F7-66CF-4AAA-815D-A7C95182F504}" type="presOf" srcId="{3C1FA9AC-787D-446F-A97B-92EE10F015D1}" destId="{18CAC59E-02A0-4187-84F4-20FA535F27EE}" srcOrd="0" destOrd="0" presId="urn:microsoft.com/office/officeart/2016/7/layout/VerticalDownArrowProcess"/>
    <dgm:cxn modelId="{62E87160-E157-4439-9941-8546244E33DB}" type="presParOf" srcId="{20CD44D5-8233-4859-BEFA-4C043C89519E}" destId="{57A79B9C-2D90-4542-866C-3768057E8C79}" srcOrd="0" destOrd="0" presId="urn:microsoft.com/office/officeart/2016/7/layout/VerticalDownArrowProcess"/>
    <dgm:cxn modelId="{C8D768FD-D8E8-441C-8698-FCDCEE045661}" type="presParOf" srcId="{57A79B9C-2D90-4542-866C-3768057E8C79}" destId="{8865565F-6FA9-45F3-BE9C-C5203F0DBB2B}" srcOrd="0" destOrd="0" presId="urn:microsoft.com/office/officeart/2016/7/layout/VerticalDownArrowProcess"/>
    <dgm:cxn modelId="{9CB75FDB-BE7D-4365-831B-459966213C17}" type="presParOf" srcId="{57A79B9C-2D90-4542-866C-3768057E8C79}" destId="{B0CF1C75-1511-474B-91A8-0A53E5409114}" srcOrd="1" destOrd="0" presId="urn:microsoft.com/office/officeart/2016/7/layout/VerticalDownArrowProcess"/>
    <dgm:cxn modelId="{84484C55-7FB3-4BAF-80D3-6138467E8BEC}" type="presParOf" srcId="{20CD44D5-8233-4859-BEFA-4C043C89519E}" destId="{9A707119-79DA-47F0-B1E7-2B30C79BC555}" srcOrd="1" destOrd="0" presId="urn:microsoft.com/office/officeart/2016/7/layout/VerticalDownArrowProcess"/>
    <dgm:cxn modelId="{A655E926-7B2C-491D-AA1C-87390C022AEA}" type="presParOf" srcId="{20CD44D5-8233-4859-BEFA-4C043C89519E}" destId="{45663B6C-924A-4F10-9A0D-92F0B6F3C1DD}" srcOrd="2" destOrd="0" presId="urn:microsoft.com/office/officeart/2016/7/layout/VerticalDownArrowProcess"/>
    <dgm:cxn modelId="{E8E07DB5-A2C5-44DB-B4C2-4DC6DCC4FA70}" type="presParOf" srcId="{45663B6C-924A-4F10-9A0D-92F0B6F3C1DD}" destId="{FD48AB34-92BA-4F28-B336-26EF0592997F}" srcOrd="0" destOrd="0" presId="urn:microsoft.com/office/officeart/2016/7/layout/VerticalDownArrowProcess"/>
    <dgm:cxn modelId="{36C25B81-A53C-4339-BF5E-342C8870FAC2}" type="presParOf" srcId="{45663B6C-924A-4F10-9A0D-92F0B6F3C1DD}" destId="{A5EA31FB-AFDE-4744-AD4B-551AA29F8534}" srcOrd="1" destOrd="0" presId="urn:microsoft.com/office/officeart/2016/7/layout/VerticalDownArrowProcess"/>
    <dgm:cxn modelId="{5C33919B-A245-4D76-8806-DAE60274F2EA}" type="presParOf" srcId="{45663B6C-924A-4F10-9A0D-92F0B6F3C1DD}" destId="{4119C6DA-EE4E-4575-A2C6-06DE14F3E8DD}" srcOrd="2" destOrd="0" presId="urn:microsoft.com/office/officeart/2016/7/layout/VerticalDownArrowProcess"/>
    <dgm:cxn modelId="{156EB949-54A2-4E00-95C5-0EAC318510BE}" type="presParOf" srcId="{20CD44D5-8233-4859-BEFA-4C043C89519E}" destId="{A7FD5185-7ED4-4FA1-8891-507EF3469B50}" srcOrd="3" destOrd="0" presId="urn:microsoft.com/office/officeart/2016/7/layout/VerticalDownArrowProcess"/>
    <dgm:cxn modelId="{AC379556-27C6-451A-9025-637BE11E33F3}" type="presParOf" srcId="{20CD44D5-8233-4859-BEFA-4C043C89519E}" destId="{2698D767-E025-4540-82C5-D6387A41DA78}" srcOrd="4" destOrd="0" presId="urn:microsoft.com/office/officeart/2016/7/layout/VerticalDownArrowProcess"/>
    <dgm:cxn modelId="{19ACADD7-C878-4E49-B90F-D35FE759C0EB}" type="presParOf" srcId="{2698D767-E025-4540-82C5-D6387A41DA78}" destId="{18CAC59E-02A0-4187-84F4-20FA535F27EE}" srcOrd="0" destOrd="0" presId="urn:microsoft.com/office/officeart/2016/7/layout/VerticalDownArrowProcess"/>
    <dgm:cxn modelId="{6D485E49-DB13-4FB9-9FBC-FF50D49A8DD3}" type="presParOf" srcId="{2698D767-E025-4540-82C5-D6387A41DA78}" destId="{862B4DED-B6B3-46AC-A732-5AF532B87ABA}" srcOrd="1" destOrd="0" presId="urn:microsoft.com/office/officeart/2016/7/layout/VerticalDownArrowProcess"/>
    <dgm:cxn modelId="{DA2FDCDF-22F8-4218-8F89-8F892A09B506}" type="presParOf" srcId="{2698D767-E025-4540-82C5-D6387A41DA78}" destId="{F85817E2-9496-405C-9C8C-6C3068D505C0}" srcOrd="2" destOrd="0" presId="urn:microsoft.com/office/officeart/2016/7/layout/VerticalDownArrowProcess"/>
    <dgm:cxn modelId="{1EB491E8-A323-4C4B-A29E-02B3B85D0FFE}" type="presParOf" srcId="{20CD44D5-8233-4859-BEFA-4C043C89519E}" destId="{FBC97054-937F-44DB-AAD4-251D032BCE56}" srcOrd="5" destOrd="0" presId="urn:microsoft.com/office/officeart/2016/7/layout/VerticalDownArrowProcess"/>
    <dgm:cxn modelId="{B046EAA4-86BE-453F-A677-7AA605247384}" type="presParOf" srcId="{20CD44D5-8233-4859-BEFA-4C043C89519E}" destId="{9197C108-3125-407D-BF08-AE8220FC887F}" srcOrd="6" destOrd="0" presId="urn:microsoft.com/office/officeart/2016/7/layout/VerticalDownArrowProcess"/>
    <dgm:cxn modelId="{53963D20-08E0-4DFC-9D58-8B88CEAC9A4B}" type="presParOf" srcId="{9197C108-3125-407D-BF08-AE8220FC887F}" destId="{BAF054A7-3784-4A49-A6CE-1DA5A7566CD2}" srcOrd="0" destOrd="0" presId="urn:microsoft.com/office/officeart/2016/7/layout/VerticalDownArrowProcess"/>
    <dgm:cxn modelId="{207A65E1-B8C2-4F0C-9AB0-34A1D11BBFC0}" type="presParOf" srcId="{9197C108-3125-407D-BF08-AE8220FC887F}" destId="{58524CB0-5FAE-4A84-A436-E5D30AE8B241}" srcOrd="1" destOrd="0" presId="urn:microsoft.com/office/officeart/2016/7/layout/VerticalDownArrowProcess"/>
    <dgm:cxn modelId="{FC0AC47B-E80D-4DC2-95C0-DCBE26B67D87}" type="presParOf" srcId="{9197C108-3125-407D-BF08-AE8220FC887F}" destId="{387F4098-F624-4046-B28D-5D63D8BE3A02}" srcOrd="2" destOrd="0" presId="urn:microsoft.com/office/officeart/2016/7/layout/VerticalDownArrowProcess"/>
    <dgm:cxn modelId="{CBDC1355-9A7F-4F28-974B-45B27EE2BF61}" type="presParOf" srcId="{20CD44D5-8233-4859-BEFA-4C043C89519E}" destId="{7C6D40E9-ED29-4CA2-981C-FA72FD101DF8}" srcOrd="7" destOrd="0" presId="urn:microsoft.com/office/officeart/2016/7/layout/VerticalDownArrowProcess"/>
    <dgm:cxn modelId="{EF283B42-9D5D-42CF-A648-55F84118974F}" type="presParOf" srcId="{20CD44D5-8233-4859-BEFA-4C043C89519E}" destId="{080CBE59-A196-4DDC-B9E7-57E9B9E42AD9}" srcOrd="8" destOrd="0" presId="urn:microsoft.com/office/officeart/2016/7/layout/VerticalDownArrowProcess"/>
    <dgm:cxn modelId="{BF0F2B5B-500E-4ACF-943D-5A4F7E1B4955}" type="presParOf" srcId="{080CBE59-A196-4DDC-B9E7-57E9B9E42AD9}" destId="{40A768D9-CBD5-4466-A36C-E4B6BA786860}" srcOrd="0" destOrd="0" presId="urn:microsoft.com/office/officeart/2016/7/layout/VerticalDownArrowProcess"/>
    <dgm:cxn modelId="{B479F69E-A603-49D2-BFE3-C5ACC29A9AF1}" type="presParOf" srcId="{080CBE59-A196-4DDC-B9E7-57E9B9E42AD9}" destId="{BF5029D1-C810-4162-A90A-8071F4A674ED}" srcOrd="1" destOrd="0" presId="urn:microsoft.com/office/officeart/2016/7/layout/VerticalDownArrowProcess"/>
    <dgm:cxn modelId="{6A5F507B-CAEF-4E4B-BB85-B4FBC5CC2B9C}" type="presParOf" srcId="{080CBE59-A196-4DDC-B9E7-57E9B9E42AD9}" destId="{F15A62A4-3FFF-41F5-8853-C26C5B57C42F}"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75DF4-3011-4CBB-950D-599C79D08262}">
      <dsp:nvSpPr>
        <dsp:cNvPr id="0" name=""/>
        <dsp:cNvSpPr/>
      </dsp:nvSpPr>
      <dsp:spPr>
        <a:xfrm>
          <a:off x="1253807" y="2571"/>
          <a:ext cx="5015230" cy="133181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309" tIns="338281" rIns="97309" bIns="338281" numCol="1" spcCol="1270" anchor="ctr" anchorCtr="0">
          <a:noAutofit/>
        </a:bodyPr>
        <a:lstStyle/>
        <a:p>
          <a:pPr marL="0" lvl="0" indent="0" algn="l" defTabSz="711200">
            <a:lnSpc>
              <a:spcPct val="90000"/>
            </a:lnSpc>
            <a:spcBef>
              <a:spcPct val="0"/>
            </a:spcBef>
            <a:spcAft>
              <a:spcPct val="35000"/>
            </a:spcAft>
            <a:buNone/>
          </a:pPr>
          <a:r>
            <a:rPr lang="en-US" sz="1600" kern="1200"/>
            <a:t>Give people a chance and a competitive advantage to get a job at Microsoft</a:t>
          </a:r>
        </a:p>
      </dsp:txBody>
      <dsp:txXfrm>
        <a:off x="1253807" y="2571"/>
        <a:ext cx="5015230" cy="1331814"/>
      </dsp:txXfrm>
    </dsp:sp>
    <dsp:sp modelId="{5FCA9AE8-319D-45D4-9432-95256A722A8D}">
      <dsp:nvSpPr>
        <dsp:cNvPr id="0" name=""/>
        <dsp:cNvSpPr/>
      </dsp:nvSpPr>
      <dsp:spPr>
        <a:xfrm>
          <a:off x="0" y="2571"/>
          <a:ext cx="1253807" cy="133181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347" tIns="131554" rIns="66347" bIns="131554" numCol="1" spcCol="1270" anchor="ctr" anchorCtr="0">
          <a:noAutofit/>
        </a:bodyPr>
        <a:lstStyle/>
        <a:p>
          <a:pPr marL="0" lvl="0" indent="0" algn="ctr" defTabSz="844550">
            <a:lnSpc>
              <a:spcPct val="90000"/>
            </a:lnSpc>
            <a:spcBef>
              <a:spcPct val="0"/>
            </a:spcBef>
            <a:spcAft>
              <a:spcPct val="35000"/>
            </a:spcAft>
            <a:buNone/>
          </a:pPr>
          <a:r>
            <a:rPr lang="en-US" sz="1900" kern="1200"/>
            <a:t>Give</a:t>
          </a:r>
        </a:p>
      </dsp:txBody>
      <dsp:txXfrm>
        <a:off x="0" y="2571"/>
        <a:ext cx="1253807" cy="1331814"/>
      </dsp:txXfrm>
    </dsp:sp>
    <dsp:sp modelId="{D5D20307-2649-4623-8ECD-CFBD4A412045}">
      <dsp:nvSpPr>
        <dsp:cNvPr id="0" name=""/>
        <dsp:cNvSpPr/>
      </dsp:nvSpPr>
      <dsp:spPr>
        <a:xfrm>
          <a:off x="1253807" y="1414294"/>
          <a:ext cx="5015230" cy="133181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309" tIns="338281" rIns="97309" bIns="338281" numCol="1" spcCol="1270" anchor="ctr" anchorCtr="0">
          <a:noAutofit/>
        </a:bodyPr>
        <a:lstStyle/>
        <a:p>
          <a:pPr marL="0" lvl="0" indent="0" algn="l" defTabSz="711200">
            <a:lnSpc>
              <a:spcPct val="90000"/>
            </a:lnSpc>
            <a:spcBef>
              <a:spcPct val="0"/>
            </a:spcBef>
            <a:spcAft>
              <a:spcPct val="35000"/>
            </a:spcAft>
            <a:buNone/>
          </a:pPr>
          <a:r>
            <a:rPr lang="en-US" sz="1600" kern="1200"/>
            <a:t>Network and connect with students across the world</a:t>
          </a:r>
        </a:p>
      </dsp:txBody>
      <dsp:txXfrm>
        <a:off x="1253807" y="1414294"/>
        <a:ext cx="5015230" cy="1331814"/>
      </dsp:txXfrm>
    </dsp:sp>
    <dsp:sp modelId="{5B4F70DF-57B3-41C6-92D0-083C89DD924A}">
      <dsp:nvSpPr>
        <dsp:cNvPr id="0" name=""/>
        <dsp:cNvSpPr/>
      </dsp:nvSpPr>
      <dsp:spPr>
        <a:xfrm>
          <a:off x="0" y="1414294"/>
          <a:ext cx="1253807" cy="133181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347" tIns="131554" rIns="66347" bIns="131554" numCol="1" spcCol="1270" anchor="ctr" anchorCtr="0">
          <a:noAutofit/>
        </a:bodyPr>
        <a:lstStyle/>
        <a:p>
          <a:pPr marL="0" lvl="0" indent="0" algn="ctr" defTabSz="844550">
            <a:lnSpc>
              <a:spcPct val="90000"/>
            </a:lnSpc>
            <a:spcBef>
              <a:spcPct val="0"/>
            </a:spcBef>
            <a:spcAft>
              <a:spcPct val="35000"/>
            </a:spcAft>
            <a:buNone/>
          </a:pPr>
          <a:r>
            <a:rPr lang="en-US" sz="1900" kern="1200"/>
            <a:t>Network and connect</a:t>
          </a:r>
        </a:p>
      </dsp:txBody>
      <dsp:txXfrm>
        <a:off x="0" y="1414294"/>
        <a:ext cx="1253807" cy="1331814"/>
      </dsp:txXfrm>
    </dsp:sp>
    <dsp:sp modelId="{A062FBD3-09A2-41AE-A84F-46366F560EAB}">
      <dsp:nvSpPr>
        <dsp:cNvPr id="0" name=""/>
        <dsp:cNvSpPr/>
      </dsp:nvSpPr>
      <dsp:spPr>
        <a:xfrm>
          <a:off x="1253807" y="2826016"/>
          <a:ext cx="5015230" cy="133181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309" tIns="338281" rIns="97309" bIns="338281" numCol="1" spcCol="1270" anchor="ctr" anchorCtr="0">
          <a:noAutofit/>
        </a:bodyPr>
        <a:lstStyle/>
        <a:p>
          <a:pPr marL="0" lvl="0" indent="0" algn="l" defTabSz="711200">
            <a:lnSpc>
              <a:spcPct val="90000"/>
            </a:lnSpc>
            <a:spcBef>
              <a:spcPct val="0"/>
            </a:spcBef>
            <a:spcAft>
              <a:spcPct val="35000"/>
            </a:spcAft>
            <a:buNone/>
          </a:pPr>
          <a:r>
            <a:rPr lang="en-US" sz="1600" kern="1200" dirty="0"/>
            <a:t>Hire talent from a wide range of backgrounds for Microsoft</a:t>
          </a:r>
        </a:p>
      </dsp:txBody>
      <dsp:txXfrm>
        <a:off x="1253807" y="2826016"/>
        <a:ext cx="5015230" cy="1331814"/>
      </dsp:txXfrm>
    </dsp:sp>
    <dsp:sp modelId="{67DD7833-632A-44EB-BCB9-B8F3F9DCC213}">
      <dsp:nvSpPr>
        <dsp:cNvPr id="0" name=""/>
        <dsp:cNvSpPr/>
      </dsp:nvSpPr>
      <dsp:spPr>
        <a:xfrm>
          <a:off x="0" y="2826016"/>
          <a:ext cx="1253807" cy="133181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347" tIns="131554" rIns="66347" bIns="131554" numCol="1" spcCol="1270" anchor="ctr" anchorCtr="0">
          <a:noAutofit/>
        </a:bodyPr>
        <a:lstStyle/>
        <a:p>
          <a:pPr marL="0" lvl="0" indent="0" algn="ctr" defTabSz="844550">
            <a:lnSpc>
              <a:spcPct val="90000"/>
            </a:lnSpc>
            <a:spcBef>
              <a:spcPct val="0"/>
            </a:spcBef>
            <a:spcAft>
              <a:spcPct val="35000"/>
            </a:spcAft>
            <a:buNone/>
          </a:pPr>
          <a:r>
            <a:rPr lang="en-US" sz="1900" kern="1200" dirty="0"/>
            <a:t>Hire</a:t>
          </a:r>
        </a:p>
      </dsp:txBody>
      <dsp:txXfrm>
        <a:off x="0" y="2826016"/>
        <a:ext cx="1253807" cy="1331814"/>
      </dsp:txXfrm>
    </dsp:sp>
    <dsp:sp modelId="{D33C502D-6C47-419B-ADBA-221BB2FA3088}">
      <dsp:nvSpPr>
        <dsp:cNvPr id="0" name=""/>
        <dsp:cNvSpPr/>
      </dsp:nvSpPr>
      <dsp:spPr>
        <a:xfrm>
          <a:off x="1253807" y="4237739"/>
          <a:ext cx="5015230" cy="133181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309" tIns="338281" rIns="97309" bIns="338281" numCol="1" spcCol="1270" anchor="ctr" anchorCtr="0">
          <a:noAutofit/>
        </a:bodyPr>
        <a:lstStyle/>
        <a:p>
          <a:pPr marL="0" lvl="0" indent="0" algn="l" defTabSz="711200">
            <a:lnSpc>
              <a:spcPct val="90000"/>
            </a:lnSpc>
            <a:spcBef>
              <a:spcPct val="0"/>
            </a:spcBef>
            <a:spcAft>
              <a:spcPct val="35000"/>
            </a:spcAft>
            <a:buNone/>
          </a:pPr>
          <a:r>
            <a:rPr lang="en-US" sz="1600" kern="1200"/>
            <a:t>Strengthen Microsoft’s brand and image</a:t>
          </a:r>
        </a:p>
      </dsp:txBody>
      <dsp:txXfrm>
        <a:off x="1253807" y="4237739"/>
        <a:ext cx="5015230" cy="1331814"/>
      </dsp:txXfrm>
    </dsp:sp>
    <dsp:sp modelId="{B0956C7B-756B-4552-B791-B938F64FE82E}">
      <dsp:nvSpPr>
        <dsp:cNvPr id="0" name=""/>
        <dsp:cNvSpPr/>
      </dsp:nvSpPr>
      <dsp:spPr>
        <a:xfrm>
          <a:off x="0" y="4237739"/>
          <a:ext cx="1253807" cy="133181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347" tIns="131554" rIns="66347" bIns="131554" numCol="1" spcCol="1270" anchor="ctr" anchorCtr="0">
          <a:noAutofit/>
        </a:bodyPr>
        <a:lstStyle/>
        <a:p>
          <a:pPr marL="0" lvl="0" indent="0" algn="ctr" defTabSz="844550">
            <a:lnSpc>
              <a:spcPct val="90000"/>
            </a:lnSpc>
            <a:spcBef>
              <a:spcPct val="0"/>
            </a:spcBef>
            <a:spcAft>
              <a:spcPct val="35000"/>
            </a:spcAft>
            <a:buNone/>
          </a:pPr>
          <a:r>
            <a:rPr lang="en-US" sz="1900" kern="1200" dirty="0"/>
            <a:t>Strengthen</a:t>
          </a:r>
        </a:p>
      </dsp:txBody>
      <dsp:txXfrm>
        <a:off x="0" y="4237739"/>
        <a:ext cx="1253807" cy="133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B7BD3-D8AC-4BA4-B5A8-8E5A5112E0CC}">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2E0501-73EE-49BF-B15B-99E7F17B48FE}">
      <dsp:nvSpPr>
        <dsp:cNvPr id="0" name=""/>
        <dsp:cNvSpPr/>
      </dsp:nvSpPr>
      <dsp:spPr>
        <a:xfrm>
          <a:off x="375" y="0"/>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Intro</a:t>
          </a:r>
        </a:p>
      </dsp:txBody>
      <dsp:txXfrm>
        <a:off x="375" y="0"/>
        <a:ext cx="1133328" cy="1740535"/>
      </dsp:txXfrm>
    </dsp:sp>
    <dsp:sp modelId="{D4E82B2F-D925-4153-8CF1-DA6F32B9A776}">
      <dsp:nvSpPr>
        <dsp:cNvPr id="0" name=""/>
        <dsp:cNvSpPr/>
      </dsp:nvSpPr>
      <dsp:spPr>
        <a:xfrm>
          <a:off x="349472"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D09FE-6071-46CC-93A2-4832ECD7D160}">
      <dsp:nvSpPr>
        <dsp:cNvPr id="0" name=""/>
        <dsp:cNvSpPr/>
      </dsp:nvSpPr>
      <dsp:spPr>
        <a:xfrm>
          <a:off x="1190369" y="2610802"/>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Strings</a:t>
          </a:r>
        </a:p>
      </dsp:txBody>
      <dsp:txXfrm>
        <a:off x="1190369" y="2610802"/>
        <a:ext cx="1133328" cy="1740535"/>
      </dsp:txXfrm>
    </dsp:sp>
    <dsp:sp modelId="{EC3414BE-009A-4F58-BA6F-00BBF7C4B29C}">
      <dsp:nvSpPr>
        <dsp:cNvPr id="0" name=""/>
        <dsp:cNvSpPr/>
      </dsp:nvSpPr>
      <dsp:spPr>
        <a:xfrm>
          <a:off x="1539467"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08838C-75FC-4236-BA31-341D871FF7E6}">
      <dsp:nvSpPr>
        <dsp:cNvPr id="0" name=""/>
        <dsp:cNvSpPr/>
      </dsp:nvSpPr>
      <dsp:spPr>
        <a:xfrm>
          <a:off x="2380364" y="0"/>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Arrays</a:t>
          </a:r>
        </a:p>
      </dsp:txBody>
      <dsp:txXfrm>
        <a:off x="2380364" y="0"/>
        <a:ext cx="1133328" cy="1740535"/>
      </dsp:txXfrm>
    </dsp:sp>
    <dsp:sp modelId="{E749EA04-1CFE-4BB3-B6E4-10553004E236}">
      <dsp:nvSpPr>
        <dsp:cNvPr id="0" name=""/>
        <dsp:cNvSpPr/>
      </dsp:nvSpPr>
      <dsp:spPr>
        <a:xfrm>
          <a:off x="272946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C96D25-D117-4BBF-A653-60872E7DE9D2}">
      <dsp:nvSpPr>
        <dsp:cNvPr id="0" name=""/>
        <dsp:cNvSpPr/>
      </dsp:nvSpPr>
      <dsp:spPr>
        <a:xfrm>
          <a:off x="3570358" y="2610802"/>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Algorithms</a:t>
          </a:r>
        </a:p>
      </dsp:txBody>
      <dsp:txXfrm>
        <a:off x="3570358" y="2610802"/>
        <a:ext cx="1133328" cy="1740535"/>
      </dsp:txXfrm>
    </dsp:sp>
    <dsp:sp modelId="{4934E98F-5CA3-488A-ACE1-53E8B9F5D089}">
      <dsp:nvSpPr>
        <dsp:cNvPr id="0" name=""/>
        <dsp:cNvSpPr/>
      </dsp:nvSpPr>
      <dsp:spPr>
        <a:xfrm>
          <a:off x="3919455"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0D2AB9-8387-4067-8CE5-8E981EB679C8}">
      <dsp:nvSpPr>
        <dsp:cNvPr id="0" name=""/>
        <dsp:cNvSpPr/>
      </dsp:nvSpPr>
      <dsp:spPr>
        <a:xfrm>
          <a:off x="4760353" y="0"/>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1">
          <a:noAutofit/>
        </a:bodyPr>
        <a:lstStyle/>
        <a:p>
          <a:pPr marL="0" lvl="0" indent="0" algn="l" defTabSz="577850">
            <a:lnSpc>
              <a:spcPct val="90000"/>
            </a:lnSpc>
            <a:spcBef>
              <a:spcPct val="0"/>
            </a:spcBef>
            <a:spcAft>
              <a:spcPct val="35000"/>
            </a:spcAft>
            <a:buNone/>
          </a:pPr>
          <a:r>
            <a:rPr lang="en-US" sz="1300" kern="1200" dirty="0"/>
            <a:t>Data Structures</a:t>
          </a:r>
        </a:p>
        <a:p>
          <a:pPr marL="57150" lvl="1" indent="-57150" algn="l" defTabSz="444500">
            <a:lnSpc>
              <a:spcPct val="90000"/>
            </a:lnSpc>
            <a:spcBef>
              <a:spcPct val="0"/>
            </a:spcBef>
            <a:spcAft>
              <a:spcPct val="15000"/>
            </a:spcAft>
            <a:buChar char="•"/>
          </a:pPr>
          <a:r>
            <a:rPr lang="en-US" sz="1000" kern="1200" dirty="0"/>
            <a:t>Lists</a:t>
          </a:r>
        </a:p>
        <a:p>
          <a:pPr marL="57150" lvl="1" indent="-57150" algn="l" defTabSz="444500">
            <a:lnSpc>
              <a:spcPct val="90000"/>
            </a:lnSpc>
            <a:spcBef>
              <a:spcPct val="0"/>
            </a:spcBef>
            <a:spcAft>
              <a:spcPct val="15000"/>
            </a:spcAft>
            <a:buChar char="•"/>
          </a:pPr>
          <a:r>
            <a:rPr lang="en-US" sz="1000" kern="1200" dirty="0"/>
            <a:t>Stacks</a:t>
          </a:r>
        </a:p>
        <a:p>
          <a:pPr marL="57150" lvl="1" indent="-57150" algn="l" defTabSz="444500">
            <a:lnSpc>
              <a:spcPct val="90000"/>
            </a:lnSpc>
            <a:spcBef>
              <a:spcPct val="0"/>
            </a:spcBef>
            <a:spcAft>
              <a:spcPct val="15000"/>
            </a:spcAft>
            <a:buChar char="•"/>
          </a:pPr>
          <a:r>
            <a:rPr lang="en-US" sz="1000" kern="1200" dirty="0"/>
            <a:t>Queues</a:t>
          </a:r>
        </a:p>
      </dsp:txBody>
      <dsp:txXfrm>
        <a:off x="4760353" y="0"/>
        <a:ext cx="1133328" cy="1740535"/>
      </dsp:txXfrm>
    </dsp:sp>
    <dsp:sp modelId="{BF46AF51-9C21-4F7E-9328-672C476D070C}">
      <dsp:nvSpPr>
        <dsp:cNvPr id="0" name=""/>
        <dsp:cNvSpPr/>
      </dsp:nvSpPr>
      <dsp:spPr>
        <a:xfrm>
          <a:off x="5109450"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882AF7-7068-43D7-8C42-59B89AD96321}">
      <dsp:nvSpPr>
        <dsp:cNvPr id="0" name=""/>
        <dsp:cNvSpPr/>
      </dsp:nvSpPr>
      <dsp:spPr>
        <a:xfrm>
          <a:off x="5950347" y="2610802"/>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1">
          <a:noAutofit/>
        </a:bodyPr>
        <a:lstStyle/>
        <a:p>
          <a:pPr marL="0" lvl="0" indent="0" algn="l" defTabSz="577850">
            <a:lnSpc>
              <a:spcPct val="90000"/>
            </a:lnSpc>
            <a:spcBef>
              <a:spcPct val="0"/>
            </a:spcBef>
            <a:spcAft>
              <a:spcPct val="35000"/>
            </a:spcAft>
            <a:buNone/>
          </a:pPr>
          <a:r>
            <a:rPr lang="en-US" sz="1300" kern="1200" dirty="0"/>
            <a:t>Data Structures</a:t>
          </a:r>
        </a:p>
        <a:p>
          <a:pPr marL="57150" lvl="1" indent="-57150" algn="l" defTabSz="444500">
            <a:lnSpc>
              <a:spcPct val="90000"/>
            </a:lnSpc>
            <a:spcBef>
              <a:spcPct val="0"/>
            </a:spcBef>
            <a:spcAft>
              <a:spcPct val="15000"/>
            </a:spcAft>
            <a:buChar char="•"/>
          </a:pPr>
          <a:r>
            <a:rPr lang="en-US" sz="1000" kern="1200" dirty="0"/>
            <a:t>Trees</a:t>
          </a:r>
        </a:p>
        <a:p>
          <a:pPr marL="57150" lvl="1" indent="-57150" algn="l" defTabSz="444500">
            <a:lnSpc>
              <a:spcPct val="90000"/>
            </a:lnSpc>
            <a:spcBef>
              <a:spcPct val="0"/>
            </a:spcBef>
            <a:spcAft>
              <a:spcPct val="15000"/>
            </a:spcAft>
            <a:buChar char="•"/>
          </a:pPr>
          <a:r>
            <a:rPr lang="en-US" sz="1000" kern="1200" dirty="0"/>
            <a:t>Heaps</a:t>
          </a:r>
        </a:p>
        <a:p>
          <a:pPr marL="57150" lvl="1" indent="-57150" algn="l" defTabSz="444500">
            <a:lnSpc>
              <a:spcPct val="90000"/>
            </a:lnSpc>
            <a:spcBef>
              <a:spcPct val="0"/>
            </a:spcBef>
            <a:spcAft>
              <a:spcPct val="15000"/>
            </a:spcAft>
            <a:buChar char="•"/>
          </a:pPr>
          <a:r>
            <a:rPr lang="en-US" sz="1000" kern="1200" dirty="0"/>
            <a:t>Hash Tables</a:t>
          </a:r>
        </a:p>
      </dsp:txBody>
      <dsp:txXfrm>
        <a:off x="5950347" y="2610802"/>
        <a:ext cx="1133328" cy="1740535"/>
      </dsp:txXfrm>
    </dsp:sp>
    <dsp:sp modelId="{6310F07C-B855-48AE-898C-BB134EB326B3}">
      <dsp:nvSpPr>
        <dsp:cNvPr id="0" name=""/>
        <dsp:cNvSpPr/>
      </dsp:nvSpPr>
      <dsp:spPr>
        <a:xfrm>
          <a:off x="629944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256E3E-AB53-4FB7-B032-23F786FCFCBB}">
      <dsp:nvSpPr>
        <dsp:cNvPr id="0" name=""/>
        <dsp:cNvSpPr/>
      </dsp:nvSpPr>
      <dsp:spPr>
        <a:xfrm>
          <a:off x="7140342" y="0"/>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Object Oriented Programming</a:t>
          </a:r>
        </a:p>
      </dsp:txBody>
      <dsp:txXfrm>
        <a:off x="7140342" y="0"/>
        <a:ext cx="1133328" cy="1740535"/>
      </dsp:txXfrm>
    </dsp:sp>
    <dsp:sp modelId="{6E750567-9399-477A-961E-9CFF6425EE9D}">
      <dsp:nvSpPr>
        <dsp:cNvPr id="0" name=""/>
        <dsp:cNvSpPr/>
      </dsp:nvSpPr>
      <dsp:spPr>
        <a:xfrm>
          <a:off x="7489439"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5E05E-11C0-47C2-8628-AB27C7522A6A}">
      <dsp:nvSpPr>
        <dsp:cNvPr id="0" name=""/>
        <dsp:cNvSpPr/>
      </dsp:nvSpPr>
      <dsp:spPr>
        <a:xfrm>
          <a:off x="8330336" y="2610802"/>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Conclusion</a:t>
          </a:r>
        </a:p>
      </dsp:txBody>
      <dsp:txXfrm>
        <a:off x="8330336" y="2610802"/>
        <a:ext cx="1133328" cy="1740535"/>
      </dsp:txXfrm>
    </dsp:sp>
    <dsp:sp modelId="{E3C150A2-250D-4415-937F-3892EB9BA456}">
      <dsp:nvSpPr>
        <dsp:cNvPr id="0" name=""/>
        <dsp:cNvSpPr/>
      </dsp:nvSpPr>
      <dsp:spPr>
        <a:xfrm>
          <a:off x="867943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5565F-6FA9-45F3-BE9C-C5203F0DBB2B}">
      <dsp:nvSpPr>
        <dsp:cNvPr id="0" name=""/>
        <dsp:cNvSpPr/>
      </dsp:nvSpPr>
      <dsp:spPr>
        <a:xfrm>
          <a:off x="0" y="4239821"/>
          <a:ext cx="1403603" cy="695578"/>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Maintainable</a:t>
          </a:r>
        </a:p>
      </dsp:txBody>
      <dsp:txXfrm>
        <a:off x="0" y="4239821"/>
        <a:ext cx="1403603" cy="695578"/>
      </dsp:txXfrm>
    </dsp:sp>
    <dsp:sp modelId="{B0CF1C75-1511-474B-91A8-0A53E5409114}">
      <dsp:nvSpPr>
        <dsp:cNvPr id="0" name=""/>
        <dsp:cNvSpPr/>
      </dsp:nvSpPr>
      <dsp:spPr>
        <a:xfrm>
          <a:off x="1403603" y="4239821"/>
          <a:ext cx="4210812" cy="69557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48AB34-92BA-4F28-B336-26EF0592997F}">
      <dsp:nvSpPr>
        <dsp:cNvPr id="0" name=""/>
        <dsp:cNvSpPr/>
      </dsp:nvSpPr>
      <dsp:spPr>
        <a:xfrm rot="10800000">
          <a:off x="0" y="3180456"/>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Readable</a:t>
          </a:r>
        </a:p>
      </dsp:txBody>
      <dsp:txXfrm rot="10800000">
        <a:off x="0" y="3180456"/>
        <a:ext cx="1403603" cy="451830"/>
      </dsp:txXfrm>
    </dsp:sp>
    <dsp:sp modelId="{A5EA31FB-AFDE-4744-AD4B-551AA29F8534}">
      <dsp:nvSpPr>
        <dsp:cNvPr id="0" name=""/>
        <dsp:cNvSpPr/>
      </dsp:nvSpPr>
      <dsp:spPr>
        <a:xfrm rot="10800000">
          <a:off x="0" y="3180456"/>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Readable</a:t>
          </a:r>
        </a:p>
      </dsp:txBody>
      <dsp:txXfrm rot="10800000">
        <a:off x="0" y="3180456"/>
        <a:ext cx="1403603" cy="451830"/>
      </dsp:txXfrm>
    </dsp:sp>
    <dsp:sp modelId="{4119C6DA-EE4E-4575-A2C6-06DE14F3E8DD}">
      <dsp:nvSpPr>
        <dsp:cNvPr id="0" name=""/>
        <dsp:cNvSpPr/>
      </dsp:nvSpPr>
      <dsp:spPr>
        <a:xfrm>
          <a:off x="1403603" y="3180456"/>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CAC59E-02A0-4187-84F4-20FA535F27EE}">
      <dsp:nvSpPr>
        <dsp:cNvPr id="0" name=""/>
        <dsp:cNvSpPr/>
      </dsp:nvSpPr>
      <dsp:spPr>
        <a:xfrm rot="10800000">
          <a:off x="0" y="2121090"/>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Simple</a:t>
          </a:r>
        </a:p>
      </dsp:txBody>
      <dsp:txXfrm rot="10800000">
        <a:off x="0" y="2121090"/>
        <a:ext cx="1403603" cy="451830"/>
      </dsp:txXfrm>
    </dsp:sp>
    <dsp:sp modelId="{862B4DED-B6B3-46AC-A732-5AF532B87ABA}">
      <dsp:nvSpPr>
        <dsp:cNvPr id="0" name=""/>
        <dsp:cNvSpPr/>
      </dsp:nvSpPr>
      <dsp:spPr>
        <a:xfrm rot="10800000">
          <a:off x="0" y="2121090"/>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Simple</a:t>
          </a:r>
        </a:p>
      </dsp:txBody>
      <dsp:txXfrm rot="10800000">
        <a:off x="0" y="2121090"/>
        <a:ext cx="1403603" cy="451830"/>
      </dsp:txXfrm>
    </dsp:sp>
    <dsp:sp modelId="{F85817E2-9496-405C-9C8C-6C3068D505C0}">
      <dsp:nvSpPr>
        <dsp:cNvPr id="0" name=""/>
        <dsp:cNvSpPr/>
      </dsp:nvSpPr>
      <dsp:spPr>
        <a:xfrm>
          <a:off x="1403603" y="2121090"/>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F054A7-3784-4A49-A6CE-1DA5A7566CD2}">
      <dsp:nvSpPr>
        <dsp:cNvPr id="0" name=""/>
        <dsp:cNvSpPr/>
      </dsp:nvSpPr>
      <dsp:spPr>
        <a:xfrm rot="10800000">
          <a:off x="0" y="1061725"/>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Efficient</a:t>
          </a:r>
        </a:p>
      </dsp:txBody>
      <dsp:txXfrm rot="10800000">
        <a:off x="0" y="1061725"/>
        <a:ext cx="1403603" cy="451830"/>
      </dsp:txXfrm>
    </dsp:sp>
    <dsp:sp modelId="{58524CB0-5FAE-4A84-A436-E5D30AE8B241}">
      <dsp:nvSpPr>
        <dsp:cNvPr id="0" name=""/>
        <dsp:cNvSpPr/>
      </dsp:nvSpPr>
      <dsp:spPr>
        <a:xfrm rot="10800000">
          <a:off x="0" y="1061725"/>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Efficient</a:t>
          </a:r>
        </a:p>
      </dsp:txBody>
      <dsp:txXfrm rot="10800000">
        <a:off x="0" y="1061725"/>
        <a:ext cx="1403603" cy="451830"/>
      </dsp:txXfrm>
    </dsp:sp>
    <dsp:sp modelId="{387F4098-F624-4046-B28D-5D63D8BE3A02}">
      <dsp:nvSpPr>
        <dsp:cNvPr id="0" name=""/>
        <dsp:cNvSpPr/>
      </dsp:nvSpPr>
      <dsp:spPr>
        <a:xfrm>
          <a:off x="1403603" y="1061725"/>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A768D9-CBD5-4466-A36C-E4B6BA786860}">
      <dsp:nvSpPr>
        <dsp:cNvPr id="0" name=""/>
        <dsp:cNvSpPr/>
      </dsp:nvSpPr>
      <dsp:spPr>
        <a:xfrm rot="10800000">
          <a:off x="0" y="2360"/>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Correct</a:t>
          </a:r>
        </a:p>
      </dsp:txBody>
      <dsp:txXfrm rot="10800000">
        <a:off x="0" y="2360"/>
        <a:ext cx="1403603" cy="451830"/>
      </dsp:txXfrm>
    </dsp:sp>
    <dsp:sp modelId="{BF5029D1-C810-4162-A90A-8071F4A674ED}">
      <dsp:nvSpPr>
        <dsp:cNvPr id="0" name=""/>
        <dsp:cNvSpPr/>
      </dsp:nvSpPr>
      <dsp:spPr>
        <a:xfrm rot="10800000">
          <a:off x="0" y="2360"/>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Correct</a:t>
          </a:r>
        </a:p>
      </dsp:txBody>
      <dsp:txXfrm rot="10800000">
        <a:off x="0" y="2360"/>
        <a:ext cx="1403603" cy="451830"/>
      </dsp:txXfrm>
    </dsp:sp>
    <dsp:sp modelId="{F15A62A4-3FFF-41F5-8853-C26C5B57C42F}">
      <dsp:nvSpPr>
        <dsp:cNvPr id="0" name=""/>
        <dsp:cNvSpPr/>
      </dsp:nvSpPr>
      <dsp:spPr>
        <a:xfrm>
          <a:off x="1403603" y="2360"/>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1DA79-9584-483D-AF52-4C96BF70F99D}" type="datetimeFigureOut">
              <a:rPr lang="en-US" smtClean="0"/>
              <a:t>7/22/2017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69DAA-4524-4F08-BA89-758BF6DB8CE0}" type="slidenum">
              <a:rPr lang="en-US" smtClean="0"/>
              <a:t>‹#›</a:t>
            </a:fld>
            <a:endParaRPr lang="en-US"/>
          </a:p>
        </p:txBody>
      </p:sp>
    </p:spTree>
    <p:extLst>
      <p:ext uri="{BB962C8B-B14F-4D97-AF65-F5344CB8AC3E}">
        <p14:creationId xmlns:p14="http://schemas.microsoft.com/office/powerpoint/2010/main" val="193588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uncommon to spend most of the time in the first part!</a:t>
            </a:r>
          </a:p>
        </p:txBody>
      </p:sp>
      <p:sp>
        <p:nvSpPr>
          <p:cNvPr id="4" name="Slide Number Placeholder 3"/>
          <p:cNvSpPr>
            <a:spLocks noGrp="1"/>
          </p:cNvSpPr>
          <p:nvPr>
            <p:ph type="sldNum" sz="quarter" idx="10"/>
          </p:nvPr>
        </p:nvSpPr>
        <p:spPr/>
        <p:txBody>
          <a:bodyPr/>
          <a:lstStyle/>
          <a:p>
            <a:fld id="{ED169DAA-4524-4F08-BA89-758BF6DB8CE0}" type="slidenum">
              <a:rPr lang="en-US" smtClean="0"/>
              <a:t>17</a:t>
            </a:fld>
            <a:endParaRPr lang="en-US"/>
          </a:p>
        </p:txBody>
      </p:sp>
    </p:spTree>
    <p:extLst>
      <p:ext uri="{BB962C8B-B14F-4D97-AF65-F5344CB8AC3E}">
        <p14:creationId xmlns:p14="http://schemas.microsoft.com/office/powerpoint/2010/main" val="395145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Never erase your test cases!!</a:t>
            </a:r>
          </a:p>
        </p:txBody>
      </p:sp>
      <p:sp>
        <p:nvSpPr>
          <p:cNvPr id="4" name="Slide Number Placeholder 3"/>
          <p:cNvSpPr>
            <a:spLocks noGrp="1"/>
          </p:cNvSpPr>
          <p:nvPr>
            <p:ph type="sldNum" sz="quarter" idx="10"/>
          </p:nvPr>
        </p:nvSpPr>
        <p:spPr/>
        <p:txBody>
          <a:bodyPr/>
          <a:lstStyle/>
          <a:p>
            <a:fld id="{ED169DAA-4524-4F08-BA89-758BF6DB8CE0}" type="slidenum">
              <a:rPr lang="en-US" smtClean="0"/>
              <a:t>18</a:t>
            </a:fld>
            <a:endParaRPr lang="en-US"/>
          </a:p>
        </p:txBody>
      </p:sp>
    </p:spTree>
    <p:extLst>
      <p:ext uri="{BB962C8B-B14F-4D97-AF65-F5344CB8AC3E}">
        <p14:creationId xmlns:p14="http://schemas.microsoft.com/office/powerpoint/2010/main" val="418131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69DAA-4524-4F08-BA89-758BF6DB8CE0}" type="slidenum">
              <a:rPr lang="en-US" smtClean="0"/>
              <a:t>30</a:t>
            </a:fld>
            <a:endParaRPr lang="en-US"/>
          </a:p>
        </p:txBody>
      </p:sp>
    </p:spTree>
    <p:extLst>
      <p:ext uri="{BB962C8B-B14F-4D97-AF65-F5344CB8AC3E}">
        <p14:creationId xmlns:p14="http://schemas.microsoft.com/office/powerpoint/2010/main" val="225570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836E-5F82-4E0C-A375-81967FA2D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7788A-A1DB-4AE4-8322-DFA3B535E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F8B59E-6A1B-4019-AF36-A0FE69B7BCA7}"/>
              </a:ext>
            </a:extLst>
          </p:cNvPr>
          <p:cNvSpPr>
            <a:spLocks noGrp="1"/>
          </p:cNvSpPr>
          <p:nvPr>
            <p:ph type="dt" sz="half" idx="10"/>
          </p:nvPr>
        </p:nvSpPr>
        <p:spPr/>
        <p:txBody>
          <a:bodyPr/>
          <a:lstStyle/>
          <a:p>
            <a:fld id="{E146A6B3-C0CA-409E-A155-BA437AC1C25C}" type="datetimeFigureOut">
              <a:rPr lang="en-US" smtClean="0"/>
              <a:t>7/22/2017</a:t>
            </a:fld>
            <a:endParaRPr lang="en-US"/>
          </a:p>
        </p:txBody>
      </p:sp>
      <p:sp>
        <p:nvSpPr>
          <p:cNvPr id="5" name="Footer Placeholder 4">
            <a:extLst>
              <a:ext uri="{FF2B5EF4-FFF2-40B4-BE49-F238E27FC236}">
                <a16:creationId xmlns:a16="http://schemas.microsoft.com/office/drawing/2014/main" id="{9E7DD8AF-98C8-434E-9BCE-BB970F9AC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F82C2-7752-46AA-92B1-83BFF60ED53C}"/>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2946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6931-58A2-442B-801A-63C012188F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602581-4969-4743-A1DB-580626C7FD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29193-EBD2-4C3D-8A84-D931FD3423DB}"/>
              </a:ext>
            </a:extLst>
          </p:cNvPr>
          <p:cNvSpPr>
            <a:spLocks noGrp="1"/>
          </p:cNvSpPr>
          <p:nvPr>
            <p:ph type="dt" sz="half" idx="10"/>
          </p:nvPr>
        </p:nvSpPr>
        <p:spPr/>
        <p:txBody>
          <a:bodyPr/>
          <a:lstStyle/>
          <a:p>
            <a:fld id="{E146A6B3-C0CA-409E-A155-BA437AC1C25C}" type="datetimeFigureOut">
              <a:rPr lang="en-US" smtClean="0"/>
              <a:t>7/22/2017</a:t>
            </a:fld>
            <a:endParaRPr lang="en-US"/>
          </a:p>
        </p:txBody>
      </p:sp>
      <p:sp>
        <p:nvSpPr>
          <p:cNvPr id="5" name="Footer Placeholder 4">
            <a:extLst>
              <a:ext uri="{FF2B5EF4-FFF2-40B4-BE49-F238E27FC236}">
                <a16:creationId xmlns:a16="http://schemas.microsoft.com/office/drawing/2014/main" id="{B4CA46E5-6D56-47B6-8122-67C8A0DB8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D0800-246C-4A7D-81BD-3B3B97DC6DCE}"/>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31518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7D3DF-8B1A-4791-8F6A-3D6F6C3C8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374454-C3EB-4A35-A857-CAFD0721D2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0B46C-28B2-4913-AE2D-0203B896ADDE}"/>
              </a:ext>
            </a:extLst>
          </p:cNvPr>
          <p:cNvSpPr>
            <a:spLocks noGrp="1"/>
          </p:cNvSpPr>
          <p:nvPr>
            <p:ph type="dt" sz="half" idx="10"/>
          </p:nvPr>
        </p:nvSpPr>
        <p:spPr/>
        <p:txBody>
          <a:bodyPr/>
          <a:lstStyle/>
          <a:p>
            <a:fld id="{E146A6B3-C0CA-409E-A155-BA437AC1C25C}" type="datetimeFigureOut">
              <a:rPr lang="en-US" smtClean="0"/>
              <a:t>7/22/2017</a:t>
            </a:fld>
            <a:endParaRPr lang="en-US"/>
          </a:p>
        </p:txBody>
      </p:sp>
      <p:sp>
        <p:nvSpPr>
          <p:cNvPr id="5" name="Footer Placeholder 4">
            <a:extLst>
              <a:ext uri="{FF2B5EF4-FFF2-40B4-BE49-F238E27FC236}">
                <a16:creationId xmlns:a16="http://schemas.microsoft.com/office/drawing/2014/main" id="{1EE82786-CF62-4D98-8A70-5D3680D18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4D10C-5897-4AB0-BD27-1862481C94ED}"/>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58805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2E6D-D0DD-4154-9395-C63CA5029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8E249-200C-4271-BFD5-6249E4EA9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1A6D8-DA69-4A11-9B72-E13055434D56}"/>
              </a:ext>
            </a:extLst>
          </p:cNvPr>
          <p:cNvSpPr>
            <a:spLocks noGrp="1"/>
          </p:cNvSpPr>
          <p:nvPr>
            <p:ph type="dt" sz="half" idx="10"/>
          </p:nvPr>
        </p:nvSpPr>
        <p:spPr/>
        <p:txBody>
          <a:bodyPr/>
          <a:lstStyle/>
          <a:p>
            <a:fld id="{E146A6B3-C0CA-409E-A155-BA437AC1C25C}" type="datetimeFigureOut">
              <a:rPr lang="en-US" smtClean="0"/>
              <a:t>7/22/2017</a:t>
            </a:fld>
            <a:endParaRPr lang="en-US"/>
          </a:p>
        </p:txBody>
      </p:sp>
      <p:sp>
        <p:nvSpPr>
          <p:cNvPr id="5" name="Footer Placeholder 4">
            <a:extLst>
              <a:ext uri="{FF2B5EF4-FFF2-40B4-BE49-F238E27FC236}">
                <a16:creationId xmlns:a16="http://schemas.microsoft.com/office/drawing/2014/main" id="{2AB620FC-01D6-4158-B8CF-8C82AC6EE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5CDBE-AFA7-4073-B467-700C237FBB84}"/>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77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9B28-8349-4654-BBE2-4DCAF8EDF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2BFDDE-6D02-4697-B508-D392EB9B7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42353B-8D5C-442D-A7A2-F78379637A3F}"/>
              </a:ext>
            </a:extLst>
          </p:cNvPr>
          <p:cNvSpPr>
            <a:spLocks noGrp="1"/>
          </p:cNvSpPr>
          <p:nvPr>
            <p:ph type="dt" sz="half" idx="10"/>
          </p:nvPr>
        </p:nvSpPr>
        <p:spPr/>
        <p:txBody>
          <a:bodyPr/>
          <a:lstStyle/>
          <a:p>
            <a:fld id="{E146A6B3-C0CA-409E-A155-BA437AC1C25C}" type="datetimeFigureOut">
              <a:rPr lang="en-US" smtClean="0"/>
              <a:t>7/22/2017</a:t>
            </a:fld>
            <a:endParaRPr lang="en-US"/>
          </a:p>
        </p:txBody>
      </p:sp>
      <p:sp>
        <p:nvSpPr>
          <p:cNvPr id="5" name="Footer Placeholder 4">
            <a:extLst>
              <a:ext uri="{FF2B5EF4-FFF2-40B4-BE49-F238E27FC236}">
                <a16:creationId xmlns:a16="http://schemas.microsoft.com/office/drawing/2014/main" id="{A2448BD9-45CB-4DFA-AD48-5102FD8B7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E07E2-1D91-49AA-80F1-3D58E9211FEE}"/>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51109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F43A-B2F0-4730-A563-DC29FC90A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2F51B-F49F-48C8-9065-AA99662CB9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D94BA5-ECE1-4DFD-95B4-FCCE6B3EB6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8C7518-3C54-4004-8144-CA4C1492EC35}"/>
              </a:ext>
            </a:extLst>
          </p:cNvPr>
          <p:cNvSpPr>
            <a:spLocks noGrp="1"/>
          </p:cNvSpPr>
          <p:nvPr>
            <p:ph type="dt" sz="half" idx="10"/>
          </p:nvPr>
        </p:nvSpPr>
        <p:spPr/>
        <p:txBody>
          <a:bodyPr/>
          <a:lstStyle/>
          <a:p>
            <a:fld id="{E146A6B3-C0CA-409E-A155-BA437AC1C25C}" type="datetimeFigureOut">
              <a:rPr lang="en-US" smtClean="0"/>
              <a:t>7/22/2017</a:t>
            </a:fld>
            <a:endParaRPr lang="en-US"/>
          </a:p>
        </p:txBody>
      </p:sp>
      <p:sp>
        <p:nvSpPr>
          <p:cNvPr id="6" name="Footer Placeholder 5">
            <a:extLst>
              <a:ext uri="{FF2B5EF4-FFF2-40B4-BE49-F238E27FC236}">
                <a16:creationId xmlns:a16="http://schemas.microsoft.com/office/drawing/2014/main" id="{83CF08B9-8456-4B98-BF78-742657C4F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16629-A44C-4E5F-AF23-E2C82E7CBDF9}"/>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30951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DA8C-4A93-4BEB-A730-01FF127E6C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44AD1D-C3D8-4FE6-8FEC-B111C6318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CEE720-AAFD-499D-BE55-620AEFFDC8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0A3F27-7B99-4DB0-8B5E-15ADD8B74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F1996A-9C4E-47A2-9521-9AC8F5C4A3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4FE3D-04F7-4B30-837A-68D109AC4F5B}"/>
              </a:ext>
            </a:extLst>
          </p:cNvPr>
          <p:cNvSpPr>
            <a:spLocks noGrp="1"/>
          </p:cNvSpPr>
          <p:nvPr>
            <p:ph type="dt" sz="half" idx="10"/>
          </p:nvPr>
        </p:nvSpPr>
        <p:spPr/>
        <p:txBody>
          <a:bodyPr/>
          <a:lstStyle/>
          <a:p>
            <a:fld id="{E146A6B3-C0CA-409E-A155-BA437AC1C25C}" type="datetimeFigureOut">
              <a:rPr lang="en-US" smtClean="0"/>
              <a:t>7/22/2017</a:t>
            </a:fld>
            <a:endParaRPr lang="en-US"/>
          </a:p>
        </p:txBody>
      </p:sp>
      <p:sp>
        <p:nvSpPr>
          <p:cNvPr id="8" name="Footer Placeholder 7">
            <a:extLst>
              <a:ext uri="{FF2B5EF4-FFF2-40B4-BE49-F238E27FC236}">
                <a16:creationId xmlns:a16="http://schemas.microsoft.com/office/drawing/2014/main" id="{B3316D92-60A9-4A04-8BDF-03CD467361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2950B-7173-4607-AB4B-7815EFF6F1C7}"/>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313960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391B-418D-46FC-BF15-A00507EC0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5B2AB-421D-4726-A797-6CAA6BA09D88}"/>
              </a:ext>
            </a:extLst>
          </p:cNvPr>
          <p:cNvSpPr>
            <a:spLocks noGrp="1"/>
          </p:cNvSpPr>
          <p:nvPr>
            <p:ph type="dt" sz="half" idx="10"/>
          </p:nvPr>
        </p:nvSpPr>
        <p:spPr/>
        <p:txBody>
          <a:bodyPr/>
          <a:lstStyle/>
          <a:p>
            <a:fld id="{E146A6B3-C0CA-409E-A155-BA437AC1C25C}" type="datetimeFigureOut">
              <a:rPr lang="en-US" smtClean="0"/>
              <a:t>7/22/2017</a:t>
            </a:fld>
            <a:endParaRPr lang="en-US"/>
          </a:p>
        </p:txBody>
      </p:sp>
      <p:sp>
        <p:nvSpPr>
          <p:cNvPr id="4" name="Footer Placeholder 3">
            <a:extLst>
              <a:ext uri="{FF2B5EF4-FFF2-40B4-BE49-F238E27FC236}">
                <a16:creationId xmlns:a16="http://schemas.microsoft.com/office/drawing/2014/main" id="{6B1C9CBD-9C44-4F2F-953D-EA91DC48D0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E4DA1C-8559-4AA7-BF4C-902127BDEB82}"/>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55531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F8A66-3FA5-4D2B-AA75-06419A6008D5}"/>
              </a:ext>
            </a:extLst>
          </p:cNvPr>
          <p:cNvSpPr>
            <a:spLocks noGrp="1"/>
          </p:cNvSpPr>
          <p:nvPr>
            <p:ph type="dt" sz="half" idx="10"/>
          </p:nvPr>
        </p:nvSpPr>
        <p:spPr/>
        <p:txBody>
          <a:bodyPr/>
          <a:lstStyle/>
          <a:p>
            <a:fld id="{E146A6B3-C0CA-409E-A155-BA437AC1C25C}" type="datetimeFigureOut">
              <a:rPr lang="en-US" smtClean="0"/>
              <a:t>7/22/2017</a:t>
            </a:fld>
            <a:endParaRPr lang="en-US"/>
          </a:p>
        </p:txBody>
      </p:sp>
      <p:sp>
        <p:nvSpPr>
          <p:cNvPr id="3" name="Footer Placeholder 2">
            <a:extLst>
              <a:ext uri="{FF2B5EF4-FFF2-40B4-BE49-F238E27FC236}">
                <a16:creationId xmlns:a16="http://schemas.microsoft.com/office/drawing/2014/main" id="{F3020998-3FB5-4F72-8FF0-54938CC9AF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381BA1-CA36-42CF-B7AE-DAFF5F326B8E}"/>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81992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2A3C-E91D-429A-853D-72BA04851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744D0-AA39-40D6-B817-241EDF3E3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44454-1083-436C-86AA-9447E41B1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FBF99F-4F3B-4F4F-B1E2-88A2E2BE25DC}"/>
              </a:ext>
            </a:extLst>
          </p:cNvPr>
          <p:cNvSpPr>
            <a:spLocks noGrp="1"/>
          </p:cNvSpPr>
          <p:nvPr>
            <p:ph type="dt" sz="half" idx="10"/>
          </p:nvPr>
        </p:nvSpPr>
        <p:spPr/>
        <p:txBody>
          <a:bodyPr/>
          <a:lstStyle/>
          <a:p>
            <a:fld id="{E146A6B3-C0CA-409E-A155-BA437AC1C25C}" type="datetimeFigureOut">
              <a:rPr lang="en-US" smtClean="0"/>
              <a:t>7/22/2017</a:t>
            </a:fld>
            <a:endParaRPr lang="en-US"/>
          </a:p>
        </p:txBody>
      </p:sp>
      <p:sp>
        <p:nvSpPr>
          <p:cNvPr id="6" name="Footer Placeholder 5">
            <a:extLst>
              <a:ext uri="{FF2B5EF4-FFF2-40B4-BE49-F238E27FC236}">
                <a16:creationId xmlns:a16="http://schemas.microsoft.com/office/drawing/2014/main" id="{A6854753-6DAB-48B7-9027-619E856A4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BD4117-D197-421D-B571-326BAE07C649}"/>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248196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AE01-A69C-4ED1-97A7-4B852479F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0CDBC3-F1C2-48BC-A02F-F627972C0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E9B9FC-261F-45F2-87EB-8694DC31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5A75C2-163B-4DCE-95C6-E51148083370}"/>
              </a:ext>
            </a:extLst>
          </p:cNvPr>
          <p:cNvSpPr>
            <a:spLocks noGrp="1"/>
          </p:cNvSpPr>
          <p:nvPr>
            <p:ph type="dt" sz="half" idx="10"/>
          </p:nvPr>
        </p:nvSpPr>
        <p:spPr/>
        <p:txBody>
          <a:bodyPr/>
          <a:lstStyle/>
          <a:p>
            <a:fld id="{E146A6B3-C0CA-409E-A155-BA437AC1C25C}" type="datetimeFigureOut">
              <a:rPr lang="en-US" smtClean="0"/>
              <a:t>7/22/2017</a:t>
            </a:fld>
            <a:endParaRPr lang="en-US"/>
          </a:p>
        </p:txBody>
      </p:sp>
      <p:sp>
        <p:nvSpPr>
          <p:cNvPr id="6" name="Footer Placeholder 5">
            <a:extLst>
              <a:ext uri="{FF2B5EF4-FFF2-40B4-BE49-F238E27FC236}">
                <a16:creationId xmlns:a16="http://schemas.microsoft.com/office/drawing/2014/main" id="{F0C03B31-A30B-443E-ADA9-F8655F9F7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CA291-649D-49EA-BEA2-174E88E59678}"/>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65752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D30C8-791B-41E9-89E0-DFBBF74E8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5D3B0-94B7-49D0-AD52-2C8D926E8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3E0AB-1CD4-4A0B-AF7E-B6E923747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6A6B3-C0CA-409E-A155-BA437AC1C25C}" type="datetimeFigureOut">
              <a:rPr lang="en-US" smtClean="0"/>
              <a:t>7/22/2017</a:t>
            </a:fld>
            <a:endParaRPr lang="en-US"/>
          </a:p>
        </p:txBody>
      </p:sp>
      <p:sp>
        <p:nvSpPr>
          <p:cNvPr id="5" name="Footer Placeholder 4">
            <a:extLst>
              <a:ext uri="{FF2B5EF4-FFF2-40B4-BE49-F238E27FC236}">
                <a16:creationId xmlns:a16="http://schemas.microsoft.com/office/drawing/2014/main" id="{FBB53836-2591-4F7E-BC83-99BCFE449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7C1FC6-92BB-4081-B12D-53669B8C4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0CE27-416F-4FB3-A68E-F4A5169288E8}" type="slidenum">
              <a:rPr lang="en-US" smtClean="0"/>
              <a:t>‹#›</a:t>
            </a:fld>
            <a:endParaRPr lang="en-US"/>
          </a:p>
        </p:txBody>
      </p:sp>
    </p:spTree>
    <p:extLst>
      <p:ext uri="{BB962C8B-B14F-4D97-AF65-F5344CB8AC3E}">
        <p14:creationId xmlns:p14="http://schemas.microsoft.com/office/powerpoint/2010/main" val="1469558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hyperlink" Target="https://micp-summer2017.slack.com/messages/C69BEFFKJ"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hoolsnapshots.org/blog/2015/07/20/tebow-law-takes-effect-with-questions-in-wis/" TargetMode="External"/><Relationship Id="rId2" Type="http://schemas.openxmlformats.org/officeDocument/2006/relationships/image" Target="../media/image1.jpg&amp;ehk=IiD9K8QZU2Cim7zdCazXLw&amp;r=0&amp;pid=OfficeInsert"/><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sft3c.com/" TargetMode="External"/><Relationship Id="rId2" Type="http://schemas.openxmlformats.org/officeDocument/2006/relationships/hyperlink" Target="http://www.crackingthecodinginterview.com/" TargetMode="External"/><Relationship Id="rId1" Type="http://schemas.openxmlformats.org/officeDocument/2006/relationships/slideLayout" Target="../slideLayouts/slideLayout2.xml"/><Relationship Id="rId4" Type="http://schemas.openxmlformats.org/officeDocument/2006/relationships/hyperlink" Target="http://www.stevemcconnell.com/cc.ht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dheeraj-sarpangal-9929479b/"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A56A-CCA3-4E54-9E3C-F44572C7D406}"/>
              </a:ext>
            </a:extLst>
          </p:cNvPr>
          <p:cNvSpPr>
            <a:spLocks noGrp="1"/>
          </p:cNvSpPr>
          <p:nvPr>
            <p:ph type="ctrTitle"/>
          </p:nvPr>
        </p:nvSpPr>
        <p:spPr/>
        <p:txBody>
          <a:bodyPr/>
          <a:lstStyle/>
          <a:p>
            <a:r>
              <a:rPr lang="en-US" dirty="0"/>
              <a:t>Microsoft Interview Coaching Program</a:t>
            </a:r>
          </a:p>
        </p:txBody>
      </p:sp>
      <p:sp>
        <p:nvSpPr>
          <p:cNvPr id="3" name="Subtitle 2">
            <a:extLst>
              <a:ext uri="{FF2B5EF4-FFF2-40B4-BE49-F238E27FC236}">
                <a16:creationId xmlns:a16="http://schemas.microsoft.com/office/drawing/2014/main" id="{F650BAAB-6F84-4A96-AF67-CAEA1B5AC631}"/>
              </a:ext>
            </a:extLst>
          </p:cNvPr>
          <p:cNvSpPr>
            <a:spLocks noGrp="1"/>
          </p:cNvSpPr>
          <p:nvPr>
            <p:ph type="subTitle" idx="1"/>
          </p:nvPr>
        </p:nvSpPr>
        <p:spPr/>
        <p:txBody>
          <a:bodyPr/>
          <a:lstStyle/>
          <a:p>
            <a:r>
              <a:rPr lang="en-US" dirty="0"/>
              <a:t>Week 1 - Intro</a:t>
            </a:r>
          </a:p>
        </p:txBody>
      </p:sp>
    </p:spTree>
    <p:extLst>
      <p:ext uri="{BB962C8B-B14F-4D97-AF65-F5344CB8AC3E}">
        <p14:creationId xmlns:p14="http://schemas.microsoft.com/office/powerpoint/2010/main" val="1236829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B96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FFD4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smiling and posing for the camera&#10;&#10;Description generated with very high confidence">
            <a:extLst>
              <a:ext uri="{FF2B5EF4-FFF2-40B4-BE49-F238E27FC236}">
                <a16:creationId xmlns:a16="http://schemas.microsoft.com/office/drawing/2014/main" id="{C03FD519-7F20-4555-88BC-C214BBD8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dirty="0"/>
              <a:t>Kasey Champion</a:t>
            </a:r>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endParaRPr lang="en-US" sz="2400" dirty="0"/>
          </a:p>
        </p:txBody>
      </p:sp>
    </p:spTree>
    <p:extLst>
      <p:ext uri="{BB962C8B-B14F-4D97-AF65-F5344CB8AC3E}">
        <p14:creationId xmlns:p14="http://schemas.microsoft.com/office/powerpoint/2010/main" val="40559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6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6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posing for the camera&#10;&#10;Description generated with very high confidence">
            <a:extLst>
              <a:ext uri="{FF2B5EF4-FFF2-40B4-BE49-F238E27FC236}">
                <a16:creationId xmlns:a16="http://schemas.microsoft.com/office/drawing/2014/main" id="{A80CF884-3DF5-4682-B051-45CEACA1D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dirty="0"/>
              <a:t>Sumit Chauhan</a:t>
            </a:r>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endParaRPr lang="en-US" sz="2400" dirty="0"/>
          </a:p>
        </p:txBody>
      </p:sp>
    </p:spTree>
    <p:extLst>
      <p:ext uri="{BB962C8B-B14F-4D97-AF65-F5344CB8AC3E}">
        <p14:creationId xmlns:p14="http://schemas.microsoft.com/office/powerpoint/2010/main" val="336071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9B01BC-6350-4401-B8A6-2D24086C3A3D}"/>
              </a:ext>
            </a:extLst>
          </p:cNvPr>
          <p:cNvSpPr>
            <a:spLocks noGrp="1"/>
          </p:cNvSpPr>
          <p:nvPr>
            <p:ph type="title"/>
          </p:nvPr>
        </p:nvSpPr>
        <p:spPr>
          <a:xfrm>
            <a:off x="943277" y="712269"/>
            <a:ext cx="3370998" cy="5502264"/>
          </a:xfrm>
        </p:spPr>
        <p:txBody>
          <a:bodyPr>
            <a:normAutofit/>
          </a:bodyPr>
          <a:lstStyle/>
          <a:p>
            <a:r>
              <a:rPr lang="en-US">
                <a:solidFill>
                  <a:srgbClr val="FFFFFF"/>
                </a:solidFill>
              </a:rPr>
              <a:t>Why are we doing this?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76642377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652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E786-F4BB-4D7C-877E-BB1432F4B321}"/>
              </a:ext>
            </a:extLst>
          </p:cNvPr>
          <p:cNvSpPr>
            <a:spLocks noGrp="1"/>
          </p:cNvSpPr>
          <p:nvPr>
            <p:ph type="title"/>
          </p:nvPr>
        </p:nvSpPr>
        <p:spPr/>
        <p:txBody>
          <a:bodyPr/>
          <a:lstStyle/>
          <a:p>
            <a:r>
              <a:rPr lang="en-US" dirty="0"/>
              <a:t>Program Format</a:t>
            </a:r>
          </a:p>
        </p:txBody>
      </p:sp>
      <p:sp>
        <p:nvSpPr>
          <p:cNvPr id="3" name="Content Placeholder 2">
            <a:extLst>
              <a:ext uri="{FF2B5EF4-FFF2-40B4-BE49-F238E27FC236}">
                <a16:creationId xmlns:a16="http://schemas.microsoft.com/office/drawing/2014/main" id="{0ED9EB25-1962-4445-A46E-22738C450443}"/>
              </a:ext>
            </a:extLst>
          </p:cNvPr>
          <p:cNvSpPr>
            <a:spLocks noGrp="1"/>
          </p:cNvSpPr>
          <p:nvPr>
            <p:ph idx="1"/>
          </p:nvPr>
        </p:nvSpPr>
        <p:spPr/>
        <p:txBody>
          <a:bodyPr/>
          <a:lstStyle/>
          <a:p>
            <a:r>
              <a:rPr lang="en-US" dirty="0"/>
              <a:t>One hour online coaching session</a:t>
            </a:r>
          </a:p>
          <a:p>
            <a:pPr lvl="1"/>
            <a:r>
              <a:rPr lang="en-US" dirty="0"/>
              <a:t>Use a web cam – we want to see you!</a:t>
            </a:r>
          </a:p>
          <a:p>
            <a:pPr lvl="1"/>
            <a:r>
              <a:rPr lang="en-US" dirty="0"/>
              <a:t>Join our </a:t>
            </a:r>
            <a:r>
              <a:rPr lang="en-US" dirty="0">
                <a:hlinkClick r:id="rId2"/>
              </a:rPr>
              <a:t>slack channel</a:t>
            </a:r>
            <a:r>
              <a:rPr lang="en-US" dirty="0"/>
              <a:t>!</a:t>
            </a:r>
          </a:p>
          <a:p>
            <a:r>
              <a:rPr lang="en-US" dirty="0"/>
              <a:t>Available days/times (PST) for coaching sessions</a:t>
            </a:r>
          </a:p>
          <a:p>
            <a:pPr lvl="1"/>
            <a:r>
              <a:rPr lang="en-US" dirty="0"/>
              <a:t>Tuesday 8 AM</a:t>
            </a:r>
          </a:p>
          <a:p>
            <a:pPr lvl="1"/>
            <a:r>
              <a:rPr lang="en-US" dirty="0"/>
              <a:t>Wednesday 12 PM</a:t>
            </a:r>
          </a:p>
          <a:p>
            <a:pPr lvl="1"/>
            <a:r>
              <a:rPr lang="en-US" dirty="0"/>
              <a:t>Thursday 6 PM</a:t>
            </a:r>
          </a:p>
          <a:p>
            <a:r>
              <a:rPr lang="en-US" dirty="0"/>
              <a:t>Eight weeks of training</a:t>
            </a:r>
          </a:p>
          <a:p>
            <a:r>
              <a:rPr lang="en-US" dirty="0"/>
              <a:t>Weekly homework assignments</a:t>
            </a:r>
          </a:p>
          <a:p>
            <a:pPr lvl="1"/>
            <a:endParaRPr lang="en-US" dirty="0"/>
          </a:p>
        </p:txBody>
      </p:sp>
    </p:spTree>
    <p:extLst>
      <p:ext uri="{BB962C8B-B14F-4D97-AF65-F5344CB8AC3E}">
        <p14:creationId xmlns:p14="http://schemas.microsoft.com/office/powerpoint/2010/main" val="352683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885E-CF03-4706-B5D4-F8CFED5BE11B}"/>
              </a:ext>
            </a:extLst>
          </p:cNvPr>
          <p:cNvSpPr>
            <a:spLocks noGrp="1"/>
          </p:cNvSpPr>
          <p:nvPr>
            <p:ph type="title"/>
          </p:nvPr>
        </p:nvSpPr>
        <p:spPr/>
        <p:txBody>
          <a:bodyPr/>
          <a:lstStyle/>
          <a:p>
            <a:r>
              <a:rPr lang="en-US" dirty="0"/>
              <a:t>Course Topics Overview</a:t>
            </a:r>
          </a:p>
        </p:txBody>
      </p:sp>
      <p:graphicFrame>
        <p:nvGraphicFramePr>
          <p:cNvPr id="4" name="Content Placeholder 3">
            <a:extLst>
              <a:ext uri="{FF2B5EF4-FFF2-40B4-BE49-F238E27FC236}">
                <a16:creationId xmlns:a16="http://schemas.microsoft.com/office/drawing/2014/main" id="{11DD96C2-E20A-4703-934A-B7C798BE7016}"/>
              </a:ext>
            </a:extLst>
          </p:cNvPr>
          <p:cNvGraphicFramePr>
            <a:graphicFrameLocks noGrp="1"/>
          </p:cNvGraphicFramePr>
          <p:nvPr>
            <p:ph idx="1"/>
            <p:extLst>
              <p:ext uri="{D42A27DB-BD31-4B8C-83A1-F6EECF244321}">
                <p14:modId xmlns:p14="http://schemas.microsoft.com/office/powerpoint/2010/main" val="19608337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22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C237-42AE-4F4A-AFA1-66BFA4003E64}"/>
              </a:ext>
            </a:extLst>
          </p:cNvPr>
          <p:cNvSpPr>
            <a:spLocks noGrp="1"/>
          </p:cNvSpPr>
          <p:nvPr>
            <p:ph type="title"/>
          </p:nvPr>
        </p:nvSpPr>
        <p:spPr/>
        <p:txBody>
          <a:bodyPr/>
          <a:lstStyle/>
          <a:p>
            <a:r>
              <a:rPr lang="en-US" dirty="0"/>
              <a:t>Program Expectations</a:t>
            </a:r>
          </a:p>
        </p:txBody>
      </p:sp>
      <p:sp>
        <p:nvSpPr>
          <p:cNvPr id="3" name="Content Placeholder 2">
            <a:extLst>
              <a:ext uri="{FF2B5EF4-FFF2-40B4-BE49-F238E27FC236}">
                <a16:creationId xmlns:a16="http://schemas.microsoft.com/office/drawing/2014/main" id="{E7D6FC19-1642-44CF-B17E-D6E68009F91D}"/>
              </a:ext>
            </a:extLst>
          </p:cNvPr>
          <p:cNvSpPr>
            <a:spLocks noGrp="1"/>
          </p:cNvSpPr>
          <p:nvPr>
            <p:ph idx="1"/>
          </p:nvPr>
        </p:nvSpPr>
        <p:spPr/>
        <p:txBody>
          <a:bodyPr/>
          <a:lstStyle/>
          <a:p>
            <a:r>
              <a:rPr lang="en-US" dirty="0"/>
              <a:t>Ask lots of questions</a:t>
            </a:r>
          </a:p>
          <a:p>
            <a:r>
              <a:rPr lang="en-US" dirty="0"/>
              <a:t>Practice</a:t>
            </a:r>
          </a:p>
          <a:p>
            <a:r>
              <a:rPr lang="en-US" dirty="0"/>
              <a:t>Collaborate with your teammates</a:t>
            </a:r>
          </a:p>
        </p:txBody>
      </p:sp>
    </p:spTree>
    <p:extLst>
      <p:ext uri="{BB962C8B-B14F-4D97-AF65-F5344CB8AC3E}">
        <p14:creationId xmlns:p14="http://schemas.microsoft.com/office/powerpoint/2010/main" val="198091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Content Placeholder 3" descr="A screenshot of a cell phone&#10;&#10;Description generated with very high confidence">
            <a:extLst>
              <a:ext uri="{FF2B5EF4-FFF2-40B4-BE49-F238E27FC236}">
                <a16:creationId xmlns:a16="http://schemas.microsoft.com/office/drawing/2014/main" id="{DD667BC6-DD97-41EA-B24D-902A0D11D4C6}"/>
              </a:ext>
            </a:extLst>
          </p:cNvPr>
          <p:cNvPicPr>
            <a:picLocks noGrp="1" noChangeAspect="1"/>
          </p:cNvPicPr>
          <p:nvPr>
            <p:ph idx="1"/>
          </p:nvPr>
        </p:nvPicPr>
        <p:blipFill>
          <a:blip r:embed="rId2"/>
          <a:stretch>
            <a:fillRect/>
          </a:stretch>
        </p:blipFill>
        <p:spPr>
          <a:xfrm>
            <a:off x="5082492" y="643466"/>
            <a:ext cx="6170348" cy="5568739"/>
          </a:xfrm>
          <a:prstGeom prst="rect">
            <a:avLst/>
          </a:prstGeom>
        </p:spPr>
      </p:pic>
      <p:sp>
        <p:nvSpPr>
          <p:cNvPr id="14"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8432C-2FBD-4B28-9FCE-43ACCB35D8F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chemeClr val="bg1"/>
                </a:solidFill>
                <a:latin typeface="+mj-lt"/>
                <a:ea typeface="+mj-ea"/>
                <a:cs typeface="+mj-cs"/>
              </a:rPr>
              <a:t>Coding Interview Approach</a:t>
            </a:r>
          </a:p>
        </p:txBody>
      </p:sp>
      <p:sp>
        <p:nvSpPr>
          <p:cNvPr id="7" name="Footer Placeholder 6">
            <a:extLst>
              <a:ext uri="{FF2B5EF4-FFF2-40B4-BE49-F238E27FC236}">
                <a16:creationId xmlns:a16="http://schemas.microsoft.com/office/drawing/2014/main" id="{75C6AA9F-3428-4C9E-AF85-A73CA890F16F}"/>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lnSpc>
                <a:spcPct val="90000"/>
              </a:lnSpc>
              <a:spcAft>
                <a:spcPts val="600"/>
              </a:spcAft>
            </a:pPr>
            <a:r>
              <a:rPr lang="en-US" sz="1000" kern="1200" dirty="0">
                <a:solidFill>
                  <a:schemeClr val="tx1">
                    <a:alpha val="80000"/>
                  </a:schemeClr>
                </a:solidFill>
                <a:latin typeface="+mn-lt"/>
                <a:ea typeface="+mn-ea"/>
                <a:cs typeface="+mn-cs"/>
              </a:rPr>
              <a:t>http://www.crackingthecodinginterview.com/uploads/6/5/2/8/6528028/cracking_the_coding_skills_-_v6.pdf</a:t>
            </a:r>
          </a:p>
        </p:txBody>
      </p:sp>
    </p:spTree>
    <p:extLst>
      <p:ext uri="{BB962C8B-B14F-4D97-AF65-F5344CB8AC3E}">
        <p14:creationId xmlns:p14="http://schemas.microsoft.com/office/powerpoint/2010/main" val="38636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EE00C35-D7B8-4312-A211-950F4910031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TEBOW IT</a:t>
            </a:r>
          </a:p>
        </p:txBody>
      </p:sp>
      <p:sp>
        <p:nvSpPr>
          <p:cNvPr id="3" name="Content Placeholder 2">
            <a:extLst>
              <a:ext uri="{FF2B5EF4-FFF2-40B4-BE49-F238E27FC236}">
                <a16:creationId xmlns:a16="http://schemas.microsoft.com/office/drawing/2014/main" id="{6D96464A-28ED-44E8-B817-91B02A4CE82E}"/>
              </a:ext>
            </a:extLst>
          </p:cNvPr>
          <p:cNvSpPr>
            <a:spLocks noGrp="1"/>
          </p:cNvSpPr>
          <p:nvPr>
            <p:ph idx="1"/>
          </p:nvPr>
        </p:nvSpPr>
        <p:spPr>
          <a:xfrm>
            <a:off x="4976031" y="963877"/>
            <a:ext cx="6377769" cy="4930246"/>
          </a:xfrm>
        </p:spPr>
        <p:txBody>
          <a:bodyPr anchor="ctr">
            <a:normAutofit/>
          </a:bodyPr>
          <a:lstStyle/>
          <a:p>
            <a:r>
              <a:rPr lang="en-US" sz="2400" b="1" dirty="0"/>
              <a:t>T</a:t>
            </a:r>
            <a:r>
              <a:rPr lang="en-US" sz="2400" dirty="0"/>
              <a:t>alk</a:t>
            </a:r>
          </a:p>
          <a:p>
            <a:r>
              <a:rPr lang="en-US" sz="2400" b="1" dirty="0"/>
              <a:t>E</a:t>
            </a:r>
            <a:r>
              <a:rPr lang="en-US" sz="2400" dirty="0"/>
              <a:t>xamples</a:t>
            </a:r>
          </a:p>
          <a:p>
            <a:r>
              <a:rPr lang="en-US" sz="2400" b="1" dirty="0"/>
              <a:t>B</a:t>
            </a:r>
            <a:r>
              <a:rPr lang="en-US" sz="2400" dirty="0"/>
              <a:t>rute Force</a:t>
            </a:r>
          </a:p>
          <a:p>
            <a:r>
              <a:rPr lang="en-US" sz="2400" b="1" dirty="0"/>
              <a:t>O</a:t>
            </a:r>
            <a:r>
              <a:rPr lang="en-US" sz="2400" dirty="0"/>
              <a:t>ptimize</a:t>
            </a:r>
          </a:p>
          <a:p>
            <a:r>
              <a:rPr lang="en-US" sz="2400" b="1" dirty="0"/>
              <a:t>W</a:t>
            </a:r>
            <a:r>
              <a:rPr lang="en-US" sz="2400" dirty="0"/>
              <a:t>alk Through</a:t>
            </a:r>
          </a:p>
          <a:p>
            <a:endParaRPr lang="en-US" sz="2400" dirty="0"/>
          </a:p>
          <a:p>
            <a:r>
              <a:rPr lang="en-US" sz="2400" b="1" dirty="0"/>
              <a:t>I</a:t>
            </a:r>
            <a:r>
              <a:rPr lang="en-US" sz="2400" dirty="0"/>
              <a:t>mplement</a:t>
            </a:r>
          </a:p>
          <a:p>
            <a:r>
              <a:rPr lang="en-US" sz="2400" b="1" dirty="0"/>
              <a:t>T</a:t>
            </a:r>
            <a:r>
              <a:rPr lang="en-US" sz="2400" dirty="0"/>
              <a:t>est</a:t>
            </a:r>
          </a:p>
        </p:txBody>
      </p:sp>
    </p:spTree>
    <p:extLst>
      <p:ext uri="{BB962C8B-B14F-4D97-AF65-F5344CB8AC3E}">
        <p14:creationId xmlns:p14="http://schemas.microsoft.com/office/powerpoint/2010/main" val="23129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05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upload.wikimedia.org/wikipedia/commons/0/0b/TDD_Global_Lifecycle.png">
            <a:extLst>
              <a:ext uri="{FF2B5EF4-FFF2-40B4-BE49-F238E27FC236}">
                <a16:creationId xmlns:a16="http://schemas.microsoft.com/office/drawing/2014/main" id="{1AAF846F-F7D1-4677-8D12-D4EFBFC5D8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72103" y="1675227"/>
            <a:ext cx="7447794" cy="4394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741A60-003E-4EB4-8D59-306D6C7603B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TDD – Test Driven Development</a:t>
            </a:r>
          </a:p>
        </p:txBody>
      </p:sp>
      <p:sp>
        <p:nvSpPr>
          <p:cNvPr id="4" name="Footer Placeholder 3">
            <a:extLst>
              <a:ext uri="{FF2B5EF4-FFF2-40B4-BE49-F238E27FC236}">
                <a16:creationId xmlns:a16="http://schemas.microsoft.com/office/drawing/2014/main" id="{4715829D-C087-45CF-86C9-1437F78168C6}"/>
              </a:ext>
            </a:extLst>
          </p:cNvPr>
          <p:cNvSpPr>
            <a:spLocks noGrp="1"/>
          </p:cNvSpPr>
          <p:nvPr>
            <p:ph type="ftr" sz="quarter" idx="11"/>
          </p:nvPr>
        </p:nvSpPr>
        <p:spPr/>
        <p:txBody>
          <a:bodyPr/>
          <a:lstStyle/>
          <a:p>
            <a:r>
              <a:rPr lang="en-US" dirty="0"/>
              <a:t>https://en.wikipedia.org/wiki/Test-driven_development</a:t>
            </a:r>
          </a:p>
        </p:txBody>
      </p:sp>
    </p:spTree>
    <p:extLst>
      <p:ext uri="{BB962C8B-B14F-4D97-AF65-F5344CB8AC3E}">
        <p14:creationId xmlns:p14="http://schemas.microsoft.com/office/powerpoint/2010/main" val="282988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4B10E-09D0-4CE6-9747-57D65C06968D}"/>
              </a:ext>
            </a:extLst>
          </p:cNvPr>
          <p:cNvSpPr>
            <a:spLocks noGrp="1"/>
          </p:cNvSpPr>
          <p:nvPr>
            <p:ph type="title"/>
          </p:nvPr>
        </p:nvSpPr>
        <p:spPr>
          <a:xfrm>
            <a:off x="8153400" y="819151"/>
            <a:ext cx="3200400" cy="4718048"/>
          </a:xfrm>
        </p:spPr>
        <p:txBody>
          <a:bodyPr>
            <a:normAutofit/>
          </a:bodyPr>
          <a:lstStyle/>
          <a:p>
            <a:r>
              <a:rPr lang="en-US" dirty="0"/>
              <a:t>What is “good code”?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465995145"/>
              </p:ext>
            </p:extLst>
          </p:nvPr>
        </p:nvGraphicFramePr>
        <p:xfrm>
          <a:off x="960120" y="960121"/>
          <a:ext cx="5614416"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92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6142-001B-4331-9068-A2E0855ED73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A83CAB3-9486-403E-8F5D-830B6AD43B4E}"/>
              </a:ext>
            </a:extLst>
          </p:cNvPr>
          <p:cNvSpPr>
            <a:spLocks noGrp="1"/>
          </p:cNvSpPr>
          <p:nvPr>
            <p:ph idx="1"/>
          </p:nvPr>
        </p:nvSpPr>
        <p:spPr/>
        <p:txBody>
          <a:bodyPr/>
          <a:lstStyle/>
          <a:p>
            <a:r>
              <a:rPr lang="en-US" dirty="0"/>
              <a:t>Meet the coaches</a:t>
            </a:r>
          </a:p>
          <a:p>
            <a:r>
              <a:rPr lang="en-US" dirty="0"/>
              <a:t>Program Format</a:t>
            </a:r>
          </a:p>
          <a:p>
            <a:r>
              <a:rPr lang="en-US" dirty="0"/>
              <a:t>Program Expectations</a:t>
            </a:r>
          </a:p>
          <a:p>
            <a:r>
              <a:rPr lang="en-US" dirty="0"/>
              <a:t>TEBOW IT</a:t>
            </a:r>
          </a:p>
          <a:p>
            <a:r>
              <a:rPr lang="en-US" dirty="0"/>
              <a:t>Exercise</a:t>
            </a:r>
          </a:p>
          <a:p>
            <a:r>
              <a:rPr lang="en-US" dirty="0"/>
              <a:t>Homework</a:t>
            </a:r>
          </a:p>
        </p:txBody>
      </p:sp>
    </p:spTree>
    <p:extLst>
      <p:ext uri="{BB962C8B-B14F-4D97-AF65-F5344CB8AC3E}">
        <p14:creationId xmlns:p14="http://schemas.microsoft.com/office/powerpoint/2010/main" val="1683551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2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BB43D07-28CE-430C-BC43-892831D8C67A}"/>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Exercise: Integer Palindrome with a twist</a:t>
            </a:r>
          </a:p>
        </p:txBody>
      </p:sp>
      <p:sp>
        <p:nvSpPr>
          <p:cNvPr id="3" name="Content Placeholder 2">
            <a:extLst>
              <a:ext uri="{FF2B5EF4-FFF2-40B4-BE49-F238E27FC236}">
                <a16:creationId xmlns:a16="http://schemas.microsoft.com/office/drawing/2014/main" id="{FCCB091C-CB7B-41E6-8F6F-BEA1D9FF7662}"/>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A Palindrome is a number that reads the same forward as it does in reverse. For example, 12321 is a palindrome because it reads the same going from left to right as it does going right to left. Most numbers can be made into palindromes by taking the original number, reversing the digits, then adding the original number to the reversed digits. If that number isn’t a palindrome, then repeat the same process until you reach a palindrome. Most numbers can be made into palindromes by repeating this process, but some numbers don’t converge. During this process, if the number becomes larger than 1,000,000 and still doesn’t form a palindrome, then return false.</a:t>
            </a:r>
          </a:p>
        </p:txBody>
      </p:sp>
    </p:spTree>
    <p:extLst>
      <p:ext uri="{BB962C8B-B14F-4D97-AF65-F5344CB8AC3E}">
        <p14:creationId xmlns:p14="http://schemas.microsoft.com/office/powerpoint/2010/main" val="1303136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13A3-B86E-420A-A794-B8006A225BE5}"/>
              </a:ext>
            </a:extLst>
          </p:cNvPr>
          <p:cNvSpPr>
            <a:spLocks noGrp="1"/>
          </p:cNvSpPr>
          <p:nvPr>
            <p:ph type="title"/>
          </p:nvPr>
        </p:nvSpPr>
        <p:spPr/>
        <p:txBody>
          <a:bodyPr/>
          <a:lstStyle/>
          <a:p>
            <a:r>
              <a:rPr lang="en-US" b="1" dirty="0"/>
              <a:t>T</a:t>
            </a:r>
            <a:r>
              <a:rPr lang="en-US" dirty="0"/>
              <a:t> – </a:t>
            </a:r>
            <a:r>
              <a:rPr lang="en-US" b="1" dirty="0"/>
              <a:t>T</a:t>
            </a:r>
            <a:r>
              <a:rPr lang="en-US" dirty="0"/>
              <a:t>alk (/Listen/Clarify)</a:t>
            </a:r>
          </a:p>
        </p:txBody>
      </p:sp>
      <p:sp>
        <p:nvSpPr>
          <p:cNvPr id="3" name="Content Placeholder 2">
            <a:extLst>
              <a:ext uri="{FF2B5EF4-FFF2-40B4-BE49-F238E27FC236}">
                <a16:creationId xmlns:a16="http://schemas.microsoft.com/office/drawing/2014/main" id="{E2DACB52-E984-459A-BF10-C2B7896C9E7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7148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CAB9-D39C-467F-8356-55993C2FFA7C}"/>
              </a:ext>
            </a:extLst>
          </p:cNvPr>
          <p:cNvSpPr>
            <a:spLocks noGrp="1"/>
          </p:cNvSpPr>
          <p:nvPr>
            <p:ph type="title"/>
          </p:nvPr>
        </p:nvSpPr>
        <p:spPr/>
        <p:txBody>
          <a:bodyPr/>
          <a:lstStyle/>
          <a:p>
            <a:r>
              <a:rPr lang="en-US" b="1" dirty="0"/>
              <a:t>E</a:t>
            </a:r>
            <a:r>
              <a:rPr lang="en-US" dirty="0"/>
              <a:t> – </a:t>
            </a:r>
            <a:r>
              <a:rPr lang="en-US" b="1" dirty="0"/>
              <a:t>E</a:t>
            </a:r>
            <a:r>
              <a:rPr lang="en-US" dirty="0"/>
              <a:t>xamples (/Test/TDD)</a:t>
            </a:r>
          </a:p>
        </p:txBody>
      </p:sp>
      <p:graphicFrame>
        <p:nvGraphicFramePr>
          <p:cNvPr id="4" name="Content Placeholder 3">
            <a:extLst>
              <a:ext uri="{FF2B5EF4-FFF2-40B4-BE49-F238E27FC236}">
                <a16:creationId xmlns:a16="http://schemas.microsoft.com/office/drawing/2014/main" id="{91D3B311-1060-4A78-A7F2-EC711C6167C6}"/>
              </a:ext>
            </a:extLst>
          </p:cNvPr>
          <p:cNvGraphicFramePr>
            <a:graphicFrameLocks noGrp="1"/>
          </p:cNvGraphicFramePr>
          <p:nvPr>
            <p:ph idx="1"/>
            <p:extLst>
              <p:ext uri="{D42A27DB-BD31-4B8C-83A1-F6EECF244321}">
                <p14:modId xmlns:p14="http://schemas.microsoft.com/office/powerpoint/2010/main" val="2937868478"/>
              </p:ext>
            </p:extLst>
          </p:nvPr>
        </p:nvGraphicFramePr>
        <p:xfrm>
          <a:off x="838199" y="1500309"/>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55167398"/>
                    </a:ext>
                  </a:extLst>
                </a:gridCol>
                <a:gridCol w="3505200">
                  <a:extLst>
                    <a:ext uri="{9D8B030D-6E8A-4147-A177-3AD203B41FA5}">
                      <a16:colId xmlns:a16="http://schemas.microsoft.com/office/drawing/2014/main" val="3202161822"/>
                    </a:ext>
                  </a:extLst>
                </a:gridCol>
                <a:gridCol w="3505200">
                  <a:extLst>
                    <a:ext uri="{9D8B030D-6E8A-4147-A177-3AD203B41FA5}">
                      <a16:colId xmlns:a16="http://schemas.microsoft.com/office/drawing/2014/main" val="2312036747"/>
                    </a:ext>
                  </a:extLst>
                </a:gridCol>
              </a:tblGrid>
              <a:tr h="370840">
                <a:tc>
                  <a:txBody>
                    <a:bodyPr/>
                    <a:lstStyle/>
                    <a:p>
                      <a:r>
                        <a:rPr lang="en-US" dirty="0"/>
                        <a:t>Sample Input</a:t>
                      </a:r>
                    </a:p>
                  </a:txBody>
                  <a:tcPr/>
                </a:tc>
                <a:tc>
                  <a:txBody>
                    <a:bodyPr/>
                    <a:lstStyle/>
                    <a:p>
                      <a:r>
                        <a:rPr lang="en-US" dirty="0"/>
                        <a:t>Equivalence Class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Output</a:t>
                      </a:r>
                    </a:p>
                  </a:txBody>
                  <a:tcPr/>
                </a:tc>
                <a:extLst>
                  <a:ext uri="{0D108BD9-81ED-4DB2-BD59-A6C34878D82A}">
                    <a16:rowId xmlns:a16="http://schemas.microsoft.com/office/drawing/2014/main" val="1401762930"/>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870782444"/>
                  </a:ext>
                </a:extLst>
              </a:tr>
            </a:tbl>
          </a:graphicData>
        </a:graphic>
      </p:graphicFrame>
    </p:spTree>
    <p:extLst>
      <p:ext uri="{BB962C8B-B14F-4D97-AF65-F5344CB8AC3E}">
        <p14:creationId xmlns:p14="http://schemas.microsoft.com/office/powerpoint/2010/main" val="137372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dirty="0"/>
              <a:t>B – Brute Force</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6A1290-E429-484A-88F7-11E5A580D7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5946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BEEB-EC32-47CE-B380-6EE92236B096}"/>
              </a:ext>
            </a:extLst>
          </p:cNvPr>
          <p:cNvSpPr>
            <a:spLocks noGrp="1"/>
          </p:cNvSpPr>
          <p:nvPr>
            <p:ph type="title"/>
          </p:nvPr>
        </p:nvSpPr>
        <p:spPr/>
        <p:txBody>
          <a:bodyPr/>
          <a:lstStyle/>
          <a:p>
            <a:r>
              <a:rPr lang="en-US" dirty="0"/>
              <a:t>O - Optimize</a:t>
            </a:r>
          </a:p>
        </p:txBody>
      </p:sp>
      <p:sp>
        <p:nvSpPr>
          <p:cNvPr id="3" name="Content Placeholder 2">
            <a:extLst>
              <a:ext uri="{FF2B5EF4-FFF2-40B4-BE49-F238E27FC236}">
                <a16:creationId xmlns:a16="http://schemas.microsoft.com/office/drawing/2014/main" id="{6FA4BBF2-6664-4820-AFAD-71E67094EDF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55190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dirty="0"/>
              <a:t>W – Walk Through</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E112B7-DEA9-48A6-AB21-D3FA4A3B42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2649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dirty="0"/>
              <a:t>I - Implement</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E112B7-DEA9-48A6-AB21-D3FA4A3B42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1426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dirty="0"/>
              <a:t>T - Test</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E112B7-DEA9-48A6-AB21-D3FA4A3B42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8655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A9CE-9987-43CE-BED8-DBD5B5B2EFC4}"/>
              </a:ext>
            </a:extLst>
          </p:cNvPr>
          <p:cNvSpPr>
            <a:spLocks noGrp="1"/>
          </p:cNvSpPr>
          <p:nvPr>
            <p:ph type="title"/>
          </p:nvPr>
        </p:nvSpPr>
        <p:spPr/>
        <p:txBody>
          <a:bodyPr/>
          <a:lstStyle/>
          <a:p>
            <a:r>
              <a:rPr lang="en-US" dirty="0"/>
              <a:t>Homework Assignment</a:t>
            </a:r>
          </a:p>
        </p:txBody>
      </p:sp>
      <p:sp>
        <p:nvSpPr>
          <p:cNvPr id="3" name="Content Placeholder 2">
            <a:extLst>
              <a:ext uri="{FF2B5EF4-FFF2-40B4-BE49-F238E27FC236}">
                <a16:creationId xmlns:a16="http://schemas.microsoft.com/office/drawing/2014/main" id="{85D62B95-B63C-48F3-B63E-293B22A42DDA}"/>
              </a:ext>
            </a:extLst>
          </p:cNvPr>
          <p:cNvSpPr>
            <a:spLocks noGrp="1"/>
          </p:cNvSpPr>
          <p:nvPr>
            <p:ph idx="1"/>
          </p:nvPr>
        </p:nvSpPr>
        <p:spPr/>
        <p:txBody>
          <a:bodyPr/>
          <a:lstStyle/>
          <a:p>
            <a:r>
              <a:rPr lang="en-US" dirty="0"/>
              <a:t>Week 1 Assignment – we’ll review this in Week 2</a:t>
            </a:r>
          </a:p>
          <a:p>
            <a:pPr lvl="1"/>
            <a:r>
              <a:rPr lang="en-US" dirty="0"/>
              <a:t>Caesar Cipher</a:t>
            </a:r>
          </a:p>
          <a:p>
            <a:r>
              <a:rPr lang="en-US" dirty="0"/>
              <a:t>Stretch goals</a:t>
            </a:r>
          </a:p>
          <a:p>
            <a:pPr lvl="1"/>
            <a:r>
              <a:rPr lang="en-US" dirty="0" err="1"/>
              <a:t>atoi</a:t>
            </a:r>
            <a:r>
              <a:rPr lang="en-US" dirty="0"/>
              <a:t> and </a:t>
            </a:r>
            <a:r>
              <a:rPr lang="en-US" dirty="0" err="1"/>
              <a:t>itoa</a:t>
            </a:r>
            <a:endParaRPr lang="en-US" dirty="0"/>
          </a:p>
          <a:p>
            <a:pPr lvl="1"/>
            <a:r>
              <a:rPr lang="en-US" dirty="0"/>
              <a:t>Challenge: Reverse Parse Multi-Byte</a:t>
            </a:r>
          </a:p>
        </p:txBody>
      </p:sp>
    </p:spTree>
    <p:extLst>
      <p:ext uri="{BB962C8B-B14F-4D97-AF65-F5344CB8AC3E}">
        <p14:creationId xmlns:p14="http://schemas.microsoft.com/office/powerpoint/2010/main" val="4269472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DC4E5F-D92B-420B-87E2-B3DFBDE0A90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Caesar Cipher</a:t>
            </a:r>
          </a:p>
        </p:txBody>
      </p:sp>
      <p:sp>
        <p:nvSpPr>
          <p:cNvPr id="3" name="Content Placeholder 2">
            <a:extLst>
              <a:ext uri="{FF2B5EF4-FFF2-40B4-BE49-F238E27FC236}">
                <a16:creationId xmlns:a16="http://schemas.microsoft.com/office/drawing/2014/main" id="{8A82C505-C565-4CEA-B81B-1C2CD6411ACC}"/>
              </a:ext>
            </a:extLst>
          </p:cNvPr>
          <p:cNvSpPr>
            <a:spLocks noGrp="1"/>
          </p:cNvSpPr>
          <p:nvPr>
            <p:ph idx="1"/>
          </p:nvPr>
        </p:nvSpPr>
        <p:spPr>
          <a:xfrm>
            <a:off x="4976031" y="963877"/>
            <a:ext cx="6377769" cy="4930246"/>
          </a:xfrm>
        </p:spPr>
        <p:txBody>
          <a:bodyPr anchor="ctr">
            <a:normAutofit/>
          </a:bodyPr>
          <a:lstStyle/>
          <a:p>
            <a:pPr marL="0" indent="0">
              <a:buNone/>
            </a:pPr>
            <a:r>
              <a:rPr lang="en-US" sz="1000" dirty="0"/>
              <a:t>The code you will write is based on the “Caesar Cipher” where each letter is shifted a certain number of places left or right through the alphabet. The alphabet is treated as being circular so that the first letter follows after the last letter, and the last letter precedes the first letter.  These ideas will be applied separately to uppercase letters, lower case letters, and digits. For example, with a shift of 1, ‘A’ becomes ‘B’, ‘Z’ becomes ‘A’, ‘a’ becomes ‘b’, ‘z’ becomes ‘a’, ‘0’ becomes ‘1’, ‘9’ becomes ‘0’. Spaces, punctuation, and any other symbols are unaffected in this scheme. Your task is to write a function to encrypt a string using this Caesar Cipher. </a:t>
            </a:r>
          </a:p>
          <a:p>
            <a:pPr marL="0" indent="0">
              <a:buNone/>
            </a:pPr>
            <a:endParaRPr lang="en-US" sz="1000" dirty="0"/>
          </a:p>
          <a:p>
            <a:pPr marL="0" indent="0">
              <a:buNone/>
            </a:pPr>
            <a:r>
              <a:rPr lang="en-US" sz="1000" dirty="0"/>
              <a:t>INPUT FORMAT</a:t>
            </a:r>
          </a:p>
          <a:p>
            <a:pPr marL="0" indent="0">
              <a:buNone/>
            </a:pPr>
            <a:r>
              <a:rPr lang="en-US" sz="1000" dirty="0"/>
              <a:t>Your function will take an input string that begins with a number representing the shift. The number will be in the range -1000000000 to 1000000000 (negative 1 billion to 1 billion). The number is followed by a colon (‘:’). The rest of the line consists of a string of 1 to 200 arbitrary characters and represents a fragment of the text to be encrypted.</a:t>
            </a:r>
          </a:p>
          <a:p>
            <a:pPr marL="0" indent="0">
              <a:buNone/>
            </a:pPr>
            <a:r>
              <a:rPr lang="en-US" sz="1000" dirty="0"/>
              <a:t> </a:t>
            </a:r>
          </a:p>
          <a:p>
            <a:pPr marL="0" indent="0">
              <a:buNone/>
            </a:pPr>
            <a:r>
              <a:rPr lang="en-US" sz="1000" dirty="0"/>
              <a:t>OUTPUT FORMAT</a:t>
            </a:r>
          </a:p>
          <a:p>
            <a:pPr marL="0" indent="0">
              <a:buNone/>
            </a:pPr>
            <a:r>
              <a:rPr lang="en-US" sz="1000" dirty="0"/>
              <a:t>Output will be the corresponding encrypted text fragment</a:t>
            </a:r>
          </a:p>
          <a:p>
            <a:pPr marL="0" indent="0">
              <a:buNone/>
            </a:pPr>
            <a:r>
              <a:rPr lang="en-US" sz="1000" dirty="0"/>
              <a:t>  </a:t>
            </a:r>
          </a:p>
          <a:p>
            <a:pPr marL="0" indent="0">
              <a:buNone/>
            </a:pPr>
            <a:r>
              <a:rPr lang="en-US" sz="1000" dirty="0"/>
              <a:t>SAMPLE INPUT:</a:t>
            </a:r>
          </a:p>
          <a:p>
            <a:pPr marL="0" indent="0">
              <a:buNone/>
            </a:pPr>
            <a:r>
              <a:rPr lang="en-US" sz="1000" dirty="0"/>
              <a:t>1:some text</a:t>
            </a:r>
          </a:p>
          <a:p>
            <a:pPr marL="0" indent="0">
              <a:buNone/>
            </a:pPr>
            <a:r>
              <a:rPr lang="en-US" sz="1000" dirty="0"/>
              <a:t> </a:t>
            </a:r>
          </a:p>
          <a:p>
            <a:pPr marL="0" indent="0">
              <a:buNone/>
            </a:pPr>
            <a:r>
              <a:rPr lang="en-US" sz="1000" dirty="0"/>
              <a:t>SAMPLE OUTPUT:</a:t>
            </a:r>
          </a:p>
          <a:p>
            <a:pPr marL="0" indent="0">
              <a:buNone/>
            </a:pPr>
            <a:r>
              <a:rPr lang="en-US" sz="1000" dirty="0" err="1"/>
              <a:t>tpnf</a:t>
            </a:r>
            <a:r>
              <a:rPr lang="en-US" sz="1000" dirty="0"/>
              <a:t> </a:t>
            </a:r>
            <a:r>
              <a:rPr lang="en-US" sz="1000" dirty="0" err="1"/>
              <a:t>ufyu</a:t>
            </a:r>
            <a:endParaRPr lang="en-US" sz="1000" dirty="0"/>
          </a:p>
          <a:p>
            <a:pPr marL="0" indent="0">
              <a:buNone/>
            </a:pPr>
            <a:endParaRPr lang="en-US" sz="1000" dirty="0"/>
          </a:p>
        </p:txBody>
      </p:sp>
    </p:spTree>
    <p:extLst>
      <p:ext uri="{BB962C8B-B14F-4D97-AF65-F5344CB8AC3E}">
        <p14:creationId xmlns:p14="http://schemas.microsoft.com/office/powerpoint/2010/main" val="160434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descr="A picture containing person, player, tennis, ball&#10;&#10;Description generated with very high confidence">
            <a:extLst>
              <a:ext uri="{FF2B5EF4-FFF2-40B4-BE49-F238E27FC236}">
                <a16:creationId xmlns:a16="http://schemas.microsoft.com/office/drawing/2014/main" id="{098B28ED-C65B-478B-A703-56E41CDC1D28}"/>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2975"/>
            <a:ext cx="4610100" cy="13239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B99C4-1962-48B3-85E3-072F5337F90E}"/>
              </a:ext>
            </a:extLst>
          </p:cNvPr>
          <p:cNvSpPr>
            <a:spLocks noGrp="1"/>
          </p:cNvSpPr>
          <p:nvPr>
            <p:ph type="title"/>
          </p:nvPr>
        </p:nvSpPr>
        <p:spPr>
          <a:xfrm>
            <a:off x="783336" y="4857750"/>
            <a:ext cx="3721989" cy="1066800"/>
          </a:xfrm>
          <a:prstGeom prst="rect">
            <a:avLst/>
          </a:prstGeom>
          <a:noFill/>
          <a:ln w="174625" cap="sq" cmpd="thinThick">
            <a:noFill/>
            <a:miter lim="800000"/>
          </a:ln>
        </p:spPr>
        <p:txBody>
          <a:bodyPr vert="horz" lIns="91440" tIns="45720" rIns="91440" bIns="45720" rtlCol="0" anchor="ctr">
            <a:normAutofit/>
          </a:bodyPr>
          <a:lstStyle/>
          <a:p>
            <a:pPr algn="r"/>
            <a:r>
              <a:rPr lang="en-US" sz="2400" dirty="0">
                <a:solidFill>
                  <a:schemeClr val="bg1"/>
                </a:solidFill>
              </a:rPr>
              <a:t>This is Tim Tebow. You will never forget him after today.</a:t>
            </a:r>
          </a:p>
        </p:txBody>
      </p:sp>
    </p:spTree>
    <p:extLst>
      <p:ext uri="{BB962C8B-B14F-4D97-AF65-F5344CB8AC3E}">
        <p14:creationId xmlns:p14="http://schemas.microsoft.com/office/powerpoint/2010/main" val="1917865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292E-E5EB-47C7-AF29-F8527C17120B}"/>
              </a:ext>
            </a:extLst>
          </p:cNvPr>
          <p:cNvSpPr>
            <a:spLocks noGrp="1"/>
          </p:cNvSpPr>
          <p:nvPr>
            <p:ph type="title"/>
          </p:nvPr>
        </p:nvSpPr>
        <p:spPr/>
        <p:txBody>
          <a:bodyPr/>
          <a:lstStyle/>
          <a:p>
            <a:r>
              <a:rPr lang="en-US" dirty="0"/>
              <a:t>ATOI and ITOA</a:t>
            </a:r>
          </a:p>
        </p:txBody>
      </p:sp>
      <p:sp>
        <p:nvSpPr>
          <p:cNvPr id="3" name="Content Placeholder 2">
            <a:extLst>
              <a:ext uri="{FF2B5EF4-FFF2-40B4-BE49-F238E27FC236}">
                <a16:creationId xmlns:a16="http://schemas.microsoft.com/office/drawing/2014/main" id="{1F705F9D-6A13-495E-AA3D-4D0D8403DF21}"/>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(string input) – convert a string to an integer</a:t>
            </a:r>
          </a:p>
          <a:p>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itoa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input) – convert an integer to a string</a:t>
            </a:r>
          </a:p>
        </p:txBody>
      </p:sp>
    </p:spTree>
    <p:extLst>
      <p:ext uri="{BB962C8B-B14F-4D97-AF65-F5344CB8AC3E}">
        <p14:creationId xmlns:p14="http://schemas.microsoft.com/office/powerpoint/2010/main" val="1166468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81E6CE-A411-4CF2-AEDC-7F436A96351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Reverse Parse Multi-Byte</a:t>
            </a:r>
          </a:p>
        </p:txBody>
      </p:sp>
      <p:sp>
        <p:nvSpPr>
          <p:cNvPr id="3" name="Content Placeholder 2">
            <a:extLst>
              <a:ext uri="{FF2B5EF4-FFF2-40B4-BE49-F238E27FC236}">
                <a16:creationId xmlns:a16="http://schemas.microsoft.com/office/drawing/2014/main" id="{48045983-A697-4B6E-A63D-B53596AD6570}"/>
              </a:ext>
            </a:extLst>
          </p:cNvPr>
          <p:cNvSpPr>
            <a:spLocks noGrp="1"/>
          </p:cNvSpPr>
          <p:nvPr>
            <p:ph idx="1"/>
          </p:nvPr>
        </p:nvSpPr>
        <p:spPr>
          <a:xfrm>
            <a:off x="4976031" y="963877"/>
            <a:ext cx="6377769" cy="4930246"/>
          </a:xfrm>
        </p:spPr>
        <p:txBody>
          <a:bodyPr anchor="ctr">
            <a:normAutofit/>
          </a:bodyPr>
          <a:lstStyle/>
          <a:p>
            <a:pPr marL="0" indent="0">
              <a:buNone/>
            </a:pPr>
            <a:r>
              <a:rPr lang="en-US" sz="1700" dirty="0"/>
              <a:t>You are to implement a function with the following prototype</a:t>
            </a:r>
          </a:p>
          <a:p>
            <a:pPr marL="0" indent="0">
              <a:buNone/>
            </a:pPr>
            <a:r>
              <a:rPr lang="en-US" sz="1700" dirty="0"/>
              <a:t>	</a:t>
            </a:r>
          </a:p>
          <a:p>
            <a:pPr marL="0" indent="0">
              <a:buNone/>
            </a:pPr>
            <a:r>
              <a:rPr lang="en-US" sz="1700" dirty="0" err="1">
                <a:latin typeface="Courier New" panose="02070309020205020404" pitchFamily="49" charset="0"/>
                <a:cs typeface="Courier New" panose="02070309020205020404" pitchFamily="49" charset="0"/>
              </a:rPr>
              <a:t>int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NumChars</a:t>
            </a:r>
            <a:r>
              <a:rPr lang="en-US" sz="1700" dirty="0">
                <a:latin typeface="Courier New" panose="02070309020205020404" pitchFamily="49" charset="0"/>
                <a:cs typeface="Courier New" panose="02070309020205020404" pitchFamily="49" charset="0"/>
              </a:rPr>
              <a:t>(char* begin, char* end)</a:t>
            </a:r>
          </a:p>
          <a:p>
            <a:pPr marL="0" indent="0">
              <a:buNone/>
            </a:pPr>
            <a:endParaRPr lang="en-US" sz="1700" dirty="0"/>
          </a:p>
          <a:p>
            <a:pPr marL="0" indent="0">
              <a:buNone/>
            </a:pPr>
            <a:r>
              <a:rPr lang="en-US" sz="1700" dirty="0"/>
              <a:t>The purpose of the function is to determine whether the last character in the buffer defined as the bytes between begin and end is English or Japanese. Japanese characters are two bytes long and always have a 1 in the high bit of the high byte. The low byte of a Japanese character can have either 1 or 0 in the high bit. English characters are one byte long and always have a 0 in the high bit. The function is expected to return the following:</a:t>
            </a:r>
          </a:p>
          <a:p>
            <a:pPr marL="0" indent="0">
              <a:buNone/>
            </a:pPr>
            <a:r>
              <a:rPr lang="en-US" sz="1700" dirty="0"/>
              <a:t>	</a:t>
            </a:r>
          </a:p>
          <a:p>
            <a:pPr marL="0" indent="0">
              <a:buNone/>
            </a:pPr>
            <a:r>
              <a:rPr lang="en-US" sz="1700" dirty="0">
                <a:latin typeface="Courier New" panose="02070309020205020404" pitchFamily="49" charset="0"/>
                <a:cs typeface="Courier New" panose="02070309020205020404" pitchFamily="49" charset="0"/>
              </a:rPr>
              <a:t>2 if last character is Japanese (two bytes)</a:t>
            </a:r>
          </a:p>
          <a:p>
            <a:pPr marL="0" indent="0">
              <a:buNone/>
            </a:pPr>
            <a:r>
              <a:rPr lang="en-US" sz="1700" dirty="0">
                <a:latin typeface="Courier New" panose="02070309020205020404" pitchFamily="49" charset="0"/>
                <a:cs typeface="Courier New" panose="02070309020205020404" pitchFamily="49" charset="0"/>
              </a:rPr>
              <a:t>1 if last character is English (one byte)</a:t>
            </a:r>
          </a:p>
          <a:p>
            <a:pPr marL="0" indent="0">
              <a:buNone/>
            </a:pPr>
            <a:r>
              <a:rPr lang="en-US" sz="1700" dirty="0">
                <a:latin typeface="Courier New" panose="02070309020205020404" pitchFamily="49" charset="0"/>
                <a:cs typeface="Courier New" panose="02070309020205020404" pitchFamily="49" charset="0"/>
              </a:rPr>
              <a:t>0 if the data in the buffer is malformed</a:t>
            </a:r>
          </a:p>
          <a:p>
            <a:pPr marL="0" indent="0">
              <a:buNone/>
            </a:pPr>
            <a:endParaRPr lang="en-US" sz="1700" dirty="0"/>
          </a:p>
        </p:txBody>
      </p:sp>
    </p:spTree>
    <p:extLst>
      <p:ext uri="{BB962C8B-B14F-4D97-AF65-F5344CB8AC3E}">
        <p14:creationId xmlns:p14="http://schemas.microsoft.com/office/powerpoint/2010/main" val="428640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1194-CFF2-4115-8BA2-D1C26506C6C7}"/>
              </a:ext>
            </a:extLst>
          </p:cNvPr>
          <p:cNvSpPr>
            <a:spLocks noGrp="1"/>
          </p:cNvSpPr>
          <p:nvPr>
            <p:ph type="title"/>
          </p:nvPr>
        </p:nvSpPr>
        <p:spPr/>
        <p:txBody>
          <a:bodyPr/>
          <a:lstStyle/>
          <a:p>
            <a:r>
              <a:rPr lang="en-US" dirty="0"/>
              <a:t>Helpful Resources</a:t>
            </a:r>
          </a:p>
        </p:txBody>
      </p:sp>
      <p:sp>
        <p:nvSpPr>
          <p:cNvPr id="3" name="Content Placeholder 2">
            <a:extLst>
              <a:ext uri="{FF2B5EF4-FFF2-40B4-BE49-F238E27FC236}">
                <a16:creationId xmlns:a16="http://schemas.microsoft.com/office/drawing/2014/main" id="{1DD1C356-4B2B-43DC-B5E0-76815CDF4E86}"/>
              </a:ext>
            </a:extLst>
          </p:cNvPr>
          <p:cNvSpPr>
            <a:spLocks noGrp="1"/>
          </p:cNvSpPr>
          <p:nvPr>
            <p:ph idx="1"/>
          </p:nvPr>
        </p:nvSpPr>
        <p:spPr/>
        <p:txBody>
          <a:bodyPr/>
          <a:lstStyle/>
          <a:p>
            <a:r>
              <a:rPr lang="en-US" dirty="0">
                <a:hlinkClick r:id="rId2"/>
              </a:rPr>
              <a:t>Cracking the Coding Interview</a:t>
            </a:r>
            <a:endParaRPr lang="en-US" dirty="0"/>
          </a:p>
          <a:p>
            <a:pPr lvl="1"/>
            <a:r>
              <a:rPr lang="en-US" dirty="0"/>
              <a:t>We’re going to try to buy this book for you!</a:t>
            </a:r>
          </a:p>
          <a:p>
            <a:r>
              <a:rPr lang="en-US" dirty="0">
                <a:hlinkClick r:id="rId3"/>
              </a:rPr>
              <a:t>Microsoft College Code Competition</a:t>
            </a:r>
            <a:endParaRPr lang="en-US" dirty="0"/>
          </a:p>
          <a:p>
            <a:r>
              <a:rPr lang="en-US" dirty="0">
                <a:hlinkClick r:id="rId4"/>
              </a:rPr>
              <a:t>Code Complete, 2nd edition</a:t>
            </a:r>
            <a:r>
              <a:rPr lang="en-US" dirty="0"/>
              <a:t> – “good code”</a:t>
            </a:r>
          </a:p>
        </p:txBody>
      </p:sp>
    </p:spTree>
    <p:extLst>
      <p:ext uri="{BB962C8B-B14F-4D97-AF65-F5344CB8AC3E}">
        <p14:creationId xmlns:p14="http://schemas.microsoft.com/office/powerpoint/2010/main" val="578598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E33FF5-F25B-4912-B42D-642B4A9C2EDE}"/>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Week 1 Takeaway</a:t>
            </a:r>
          </a:p>
        </p:txBody>
      </p:sp>
      <p:sp>
        <p:nvSpPr>
          <p:cNvPr id="3" name="Content Placeholder 2">
            <a:extLst>
              <a:ext uri="{FF2B5EF4-FFF2-40B4-BE49-F238E27FC236}">
                <a16:creationId xmlns:a16="http://schemas.microsoft.com/office/drawing/2014/main" id="{2A4C676E-196C-4151-BBB2-A37034FCC4F1}"/>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Don’t miss out on a job because you forgot to </a:t>
            </a:r>
            <a:r>
              <a:rPr lang="en-US" sz="2400" b="1" dirty="0">
                <a:solidFill>
                  <a:srgbClr val="000000"/>
                </a:solidFill>
              </a:rPr>
              <a:t>TEBOW IT</a:t>
            </a:r>
            <a:r>
              <a:rPr lang="en-US" sz="2400" dirty="0">
                <a:solidFill>
                  <a:srgbClr val="000000"/>
                </a:solidFill>
              </a:rPr>
              <a:t>!</a:t>
            </a:r>
          </a:p>
        </p:txBody>
      </p:sp>
    </p:spTree>
    <p:extLst>
      <p:ext uri="{BB962C8B-B14F-4D97-AF65-F5344CB8AC3E}">
        <p14:creationId xmlns:p14="http://schemas.microsoft.com/office/powerpoint/2010/main" val="21743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C623-B0CB-41C9-8D7D-12DF07A52A8B}"/>
              </a:ext>
            </a:extLst>
          </p:cNvPr>
          <p:cNvSpPr>
            <a:spLocks noGrp="1"/>
          </p:cNvSpPr>
          <p:nvPr>
            <p:ph type="title"/>
          </p:nvPr>
        </p:nvSpPr>
        <p:spPr/>
        <p:txBody>
          <a:bodyPr/>
          <a:lstStyle/>
          <a:p>
            <a:r>
              <a:rPr lang="en-US" dirty="0"/>
              <a:t>MICP Team </a:t>
            </a:r>
            <a:r>
              <a:rPr lang="en-US" sz="2400" dirty="0"/>
              <a:t>(pictured left to right)</a:t>
            </a:r>
            <a:endParaRPr lang="en-US" dirty="0"/>
          </a:p>
        </p:txBody>
      </p:sp>
      <p:sp>
        <p:nvSpPr>
          <p:cNvPr id="3" name="Content Placeholder 2">
            <a:extLst>
              <a:ext uri="{FF2B5EF4-FFF2-40B4-BE49-F238E27FC236}">
                <a16:creationId xmlns:a16="http://schemas.microsoft.com/office/drawing/2014/main" id="{7CA27C18-FE3B-4689-B9CB-6B236899CC2C}"/>
              </a:ext>
            </a:extLst>
          </p:cNvPr>
          <p:cNvSpPr>
            <a:spLocks noGrp="1"/>
          </p:cNvSpPr>
          <p:nvPr>
            <p:ph idx="1"/>
          </p:nvPr>
        </p:nvSpPr>
        <p:spPr/>
        <p:txBody>
          <a:bodyPr>
            <a:normAutofit fontScale="92500" lnSpcReduction="20000"/>
          </a:bodyPr>
          <a:lstStyle/>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a:p>
            <a:r>
              <a:rPr lang="en-US" sz="2400" dirty="0">
                <a:solidFill>
                  <a:srgbClr val="000000"/>
                </a:solidFill>
              </a:rPr>
              <a:t>Software Engineer Interview Coaches</a:t>
            </a:r>
          </a:p>
          <a:p>
            <a:pPr lvl="1"/>
            <a:r>
              <a:rPr lang="en-US" sz="2000" b="1" dirty="0">
                <a:solidFill>
                  <a:srgbClr val="000000"/>
                </a:solidFill>
              </a:rPr>
              <a:t>Dheeraj Sarpangal</a:t>
            </a:r>
            <a:r>
              <a:rPr lang="en-US" sz="2000" dirty="0">
                <a:solidFill>
                  <a:srgbClr val="000000"/>
                </a:solidFill>
              </a:rPr>
              <a:t> – Principal Group Engineering Manager, Dynamics 365</a:t>
            </a:r>
          </a:p>
          <a:p>
            <a:pPr lvl="1"/>
            <a:r>
              <a:rPr lang="en-US" sz="2000" b="1" dirty="0">
                <a:solidFill>
                  <a:srgbClr val="000000"/>
                </a:solidFill>
              </a:rPr>
              <a:t>Taylor Garren</a:t>
            </a:r>
            <a:r>
              <a:rPr lang="en-US" sz="2000" dirty="0">
                <a:solidFill>
                  <a:srgbClr val="000000"/>
                </a:solidFill>
              </a:rPr>
              <a:t> – SWE II, Office Engineering</a:t>
            </a:r>
          </a:p>
          <a:p>
            <a:pPr lvl="1"/>
            <a:r>
              <a:rPr lang="en-US" sz="2000" b="1" dirty="0">
                <a:solidFill>
                  <a:srgbClr val="000000"/>
                </a:solidFill>
              </a:rPr>
              <a:t>Deepika Tunikoju</a:t>
            </a:r>
            <a:r>
              <a:rPr lang="en-US" sz="2000" dirty="0">
                <a:solidFill>
                  <a:srgbClr val="000000"/>
                </a:solidFill>
              </a:rPr>
              <a:t> – SWE II, Office Engineering (not pictured)</a:t>
            </a:r>
            <a:endParaRPr lang="en-US" sz="1600" dirty="0">
              <a:solidFill>
                <a:srgbClr val="000000"/>
              </a:solidFill>
            </a:endParaRPr>
          </a:p>
          <a:p>
            <a:r>
              <a:rPr lang="en-US" sz="2400" dirty="0">
                <a:solidFill>
                  <a:srgbClr val="000000"/>
                </a:solidFill>
              </a:rPr>
              <a:t>University Recruiting</a:t>
            </a:r>
          </a:p>
          <a:p>
            <a:pPr lvl="1"/>
            <a:r>
              <a:rPr lang="en-US" sz="2000" b="1" dirty="0">
                <a:solidFill>
                  <a:srgbClr val="000000"/>
                </a:solidFill>
              </a:rPr>
              <a:t>Kim Nguyen</a:t>
            </a:r>
            <a:r>
              <a:rPr lang="en-US" sz="2000" dirty="0">
                <a:solidFill>
                  <a:srgbClr val="000000"/>
                </a:solidFill>
              </a:rPr>
              <a:t> – University Recruiter, Program Manager</a:t>
            </a:r>
          </a:p>
          <a:p>
            <a:r>
              <a:rPr lang="en-US" sz="2400" dirty="0">
                <a:solidFill>
                  <a:srgbClr val="000000"/>
                </a:solidFill>
              </a:rPr>
              <a:t>Content Creation</a:t>
            </a:r>
          </a:p>
          <a:p>
            <a:pPr lvl="1"/>
            <a:r>
              <a:rPr lang="en-US" sz="2000" b="1" dirty="0">
                <a:solidFill>
                  <a:srgbClr val="000000"/>
                </a:solidFill>
              </a:rPr>
              <a:t>Kasey Champion</a:t>
            </a:r>
            <a:r>
              <a:rPr lang="en-US" sz="2000" dirty="0">
                <a:solidFill>
                  <a:srgbClr val="000000"/>
                </a:solidFill>
              </a:rPr>
              <a:t> – Content Developer 2</a:t>
            </a:r>
          </a:p>
          <a:p>
            <a:r>
              <a:rPr lang="en-US" sz="2400" dirty="0">
                <a:solidFill>
                  <a:srgbClr val="000000"/>
                </a:solidFill>
              </a:rPr>
              <a:t>Executive Sponsor</a:t>
            </a:r>
          </a:p>
          <a:p>
            <a:pPr lvl="1"/>
            <a:r>
              <a:rPr lang="en-US" sz="2000" b="1" dirty="0">
                <a:solidFill>
                  <a:srgbClr val="000000"/>
                </a:solidFill>
              </a:rPr>
              <a:t>Sumit Chauhan</a:t>
            </a:r>
            <a:r>
              <a:rPr lang="en-US" sz="2000" dirty="0">
                <a:solidFill>
                  <a:srgbClr val="000000"/>
                </a:solidFill>
              </a:rPr>
              <a:t> – CVP, Office Product Group</a:t>
            </a:r>
            <a:endParaRPr lang="en-US" dirty="0"/>
          </a:p>
        </p:txBody>
      </p:sp>
      <p:pic>
        <p:nvPicPr>
          <p:cNvPr id="5" name="Picture 4" descr="A person posing for the camera&#10;&#10;Description generated with very high confidence">
            <a:extLst>
              <a:ext uri="{FF2B5EF4-FFF2-40B4-BE49-F238E27FC236}">
                <a16:creationId xmlns:a16="http://schemas.microsoft.com/office/drawing/2014/main" id="{48A16411-3E3C-42B0-8AFB-0B0EAE783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675" y="1563729"/>
            <a:ext cx="1143000" cy="1143000"/>
          </a:xfrm>
          <a:prstGeom prst="rect">
            <a:avLst/>
          </a:prstGeom>
        </p:spPr>
      </p:pic>
      <p:pic>
        <p:nvPicPr>
          <p:cNvPr id="7" name="Picture 6" descr="A person smiling for the camera&#10;&#10;Description generated with very high confidence">
            <a:extLst>
              <a:ext uri="{FF2B5EF4-FFF2-40B4-BE49-F238E27FC236}">
                <a16:creationId xmlns:a16="http://schemas.microsoft.com/office/drawing/2014/main" id="{96B1515F-50F5-4F21-B00D-35F3CFE72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451" y="1563729"/>
            <a:ext cx="1143000" cy="1143000"/>
          </a:xfrm>
          <a:prstGeom prst="rect">
            <a:avLst/>
          </a:prstGeom>
        </p:spPr>
      </p:pic>
      <p:pic>
        <p:nvPicPr>
          <p:cNvPr id="9" name="Picture 8" descr="A person smiling and posing for the camera&#10;&#10;Description generated with very high confidence">
            <a:extLst>
              <a:ext uri="{FF2B5EF4-FFF2-40B4-BE49-F238E27FC236}">
                <a16:creationId xmlns:a16="http://schemas.microsoft.com/office/drawing/2014/main" id="{93CF92B1-B247-4EAC-ACCB-9F01E31D31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150" y="1575552"/>
            <a:ext cx="1143000" cy="1143000"/>
          </a:xfrm>
          <a:prstGeom prst="rect">
            <a:avLst/>
          </a:prstGeom>
        </p:spPr>
      </p:pic>
      <p:pic>
        <p:nvPicPr>
          <p:cNvPr id="11" name="Picture 10" descr="A person posing for the camera&#10;&#10;Description generated with very high confidence">
            <a:extLst>
              <a:ext uri="{FF2B5EF4-FFF2-40B4-BE49-F238E27FC236}">
                <a16:creationId xmlns:a16="http://schemas.microsoft.com/office/drawing/2014/main" id="{87949090-5D27-4F30-AA04-B77D772F50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298" y="1575552"/>
            <a:ext cx="1143000" cy="1143000"/>
          </a:xfrm>
          <a:prstGeom prst="rect">
            <a:avLst/>
          </a:prstGeom>
        </p:spPr>
      </p:pic>
      <p:pic>
        <p:nvPicPr>
          <p:cNvPr id="1026" name="Picture 2" descr="Edit photo">
            <a:extLst>
              <a:ext uri="{FF2B5EF4-FFF2-40B4-BE49-F238E27FC236}">
                <a16:creationId xmlns:a16="http://schemas.microsoft.com/office/drawing/2014/main" id="{9BABFB21-D62E-4D4A-80C5-6202B4924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171" y="1575552"/>
            <a:ext cx="1131177" cy="113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15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D75A-48AE-4792-9F2F-FFDAA5812801}"/>
              </a:ext>
            </a:extLst>
          </p:cNvPr>
          <p:cNvSpPr>
            <a:spLocks noGrp="1"/>
          </p:cNvSpPr>
          <p:nvPr>
            <p:ph type="ctrTitle"/>
          </p:nvPr>
        </p:nvSpPr>
        <p:spPr/>
        <p:txBody>
          <a:bodyPr/>
          <a:lstStyle/>
          <a:p>
            <a:r>
              <a:rPr lang="en-US" dirty="0"/>
              <a:t>MCIP Team Bios</a:t>
            </a:r>
          </a:p>
        </p:txBody>
      </p:sp>
      <p:sp>
        <p:nvSpPr>
          <p:cNvPr id="3" name="Subtitle 2">
            <a:extLst>
              <a:ext uri="{FF2B5EF4-FFF2-40B4-BE49-F238E27FC236}">
                <a16:creationId xmlns:a16="http://schemas.microsoft.com/office/drawing/2014/main" id="{1712A600-A7A0-4B69-ABF1-F9B97870A12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583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7E6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29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Edit photo">
            <a:extLst>
              <a:ext uri="{FF2B5EF4-FFF2-40B4-BE49-F238E27FC236}">
                <a16:creationId xmlns:a16="http://schemas.microsoft.com/office/drawing/2014/main" id="{0E283909-C5DA-4057-96E9-EBB6C00897CF}"/>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61" r="-8" b="-8"/>
          <a:stretch/>
        </p:blipFill>
        <p:spPr bwMode="auto">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dirty="0"/>
              <a:t>Dheeraj Sarpangal</a:t>
            </a:r>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r>
              <a:rPr lang="en-US" sz="2400" dirty="0"/>
              <a:t>15 years experience at Microsoft</a:t>
            </a:r>
          </a:p>
          <a:p>
            <a:r>
              <a:rPr lang="en-US" sz="2400" dirty="0"/>
              <a:t>10 years experience managing teams/employees</a:t>
            </a:r>
          </a:p>
          <a:p>
            <a:r>
              <a:rPr lang="en-US" sz="2400" dirty="0"/>
              <a:t>Conducted hundreds of technical interviews</a:t>
            </a:r>
          </a:p>
          <a:p>
            <a:r>
              <a:rPr lang="en-US" sz="2400" dirty="0">
                <a:hlinkClick r:id="rId3"/>
              </a:rPr>
              <a:t>Connect with me on LinkedIn</a:t>
            </a:r>
            <a:endParaRPr lang="en-US" sz="2400" dirty="0"/>
          </a:p>
        </p:txBody>
      </p:sp>
    </p:spTree>
    <p:extLst>
      <p:ext uri="{BB962C8B-B14F-4D97-AF65-F5344CB8AC3E}">
        <p14:creationId xmlns:p14="http://schemas.microsoft.com/office/powerpoint/2010/main" val="354316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1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8C7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2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CFA6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6" descr="A person posing for the camera&#10;&#10;Description generated with very high confidence">
            <a:extLst>
              <a:ext uri="{FF2B5EF4-FFF2-40B4-BE49-F238E27FC236}">
                <a16:creationId xmlns:a16="http://schemas.microsoft.com/office/drawing/2014/main" id="{E4927E1A-D5B4-4167-B1C7-EC43219622B6}"/>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b="161"/>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a:t>Taylor Garren</a:t>
            </a:r>
            <a:endParaRPr lang="en-US" dirty="0"/>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endParaRPr lang="en-US" sz="2400" dirty="0"/>
          </a:p>
        </p:txBody>
      </p:sp>
    </p:spTree>
    <p:extLst>
      <p:ext uri="{BB962C8B-B14F-4D97-AF65-F5344CB8AC3E}">
        <p14:creationId xmlns:p14="http://schemas.microsoft.com/office/powerpoint/2010/main" val="410215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1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8C7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2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CFA6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dirty="0"/>
              <a:t>Deepika Tunikoju</a:t>
            </a:r>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endParaRPr lang="en-US" sz="2400" dirty="0"/>
          </a:p>
        </p:txBody>
      </p:sp>
    </p:spTree>
    <p:extLst>
      <p:ext uri="{BB962C8B-B14F-4D97-AF65-F5344CB8AC3E}">
        <p14:creationId xmlns:p14="http://schemas.microsoft.com/office/powerpoint/2010/main" val="2837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43">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A52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5">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68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5" descr="A person smiling for the camera&#10;&#10;Description generated with very high confidence">
            <a:extLst>
              <a:ext uri="{FF2B5EF4-FFF2-40B4-BE49-F238E27FC236}">
                <a16:creationId xmlns:a16="http://schemas.microsoft.com/office/drawing/2014/main" id="{490170C8-E6A9-42E4-A140-44C7BA80B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dirty="0"/>
              <a:t>Kim Nguyen</a:t>
            </a:r>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endParaRPr lang="en-US" sz="2400" dirty="0"/>
          </a:p>
        </p:txBody>
      </p:sp>
    </p:spTree>
    <p:extLst>
      <p:ext uri="{BB962C8B-B14F-4D97-AF65-F5344CB8AC3E}">
        <p14:creationId xmlns:p14="http://schemas.microsoft.com/office/powerpoint/2010/main" val="1915483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1677</TotalTime>
  <Words>800</Words>
  <Application>Microsoft Office PowerPoint</Application>
  <PresentationFormat>Widescreen</PresentationFormat>
  <Paragraphs>149</Paragraphs>
  <Slides>33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Courier New</vt:lpstr>
      <vt:lpstr>Office Theme</vt:lpstr>
      <vt:lpstr>Microsoft Interview Coaching Program</vt:lpstr>
      <vt:lpstr>Agenda</vt:lpstr>
      <vt:lpstr>This is Tim Tebow. You will never forget him after today.</vt:lpstr>
      <vt:lpstr>MICP Team (pictured left to right)</vt:lpstr>
      <vt:lpstr>MCIP Team Bios</vt:lpstr>
      <vt:lpstr>Dheeraj Sarpangal</vt:lpstr>
      <vt:lpstr>Taylor Garren</vt:lpstr>
      <vt:lpstr>Deepika Tunikoju</vt:lpstr>
      <vt:lpstr>Kim Nguyen</vt:lpstr>
      <vt:lpstr>Kasey Champion</vt:lpstr>
      <vt:lpstr>Sumit Chauhan</vt:lpstr>
      <vt:lpstr>Why are we doing this?</vt:lpstr>
      <vt:lpstr>Program Format</vt:lpstr>
      <vt:lpstr>Course Topics Overview</vt:lpstr>
      <vt:lpstr>Program Expectations</vt:lpstr>
      <vt:lpstr>Coding Interview Approach</vt:lpstr>
      <vt:lpstr>TEBOW IT</vt:lpstr>
      <vt:lpstr>TDD – Test Driven Development</vt:lpstr>
      <vt:lpstr>What is “good code”?</vt:lpstr>
      <vt:lpstr>Exercise: Integer Palindrome with a twist</vt:lpstr>
      <vt:lpstr>T – Talk (/Listen/Clarify)</vt:lpstr>
      <vt:lpstr>E – Examples (/Test/TDD)</vt:lpstr>
      <vt:lpstr>B – Brute Force</vt:lpstr>
      <vt:lpstr>O - Optimize</vt:lpstr>
      <vt:lpstr>W – Walk Through</vt:lpstr>
      <vt:lpstr>I - Implement</vt:lpstr>
      <vt:lpstr>T - Test</vt:lpstr>
      <vt:lpstr>Homework Assignment</vt:lpstr>
      <vt:lpstr>Caesar Cipher</vt:lpstr>
      <vt:lpstr>ATOI and ITOA</vt:lpstr>
      <vt:lpstr>Reverse Parse Multi-Byte</vt:lpstr>
      <vt:lpstr>Helpful Resources</vt:lpstr>
      <vt:lpstr>Week 1 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Sarpangal</dc:creator>
  <cp:lastModifiedBy>Kim Nguyen</cp:lastModifiedBy>
  <cp:revision>2</cp:revision>
  <dcterms:created xsi:type="dcterms:W3CDTF">2017-07-17T21:24:03Z</dcterms:created>
  <dcterms:modified xsi:type="dcterms:W3CDTF">2017-07-22T16:10:23Z</dcterms:modified>
</cp:coreProperties>
</file>