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DEE0C-B047-4ED9-A215-E49FF0F76FEC}" v="72" dt="2024-10-22T20:19:46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3" autoAdjust="0"/>
    <p:restoredTop sz="94660"/>
  </p:normalViewPr>
  <p:slideViewPr>
    <p:cSldViewPr snapToGrid="0">
      <p:cViewPr>
        <p:scale>
          <a:sx n="100" d="100"/>
          <a:sy n="100" d="100"/>
        </p:scale>
        <p:origin x="249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 Gustafson" userId="bb150f21903e2344" providerId="LiveId" clId="{91BDEE0C-B047-4ED9-A215-E49FF0F76FEC}"/>
    <pc:docChg chg="undo redo custSel addSld delSld modSld">
      <pc:chgData name="Harris Gustafson" userId="bb150f21903e2344" providerId="LiveId" clId="{91BDEE0C-B047-4ED9-A215-E49FF0F76FEC}" dt="2024-10-22T20:20:00.907" v="1438" actId="20577"/>
      <pc:docMkLst>
        <pc:docMk/>
      </pc:docMkLst>
      <pc:sldChg chg="addSp delSp modSp mod">
        <pc:chgData name="Harris Gustafson" userId="bb150f21903e2344" providerId="LiveId" clId="{91BDEE0C-B047-4ED9-A215-E49FF0F76FEC}" dt="2024-10-22T18:32:44.664" v="929" actId="1076"/>
        <pc:sldMkLst>
          <pc:docMk/>
          <pc:sldMk cId="3637979641" sldId="256"/>
        </pc:sldMkLst>
        <pc:spChg chg="del">
          <ac:chgData name="Harris Gustafson" userId="bb150f21903e2344" providerId="LiveId" clId="{91BDEE0C-B047-4ED9-A215-E49FF0F76FEC}" dt="2024-10-21T14:41:55.030" v="0" actId="478"/>
          <ac:spMkLst>
            <pc:docMk/>
            <pc:sldMk cId="3637979641" sldId="256"/>
            <ac:spMk id="2" creationId="{7B70EF3D-D602-7B53-4997-4CC6589697A2}"/>
          </ac:spMkLst>
        </pc:spChg>
        <pc:spChg chg="del">
          <ac:chgData name="Harris Gustafson" userId="bb150f21903e2344" providerId="LiveId" clId="{91BDEE0C-B047-4ED9-A215-E49FF0F76FEC}" dt="2024-10-21T14:41:55.992" v="1" actId="478"/>
          <ac:spMkLst>
            <pc:docMk/>
            <pc:sldMk cId="3637979641" sldId="256"/>
            <ac:spMk id="3" creationId="{669FADEC-BCA4-011B-2819-354EC7E229F8}"/>
          </ac:spMkLst>
        </pc:spChg>
        <pc:spChg chg="add mod">
          <ac:chgData name="Harris Gustafson" userId="bb150f21903e2344" providerId="LiveId" clId="{91BDEE0C-B047-4ED9-A215-E49FF0F76FEC}" dt="2024-10-21T14:42:24.926" v="15" actId="20577"/>
          <ac:spMkLst>
            <pc:docMk/>
            <pc:sldMk cId="3637979641" sldId="256"/>
            <ac:spMk id="4" creationId="{31EA6A9B-6FF0-BF19-23DD-BE0041522526}"/>
          </ac:spMkLst>
        </pc:spChg>
        <pc:picChg chg="add mod modCrop">
          <ac:chgData name="Harris Gustafson" userId="bb150f21903e2344" providerId="LiveId" clId="{91BDEE0C-B047-4ED9-A215-E49FF0F76FEC}" dt="2024-10-22T18:32:44.664" v="929" actId="1076"/>
          <ac:picMkLst>
            <pc:docMk/>
            <pc:sldMk cId="3637979641" sldId="256"/>
            <ac:picMk id="3" creationId="{DE4DEAF6-8F52-2A86-B33B-1FF019421E11}"/>
          </ac:picMkLst>
        </pc:picChg>
        <pc:picChg chg="add del mod">
          <ac:chgData name="Harris Gustafson" userId="bb150f21903e2344" providerId="LiveId" clId="{91BDEE0C-B047-4ED9-A215-E49FF0F76FEC}" dt="2024-10-21T14:48:24.272" v="47" actId="478"/>
          <ac:picMkLst>
            <pc:docMk/>
            <pc:sldMk cId="3637979641" sldId="256"/>
            <ac:picMk id="6" creationId="{B4C165F9-7882-9967-BB32-D8637B241A49}"/>
          </ac:picMkLst>
        </pc:picChg>
        <pc:picChg chg="add del mod">
          <ac:chgData name="Harris Gustafson" userId="bb150f21903e2344" providerId="LiveId" clId="{91BDEE0C-B047-4ED9-A215-E49FF0F76FEC}" dt="2024-10-22T18:31:30.069" v="917" actId="478"/>
          <ac:picMkLst>
            <pc:docMk/>
            <pc:sldMk cId="3637979641" sldId="256"/>
            <ac:picMk id="8" creationId="{AFA1E3EF-D51D-176A-6DAE-2B5B28ADC66C}"/>
          </ac:picMkLst>
        </pc:picChg>
      </pc:sldChg>
      <pc:sldChg chg="addSp delSp modSp add mod">
        <pc:chgData name="Harris Gustafson" userId="bb150f21903e2344" providerId="LiveId" clId="{91BDEE0C-B047-4ED9-A215-E49FF0F76FEC}" dt="2024-10-22T20:14:17.545" v="1139" actId="404"/>
        <pc:sldMkLst>
          <pc:docMk/>
          <pc:sldMk cId="1732025871" sldId="257"/>
        </pc:sldMkLst>
        <pc:spChg chg="add mod">
          <ac:chgData name="Harris Gustafson" userId="bb150f21903e2344" providerId="LiveId" clId="{91BDEE0C-B047-4ED9-A215-E49FF0F76FEC}" dt="2024-10-21T14:54:53.054" v="54" actId="207"/>
          <ac:spMkLst>
            <pc:docMk/>
            <pc:sldMk cId="1732025871" sldId="257"/>
            <ac:spMk id="2" creationId="{0111E29E-650B-EE40-527B-39A3743017E6}"/>
          </ac:spMkLst>
        </pc:spChg>
        <pc:spChg chg="mod">
          <ac:chgData name="Harris Gustafson" userId="bb150f21903e2344" providerId="LiveId" clId="{91BDEE0C-B047-4ED9-A215-E49FF0F76FEC}" dt="2024-10-21T14:42:38.511" v="30" actId="20577"/>
          <ac:spMkLst>
            <pc:docMk/>
            <pc:sldMk cId="1732025871" sldId="257"/>
            <ac:spMk id="4" creationId="{6E4D03F0-B4AD-2F33-3C73-B42E7CC05156}"/>
          </ac:spMkLst>
        </pc:spChg>
        <pc:spChg chg="add mod">
          <ac:chgData name="Harris Gustafson" userId="bb150f21903e2344" providerId="LiveId" clId="{91BDEE0C-B047-4ED9-A215-E49FF0F76FEC}" dt="2024-10-22T20:07:33.794" v="952" actId="1076"/>
          <ac:spMkLst>
            <pc:docMk/>
            <pc:sldMk cId="1732025871" sldId="257"/>
            <ac:spMk id="6" creationId="{742EC320-4E33-3A8B-5487-9A2AC8F8FD0E}"/>
          </ac:spMkLst>
        </pc:spChg>
        <pc:spChg chg="add del mod">
          <ac:chgData name="Harris Gustafson" userId="bb150f21903e2344" providerId="LiveId" clId="{91BDEE0C-B047-4ED9-A215-E49FF0F76FEC}" dt="2024-10-22T20:07:08.851" v="949" actId="478"/>
          <ac:spMkLst>
            <pc:docMk/>
            <pc:sldMk cId="1732025871" sldId="257"/>
            <ac:spMk id="9" creationId="{47975139-5954-A44B-D424-02D73598BE3F}"/>
          </ac:spMkLst>
        </pc:spChg>
        <pc:spChg chg="add del mod">
          <ac:chgData name="Harris Gustafson" userId="bb150f21903e2344" providerId="LiveId" clId="{91BDEE0C-B047-4ED9-A215-E49FF0F76FEC}" dt="2024-10-22T20:06:33.783" v="948" actId="478"/>
          <ac:spMkLst>
            <pc:docMk/>
            <pc:sldMk cId="1732025871" sldId="257"/>
            <ac:spMk id="11" creationId="{75AAB0D4-1B83-1298-8F92-73C7EBFD6E9B}"/>
          </ac:spMkLst>
        </pc:spChg>
        <pc:spChg chg="add mod">
          <ac:chgData name="Harris Gustafson" userId="bb150f21903e2344" providerId="LiveId" clId="{91BDEE0C-B047-4ED9-A215-E49FF0F76FEC}" dt="2024-10-22T20:07:40.420" v="954" actId="1076"/>
          <ac:spMkLst>
            <pc:docMk/>
            <pc:sldMk cId="1732025871" sldId="257"/>
            <ac:spMk id="12" creationId="{892E0C75-AE10-D62F-85E2-C6E6FB4185DC}"/>
          </ac:spMkLst>
        </pc:spChg>
        <pc:spChg chg="add mod">
          <ac:chgData name="Harris Gustafson" userId="bb150f21903e2344" providerId="LiveId" clId="{91BDEE0C-B047-4ED9-A215-E49FF0F76FEC}" dt="2024-10-22T20:09:12.320" v="1011" actId="14100"/>
          <ac:spMkLst>
            <pc:docMk/>
            <pc:sldMk cId="1732025871" sldId="257"/>
            <ac:spMk id="14" creationId="{1C4BD230-B515-43D4-4C76-B6F6EF2F7590}"/>
          </ac:spMkLst>
        </pc:spChg>
        <pc:spChg chg="add mod">
          <ac:chgData name="Harris Gustafson" userId="bb150f21903e2344" providerId="LiveId" clId="{91BDEE0C-B047-4ED9-A215-E49FF0F76FEC}" dt="2024-10-22T20:08:32.724" v="992" actId="1076"/>
          <ac:spMkLst>
            <pc:docMk/>
            <pc:sldMk cId="1732025871" sldId="257"/>
            <ac:spMk id="15" creationId="{4F7F7213-DC62-FE7A-C48D-5A5B2FC113D2}"/>
          </ac:spMkLst>
        </pc:spChg>
        <pc:spChg chg="add mod">
          <ac:chgData name="Harris Gustafson" userId="bb150f21903e2344" providerId="LiveId" clId="{91BDEE0C-B047-4ED9-A215-E49FF0F76FEC}" dt="2024-10-22T20:11:18.501" v="1065" actId="14100"/>
          <ac:spMkLst>
            <pc:docMk/>
            <pc:sldMk cId="1732025871" sldId="257"/>
            <ac:spMk id="34" creationId="{D24DFA9A-ED20-1E6B-10B2-C0717DFD71AD}"/>
          </ac:spMkLst>
        </pc:spChg>
        <pc:spChg chg="add mod">
          <ac:chgData name="Harris Gustafson" userId="bb150f21903e2344" providerId="LiveId" clId="{91BDEE0C-B047-4ED9-A215-E49FF0F76FEC}" dt="2024-10-22T20:12:00.833" v="1087" actId="1076"/>
          <ac:spMkLst>
            <pc:docMk/>
            <pc:sldMk cId="1732025871" sldId="257"/>
            <ac:spMk id="40" creationId="{3F4C1991-6BA2-F329-37DE-A5883D557A5F}"/>
          </ac:spMkLst>
        </pc:spChg>
        <pc:spChg chg="add mod">
          <ac:chgData name="Harris Gustafson" userId="bb150f21903e2344" providerId="LiveId" clId="{91BDEE0C-B047-4ED9-A215-E49FF0F76FEC}" dt="2024-10-22T20:13:41.812" v="1114" actId="1076"/>
          <ac:spMkLst>
            <pc:docMk/>
            <pc:sldMk cId="1732025871" sldId="257"/>
            <ac:spMk id="50" creationId="{E0D88EAB-A10E-63CB-B16F-F4BA7A1C7D2E}"/>
          </ac:spMkLst>
        </pc:spChg>
        <pc:spChg chg="add mod">
          <ac:chgData name="Harris Gustafson" userId="bb150f21903e2344" providerId="LiveId" clId="{91BDEE0C-B047-4ED9-A215-E49FF0F76FEC}" dt="2024-10-22T20:13:49.203" v="1116" actId="1076"/>
          <ac:spMkLst>
            <pc:docMk/>
            <pc:sldMk cId="1732025871" sldId="257"/>
            <ac:spMk id="51" creationId="{01597C7B-3665-8CEE-8AF0-A4FE48E83768}"/>
          </ac:spMkLst>
        </pc:spChg>
        <pc:spChg chg="add mod">
          <ac:chgData name="Harris Gustafson" userId="bb150f21903e2344" providerId="LiveId" clId="{91BDEE0C-B047-4ED9-A215-E49FF0F76FEC}" dt="2024-10-22T20:14:17.545" v="1139" actId="404"/>
          <ac:spMkLst>
            <pc:docMk/>
            <pc:sldMk cId="1732025871" sldId="257"/>
            <ac:spMk id="52" creationId="{F2A5DC25-56BC-248F-4271-B25CAAA58DDD}"/>
          </ac:spMkLst>
        </pc:spChg>
        <pc:cxnChg chg="add mod">
          <ac:chgData name="Harris Gustafson" userId="bb150f21903e2344" providerId="LiveId" clId="{91BDEE0C-B047-4ED9-A215-E49FF0F76FEC}" dt="2024-10-22T20:07:33.794" v="952" actId="1076"/>
          <ac:cxnSpMkLst>
            <pc:docMk/>
            <pc:sldMk cId="1732025871" sldId="257"/>
            <ac:cxnSpMk id="3" creationId="{4FF920A1-7254-9159-0000-0A0CA179A44F}"/>
          </ac:cxnSpMkLst>
        </pc:cxnChg>
        <pc:cxnChg chg="add mod">
          <ac:chgData name="Harris Gustafson" userId="bb150f21903e2344" providerId="LiveId" clId="{91BDEE0C-B047-4ED9-A215-E49FF0F76FEC}" dt="2024-10-22T20:07:38.089" v="953" actId="14100"/>
          <ac:cxnSpMkLst>
            <pc:docMk/>
            <pc:sldMk cId="1732025871" sldId="257"/>
            <ac:cxnSpMk id="5" creationId="{FD4D8CBD-8616-1181-F8B2-5180C2810B1B}"/>
          </ac:cxnSpMkLst>
        </pc:cxnChg>
        <pc:cxnChg chg="add mod">
          <ac:chgData name="Harris Gustafson" userId="bb150f21903e2344" providerId="LiveId" clId="{91BDEE0C-B047-4ED9-A215-E49FF0F76FEC}" dt="2024-10-22T20:08:56.589" v="998" actId="14100"/>
          <ac:cxnSpMkLst>
            <pc:docMk/>
            <pc:sldMk cId="1732025871" sldId="257"/>
            <ac:cxnSpMk id="16" creationId="{97BA7E40-4DD6-9887-6C72-CDF5F923BFF1}"/>
          </ac:cxnSpMkLst>
        </pc:cxnChg>
        <pc:cxnChg chg="add mod">
          <ac:chgData name="Harris Gustafson" userId="bb150f21903e2344" providerId="LiveId" clId="{91BDEE0C-B047-4ED9-A215-E49FF0F76FEC}" dt="2024-10-22T20:09:58.421" v="1012" actId="14100"/>
          <ac:cxnSpMkLst>
            <pc:docMk/>
            <pc:sldMk cId="1732025871" sldId="257"/>
            <ac:cxnSpMk id="22" creationId="{22B092C2-A65A-2DA6-40BA-BCCC9C3B7817}"/>
          </ac:cxnSpMkLst>
        </pc:cxnChg>
        <pc:cxnChg chg="add mod">
          <ac:chgData name="Harris Gustafson" userId="bb150f21903e2344" providerId="LiveId" clId="{91BDEE0C-B047-4ED9-A215-E49FF0F76FEC}" dt="2024-10-22T20:10:35.182" v="1022" actId="1076"/>
          <ac:cxnSpMkLst>
            <pc:docMk/>
            <pc:sldMk cId="1732025871" sldId="257"/>
            <ac:cxnSpMk id="28" creationId="{AAEB38ED-FF05-2062-C378-01560A603039}"/>
          </ac:cxnSpMkLst>
        </pc:cxnChg>
        <pc:cxnChg chg="add mod">
          <ac:chgData name="Harris Gustafson" userId="bb150f21903e2344" providerId="LiveId" clId="{91BDEE0C-B047-4ED9-A215-E49FF0F76FEC}" dt="2024-10-22T20:11:18.501" v="1065" actId="14100"/>
          <ac:cxnSpMkLst>
            <pc:docMk/>
            <pc:sldMk cId="1732025871" sldId="257"/>
            <ac:cxnSpMk id="30" creationId="{E89B99A7-0021-C846-3D24-6A4B23BC97A7}"/>
          </ac:cxnSpMkLst>
        </pc:cxnChg>
        <pc:cxnChg chg="add mod">
          <ac:chgData name="Harris Gustafson" userId="bb150f21903e2344" providerId="LiveId" clId="{91BDEE0C-B047-4ED9-A215-E49FF0F76FEC}" dt="2024-10-22T20:12:02.341" v="1088" actId="14100"/>
          <ac:cxnSpMkLst>
            <pc:docMk/>
            <pc:sldMk cId="1732025871" sldId="257"/>
            <ac:cxnSpMk id="37" creationId="{E745E557-2C1F-7179-519F-4CF8165A2E37}"/>
          </ac:cxnSpMkLst>
        </pc:cxnChg>
        <pc:cxnChg chg="add mod">
          <ac:chgData name="Harris Gustafson" userId="bb150f21903e2344" providerId="LiveId" clId="{91BDEE0C-B047-4ED9-A215-E49FF0F76FEC}" dt="2024-10-22T20:12:06.544" v="1090" actId="1076"/>
          <ac:cxnSpMkLst>
            <pc:docMk/>
            <pc:sldMk cId="1732025871" sldId="257"/>
            <ac:cxnSpMk id="42" creationId="{77FA39BC-F492-A366-B3A8-FD5CBC8047F7}"/>
          </ac:cxnSpMkLst>
        </pc:cxnChg>
        <pc:cxnChg chg="add mod">
          <ac:chgData name="Harris Gustafson" userId="bb150f21903e2344" providerId="LiveId" clId="{91BDEE0C-B047-4ED9-A215-E49FF0F76FEC}" dt="2024-10-22T20:12:20.558" v="1095" actId="14100"/>
          <ac:cxnSpMkLst>
            <pc:docMk/>
            <pc:sldMk cId="1732025871" sldId="257"/>
            <ac:cxnSpMk id="43" creationId="{8BDD24E7-E22F-172F-FC46-F8E3380D30D2}"/>
          </ac:cxnSpMkLst>
        </pc:cxnChg>
        <pc:cxnChg chg="add mod">
          <ac:chgData name="Harris Gustafson" userId="bb150f21903e2344" providerId="LiveId" clId="{91BDEE0C-B047-4ED9-A215-E49FF0F76FEC}" dt="2024-10-22T20:12:23.897" v="1098" actId="14100"/>
          <ac:cxnSpMkLst>
            <pc:docMk/>
            <pc:sldMk cId="1732025871" sldId="257"/>
            <ac:cxnSpMk id="47" creationId="{A18A3727-E9CE-ED99-A38B-E3ADDDB97720}"/>
          </ac:cxnSpMkLst>
        </pc:cxnChg>
        <pc:cxnChg chg="add mod">
          <ac:chgData name="Harris Gustafson" userId="bb150f21903e2344" providerId="LiveId" clId="{91BDEE0C-B047-4ED9-A215-E49FF0F76FEC}" dt="2024-10-22T20:13:57.953" v="1121" actId="14100"/>
          <ac:cxnSpMkLst>
            <pc:docMk/>
            <pc:sldMk cId="1732025871" sldId="257"/>
            <ac:cxnSpMk id="53" creationId="{A60C3162-1AF0-0F16-8AF0-1FD9E1646A4F}"/>
          </ac:cxnSpMkLst>
        </pc:cxnChg>
        <pc:cxnChg chg="add mod">
          <ac:chgData name="Harris Gustafson" userId="bb150f21903e2344" providerId="LiveId" clId="{91BDEE0C-B047-4ED9-A215-E49FF0F76FEC}" dt="2024-10-22T20:14:02.101" v="1123" actId="14100"/>
          <ac:cxnSpMkLst>
            <pc:docMk/>
            <pc:sldMk cId="1732025871" sldId="257"/>
            <ac:cxnSpMk id="54" creationId="{C2E6C93C-F5E4-B923-88E4-797F12574E43}"/>
          </ac:cxnSpMkLst>
        </pc:cxnChg>
      </pc:sldChg>
      <pc:sldChg chg="new del">
        <pc:chgData name="Harris Gustafson" userId="bb150f21903e2344" providerId="LiveId" clId="{91BDEE0C-B047-4ED9-A215-E49FF0F76FEC}" dt="2024-10-21T14:42:30.584" v="19" actId="680"/>
        <pc:sldMkLst>
          <pc:docMk/>
          <pc:sldMk cId="3645653666" sldId="257"/>
        </pc:sldMkLst>
      </pc:sldChg>
      <pc:sldChg chg="add del">
        <pc:chgData name="Harris Gustafson" userId="bb150f21903e2344" providerId="LiveId" clId="{91BDEE0C-B047-4ED9-A215-E49FF0F76FEC}" dt="2024-10-21T14:42:30.359" v="18" actId="2890"/>
        <pc:sldMkLst>
          <pc:docMk/>
          <pc:sldMk cId="464526493" sldId="258"/>
        </pc:sldMkLst>
      </pc:sldChg>
      <pc:sldChg chg="addSp delSp modSp add mod">
        <pc:chgData name="Harris Gustafson" userId="bb150f21903e2344" providerId="LiveId" clId="{91BDEE0C-B047-4ED9-A215-E49FF0F76FEC}" dt="2024-10-21T21:28:14.749" v="792" actId="9405"/>
        <pc:sldMkLst>
          <pc:docMk/>
          <pc:sldMk cId="502883683" sldId="258"/>
        </pc:sldMkLst>
        <pc:spChg chg="add mod">
          <ac:chgData name="Harris Gustafson" userId="bb150f21903e2344" providerId="LiveId" clId="{91BDEE0C-B047-4ED9-A215-E49FF0F76FEC}" dt="2024-10-21T20:46:50.969" v="63" actId="1076"/>
          <ac:spMkLst>
            <pc:docMk/>
            <pc:sldMk cId="502883683" sldId="258"/>
            <ac:spMk id="2" creationId="{16554CF7-9F63-21CF-760B-BFD9A01AA1D0}"/>
          </ac:spMkLst>
        </pc:spChg>
        <pc:spChg chg="mod">
          <ac:chgData name="Harris Gustafson" userId="bb150f21903e2344" providerId="LiveId" clId="{91BDEE0C-B047-4ED9-A215-E49FF0F76FEC}" dt="2024-10-21T14:43:31.838" v="35" actId="20577"/>
          <ac:spMkLst>
            <pc:docMk/>
            <pc:sldMk cId="502883683" sldId="258"/>
            <ac:spMk id="4" creationId="{59011C29-7C39-BC9C-C0E7-91F0EA69E9EB}"/>
          </ac:spMkLst>
        </pc:spChg>
        <pc:spChg chg="add mod">
          <ac:chgData name="Harris Gustafson" userId="bb150f21903e2344" providerId="LiveId" clId="{91BDEE0C-B047-4ED9-A215-E49FF0F76FEC}" dt="2024-10-21T20:57:54.071" v="344" actId="404"/>
          <ac:spMkLst>
            <pc:docMk/>
            <pc:sldMk cId="502883683" sldId="258"/>
            <ac:spMk id="8" creationId="{1865BBD6-1493-DD31-499E-29F6FD394856}"/>
          </ac:spMkLst>
        </pc:spChg>
        <pc:spChg chg="add mod">
          <ac:chgData name="Harris Gustafson" userId="bb150f21903e2344" providerId="LiveId" clId="{91BDEE0C-B047-4ED9-A215-E49FF0F76FEC}" dt="2024-10-21T21:04:19.953" v="741" actId="20577"/>
          <ac:spMkLst>
            <pc:docMk/>
            <pc:sldMk cId="502883683" sldId="258"/>
            <ac:spMk id="14" creationId="{390C4CC3-1844-8E92-178D-9BA94584DC32}"/>
          </ac:spMkLst>
        </pc:spChg>
        <pc:spChg chg="add mod">
          <ac:chgData name="Harris Gustafson" userId="bb150f21903e2344" providerId="LiveId" clId="{91BDEE0C-B047-4ED9-A215-E49FF0F76FEC}" dt="2024-10-21T21:03:09.822" v="676" actId="404"/>
          <ac:spMkLst>
            <pc:docMk/>
            <pc:sldMk cId="502883683" sldId="258"/>
            <ac:spMk id="22" creationId="{C34CDDDC-5071-42EB-E387-84FD5C4A1872}"/>
          </ac:spMkLst>
        </pc:spChg>
        <pc:spChg chg="add mod">
          <ac:chgData name="Harris Gustafson" userId="bb150f21903e2344" providerId="LiveId" clId="{91BDEE0C-B047-4ED9-A215-E49FF0F76FEC}" dt="2024-10-21T21:03:54.636" v="718" actId="1076"/>
          <ac:spMkLst>
            <pc:docMk/>
            <pc:sldMk cId="502883683" sldId="258"/>
            <ac:spMk id="24" creationId="{1A82729E-6558-F845-8E26-58DC339478DB}"/>
          </ac:spMkLst>
        </pc:spChg>
        <pc:spChg chg="add mod">
          <ac:chgData name="Harris Gustafson" userId="bb150f21903e2344" providerId="LiveId" clId="{91BDEE0C-B047-4ED9-A215-E49FF0F76FEC}" dt="2024-10-21T21:04:17.507" v="737" actId="1076"/>
          <ac:spMkLst>
            <pc:docMk/>
            <pc:sldMk cId="502883683" sldId="258"/>
            <ac:spMk id="38" creationId="{413C5421-C338-2706-06EE-8CC7660E0CB0}"/>
          </ac:spMkLst>
        </pc:spChg>
        <pc:spChg chg="add mod">
          <ac:chgData name="Harris Gustafson" userId="bb150f21903e2344" providerId="LiveId" clId="{91BDEE0C-B047-4ED9-A215-E49FF0F76FEC}" dt="2024-10-21T20:57:48.455" v="340" actId="404"/>
          <ac:spMkLst>
            <pc:docMk/>
            <pc:sldMk cId="502883683" sldId="258"/>
            <ac:spMk id="43" creationId="{5F4E6894-3479-6520-2A9A-F7126BDB7D85}"/>
          </ac:spMkLst>
        </pc:spChg>
        <pc:spChg chg="add mod">
          <ac:chgData name="Harris Gustafson" userId="bb150f21903e2344" providerId="LiveId" clId="{91BDEE0C-B047-4ED9-A215-E49FF0F76FEC}" dt="2024-10-21T21:04:53.865" v="775" actId="1076"/>
          <ac:spMkLst>
            <pc:docMk/>
            <pc:sldMk cId="502883683" sldId="258"/>
            <ac:spMk id="44" creationId="{C55C32A6-680F-CC51-D809-D2014F4BE8B1}"/>
          </ac:spMkLst>
        </pc:spChg>
        <pc:spChg chg="add mod">
          <ac:chgData name="Harris Gustafson" userId="bb150f21903e2344" providerId="LiveId" clId="{91BDEE0C-B047-4ED9-A215-E49FF0F76FEC}" dt="2024-10-21T20:58:34.634" v="378" actId="20577"/>
          <ac:spMkLst>
            <pc:docMk/>
            <pc:sldMk cId="502883683" sldId="258"/>
            <ac:spMk id="51" creationId="{BB8047BE-4820-35C5-AFD2-106121FDC61C}"/>
          </ac:spMkLst>
        </pc:spChg>
        <pc:spChg chg="add mod">
          <ac:chgData name="Harris Gustafson" userId="bb150f21903e2344" providerId="LiveId" clId="{91BDEE0C-B047-4ED9-A215-E49FF0F76FEC}" dt="2024-10-21T20:59:13.856" v="444" actId="1076"/>
          <ac:spMkLst>
            <pc:docMk/>
            <pc:sldMk cId="502883683" sldId="258"/>
            <ac:spMk id="52" creationId="{28E4EA69-5067-16F2-5C63-2D2FEEA2BF1E}"/>
          </ac:spMkLst>
        </pc:spChg>
        <pc:spChg chg="add mod">
          <ac:chgData name="Harris Gustafson" userId="bb150f21903e2344" providerId="LiveId" clId="{91BDEE0C-B047-4ED9-A215-E49FF0F76FEC}" dt="2024-10-21T20:59:52.040" v="504" actId="1076"/>
          <ac:spMkLst>
            <pc:docMk/>
            <pc:sldMk cId="502883683" sldId="258"/>
            <ac:spMk id="56" creationId="{63FDDCFA-D7C7-5E8F-7875-5593809A5AE3}"/>
          </ac:spMkLst>
        </pc:spChg>
        <pc:spChg chg="add mod">
          <ac:chgData name="Harris Gustafson" userId="bb150f21903e2344" providerId="LiveId" clId="{91BDEE0C-B047-4ED9-A215-E49FF0F76FEC}" dt="2024-10-21T21:03:03.644" v="675" actId="14100"/>
          <ac:spMkLst>
            <pc:docMk/>
            <pc:sldMk cId="502883683" sldId="258"/>
            <ac:spMk id="61" creationId="{00B5A1C8-7F72-0064-F0FE-89E12F675022}"/>
          </ac:spMkLst>
        </pc:spChg>
        <pc:spChg chg="add mod">
          <ac:chgData name="Harris Gustafson" userId="bb150f21903e2344" providerId="LiveId" clId="{91BDEE0C-B047-4ED9-A215-E49FF0F76FEC}" dt="2024-10-21T21:05:10.072" v="786" actId="20577"/>
          <ac:spMkLst>
            <pc:docMk/>
            <pc:sldMk cId="502883683" sldId="258"/>
            <ac:spMk id="62" creationId="{34D5303E-B6A6-D0F7-0E27-E3C19C487BCD}"/>
          </ac:spMkLst>
        </pc:spChg>
        <pc:spChg chg="add mod">
          <ac:chgData name="Harris Gustafson" userId="bb150f21903e2344" providerId="LiveId" clId="{91BDEE0C-B047-4ED9-A215-E49FF0F76FEC}" dt="2024-10-21T21:28:07.885" v="788" actId="1076"/>
          <ac:spMkLst>
            <pc:docMk/>
            <pc:sldMk cId="502883683" sldId="258"/>
            <ac:spMk id="66" creationId="{DF4886D3-FC97-4797-2C8A-A91B1EC665E2}"/>
          </ac:spMkLst>
        </pc:spChg>
        <pc:spChg chg="add mod">
          <ac:chgData name="Harris Gustafson" userId="bb150f21903e2344" providerId="LiveId" clId="{91BDEE0C-B047-4ED9-A215-E49FF0F76FEC}" dt="2024-10-21T21:01:38.696" v="614" actId="1076"/>
          <ac:spMkLst>
            <pc:docMk/>
            <pc:sldMk cId="502883683" sldId="258"/>
            <ac:spMk id="67" creationId="{8B3BBCD9-6ED4-534D-A97E-3A358ED4F255}"/>
          </ac:spMkLst>
        </pc:spChg>
        <pc:inkChg chg="add del">
          <ac:chgData name="Harris Gustafson" userId="bb150f21903e2344" providerId="LiveId" clId="{91BDEE0C-B047-4ED9-A215-E49FF0F76FEC}" dt="2024-10-21T21:28:14.749" v="792" actId="9405"/>
          <ac:inkMkLst>
            <pc:docMk/>
            <pc:sldMk cId="502883683" sldId="258"/>
            <ac:inkMk id="72" creationId="{46B55CF9-FE54-6B0A-F14F-4387807F24C9}"/>
          </ac:inkMkLst>
        </pc:inkChg>
        <pc:cxnChg chg="add mod">
          <ac:chgData name="Harris Gustafson" userId="bb150f21903e2344" providerId="LiveId" clId="{91BDEE0C-B047-4ED9-A215-E49FF0F76FEC}" dt="2024-10-21T20:47:45.044" v="75" actId="14100"/>
          <ac:cxnSpMkLst>
            <pc:docMk/>
            <pc:sldMk cId="502883683" sldId="258"/>
            <ac:cxnSpMk id="5" creationId="{6E508BDC-9554-1555-A187-BBE6CF68216F}"/>
          </ac:cxnSpMkLst>
        </pc:cxnChg>
        <pc:cxnChg chg="add mod">
          <ac:chgData name="Harris Gustafson" userId="bb150f21903e2344" providerId="LiveId" clId="{91BDEE0C-B047-4ED9-A215-E49FF0F76FEC}" dt="2024-10-21T20:51:17.432" v="188" actId="14100"/>
          <ac:cxnSpMkLst>
            <pc:docMk/>
            <pc:sldMk cId="502883683" sldId="258"/>
            <ac:cxnSpMk id="13" creationId="{F3F6502D-F4B2-2F4E-5751-D555D1B3C347}"/>
          </ac:cxnSpMkLst>
        </pc:cxnChg>
        <pc:cxnChg chg="add mod">
          <ac:chgData name="Harris Gustafson" userId="bb150f21903e2344" providerId="LiveId" clId="{91BDEE0C-B047-4ED9-A215-E49FF0F76FEC}" dt="2024-10-21T20:49:19.926" v="85" actId="14100"/>
          <ac:cxnSpMkLst>
            <pc:docMk/>
            <pc:sldMk cId="502883683" sldId="258"/>
            <ac:cxnSpMk id="17" creationId="{AD8ADAA9-4E7C-788D-EA9B-4C093C3CF331}"/>
          </ac:cxnSpMkLst>
        </pc:cxnChg>
        <pc:cxnChg chg="add mod">
          <ac:chgData name="Harris Gustafson" userId="bb150f21903e2344" providerId="LiveId" clId="{91BDEE0C-B047-4ED9-A215-E49FF0F76FEC}" dt="2024-10-21T21:04:51.717" v="774" actId="14100"/>
          <ac:cxnSpMkLst>
            <pc:docMk/>
            <pc:sldMk cId="502883683" sldId="258"/>
            <ac:cxnSpMk id="32" creationId="{C9667C95-D52E-9849-82AD-975205495974}"/>
          </ac:cxnSpMkLst>
        </pc:cxnChg>
        <pc:cxnChg chg="add mod">
          <ac:chgData name="Harris Gustafson" userId="bb150f21903e2344" providerId="LiveId" clId="{91BDEE0C-B047-4ED9-A215-E49FF0F76FEC}" dt="2024-10-21T20:56:51.725" v="274" actId="14100"/>
          <ac:cxnSpMkLst>
            <pc:docMk/>
            <pc:sldMk cId="502883683" sldId="258"/>
            <ac:cxnSpMk id="39" creationId="{CD380255-2899-4361-0F72-3F33D12567A0}"/>
          </ac:cxnSpMkLst>
        </pc:cxnChg>
        <pc:cxnChg chg="add mod">
          <ac:chgData name="Harris Gustafson" userId="bb150f21903e2344" providerId="LiveId" clId="{91BDEE0C-B047-4ED9-A215-E49FF0F76FEC}" dt="2024-10-21T20:58:20.516" v="352" actId="14100"/>
          <ac:cxnSpMkLst>
            <pc:docMk/>
            <pc:sldMk cId="502883683" sldId="258"/>
            <ac:cxnSpMk id="45" creationId="{10331C99-9048-A3C7-F658-E3FF4687E8C9}"/>
          </ac:cxnSpMkLst>
        </pc:cxnChg>
        <pc:cxnChg chg="add mod">
          <ac:chgData name="Harris Gustafson" userId="bb150f21903e2344" providerId="LiveId" clId="{91BDEE0C-B047-4ED9-A215-E49FF0F76FEC}" dt="2024-10-21T20:59:28.277" v="448" actId="14100"/>
          <ac:cxnSpMkLst>
            <pc:docMk/>
            <pc:sldMk cId="502883683" sldId="258"/>
            <ac:cxnSpMk id="53" creationId="{CF6C8A4A-8F64-E758-2ECD-A358DC9C7B5E}"/>
          </ac:cxnSpMkLst>
        </pc:cxnChg>
        <pc:cxnChg chg="add mod">
          <ac:chgData name="Harris Gustafson" userId="bb150f21903e2344" providerId="LiveId" clId="{91BDEE0C-B047-4ED9-A215-E49FF0F76FEC}" dt="2024-10-21T21:00:15.580" v="509" actId="14100"/>
          <ac:cxnSpMkLst>
            <pc:docMk/>
            <pc:sldMk cId="502883683" sldId="258"/>
            <ac:cxnSpMk id="57" creationId="{8443344F-3BEE-B742-9633-7772109D95E1}"/>
          </ac:cxnSpMkLst>
        </pc:cxnChg>
        <pc:cxnChg chg="add mod">
          <ac:chgData name="Harris Gustafson" userId="bb150f21903e2344" providerId="LiveId" clId="{91BDEE0C-B047-4ED9-A215-E49FF0F76FEC}" dt="2024-10-21T21:01:04.140" v="562" actId="14100"/>
          <ac:cxnSpMkLst>
            <pc:docMk/>
            <pc:sldMk cId="502883683" sldId="258"/>
            <ac:cxnSpMk id="63" creationId="{A4EFB8BD-818A-80F8-2D0C-9B29CC238999}"/>
          </ac:cxnSpMkLst>
        </pc:cxnChg>
        <pc:cxnChg chg="add mod">
          <ac:chgData name="Harris Gustafson" userId="bb150f21903e2344" providerId="LiveId" clId="{91BDEE0C-B047-4ED9-A215-E49FF0F76FEC}" dt="2024-10-21T21:02:23.343" v="642" actId="14100"/>
          <ac:cxnSpMkLst>
            <pc:docMk/>
            <pc:sldMk cId="502883683" sldId="258"/>
            <ac:cxnSpMk id="68" creationId="{07BA1998-A598-F7FD-0E8B-538C1C3D59FF}"/>
          </ac:cxnSpMkLst>
        </pc:cxnChg>
      </pc:sldChg>
      <pc:sldChg chg="addSp delSp modSp add mod">
        <pc:chgData name="Harris Gustafson" userId="bb150f21903e2344" providerId="LiveId" clId="{91BDEE0C-B047-4ED9-A215-E49FF0F76FEC}" dt="2024-10-22T20:20:00.907" v="1438" actId="20577"/>
        <pc:sldMkLst>
          <pc:docMk/>
          <pc:sldMk cId="3450876239" sldId="259"/>
        </pc:sldMkLst>
        <pc:spChg chg="mod">
          <ac:chgData name="Harris Gustafson" userId="bb150f21903e2344" providerId="LiveId" clId="{91BDEE0C-B047-4ED9-A215-E49FF0F76FEC}" dt="2024-10-21T14:43:34.978" v="43" actId="20577"/>
          <ac:spMkLst>
            <pc:docMk/>
            <pc:sldMk cId="3450876239" sldId="259"/>
            <ac:spMk id="4" creationId="{A516E8B4-BEF9-685B-58E8-2E574F4955FC}"/>
          </ac:spMkLst>
        </pc:spChg>
        <pc:spChg chg="add mod">
          <ac:chgData name="Harris Gustafson" userId="bb150f21903e2344" providerId="LiveId" clId="{91BDEE0C-B047-4ED9-A215-E49FF0F76FEC}" dt="2024-10-21T21:32:51.557" v="863" actId="1076"/>
          <ac:spMkLst>
            <pc:docMk/>
            <pc:sldMk cId="3450876239" sldId="259"/>
            <ac:spMk id="11" creationId="{37342B9F-A813-3995-E0D9-CD0D7B5BE89D}"/>
          </ac:spMkLst>
        </pc:spChg>
        <pc:spChg chg="add mod">
          <ac:chgData name="Harris Gustafson" userId="bb150f21903e2344" providerId="LiveId" clId="{91BDEE0C-B047-4ED9-A215-E49FF0F76FEC}" dt="2024-10-22T20:16:23.228" v="1213" actId="1076"/>
          <ac:spMkLst>
            <pc:docMk/>
            <pc:sldMk cId="3450876239" sldId="259"/>
            <ac:spMk id="12" creationId="{62A0FD69-B976-A314-626D-22CE38BB1E3B}"/>
          </ac:spMkLst>
        </pc:spChg>
        <pc:spChg chg="add mod">
          <ac:chgData name="Harris Gustafson" userId="bb150f21903e2344" providerId="LiveId" clId="{91BDEE0C-B047-4ED9-A215-E49FF0F76FEC}" dt="2024-10-22T20:15:29.348" v="1181" actId="1076"/>
          <ac:spMkLst>
            <pc:docMk/>
            <pc:sldMk cId="3450876239" sldId="259"/>
            <ac:spMk id="13" creationId="{830DCD80-7D01-5897-91B3-A85287A1AF17}"/>
          </ac:spMkLst>
        </pc:spChg>
        <pc:spChg chg="add mod">
          <ac:chgData name="Harris Gustafson" userId="bb150f21903e2344" providerId="LiveId" clId="{91BDEE0C-B047-4ED9-A215-E49FF0F76FEC}" dt="2024-10-22T20:15:42.053" v="1188" actId="1076"/>
          <ac:spMkLst>
            <pc:docMk/>
            <pc:sldMk cId="3450876239" sldId="259"/>
            <ac:spMk id="21" creationId="{D9A8F888-4E51-5C6A-5DA5-80F7408CEAEF}"/>
          </ac:spMkLst>
        </pc:spChg>
        <pc:spChg chg="add mod">
          <ac:chgData name="Harris Gustafson" userId="bb150f21903e2344" providerId="LiveId" clId="{91BDEE0C-B047-4ED9-A215-E49FF0F76FEC}" dt="2024-10-22T20:16:19.541" v="1211" actId="1076"/>
          <ac:spMkLst>
            <pc:docMk/>
            <pc:sldMk cId="3450876239" sldId="259"/>
            <ac:spMk id="22" creationId="{AD98EAAA-37B8-4BE3-E879-6976107BBD63}"/>
          </ac:spMkLst>
        </pc:spChg>
        <pc:spChg chg="add mod">
          <ac:chgData name="Harris Gustafson" userId="bb150f21903e2344" providerId="LiveId" clId="{91BDEE0C-B047-4ED9-A215-E49FF0F76FEC}" dt="2024-10-22T20:15:46.537" v="1190" actId="1076"/>
          <ac:spMkLst>
            <pc:docMk/>
            <pc:sldMk cId="3450876239" sldId="259"/>
            <ac:spMk id="33" creationId="{51BAEBA2-26A3-23EA-9058-EDF1CBDEAD95}"/>
          </ac:spMkLst>
        </pc:spChg>
        <pc:spChg chg="add mod">
          <ac:chgData name="Harris Gustafson" userId="bb150f21903e2344" providerId="LiveId" clId="{91BDEE0C-B047-4ED9-A215-E49FF0F76FEC}" dt="2024-10-21T21:33:18.588" v="907" actId="14100"/>
          <ac:spMkLst>
            <pc:docMk/>
            <pc:sldMk cId="3450876239" sldId="259"/>
            <ac:spMk id="34" creationId="{3DFC33D4-A11A-087C-8C5E-AF38EE2DDE9C}"/>
          </ac:spMkLst>
        </pc:spChg>
        <pc:spChg chg="add mod">
          <ac:chgData name="Harris Gustafson" userId="bb150f21903e2344" providerId="LiveId" clId="{91BDEE0C-B047-4ED9-A215-E49FF0F76FEC}" dt="2024-10-22T20:16:27.097" v="1215" actId="1076"/>
          <ac:spMkLst>
            <pc:docMk/>
            <pc:sldMk cId="3450876239" sldId="259"/>
            <ac:spMk id="35" creationId="{5EFFB4F8-3C1D-9F53-6D58-90FB045C0259}"/>
          </ac:spMkLst>
        </pc:spChg>
        <pc:spChg chg="add mod">
          <ac:chgData name="Harris Gustafson" userId="bb150f21903e2344" providerId="LiveId" clId="{91BDEE0C-B047-4ED9-A215-E49FF0F76FEC}" dt="2024-10-22T20:16:45.720" v="1239" actId="1076"/>
          <ac:spMkLst>
            <pc:docMk/>
            <pc:sldMk cId="3450876239" sldId="259"/>
            <ac:spMk id="43" creationId="{56DCDED8-FA26-ADDF-B07D-70252BEBD165}"/>
          </ac:spMkLst>
        </pc:spChg>
        <pc:spChg chg="add mod">
          <ac:chgData name="Harris Gustafson" userId="bb150f21903e2344" providerId="LiveId" clId="{91BDEE0C-B047-4ED9-A215-E49FF0F76FEC}" dt="2024-10-22T20:17:43.327" v="1264" actId="1076"/>
          <ac:spMkLst>
            <pc:docMk/>
            <pc:sldMk cId="3450876239" sldId="259"/>
            <ac:spMk id="51" creationId="{AE8755DD-CF36-2C21-3162-A9644977725F}"/>
          </ac:spMkLst>
        </pc:spChg>
        <pc:spChg chg="add mod">
          <ac:chgData name="Harris Gustafson" userId="bb150f21903e2344" providerId="LiveId" clId="{91BDEE0C-B047-4ED9-A215-E49FF0F76FEC}" dt="2024-10-22T20:17:49.224" v="1271" actId="20577"/>
          <ac:spMkLst>
            <pc:docMk/>
            <pc:sldMk cId="3450876239" sldId="259"/>
            <ac:spMk id="57" creationId="{9AAC6EED-CADB-3992-15F6-FDFD93BF572B}"/>
          </ac:spMkLst>
        </pc:spChg>
        <pc:spChg chg="add mod">
          <ac:chgData name="Harris Gustafson" userId="bb150f21903e2344" providerId="LiveId" clId="{91BDEE0C-B047-4ED9-A215-E49FF0F76FEC}" dt="2024-10-22T20:19:15.780" v="1361" actId="20577"/>
          <ac:spMkLst>
            <pc:docMk/>
            <pc:sldMk cId="3450876239" sldId="259"/>
            <ac:spMk id="62" creationId="{754789BF-3C3A-318E-71E5-B63E765E24D5}"/>
          </ac:spMkLst>
        </pc:spChg>
        <pc:spChg chg="add mod">
          <ac:chgData name="Harris Gustafson" userId="bb150f21903e2344" providerId="LiveId" clId="{91BDEE0C-B047-4ED9-A215-E49FF0F76FEC}" dt="2024-10-22T20:19:19.361" v="1362" actId="14100"/>
          <ac:spMkLst>
            <pc:docMk/>
            <pc:sldMk cId="3450876239" sldId="259"/>
            <ac:spMk id="69" creationId="{175A3708-FA45-3CDC-1F82-74FC8717E78D}"/>
          </ac:spMkLst>
        </pc:spChg>
        <pc:spChg chg="add mod">
          <ac:chgData name="Harris Gustafson" userId="bb150f21903e2344" providerId="LiveId" clId="{91BDEE0C-B047-4ED9-A215-E49FF0F76FEC}" dt="2024-10-22T20:19:37.822" v="1393" actId="20577"/>
          <ac:spMkLst>
            <pc:docMk/>
            <pc:sldMk cId="3450876239" sldId="259"/>
            <ac:spMk id="72" creationId="{AD369973-CCD1-3FC9-C3A7-D762F8ABE31B}"/>
          </ac:spMkLst>
        </pc:spChg>
        <pc:spChg chg="add mod">
          <ac:chgData name="Harris Gustafson" userId="bb150f21903e2344" providerId="LiveId" clId="{91BDEE0C-B047-4ED9-A215-E49FF0F76FEC}" dt="2024-10-22T20:20:00.907" v="1438" actId="20577"/>
          <ac:spMkLst>
            <pc:docMk/>
            <pc:sldMk cId="3450876239" sldId="259"/>
            <ac:spMk id="76" creationId="{32756C5E-552A-FBFE-C9DF-943F4A287A93}"/>
          </ac:spMkLst>
        </pc:spChg>
        <pc:grpChg chg="del mod">
          <ac:chgData name="Harris Gustafson" userId="bb150f21903e2344" providerId="LiveId" clId="{91BDEE0C-B047-4ED9-A215-E49FF0F76FEC}" dt="2024-10-21T21:28:30.633" v="799"/>
          <ac:grpSpMkLst>
            <pc:docMk/>
            <pc:sldMk cId="3450876239" sldId="259"/>
            <ac:grpSpMk id="9" creationId="{E3A4CFD9-0095-8CB9-FE80-3114E02668A9}"/>
          </ac:grpSpMkLst>
        </pc:grpChg>
        <pc:grpChg chg="mod">
          <ac:chgData name="Harris Gustafson" userId="bb150f21903e2344" providerId="LiveId" clId="{91BDEE0C-B047-4ED9-A215-E49FF0F76FEC}" dt="2024-10-22T20:16:09.848" v="1206" actId="1076"/>
          <ac:grpSpMkLst>
            <pc:docMk/>
            <pc:sldMk cId="3450876239" sldId="259"/>
            <ac:grpSpMk id="10" creationId="{A7E5717F-4854-B487-D38B-A360DE3D27CD}"/>
          </ac:grpSpMkLst>
        </pc:grpChg>
        <pc:inkChg chg="add mod">
          <ac:chgData name="Harris Gustafson" userId="bb150f21903e2344" providerId="LiveId" clId="{91BDEE0C-B047-4ED9-A215-E49FF0F76FEC}" dt="2024-10-21T21:28:30.633" v="799"/>
          <ac:inkMkLst>
            <pc:docMk/>
            <pc:sldMk cId="3450876239" sldId="259"/>
            <ac:inkMk id="2" creationId="{8C790A96-3CBC-54BA-246D-3DC97660D1DC}"/>
          </ac:inkMkLst>
        </pc:inkChg>
        <pc:inkChg chg="add mod">
          <ac:chgData name="Harris Gustafson" userId="bb150f21903e2344" providerId="LiveId" clId="{91BDEE0C-B047-4ED9-A215-E49FF0F76FEC}" dt="2024-10-21T21:28:30.633" v="799"/>
          <ac:inkMkLst>
            <pc:docMk/>
            <pc:sldMk cId="3450876239" sldId="259"/>
            <ac:inkMk id="3" creationId="{C042082F-8729-126C-1B67-E46F5D982B6D}"/>
          </ac:inkMkLst>
        </pc:inkChg>
        <pc:inkChg chg="add mod">
          <ac:chgData name="Harris Gustafson" userId="bb150f21903e2344" providerId="LiveId" clId="{91BDEE0C-B047-4ED9-A215-E49FF0F76FEC}" dt="2024-10-21T21:28:30.633" v="799"/>
          <ac:inkMkLst>
            <pc:docMk/>
            <pc:sldMk cId="3450876239" sldId="259"/>
            <ac:inkMk id="5" creationId="{25B2EF28-7EEB-6C4A-051D-E05F3BC8C099}"/>
          </ac:inkMkLst>
        </pc:inkChg>
        <pc:inkChg chg="add mod">
          <ac:chgData name="Harris Gustafson" userId="bb150f21903e2344" providerId="LiveId" clId="{91BDEE0C-B047-4ED9-A215-E49FF0F76FEC}" dt="2024-10-21T21:28:30.633" v="799"/>
          <ac:inkMkLst>
            <pc:docMk/>
            <pc:sldMk cId="3450876239" sldId="259"/>
            <ac:inkMk id="6" creationId="{37853FAE-A7D9-A868-92B3-52DF740FA69A}"/>
          </ac:inkMkLst>
        </pc:inkChg>
        <pc:inkChg chg="add mod">
          <ac:chgData name="Harris Gustafson" userId="bb150f21903e2344" providerId="LiveId" clId="{91BDEE0C-B047-4ED9-A215-E49FF0F76FEC}" dt="2024-10-21T21:28:30.633" v="799"/>
          <ac:inkMkLst>
            <pc:docMk/>
            <pc:sldMk cId="3450876239" sldId="259"/>
            <ac:inkMk id="7" creationId="{44591FF0-E7E5-EA82-501B-9D81CF98C1D6}"/>
          </ac:inkMkLst>
        </pc:inkChg>
        <pc:inkChg chg="add mod">
          <ac:chgData name="Harris Gustafson" userId="bb150f21903e2344" providerId="LiveId" clId="{91BDEE0C-B047-4ED9-A215-E49FF0F76FEC}" dt="2024-10-21T21:28:30.633" v="799"/>
          <ac:inkMkLst>
            <pc:docMk/>
            <pc:sldMk cId="3450876239" sldId="259"/>
            <ac:inkMk id="8" creationId="{EAC7C70C-51C7-35A9-9348-D34A878547D3}"/>
          </ac:inkMkLst>
        </pc:inkChg>
        <pc:cxnChg chg="add del mod">
          <ac:chgData name="Harris Gustafson" userId="bb150f21903e2344" providerId="LiveId" clId="{91BDEE0C-B047-4ED9-A215-E49FF0F76FEC}" dt="2024-10-21T21:32:33.481" v="852" actId="478"/>
          <ac:cxnSpMkLst>
            <pc:docMk/>
            <pc:sldMk cId="3450876239" sldId="259"/>
            <ac:cxnSpMk id="14" creationId="{5D19BAFF-F582-F130-F338-6DF1BC7B9490}"/>
          </ac:cxnSpMkLst>
        </pc:cxnChg>
        <pc:cxnChg chg="add mod">
          <ac:chgData name="Harris Gustafson" userId="bb150f21903e2344" providerId="LiveId" clId="{91BDEE0C-B047-4ED9-A215-E49FF0F76FEC}" dt="2024-10-22T20:15:31.792" v="1182" actId="14100"/>
          <ac:cxnSpMkLst>
            <pc:docMk/>
            <pc:sldMk cId="3450876239" sldId="259"/>
            <ac:cxnSpMk id="14" creationId="{D3599EB8-96D0-5E0F-0F20-9A2B4C6E7C7D}"/>
          </ac:cxnSpMkLst>
        </pc:cxnChg>
        <pc:cxnChg chg="add mod">
          <ac:chgData name="Harris Gustafson" userId="bb150f21903e2344" providerId="LiveId" clId="{91BDEE0C-B047-4ED9-A215-E49FF0F76FEC}" dt="2024-10-22T20:16:32.069" v="1217" actId="14100"/>
          <ac:cxnSpMkLst>
            <pc:docMk/>
            <pc:sldMk cId="3450876239" sldId="259"/>
            <ac:cxnSpMk id="16" creationId="{0B22E427-DA08-BA96-7B5A-F5007D693384}"/>
          </ac:cxnSpMkLst>
        </pc:cxnChg>
        <pc:cxnChg chg="add del mod">
          <ac:chgData name="Harris Gustafson" userId="bb150f21903e2344" providerId="LiveId" clId="{91BDEE0C-B047-4ED9-A215-E49FF0F76FEC}" dt="2024-10-21T21:32:34.070" v="853" actId="478"/>
          <ac:cxnSpMkLst>
            <pc:docMk/>
            <pc:sldMk cId="3450876239" sldId="259"/>
            <ac:cxnSpMk id="22" creationId="{5066236D-5708-5622-4F73-A65A4E17CE65}"/>
          </ac:cxnSpMkLst>
        </pc:cxnChg>
        <pc:cxnChg chg="add mod">
          <ac:chgData name="Harris Gustafson" userId="bb150f21903e2344" providerId="LiveId" clId="{91BDEE0C-B047-4ED9-A215-E49FF0F76FEC}" dt="2024-10-22T20:15:49.356" v="1191" actId="14100"/>
          <ac:cxnSpMkLst>
            <pc:docMk/>
            <pc:sldMk cId="3450876239" sldId="259"/>
            <ac:cxnSpMk id="27" creationId="{7A57384D-BD22-C4FE-7152-65AC1A37F8F5}"/>
          </ac:cxnSpMkLst>
        </pc:cxnChg>
        <pc:cxnChg chg="add mod">
          <ac:chgData name="Harris Gustafson" userId="bb150f21903e2344" providerId="LiveId" clId="{91BDEE0C-B047-4ED9-A215-E49FF0F76FEC}" dt="2024-10-22T20:16:29.684" v="1216" actId="14100"/>
          <ac:cxnSpMkLst>
            <pc:docMk/>
            <pc:sldMk cId="3450876239" sldId="259"/>
            <ac:cxnSpMk id="29" creationId="{E5112350-DE72-D448-1820-81C23076D8E0}"/>
          </ac:cxnSpMkLst>
        </pc:cxnChg>
        <pc:cxnChg chg="add mod">
          <ac:chgData name="Harris Gustafson" userId="bb150f21903e2344" providerId="LiveId" clId="{91BDEE0C-B047-4ED9-A215-E49FF0F76FEC}" dt="2024-10-22T20:15:44.485" v="1189" actId="14100"/>
          <ac:cxnSpMkLst>
            <pc:docMk/>
            <pc:sldMk cId="3450876239" sldId="259"/>
            <ac:cxnSpMk id="30" creationId="{5857AB25-9051-4D6B-00E9-DFAB686682C7}"/>
          </ac:cxnSpMkLst>
        </pc:cxnChg>
        <pc:cxnChg chg="add mod">
          <ac:chgData name="Harris Gustafson" userId="bb150f21903e2344" providerId="LiveId" clId="{91BDEE0C-B047-4ED9-A215-E49FF0F76FEC}" dt="2024-10-22T20:16:25.550" v="1214" actId="14100"/>
          <ac:cxnSpMkLst>
            <pc:docMk/>
            <pc:sldMk cId="3450876239" sldId="259"/>
            <ac:cxnSpMk id="36" creationId="{1D305F49-506F-082A-F224-67932BEF149E}"/>
          </ac:cxnSpMkLst>
        </pc:cxnChg>
        <pc:cxnChg chg="add mod">
          <ac:chgData name="Harris Gustafson" userId="bb150f21903e2344" providerId="LiveId" clId="{91BDEE0C-B047-4ED9-A215-E49FF0F76FEC}" dt="2024-10-22T20:16:52.496" v="1243" actId="14100"/>
          <ac:cxnSpMkLst>
            <pc:docMk/>
            <pc:sldMk cId="3450876239" sldId="259"/>
            <ac:cxnSpMk id="44" creationId="{5BB1D573-A267-9C84-60CF-000F926BED05}"/>
          </ac:cxnSpMkLst>
        </pc:cxnChg>
        <pc:cxnChg chg="add mod">
          <ac:chgData name="Harris Gustafson" userId="bb150f21903e2344" providerId="LiveId" clId="{91BDEE0C-B047-4ED9-A215-E49FF0F76FEC}" dt="2024-10-22T20:16:57.136" v="1246" actId="14100"/>
          <ac:cxnSpMkLst>
            <pc:docMk/>
            <pc:sldMk cId="3450876239" sldId="259"/>
            <ac:cxnSpMk id="48" creationId="{714DF115-39F6-7EF3-B961-B1427B130C34}"/>
          </ac:cxnSpMkLst>
        </pc:cxnChg>
        <pc:cxnChg chg="add mod">
          <ac:chgData name="Harris Gustafson" userId="bb150f21903e2344" providerId="LiveId" clId="{91BDEE0C-B047-4ED9-A215-E49FF0F76FEC}" dt="2024-10-22T20:17:44.984" v="1265" actId="14100"/>
          <ac:cxnSpMkLst>
            <pc:docMk/>
            <pc:sldMk cId="3450876239" sldId="259"/>
            <ac:cxnSpMk id="52" creationId="{40169B7E-8A0D-0F36-1300-DE918F0E698C}"/>
          </ac:cxnSpMkLst>
        </pc:cxnChg>
        <pc:cxnChg chg="add mod">
          <ac:chgData name="Harris Gustafson" userId="bb150f21903e2344" providerId="LiveId" clId="{91BDEE0C-B047-4ED9-A215-E49FF0F76FEC}" dt="2024-10-22T20:17:57.087" v="1276" actId="14100"/>
          <ac:cxnSpMkLst>
            <pc:docMk/>
            <pc:sldMk cId="3450876239" sldId="259"/>
            <ac:cxnSpMk id="58" creationId="{81632B97-2F07-0E6F-08CF-A0D02AAC4BC6}"/>
          </ac:cxnSpMkLst>
        </pc:cxnChg>
        <pc:cxnChg chg="add mod">
          <ac:chgData name="Harris Gustafson" userId="bb150f21903e2344" providerId="LiveId" clId="{91BDEE0C-B047-4ED9-A215-E49FF0F76FEC}" dt="2024-10-22T20:18:47.710" v="1325" actId="14100"/>
          <ac:cxnSpMkLst>
            <pc:docMk/>
            <pc:sldMk cId="3450876239" sldId="259"/>
            <ac:cxnSpMk id="63" creationId="{B881A92C-6695-0ACD-854C-636C422A903C}"/>
          </ac:cxnSpMkLst>
        </pc:cxnChg>
        <pc:cxnChg chg="add mod">
          <ac:chgData name="Harris Gustafson" userId="bb150f21903e2344" providerId="LiveId" clId="{91BDEE0C-B047-4ED9-A215-E49FF0F76FEC}" dt="2024-10-22T20:19:19.361" v="1362" actId="14100"/>
          <ac:cxnSpMkLst>
            <pc:docMk/>
            <pc:sldMk cId="3450876239" sldId="259"/>
            <ac:cxnSpMk id="66" creationId="{B30531B7-E1CE-DD24-DCA8-D88070A89EC8}"/>
          </ac:cxnSpMkLst>
        </pc:cxnChg>
        <pc:cxnChg chg="add mod">
          <ac:chgData name="Harris Gustafson" userId="bb150f21903e2344" providerId="LiveId" clId="{91BDEE0C-B047-4ED9-A215-E49FF0F76FEC}" dt="2024-10-22T20:19:42.200" v="1396" actId="14100"/>
          <ac:cxnSpMkLst>
            <pc:docMk/>
            <pc:sldMk cId="3450876239" sldId="259"/>
            <ac:cxnSpMk id="73" creationId="{446BA6A9-1961-CEC9-C7FF-C5B2301356DF}"/>
          </ac:cxnSpMkLst>
        </pc:cxnChg>
        <pc:cxnChg chg="add mod">
          <ac:chgData name="Harris Gustafson" userId="bb150f21903e2344" providerId="LiveId" clId="{91BDEE0C-B047-4ED9-A215-E49FF0F76FEC}" dt="2024-10-22T20:19:49.828" v="1401" actId="14100"/>
          <ac:cxnSpMkLst>
            <pc:docMk/>
            <pc:sldMk cId="3450876239" sldId="259"/>
            <ac:cxnSpMk id="77" creationId="{692E60FC-6972-3EA7-B048-BF73662D32A6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21:28:24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532 982 24575,'-1'0'0,"1"1"0,0 0 0,0-1 0,-1 1 0,1 0 0,0-1 0,-1 1 0,1 0 0,0-1 0,-1 1 0,1-1 0,-1 1 0,1-1 0,-1 1 0,1-1 0,-1 1 0,0-1 0,1 1 0,-1-1 0,1 0 0,-1 1 0,0-1 0,0 0 0,1 0 0,-1 1 0,0-1 0,0 0 0,-23 4 0,22-4 0,-20 2 0,0-1 0,-1-1 0,1-1 0,0 0 0,0-2 0,0-1 0,-41-13 0,49 13 0,1-2 0,0 0 0,0 0 0,0-1 0,0-1 0,1 0 0,0 0 0,1-1 0,0-1 0,1 0 0,0-1 0,0 0 0,-8-13 0,3 1 0,2 0 0,1-1 0,1-1 0,1 0 0,1 0 0,1-1 0,1 0 0,2-1 0,1 1 0,0-1 0,2 0 0,2-42 0,2 54 0,1 1 0,0 0 0,1 1 0,0-1 0,1 1 0,1-1 0,0 1 0,1 1 0,0-1 0,1 1 0,0 1 0,12-14 0,-1 5 0,0 0 0,2 1 0,0 1 0,1 1 0,32-19 0,-7 11 0,1 2 0,69-23 0,-73 32 0,0 1 0,1 3 0,71-8 0,138 5 0,-253 13 0,391 9 0,-374-7 0,-1 1 0,1 0 0,-1 1 0,24 10 0,-32-11 0,-1 2 0,1-1 0,-1 1 0,0 0 0,-1 1 0,1-1 0,-1 2 0,0-1 0,-1 1 0,7 7 0,7 13 0,-1 1 0,20 35 0,-30-43 0,0-1 0,-1 1 0,-1 0 0,7 35 0,-13-54 0,17 119 0,-17-107 0,-1 0 0,0 1 0,-1-1 0,0 0 0,-1 0 0,-1-1 0,-5 18 0,2-13 0,-2 0 0,0 0 0,-1-1 0,0 0 0,-1-1 0,-18 21 0,11-17 0,-1-1 0,-1 0 0,-1-2 0,-24 17 0,8-10 0,0-3 0,-2-1 0,0-1 0,-1-2 0,-62 16 0,39-18 0,-1-2 0,-114 6 0,-129-15 0,170-4 0,133 1-68,0 0 0,0 0-1,-1 0 1,1 1 0,0-1 0,0 1-1,0 0 1,0-1 0,0 2 0,0-1-1,1 0 1,-1 0 0,0 1 0,0 0-1,1-1 1,-1 1 0,1 0-1,0 0 1,-5 5 0,4-1-6758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21:28:26.1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0 24575,'0'46'0,"1"9"0,-2 0 0,-15 94 0,-30 22 0,6-24 0,33-115 0,1 0 0,-1 57 0,6-53 0,2 1 0,1 0 0,2 0 0,1 0 0,14 46 0,94 253 0,-93-263 0,-4 1 0,-3 1 0,6 106 0,-14-12 0,1 25 0,0-98 0,-4-45 0,17 99 0,-15-120 32,-4-25-207,0 0 1,1 0-1,-1 0 0,1 0 1,1 0-1,-1 0 1,3 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21:28:27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781 570 24575,'-94'-79'0,"84"71"0,-291-218 0,293 220 0,-222-151 0,165 115 0,1-3-1365,55 39-5461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21:28:28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0 495 24575,'0'3'0,"0"0"0,1 0 0,-1 0 0,1 0 0,-1-1 0,1 1 0,2 5 0,-3-8 0,1 1 0,-1-1 0,0 1 0,0 0 0,1-1 0,-1 1 0,0-1 0,1 1 0,-1-1 0,1 1 0,-1-1 0,1 1 0,-1-1 0,1 0 0,-1 1 0,1-1 0,-1 0 0,1 1 0,0-1 0,-1 0 0,1 0 0,-1 1 0,1-1 0,0 0 0,-1 0 0,1 0 0,0 0 0,-1 0 0,1 0 0,0 0 0,-1 0 0,1 0 0,-1 0 0,1 0 0,0 0 0,-1-1 0,1 1 0,0 0 0,0-1 0,28-15 0,26-21 0,18-10 0,27-7-113,206-78-1,124-2-374,45 29-758,-444 100-4984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21:28:29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298 1 24575,'-1'3'0,"-2"7"0,-4 11 0,-8 12 0,-4 12 0,-1 4 0,-8 10 0,-4 9 0,-5 5 0,1 1 0,5-2 0,4 2 0,8-7 0,7-12 0,5-15 0,4-10 0,3-9 0,1-9-8191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21:28:29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24575,'1'2'0,"3"5"0,4 6 0,4 5 0,4 6 0,6 3 0,9 8 0,10 10 0,10 7 0,10 10 0,9 6 0,28 20 0,13 8 0,1-5-823,-3-8 823,-9-12 0,6-5 0,-17-14-7368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953C-67E9-FECD-283F-98F57966A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3326E-E81C-B110-BC1F-E1B04DD30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6DF95-18EE-6B57-4427-FB6B15B2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00C7-1E17-48F1-B379-38CB4A3D5F5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265D7-3054-F20A-7E4E-5CF66157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CD21F-CD9B-C3A1-FB4A-B320CF38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F62B-02BD-41CD-A15A-4031E980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9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7DB5-66B1-076F-35DF-C9435BF9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6B701-4CD7-0C53-3EEA-180C19600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63775-C75E-E0E9-3DFC-5EE46086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00C7-1E17-48F1-B379-38CB4A3D5F5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E2388-07F8-A796-2337-BA7EC989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2E3EE-C8EA-6EDE-D1C9-E1031E50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F62B-02BD-41CD-A15A-4031E980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060F5-C6FA-2CD6-87CE-68EC019F7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B2403-75B1-83EF-BA97-6FCC5A3C9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9AB69-2C8D-22C0-9E6F-1082797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00C7-1E17-48F1-B379-38CB4A3D5F5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2783E-D9C3-0934-09E0-3FCAA5CF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0D2C-6794-5B3F-C694-881D9A24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F62B-02BD-41CD-A15A-4031E980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2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6B1A-B51E-0B09-0647-E16F9E01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8AFF-1EEF-D7B3-C465-448E0BD27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6251E-AB74-0954-BBBB-45D134A1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00C7-1E17-48F1-B379-38CB4A3D5F5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1426-B203-6967-FE7A-A99324B4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A40F0-9F03-6230-58DE-AA8BB5A5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F62B-02BD-41CD-A15A-4031E980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24B1-E7E3-3511-92C6-5BE6A78C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7419-DAB4-F25E-9D73-751C8E313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72F3D-A4D7-72AB-CB9A-246A9BB8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00C7-1E17-48F1-B379-38CB4A3D5F5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F798-1817-FC53-4CCF-E2DAC1F4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ED67-1F9F-E57C-63A8-EE0162CC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F62B-02BD-41CD-A15A-4031E980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1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34EC-82FD-2A15-3D2E-9DFE9F1A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5EB2-9EDF-7101-46C3-D62364697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EDC8E-F33F-78E4-37DE-2E77E014F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6B92-CFBC-D93B-A491-5FE894B0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00C7-1E17-48F1-B379-38CB4A3D5F5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D8659-ACC4-11B6-643C-11AED3B0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65BB9-06DB-9BE3-7CF7-B635AF76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F62B-02BD-41CD-A15A-4031E980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7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DBC9-A164-E5C1-8023-EA1A3CB5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E8003-2DB4-89DD-697A-C2B1BA267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7160A-E8B7-E866-03C8-FC257ABB4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9C55E-6638-7DDB-05C5-513F52BC0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5787D-F01E-13AD-A757-9A6EF1682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97B39-BF82-478A-5FBD-2CDD03D8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00C7-1E17-48F1-B379-38CB4A3D5F5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F709A-BFD2-6AC0-C32E-6CBF2AF0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FF66C-E81B-9C76-DD88-9E49EF2F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F62B-02BD-41CD-A15A-4031E980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5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EF1E-5138-5753-6865-3E5C4569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412FD-F99B-6241-02B2-D589FCC1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00C7-1E17-48F1-B379-38CB4A3D5F5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1D072-285F-BB4D-5457-53FFF6D8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CB8D4-DBE3-2561-5CCB-7209113A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F62B-02BD-41CD-A15A-4031E980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9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005A3-29A0-BADD-51C6-04EC6F6C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00C7-1E17-48F1-B379-38CB4A3D5F5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8F271-54CF-EDDD-5205-0F370A8B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66173-2CCF-CD1F-6CFD-82469985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F62B-02BD-41CD-A15A-4031E980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3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A89D-F9A3-E57F-B19F-4761109C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8354A-8F96-4A28-317B-1F5F157B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84770-973B-8C4C-EBA5-F389CDD61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97063-DB03-0C77-8460-BA9A3891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00C7-1E17-48F1-B379-38CB4A3D5F5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9E9EB-9F84-0232-ED78-DB71D8FE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ABA8-DC1F-1662-F10A-B08C16A5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F62B-02BD-41CD-A15A-4031E980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6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3943-F24D-6C8B-BFD7-D5E4F137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C85FE-9A90-7239-32CE-C1E724629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7ACC6-7928-4B31-A566-459E79AF5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06CFA-B19E-6928-D6FC-6D64930C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00C7-1E17-48F1-B379-38CB4A3D5F5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E6C32-644C-80F8-8029-6213E952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AD6B4-4947-C92C-0472-A324F30B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F62B-02BD-41CD-A15A-4031E980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9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5D580-0448-8043-4F77-244D1DD7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396ED-211A-9745-505F-340AD50F7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CD8F-D840-FE9D-F209-C34B342CC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CE00C7-1E17-48F1-B379-38CB4A3D5F5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5A54A-6AC7-6B69-34E5-103576A16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E11E7-A5A3-9362-7605-968BEC6E1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AF62B-02BD-41CD-A15A-4031E980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3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EA6A9B-6FF0-BF19-23DD-BE0041522526}"/>
              </a:ext>
            </a:extLst>
          </p:cNvPr>
          <p:cNvSpPr txBox="1"/>
          <p:nvPr/>
        </p:nvSpPr>
        <p:spPr>
          <a:xfrm>
            <a:off x="320040" y="254000"/>
            <a:ext cx="34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E4DEAF6-8F52-2A86-B33B-1FF019421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0"/>
          <a:stretch/>
        </p:blipFill>
        <p:spPr>
          <a:xfrm>
            <a:off x="875798" y="588584"/>
            <a:ext cx="10440404" cy="61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16D6B-9650-64DF-5D12-CCB49FA32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4D03F0-B4AD-2F33-3C73-B42E7CC05156}"/>
              </a:ext>
            </a:extLst>
          </p:cNvPr>
          <p:cNvSpPr txBox="1"/>
          <p:nvPr/>
        </p:nvSpPr>
        <p:spPr>
          <a:xfrm>
            <a:off x="320040" y="254000"/>
            <a:ext cx="34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Diagram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111E29E-650B-EE40-527B-39A3743017E6}"/>
              </a:ext>
            </a:extLst>
          </p:cNvPr>
          <p:cNvSpPr/>
          <p:nvPr/>
        </p:nvSpPr>
        <p:spPr>
          <a:xfrm>
            <a:off x="457200" y="1000760"/>
            <a:ext cx="208280" cy="208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4D8CBD-8616-1181-F8B2-5180C2810B1B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561340" y="1209040"/>
            <a:ext cx="1635749" cy="853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2EC320-4E33-3A8B-5487-9A2AC8F8FD0E}"/>
              </a:ext>
            </a:extLst>
          </p:cNvPr>
          <p:cNvSpPr/>
          <p:nvPr/>
        </p:nvSpPr>
        <p:spPr>
          <a:xfrm>
            <a:off x="1508750" y="2062480"/>
            <a:ext cx="1376677" cy="5384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File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FF920A1-7254-9159-0000-0A0CA179A44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97089" y="2600960"/>
            <a:ext cx="0" cy="782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892E0C75-AE10-D62F-85E2-C6E6FB4185DC}"/>
              </a:ext>
            </a:extLst>
          </p:cNvPr>
          <p:cNvSpPr/>
          <p:nvPr/>
        </p:nvSpPr>
        <p:spPr>
          <a:xfrm>
            <a:off x="1692265" y="3383648"/>
            <a:ext cx="1009645" cy="100420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BD230-B515-43D4-4C76-B6F6EF2F7590}"/>
              </a:ext>
            </a:extLst>
          </p:cNvPr>
          <p:cNvSpPr txBox="1"/>
          <p:nvPr/>
        </p:nvSpPr>
        <p:spPr>
          <a:xfrm>
            <a:off x="2885426" y="3521279"/>
            <a:ext cx="159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[File Accepted]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7F7213-DC62-FE7A-C48D-5A5B2FC113D2}"/>
              </a:ext>
            </a:extLst>
          </p:cNvPr>
          <p:cNvSpPr txBox="1"/>
          <p:nvPr/>
        </p:nvSpPr>
        <p:spPr>
          <a:xfrm>
            <a:off x="244467" y="3475712"/>
            <a:ext cx="1447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[File Rejected]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BA7E40-4DD6-9887-6C72-CDF5F923BFF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555750" y="2648188"/>
            <a:ext cx="136515" cy="1237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B092C2-A65A-2DA6-40BA-BCCC9C3B781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701910" y="3885749"/>
            <a:ext cx="1781189" cy="63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EB38ED-FF05-2062-C378-01560A603039}"/>
              </a:ext>
            </a:extLst>
          </p:cNvPr>
          <p:cNvCxnSpPr>
            <a:cxnSpLocks/>
          </p:cNvCxnSpPr>
          <p:nvPr/>
        </p:nvCxnSpPr>
        <p:spPr>
          <a:xfrm>
            <a:off x="4591050" y="3438525"/>
            <a:ext cx="0" cy="1022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9B99A7-0021-C846-3D24-6A4B23BC97A7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591050" y="3528104"/>
            <a:ext cx="1009645" cy="446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4DFA9A-ED20-1E6B-10B2-C0717DFD71AD}"/>
              </a:ext>
            </a:extLst>
          </p:cNvPr>
          <p:cNvSpPr/>
          <p:nvPr/>
        </p:nvSpPr>
        <p:spPr>
          <a:xfrm>
            <a:off x="5600695" y="3106508"/>
            <a:ext cx="1587504" cy="8431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Apply File Data to Canvas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45E557-2C1F-7179-519F-4CF8165A2E37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591049" y="3974198"/>
            <a:ext cx="1115059" cy="512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F4C1991-6BA2-F329-37DE-A5883D557A5F}"/>
              </a:ext>
            </a:extLst>
          </p:cNvPr>
          <p:cNvSpPr/>
          <p:nvPr/>
        </p:nvSpPr>
        <p:spPr>
          <a:xfrm>
            <a:off x="5706108" y="4217536"/>
            <a:ext cx="1376677" cy="5384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New Tab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FA39BC-F492-A366-B3A8-FD5CBC8047F7}"/>
              </a:ext>
            </a:extLst>
          </p:cNvPr>
          <p:cNvCxnSpPr>
            <a:cxnSpLocks/>
          </p:cNvCxnSpPr>
          <p:nvPr/>
        </p:nvCxnSpPr>
        <p:spPr>
          <a:xfrm>
            <a:off x="9080500" y="3406549"/>
            <a:ext cx="0" cy="10223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DD24E7-E22F-172F-FC46-F8E3380D30D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188199" y="3528104"/>
            <a:ext cx="1892301" cy="421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8A3727-E9CE-ED99-A38B-E3ADDDB97720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7082785" y="3996960"/>
            <a:ext cx="1997715" cy="489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0D88EAB-A10E-63CB-B16F-F4BA7A1C7D2E}"/>
              </a:ext>
            </a:extLst>
          </p:cNvPr>
          <p:cNvSpPr/>
          <p:nvPr/>
        </p:nvSpPr>
        <p:spPr>
          <a:xfrm>
            <a:off x="11548588" y="3699468"/>
            <a:ext cx="208280" cy="208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1597C7B-3665-8CEE-8AF0-A4FE48E83768}"/>
              </a:ext>
            </a:extLst>
          </p:cNvPr>
          <p:cNvSpPr/>
          <p:nvPr/>
        </p:nvSpPr>
        <p:spPr>
          <a:xfrm>
            <a:off x="11619115" y="3773007"/>
            <a:ext cx="67226" cy="612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2A5DC25-56BC-248F-4271-B25CAAA58DDD}"/>
              </a:ext>
            </a:extLst>
          </p:cNvPr>
          <p:cNvSpPr/>
          <p:nvPr/>
        </p:nvSpPr>
        <p:spPr>
          <a:xfrm>
            <a:off x="9494203" y="3575626"/>
            <a:ext cx="1376677" cy="5384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Enable Drawing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0C3162-1AF0-0F16-8AF0-1FD9E1646A4F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9109713" y="3844866"/>
            <a:ext cx="384490" cy="129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2E6C93C-F5E4-B923-88E4-797F12574E43}"/>
              </a:ext>
            </a:extLst>
          </p:cNvPr>
          <p:cNvCxnSpPr>
            <a:cxnSpLocks/>
            <a:stCxn id="52" idx="3"/>
            <a:endCxn id="50" idx="2"/>
          </p:cNvCxnSpPr>
          <p:nvPr/>
        </p:nvCxnSpPr>
        <p:spPr>
          <a:xfrm flipV="1">
            <a:off x="10870880" y="3803608"/>
            <a:ext cx="677708" cy="41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02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0EB1B-C270-B4B1-E1B1-4AFC9E9CD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011C29-7C39-BC9C-C0E7-91F0EA69E9EB}"/>
              </a:ext>
            </a:extLst>
          </p:cNvPr>
          <p:cNvSpPr txBox="1"/>
          <p:nvPr/>
        </p:nvSpPr>
        <p:spPr>
          <a:xfrm>
            <a:off x="320040" y="254000"/>
            <a:ext cx="34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Diagram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554CF7-9F63-21CF-760B-BFD9A01AA1D0}"/>
              </a:ext>
            </a:extLst>
          </p:cNvPr>
          <p:cNvSpPr/>
          <p:nvPr/>
        </p:nvSpPr>
        <p:spPr>
          <a:xfrm>
            <a:off x="896018" y="4112503"/>
            <a:ext cx="381383" cy="3693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508BDC-9554-1555-A187-BBE6CF68216F}"/>
              </a:ext>
            </a:extLst>
          </p:cNvPr>
          <p:cNvCxnSpPr>
            <a:cxnSpLocks/>
            <a:stCxn id="2" idx="0"/>
            <a:endCxn id="8" idx="2"/>
          </p:cNvCxnSpPr>
          <p:nvPr/>
        </p:nvCxnSpPr>
        <p:spPr>
          <a:xfrm flipV="1">
            <a:off x="1086710" y="2521057"/>
            <a:ext cx="535282" cy="1591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65BBD6-1493-DD31-499E-29F6FD394856}"/>
              </a:ext>
            </a:extLst>
          </p:cNvPr>
          <p:cNvSpPr/>
          <p:nvPr/>
        </p:nvSpPr>
        <p:spPr>
          <a:xfrm>
            <a:off x="1086709" y="1859381"/>
            <a:ext cx="1070565" cy="661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IDLE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F6502D-F4B2-2F4E-5751-D555D1B3C347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2157274" y="2190218"/>
            <a:ext cx="233288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0C4CC3-1844-8E92-178D-9BA94584DC32}"/>
              </a:ext>
            </a:extLst>
          </p:cNvPr>
          <p:cNvSpPr/>
          <p:nvPr/>
        </p:nvSpPr>
        <p:spPr>
          <a:xfrm>
            <a:off x="4490154" y="1859380"/>
            <a:ext cx="1974976" cy="661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DRAWING NODE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D8ADAA9-4E7C-788D-EA9B-4C093C3CF331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1188932" y="1757158"/>
            <a:ext cx="330838" cy="535283"/>
          </a:xfrm>
          <a:prstGeom prst="bentConnector4">
            <a:avLst>
              <a:gd name="adj1" fmla="val -199652"/>
              <a:gd name="adj2" fmla="val 2130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34CDDDC-5071-42EB-E387-84FD5C4A1872}"/>
              </a:ext>
            </a:extLst>
          </p:cNvPr>
          <p:cNvSpPr txBox="1"/>
          <p:nvPr/>
        </p:nvSpPr>
        <p:spPr>
          <a:xfrm>
            <a:off x="255710" y="909769"/>
            <a:ext cx="196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Mouse leaves canvas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82729E-6558-F845-8E26-58DC339478DB}"/>
              </a:ext>
            </a:extLst>
          </p:cNvPr>
          <p:cNvSpPr txBox="1"/>
          <p:nvPr/>
        </p:nvSpPr>
        <p:spPr>
          <a:xfrm>
            <a:off x="2219373" y="1740103"/>
            <a:ext cx="200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Mouse pressed on canvas / capture start XY position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9667C95-D52E-9849-82AD-975205495974}"/>
              </a:ext>
            </a:extLst>
          </p:cNvPr>
          <p:cNvCxnSpPr>
            <a:cxnSpLocks/>
            <a:stCxn id="14" idx="3"/>
            <a:endCxn id="14" idx="0"/>
          </p:cNvCxnSpPr>
          <p:nvPr/>
        </p:nvCxnSpPr>
        <p:spPr>
          <a:xfrm flipH="1" flipV="1">
            <a:off x="5477642" y="1859380"/>
            <a:ext cx="987488" cy="330838"/>
          </a:xfrm>
          <a:prstGeom prst="bentConnector4">
            <a:avLst>
              <a:gd name="adj1" fmla="val -11052"/>
              <a:gd name="adj2" fmla="val 28159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13C5421-C338-2706-06EE-8CC7660E0CB0}"/>
              </a:ext>
            </a:extLst>
          </p:cNvPr>
          <p:cNvSpPr txBox="1"/>
          <p:nvPr/>
        </p:nvSpPr>
        <p:spPr>
          <a:xfrm>
            <a:off x="5377723" y="607438"/>
            <a:ext cx="196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Mouse dragged on canvas [Mouse still on canvas] / Resize Node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380255-2899-4361-0F72-3F33D12567A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465130" y="2190218"/>
            <a:ext cx="1824205" cy="564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F4E6894-3479-6520-2A9A-F7126BDB7D85}"/>
              </a:ext>
            </a:extLst>
          </p:cNvPr>
          <p:cNvSpPr/>
          <p:nvPr/>
        </p:nvSpPr>
        <p:spPr>
          <a:xfrm>
            <a:off x="8289335" y="2472663"/>
            <a:ext cx="1974976" cy="661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TRANSFORMATION STATE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5C32A6-680F-CC51-D809-D2014F4BE8B1}"/>
              </a:ext>
            </a:extLst>
          </p:cNvPr>
          <p:cNvSpPr txBox="1"/>
          <p:nvPr/>
        </p:nvSpPr>
        <p:spPr>
          <a:xfrm>
            <a:off x="6695094" y="1902148"/>
            <a:ext cx="2329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[Mouse released] / Enter transformation state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331C99-9048-A3C7-F658-E3FF4687E8C9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8431779" y="3134339"/>
            <a:ext cx="845044" cy="189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B8047BE-4820-35C5-AFD2-106121FDC61C}"/>
              </a:ext>
            </a:extLst>
          </p:cNvPr>
          <p:cNvSpPr/>
          <p:nvPr/>
        </p:nvSpPr>
        <p:spPr>
          <a:xfrm>
            <a:off x="7444291" y="5026903"/>
            <a:ext cx="1974976" cy="661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TRANSLATING NODE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E4EA69-5067-16F2-5C63-2D2FEEA2BF1E}"/>
              </a:ext>
            </a:extLst>
          </p:cNvPr>
          <p:cNvSpPr txBox="1"/>
          <p:nvPr/>
        </p:nvSpPr>
        <p:spPr>
          <a:xfrm>
            <a:off x="8946201" y="3787252"/>
            <a:ext cx="2775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Mouse pressed [Inside Node bounds]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F6C8A4A-8F64-E758-2ECD-A358DC9C7B5E}"/>
              </a:ext>
            </a:extLst>
          </p:cNvPr>
          <p:cNvCxnSpPr>
            <a:cxnSpLocks/>
            <a:stCxn id="51" idx="2"/>
            <a:endCxn id="51" idx="3"/>
          </p:cNvCxnSpPr>
          <p:nvPr/>
        </p:nvCxnSpPr>
        <p:spPr>
          <a:xfrm rot="5400000" flipH="1" flipV="1">
            <a:off x="8760104" y="5029416"/>
            <a:ext cx="330838" cy="987488"/>
          </a:xfrm>
          <a:prstGeom prst="bentConnector4">
            <a:avLst>
              <a:gd name="adj1" fmla="val -69097"/>
              <a:gd name="adj2" fmla="val 1231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3FDDCFA-D7C7-5E8F-7875-5593809A5AE3}"/>
              </a:ext>
            </a:extLst>
          </p:cNvPr>
          <p:cNvSpPr txBox="1"/>
          <p:nvPr/>
        </p:nvSpPr>
        <p:spPr>
          <a:xfrm>
            <a:off x="8289335" y="5980365"/>
            <a:ext cx="2775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Mouse dragged on canvas [Mouse inside Node bounds]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443344F-3BEE-B742-9633-7772109D95E1}"/>
              </a:ext>
            </a:extLst>
          </p:cNvPr>
          <p:cNvCxnSpPr>
            <a:cxnSpLocks/>
          </p:cNvCxnSpPr>
          <p:nvPr/>
        </p:nvCxnSpPr>
        <p:spPr>
          <a:xfrm flipV="1">
            <a:off x="7710368" y="3155438"/>
            <a:ext cx="937375" cy="191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0B5A1C8-7F72-0064-F0FE-89E12F675022}"/>
              </a:ext>
            </a:extLst>
          </p:cNvPr>
          <p:cNvSpPr txBox="1"/>
          <p:nvPr/>
        </p:nvSpPr>
        <p:spPr>
          <a:xfrm>
            <a:off x="2915177" y="2993612"/>
            <a:ext cx="2329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 Exit transformation state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4D5303E-B6A6-D0F7-0E27-E3C19C487BCD}"/>
              </a:ext>
            </a:extLst>
          </p:cNvPr>
          <p:cNvSpPr/>
          <p:nvPr/>
        </p:nvSpPr>
        <p:spPr>
          <a:xfrm>
            <a:off x="4121024" y="3833697"/>
            <a:ext cx="1974976" cy="661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APPLYING NODE TO CANVAS STATE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4EFB8BD-818A-80F8-2D0C-9B29CC238999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6096000" y="3085947"/>
            <a:ext cx="2193335" cy="1078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4886D3-FC97-4797-2C8A-A91B1EC665E2}"/>
              </a:ext>
            </a:extLst>
          </p:cNvPr>
          <p:cNvSpPr txBox="1"/>
          <p:nvPr/>
        </p:nvSpPr>
        <p:spPr>
          <a:xfrm>
            <a:off x="7439655" y="4263096"/>
            <a:ext cx="1236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Mouse released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3BBCD9-6ED4-534D-A97E-3A358ED4F255}"/>
              </a:ext>
            </a:extLst>
          </p:cNvPr>
          <p:cNvSpPr txBox="1"/>
          <p:nvPr/>
        </p:nvSpPr>
        <p:spPr>
          <a:xfrm>
            <a:off x="6231888" y="3135439"/>
            <a:ext cx="123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Mouse pressed [Outside Node bounds]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7BA1998-A598-F7FD-0E8B-538C1C3D59FF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2157274" y="2521056"/>
            <a:ext cx="1963750" cy="1643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8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5F53C-856C-E29E-1190-96F8ACE67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16E8B4-BEF9-685B-58E8-2E574F4955FC}"/>
              </a:ext>
            </a:extLst>
          </p:cNvPr>
          <p:cNvSpPr txBox="1"/>
          <p:nvPr/>
        </p:nvSpPr>
        <p:spPr>
          <a:xfrm>
            <a:off x="320040" y="254000"/>
            <a:ext cx="34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Diagram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E5717F-4854-B487-D38B-A360DE3D27CD}"/>
              </a:ext>
            </a:extLst>
          </p:cNvPr>
          <p:cNvGrpSpPr/>
          <p:nvPr/>
        </p:nvGrpSpPr>
        <p:grpSpPr>
          <a:xfrm>
            <a:off x="264330" y="2251684"/>
            <a:ext cx="840600" cy="1632600"/>
            <a:chOff x="264330" y="2251684"/>
            <a:chExt cx="840600" cy="163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C790A96-3CBC-54BA-246D-3DC97660D1DC}"/>
                    </a:ext>
                  </a:extLst>
                </p14:cNvPr>
                <p14:cNvContentPartPr/>
                <p14:nvPr/>
              </p14:nvContentPartPr>
              <p14:xfrm>
                <a:off x="349290" y="2251684"/>
                <a:ext cx="609840" cy="374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C790A96-3CBC-54BA-246D-3DC97660D1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3170" y="2245564"/>
                  <a:ext cx="6220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042082F-8729-126C-1B67-E46F5D982B6D}"/>
                    </a:ext>
                  </a:extLst>
                </p14:cNvPr>
                <p14:cNvContentPartPr/>
                <p14:nvPr/>
              </p14:nvContentPartPr>
              <p14:xfrm>
                <a:off x="560250" y="2621764"/>
                <a:ext cx="95040" cy="906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042082F-8729-126C-1B67-E46F5D982B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4130" y="2615644"/>
                  <a:ext cx="10728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5B2EF28-7EEB-6C4A-051D-E05F3BC8C099}"/>
                    </a:ext>
                  </a:extLst>
                </p14:cNvPr>
                <p14:cNvContentPartPr/>
                <p14:nvPr/>
              </p14:nvContentPartPr>
              <p14:xfrm>
                <a:off x="264330" y="2680804"/>
                <a:ext cx="281160" cy="205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5B2EF28-7EEB-6C4A-051D-E05F3BC8C0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8210" y="2674684"/>
                  <a:ext cx="293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7853FAE-A7D9-A868-92B3-52DF740FA69A}"/>
                    </a:ext>
                  </a:extLst>
                </p14:cNvPr>
                <p14:cNvContentPartPr/>
                <p14:nvPr/>
              </p14:nvContentPartPr>
              <p14:xfrm>
                <a:off x="554850" y="2688724"/>
                <a:ext cx="550080" cy="191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7853FAE-A7D9-A868-92B3-52DF740FA6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8730" y="2682604"/>
                  <a:ext cx="562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4591FF0-E7E5-EA82-501B-9D81CF98C1D6}"/>
                    </a:ext>
                  </a:extLst>
                </p14:cNvPr>
                <p14:cNvContentPartPr/>
                <p14:nvPr/>
              </p14:nvContentPartPr>
              <p14:xfrm>
                <a:off x="528570" y="3545524"/>
                <a:ext cx="107280" cy="29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4591FF0-E7E5-EA82-501B-9D81CF98C1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2450" y="3539404"/>
                  <a:ext cx="1195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AC7C70C-51C7-35A9-9348-D34A878547D3}"/>
                    </a:ext>
                  </a:extLst>
                </p14:cNvPr>
                <p14:cNvContentPartPr/>
                <p14:nvPr/>
              </p14:nvContentPartPr>
              <p14:xfrm>
                <a:off x="695250" y="3559924"/>
                <a:ext cx="375480" cy="324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AC7C70C-51C7-35A9-9348-D34A878547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9130" y="3553804"/>
                  <a:ext cx="387720" cy="33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7342B9F-A813-3995-E0D9-CD0D7B5BE89D}"/>
              </a:ext>
            </a:extLst>
          </p:cNvPr>
          <p:cNvSpPr txBox="1"/>
          <p:nvPr/>
        </p:nvSpPr>
        <p:spPr>
          <a:xfrm>
            <a:off x="264330" y="4124490"/>
            <a:ext cx="105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A0FD69-B976-A314-626D-22CE38BB1E3B}"/>
              </a:ext>
            </a:extLst>
          </p:cNvPr>
          <p:cNvSpPr/>
          <p:nvPr/>
        </p:nvSpPr>
        <p:spPr>
          <a:xfrm>
            <a:off x="4110204" y="522487"/>
            <a:ext cx="1897725" cy="758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Draw Shape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22E427-DA08-BA96-7B5A-F5007D69338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1138117" y="2139659"/>
            <a:ext cx="570295" cy="643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9A8F888-4E51-5C6A-5DA5-80F7408CEAEF}"/>
              </a:ext>
            </a:extLst>
          </p:cNvPr>
          <p:cNvSpPr/>
          <p:nvPr/>
        </p:nvSpPr>
        <p:spPr>
          <a:xfrm>
            <a:off x="5059067" y="3049914"/>
            <a:ext cx="1897725" cy="758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Draw With Brush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7384D-BD22-C4FE-7152-65AC1A37F8F5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4241000" y="3429000"/>
            <a:ext cx="818067" cy="145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57AB25-9051-4D6B-00E9-DFAB686682C7}"/>
              </a:ext>
            </a:extLst>
          </p:cNvPr>
          <p:cNvCxnSpPr>
            <a:cxnSpLocks/>
            <a:stCxn id="21" idx="6"/>
            <a:endCxn id="34" idx="3"/>
          </p:cNvCxnSpPr>
          <p:nvPr/>
        </p:nvCxnSpPr>
        <p:spPr>
          <a:xfrm flipV="1">
            <a:off x="6956792" y="2432671"/>
            <a:ext cx="584127" cy="996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1BAEBA2-26A3-23EA-9058-EDF1CBDEAD95}"/>
              </a:ext>
            </a:extLst>
          </p:cNvPr>
          <p:cNvSpPr txBox="1"/>
          <p:nvPr/>
        </p:nvSpPr>
        <p:spPr>
          <a:xfrm>
            <a:off x="7270251" y="2811756"/>
            <a:ext cx="1224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&lt;&lt;include&gt;&gt;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DFC33D4-A11A-087C-8C5E-AF38EE2DDE9C}"/>
              </a:ext>
            </a:extLst>
          </p:cNvPr>
          <p:cNvSpPr/>
          <p:nvPr/>
        </p:nvSpPr>
        <p:spPr>
          <a:xfrm>
            <a:off x="7223301" y="1785532"/>
            <a:ext cx="2168828" cy="758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New File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FFB4F8-3C1D-9F53-6D58-90FB045C0259}"/>
              </a:ext>
            </a:extLst>
          </p:cNvPr>
          <p:cNvSpPr txBox="1"/>
          <p:nvPr/>
        </p:nvSpPr>
        <p:spPr>
          <a:xfrm>
            <a:off x="6003469" y="1209702"/>
            <a:ext cx="1224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&lt;&lt;include&gt;&gt;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305F49-506F-082A-F224-67932BEF149E}"/>
              </a:ext>
            </a:extLst>
          </p:cNvPr>
          <p:cNvCxnSpPr>
            <a:cxnSpLocks/>
            <a:stCxn id="12" idx="5"/>
            <a:endCxn id="34" idx="2"/>
          </p:cNvCxnSpPr>
          <p:nvPr/>
        </p:nvCxnSpPr>
        <p:spPr>
          <a:xfrm>
            <a:off x="5730014" y="1169626"/>
            <a:ext cx="1493287" cy="99499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30DCD80-7D01-5897-91B3-A85287A1AF17}"/>
              </a:ext>
            </a:extLst>
          </p:cNvPr>
          <p:cNvSpPr/>
          <p:nvPr/>
        </p:nvSpPr>
        <p:spPr>
          <a:xfrm>
            <a:off x="2343275" y="3195337"/>
            <a:ext cx="1897725" cy="758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Brush Tool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599EB8-96D0-5E0F-0F20-9A2B4C6E7C7D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154105" y="2833204"/>
            <a:ext cx="1189170" cy="741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D98EAAA-37B8-4BE3-E879-6976107BBD63}"/>
              </a:ext>
            </a:extLst>
          </p:cNvPr>
          <p:cNvSpPr/>
          <p:nvPr/>
        </p:nvSpPr>
        <p:spPr>
          <a:xfrm>
            <a:off x="1708412" y="1760573"/>
            <a:ext cx="1897725" cy="758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Shape Tool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112350-DE72-D448-1820-81C23076D8E0}"/>
              </a:ext>
            </a:extLst>
          </p:cNvPr>
          <p:cNvCxnSpPr>
            <a:cxnSpLocks/>
            <a:stCxn id="22" idx="6"/>
            <a:endCxn id="12" idx="3"/>
          </p:cNvCxnSpPr>
          <p:nvPr/>
        </p:nvCxnSpPr>
        <p:spPr>
          <a:xfrm flipV="1">
            <a:off x="3606137" y="1169626"/>
            <a:ext cx="781982" cy="970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6DCDED8-FA26-ADDF-B07D-70252BEBD165}"/>
              </a:ext>
            </a:extLst>
          </p:cNvPr>
          <p:cNvSpPr/>
          <p:nvPr/>
        </p:nvSpPr>
        <p:spPr>
          <a:xfrm>
            <a:off x="4455585" y="1908056"/>
            <a:ext cx="1897725" cy="758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Adjust Line Width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B1D573-A267-9C84-60CF-000F926BED05}"/>
              </a:ext>
            </a:extLst>
          </p:cNvPr>
          <p:cNvCxnSpPr>
            <a:cxnSpLocks/>
            <a:stCxn id="13" idx="6"/>
            <a:endCxn id="43" idx="4"/>
          </p:cNvCxnSpPr>
          <p:nvPr/>
        </p:nvCxnSpPr>
        <p:spPr>
          <a:xfrm flipV="1">
            <a:off x="4241000" y="2666227"/>
            <a:ext cx="1163448" cy="908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4DF115-39F6-7EF3-B961-B1427B130C34}"/>
              </a:ext>
            </a:extLst>
          </p:cNvPr>
          <p:cNvCxnSpPr>
            <a:cxnSpLocks/>
            <a:stCxn id="22" idx="6"/>
            <a:endCxn id="43" idx="2"/>
          </p:cNvCxnSpPr>
          <p:nvPr/>
        </p:nvCxnSpPr>
        <p:spPr>
          <a:xfrm>
            <a:off x="3606137" y="2139659"/>
            <a:ext cx="849448" cy="147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E8755DD-CF36-2C21-3162-A9644977725F}"/>
              </a:ext>
            </a:extLst>
          </p:cNvPr>
          <p:cNvSpPr/>
          <p:nvPr/>
        </p:nvSpPr>
        <p:spPr>
          <a:xfrm>
            <a:off x="2356137" y="4187171"/>
            <a:ext cx="1897725" cy="758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File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169B7E-8A0D-0F36-1300-DE918F0E698C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1119690" y="2833204"/>
            <a:ext cx="1236447" cy="1733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AAC6EED-CADB-3992-15F6-FDFD93BF572B}"/>
              </a:ext>
            </a:extLst>
          </p:cNvPr>
          <p:cNvSpPr/>
          <p:nvPr/>
        </p:nvSpPr>
        <p:spPr>
          <a:xfrm>
            <a:off x="2356137" y="5179004"/>
            <a:ext cx="1897725" cy="758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 File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632B97-2F07-0E6F-08CF-A0D02AAC4BC6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1100250" y="2811756"/>
            <a:ext cx="1255887" cy="274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54789BF-3C3A-318E-71E5-B63E765E24D5}"/>
              </a:ext>
            </a:extLst>
          </p:cNvPr>
          <p:cNvSpPr/>
          <p:nvPr/>
        </p:nvSpPr>
        <p:spPr>
          <a:xfrm>
            <a:off x="2343274" y="6087199"/>
            <a:ext cx="1897725" cy="758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 Auto-Save Settings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881A92C-6695-0ACD-854C-636C422A903C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1097108" y="2880604"/>
            <a:ext cx="1246166" cy="3585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0531B7-E1CE-DD24-DCA8-D88070A89EC8}"/>
              </a:ext>
            </a:extLst>
          </p:cNvPr>
          <p:cNvCxnSpPr>
            <a:cxnSpLocks/>
            <a:stCxn id="62" idx="6"/>
            <a:endCxn id="69" idx="2"/>
          </p:cNvCxnSpPr>
          <p:nvPr/>
        </p:nvCxnSpPr>
        <p:spPr>
          <a:xfrm flipV="1">
            <a:off x="4240999" y="5558090"/>
            <a:ext cx="1799416" cy="908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175A3708-FA45-3CDC-1F82-74FC8717E78D}"/>
              </a:ext>
            </a:extLst>
          </p:cNvPr>
          <p:cNvSpPr/>
          <p:nvPr/>
        </p:nvSpPr>
        <p:spPr>
          <a:xfrm>
            <a:off x="6040415" y="5179004"/>
            <a:ext cx="1955823" cy="758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Enable/Disable Auto-Save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D369973-CCD1-3FC9-C3A7-D762F8ABE31B}"/>
              </a:ext>
            </a:extLst>
          </p:cNvPr>
          <p:cNvSpPr/>
          <p:nvPr/>
        </p:nvSpPr>
        <p:spPr>
          <a:xfrm>
            <a:off x="6040415" y="6090427"/>
            <a:ext cx="1955823" cy="758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Adjust Auto-Save Interval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46BA6A9-1961-CEC9-C7FF-C5B2301356DF}"/>
              </a:ext>
            </a:extLst>
          </p:cNvPr>
          <p:cNvCxnSpPr>
            <a:cxnSpLocks/>
            <a:stCxn id="62" idx="6"/>
            <a:endCxn id="72" idx="2"/>
          </p:cNvCxnSpPr>
          <p:nvPr/>
        </p:nvCxnSpPr>
        <p:spPr>
          <a:xfrm>
            <a:off x="4240999" y="6466285"/>
            <a:ext cx="1799416" cy="3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32756C5E-552A-FBFE-C9DF-943F4A287A93}"/>
              </a:ext>
            </a:extLst>
          </p:cNvPr>
          <p:cNvSpPr/>
          <p:nvPr/>
        </p:nvSpPr>
        <p:spPr>
          <a:xfrm>
            <a:off x="6096000" y="4224088"/>
            <a:ext cx="1955823" cy="758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Show/Hide Auto-Save Timer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92E60FC-6972-3EA7-B048-BF73662D32A6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4240999" y="4603174"/>
            <a:ext cx="1855001" cy="1863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7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148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 Gustafson</dc:creator>
  <cp:lastModifiedBy>Harris Gustafson</cp:lastModifiedBy>
  <cp:revision>1</cp:revision>
  <dcterms:created xsi:type="dcterms:W3CDTF">2024-10-21T14:41:27Z</dcterms:created>
  <dcterms:modified xsi:type="dcterms:W3CDTF">2024-10-22T20:20:02Z</dcterms:modified>
</cp:coreProperties>
</file>