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2737F-CC08-4E99-84A9-A815ECF7D4E4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7A1B1-A4DA-4499-B1C6-2F39AB0B1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0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fsdsadfasf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sdfasdfsa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B753-11D6-468B-9532-1207A9CA9C9B}" type="datetime1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测试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34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的发生的发生发生的发生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沙发撒旦法是否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31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解决办法是，打开项目的</a:t>
            </a:r>
            <a:r>
              <a:rPr lang="en-US" altLang="zh-CN" dirty="0"/>
              <a:t>properties-&gt;java build path-&gt;order and export</a:t>
            </a:r>
            <a:r>
              <a:rPr lang="zh-CN" altLang="en-US" dirty="0"/>
              <a:t>，发现</a:t>
            </a:r>
            <a:r>
              <a:rPr lang="en-US" altLang="zh-CN" dirty="0"/>
              <a:t>poi</a:t>
            </a:r>
            <a:r>
              <a:rPr lang="zh-CN" altLang="en-US" dirty="0"/>
              <a:t>放到了最后，把</a:t>
            </a:r>
            <a:r>
              <a:rPr lang="en-US" altLang="zh-CN" dirty="0"/>
              <a:t>poi</a:t>
            </a:r>
            <a:r>
              <a:rPr lang="zh-CN" altLang="en-US" dirty="0"/>
              <a:t>的包上移。问题解决！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sadfdafa</a:t>
            </a:r>
            <a:r>
              <a:rPr lang="zh-CN" altLang="en-US" dirty="0"/>
              <a:t>解决办法是，打开项目的</a:t>
            </a:r>
            <a:r>
              <a:rPr lang="en-US" altLang="zh-CN" dirty="0"/>
              <a:t>properties-&gt;java build path-&gt;order and export</a:t>
            </a:r>
            <a:r>
              <a:rPr lang="zh-CN" altLang="en-US" dirty="0"/>
              <a:t>，发现</a:t>
            </a:r>
            <a:r>
              <a:rPr lang="en-US" altLang="zh-CN" dirty="0"/>
              <a:t>poi</a:t>
            </a:r>
            <a:r>
              <a:rPr lang="zh-CN" altLang="en-US" dirty="0"/>
              <a:t>放到了最后，把</a:t>
            </a:r>
            <a:r>
              <a:rPr lang="en-US" altLang="zh-CN" dirty="0"/>
              <a:t>poi</a:t>
            </a:r>
            <a:r>
              <a:rPr lang="zh-CN" altLang="en-US" dirty="0"/>
              <a:t>的包上移。问题解决！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" r="43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2814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C7EDCC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</TotalTime>
  <Words>78</Words>
  <Application>Microsoft Office PowerPoint</Application>
  <PresentationFormat>全屏显示(4:3)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波形</vt:lpstr>
      <vt:lpstr>fsdsadfasf</vt:lpstr>
      <vt:lpstr>的发生的发生发生的发生</vt:lpstr>
      <vt:lpstr>解决办法是，打开项目的properties-&gt;java build path-&gt;order and export，发现poi放到了最后，把poi的包上移。问题解决！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fsdsadfasf</dc:title>
  <dc:creator>anxingtao</dc:creator>
  <cp:lastModifiedBy>anxingtao</cp:lastModifiedBy>
  <cp:revision>3</cp:revision>
  <dcterms:created xsi:type="dcterms:W3CDTF">2015-06-01T02:08:05Z</dcterms:created>
  <dcterms:modified xsi:type="dcterms:W3CDTF">2015-06-01T02:20:37Z</dcterms:modified>
</cp:coreProperties>
</file>