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4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61" r:id="rId2"/>
    <p:sldMasterId id="2147483663" r:id="rId3"/>
    <p:sldMasterId id="2147483665" r:id="rId4"/>
    <p:sldMasterId id="2147483667" r:id="rId5"/>
    <p:sldMasterId id="2147483669" r:id="rId6"/>
    <p:sldMasterId id="2147483671" r:id="rId7"/>
    <p:sldMasterId id="2147483673" r:id="rId8"/>
    <p:sldMasterId id="2147483675" r:id="rId9"/>
    <p:sldMasterId id="2147483677" r:id="rId10"/>
    <p:sldMasterId id="2147483679" r:id="rId11"/>
    <p:sldMasterId id="2147483681" r:id="rId12"/>
    <p:sldMasterId id="2147483683" r:id="rId13"/>
    <p:sldMasterId id="2147483685" r:id="rId14"/>
    <p:sldMasterId id="2147483687" r:id="rId15"/>
    <p:sldMasterId id="2147483689" r:id="rId16"/>
    <p:sldMasterId id="2147483691" r:id="rId17"/>
    <p:sldMasterId id="2147483693" r:id="rId18"/>
  </p:sldMasterIdLst>
  <p:sldIdLst>
    <p:sldId id="259" r:id="rId19"/>
    <p:sldId id="262" r:id="rId20"/>
    <p:sldId id="265" r:id="rId21"/>
    <p:sldId id="268" r:id="rId22"/>
    <p:sldId id="271" r:id="rId23"/>
    <p:sldId id="274" r:id="rId24"/>
    <p:sldId id="277" r:id="rId25"/>
    <p:sldId id="280" r:id="rId26"/>
    <p:sldId id="283" r:id="rId27"/>
    <p:sldId id="286" r:id="rId28"/>
    <p:sldId id="289" r:id="rId29"/>
    <p:sldId id="292" r:id="rId30"/>
    <p:sldId id="295" r:id="rId31"/>
    <p:sldId id="298" r:id="rId32"/>
    <p:sldId id="301" r:id="rId33"/>
    <p:sldId id="304" r:id="rId34"/>
    <p:sldId id="307" r:id="rId35"/>
  </p:sldIdLst>
  <p:sldSz cx="18288000" cy="10287000"/>
  <p:notesSz cx="6858000" cy="9144000"/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Master" Target="slideMasters/slideMaster10.xml" /><Relationship Id="rId11" Type="http://schemas.openxmlformats.org/officeDocument/2006/relationships/slideMaster" Target="slideMasters/slideMaster11.xml" /><Relationship Id="rId12" Type="http://schemas.openxmlformats.org/officeDocument/2006/relationships/slideMaster" Target="slideMasters/slideMaster12.xml" /><Relationship Id="rId13" Type="http://schemas.openxmlformats.org/officeDocument/2006/relationships/slideMaster" Target="slideMasters/slideMaster13.xml" /><Relationship Id="rId14" Type="http://schemas.openxmlformats.org/officeDocument/2006/relationships/slideMaster" Target="slideMasters/slideMaster14.xml" /><Relationship Id="rId15" Type="http://schemas.openxmlformats.org/officeDocument/2006/relationships/slideMaster" Target="slideMasters/slideMaster15.xml" /><Relationship Id="rId16" Type="http://schemas.openxmlformats.org/officeDocument/2006/relationships/slideMaster" Target="slideMasters/slideMaster16.xml" /><Relationship Id="rId17" Type="http://schemas.openxmlformats.org/officeDocument/2006/relationships/slideMaster" Target="slideMasters/slideMaster17.xml" /><Relationship Id="rId18" Type="http://schemas.openxmlformats.org/officeDocument/2006/relationships/slideMaster" Target="slideMasters/slideMaster18.xml" /><Relationship Id="rId19" Type="http://schemas.openxmlformats.org/officeDocument/2006/relationships/slide" Target="slides/slide1.xml" /><Relationship Id="rId2" Type="http://schemas.openxmlformats.org/officeDocument/2006/relationships/slideMaster" Target="slideMasters/slideMaster2.xml" /><Relationship Id="rId20" Type="http://schemas.openxmlformats.org/officeDocument/2006/relationships/slide" Target="slides/slide2.xml" /><Relationship Id="rId21" Type="http://schemas.openxmlformats.org/officeDocument/2006/relationships/slide" Target="slides/slide3.xml" /><Relationship Id="rId22" Type="http://schemas.openxmlformats.org/officeDocument/2006/relationships/slide" Target="slides/slide4.xml" /><Relationship Id="rId23" Type="http://schemas.openxmlformats.org/officeDocument/2006/relationships/slide" Target="slides/slide5.xml" /><Relationship Id="rId24" Type="http://schemas.openxmlformats.org/officeDocument/2006/relationships/slide" Target="slides/slide6.xml" /><Relationship Id="rId25" Type="http://schemas.openxmlformats.org/officeDocument/2006/relationships/slide" Target="slides/slide7.xml" /><Relationship Id="rId26" Type="http://schemas.openxmlformats.org/officeDocument/2006/relationships/slide" Target="slides/slide8.xml" /><Relationship Id="rId27" Type="http://schemas.openxmlformats.org/officeDocument/2006/relationships/slide" Target="slides/slide9.xml" /><Relationship Id="rId28" Type="http://schemas.openxmlformats.org/officeDocument/2006/relationships/slide" Target="slides/slide10.xml" /><Relationship Id="rId29" Type="http://schemas.openxmlformats.org/officeDocument/2006/relationships/slide" Target="slides/slide11.xml" /><Relationship Id="rId3" Type="http://schemas.openxmlformats.org/officeDocument/2006/relationships/slideMaster" Target="slideMasters/slideMaster3.xml" /><Relationship Id="rId30" Type="http://schemas.openxmlformats.org/officeDocument/2006/relationships/slide" Target="slides/slide12.xml" /><Relationship Id="rId31" Type="http://schemas.openxmlformats.org/officeDocument/2006/relationships/slide" Target="slides/slide13.xml" /><Relationship Id="rId32" Type="http://schemas.openxmlformats.org/officeDocument/2006/relationships/slide" Target="slides/slide14.xml" /><Relationship Id="rId33" Type="http://schemas.openxmlformats.org/officeDocument/2006/relationships/slide" Target="slides/slide15.xml" /><Relationship Id="rId34" Type="http://schemas.openxmlformats.org/officeDocument/2006/relationships/slide" Target="slides/slide16.xml" /><Relationship Id="rId35" Type="http://schemas.openxmlformats.org/officeDocument/2006/relationships/slide" Target="slides/slide17.xml" /><Relationship Id="rId36" Type="http://schemas.openxmlformats.org/officeDocument/2006/relationships/tags" Target="tags/tag1.xml" /><Relationship Id="rId37" Type="http://schemas.openxmlformats.org/officeDocument/2006/relationships/presProps" Target="presProps.xml" /><Relationship Id="rId38" Type="http://schemas.openxmlformats.org/officeDocument/2006/relationships/viewProps" Target="viewProps.xml" /><Relationship Id="rId39" Type="http://schemas.openxmlformats.org/officeDocument/2006/relationships/theme" Target="theme/theme1.xml" /><Relationship Id="rId4" Type="http://schemas.openxmlformats.org/officeDocument/2006/relationships/slideMaster" Target="slideMasters/slideMaster4.xml" /><Relationship Id="rId40" Type="http://schemas.openxmlformats.org/officeDocument/2006/relationships/tableStyles" Target="tableStyles.xml" /><Relationship Id="rId5" Type="http://schemas.openxmlformats.org/officeDocument/2006/relationships/slideMaster" Target="slideMasters/slideMaster5.xml" /><Relationship Id="rId6" Type="http://schemas.openxmlformats.org/officeDocument/2006/relationships/slideMaster" Target="slideMasters/slideMaster6.xml" /><Relationship Id="rId7" Type="http://schemas.openxmlformats.org/officeDocument/2006/relationships/slideMaster" Target="slideMasters/slideMaster7.xml" /><Relationship Id="rId8" Type="http://schemas.openxmlformats.org/officeDocument/2006/relationships/slideMaster" Target="slideMasters/slideMaster8.xml" /><Relationship Id="rId9" Type="http://schemas.openxmlformats.org/officeDocument/2006/relationships/slideMaster" Target="slideMasters/slideMaster9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3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4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5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6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7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8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33A3AF7-ABB0-4B6A-8A67-1E71D8D9157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2D66F58-091C-4628-B030-26E8F433FD7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FA7B67-F3DB-4CF0-A789-774FD90D85C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9FBB855-EAA5-43FA-9B4B-DD39633DB20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59A4972-EF6C-4FEF-BA6D-2F43EAAB8CD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E4196ED-9BB0-4767-8354-16066F500C8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E92BDF1-E5B6-40D4-B61A-53937E630CA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282161FE-D95C-4424-8D06-133B92389E0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C3C97357-C6A1-42B3-B578-E742172BBBA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4076B73-B855-4486-AEA1-E60B57931CE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FB3D44F-E30E-4D2F-9746-707C91CA391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 /><Relationship Id="rId2" Type="http://schemas.openxmlformats.org/officeDocument/2006/relationships/theme" Target="../theme/theme10.xml" /></Relationships>
</file>

<file path=ppt/slideMasters/_rels/slideMaster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 /><Relationship Id="rId2" Type="http://schemas.openxmlformats.org/officeDocument/2006/relationships/theme" Target="../theme/theme11.xml" /></Relationships>
</file>

<file path=ppt/slideMasters/_rels/slideMaster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 /><Relationship Id="rId2" Type="http://schemas.openxmlformats.org/officeDocument/2006/relationships/theme" Target="../theme/theme12.xml" /></Relationships>
</file>

<file path=ppt/slideMasters/_rels/slideMaster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2" Type="http://schemas.openxmlformats.org/officeDocument/2006/relationships/theme" Target="../theme/theme13.xml" /></Relationships>
</file>

<file path=ppt/slideMasters/_rels/slideMaster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theme" Target="../theme/theme14.xml" /></Relationships>
</file>

<file path=ppt/slideMasters/_rels/slideMaster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 /><Relationship Id="rId2" Type="http://schemas.openxmlformats.org/officeDocument/2006/relationships/theme" Target="../theme/theme15.xml" /></Relationships>
</file>

<file path=ppt/slideMasters/_rels/slideMaster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Relationship Id="rId2" Type="http://schemas.openxmlformats.org/officeDocument/2006/relationships/theme" Target="../theme/theme16.xml" /></Relationships>
</file>

<file path=ppt/slideMasters/_rels/slideMaster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7.xml" /><Relationship Id="rId2" Type="http://schemas.openxmlformats.org/officeDocument/2006/relationships/theme" Target="../theme/theme17.xml" /></Relationships>
</file>

<file path=ppt/slideMasters/_rels/slideMaster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8.xml" /><Relationship Id="rId2" Type="http://schemas.openxmlformats.org/officeDocument/2006/relationships/theme" Target="../theme/theme18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theme" Target="../theme/theme2.xml" /></Relationships>
</file>

<file path=ppt/slideMasters/_rels/slideMaster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theme" Target="../theme/theme3.xml" /></Relationships>
</file>

<file path=ppt/slideMasters/_rels/slideMaster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 /><Relationship Id="rId2" Type="http://schemas.openxmlformats.org/officeDocument/2006/relationships/theme" Target="../theme/theme4.xml" /></Relationships>
</file>

<file path=ppt/slideMasters/_rels/slideMaster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Relationship Id="rId2" Type="http://schemas.openxmlformats.org/officeDocument/2006/relationships/theme" Target="../theme/theme5.xml" /></Relationships>
</file>

<file path=ppt/slideMasters/_rels/slideMaster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2" Type="http://schemas.openxmlformats.org/officeDocument/2006/relationships/theme" Target="../theme/theme6.xml" /></Relationships>
</file>

<file path=ppt/slideMasters/_rels/slideMaster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Relationship Id="rId2" Type="http://schemas.openxmlformats.org/officeDocument/2006/relationships/theme" Target="../theme/theme7.xml" /></Relationships>
</file>

<file path=ppt/slideMasters/_rels/slideMaster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theme" Target="../theme/theme8.xml" /></Relationships>
</file>

<file path=ppt/slideMasters/_rels/slideMaster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 /><Relationship Id="rId2" Type="http://schemas.openxmlformats.org/officeDocument/2006/relationships/theme" Target="../theme/theme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1.jpe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 /><Relationship Id="rId2" Type="http://schemas.openxmlformats.org/officeDocument/2006/relationships/image" Target="../media/image10.jpe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 /><Relationship Id="rId2" Type="http://schemas.openxmlformats.org/officeDocument/2006/relationships/image" Target="../media/image11.jpe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2" Type="http://schemas.openxmlformats.org/officeDocument/2006/relationships/image" Target="../media/image12.jpe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image" Target="../media/image13.jpe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 /><Relationship Id="rId2" Type="http://schemas.openxmlformats.org/officeDocument/2006/relationships/image" Target="../media/image14.jpe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Relationship Id="rId2" Type="http://schemas.openxmlformats.org/officeDocument/2006/relationships/image" Target="../media/image15.jpe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7.xml" /><Relationship Id="rId2" Type="http://schemas.openxmlformats.org/officeDocument/2006/relationships/image" Target="../media/image16.jpe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8.xml" /><Relationship Id="rId2" Type="http://schemas.openxmlformats.org/officeDocument/2006/relationships/image" Target="../media/image17.jpe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image" Target="../media/image2.jpe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 /><Relationship Id="rId2" Type="http://schemas.openxmlformats.org/officeDocument/2006/relationships/image" Target="../media/image3.jpe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Relationship Id="rId2" Type="http://schemas.openxmlformats.org/officeDocument/2006/relationships/image" Target="../media/image4.jpe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2" Type="http://schemas.openxmlformats.org/officeDocument/2006/relationships/image" Target="../media/image5.jpe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Relationship Id="rId2" Type="http://schemas.openxmlformats.org/officeDocument/2006/relationships/image" Target="../media/image6.jpe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7.jpe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 /><Relationship Id="rId2" Type="http://schemas.openxmlformats.org/officeDocument/2006/relationships/image" Target="../media/image8.jpe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 /><Relationship Id="rId2" Type="http://schemas.openxmlformats.org/officeDocument/2006/relationships/image" Target="../media/image9.jpe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9.04.15"/>
  <p:tag name="AS_TITLE" val="Aspose.Slides for .NET 4.0 Client Profile"/>
  <p:tag name="AS_VERSION" val="19.4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1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2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3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4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5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6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7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8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4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5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6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7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8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9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17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baseType="lpstr" size="20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19.0400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2019-09-28T16:59:50.440</cp:lastPrinted>
  <dcterms:created xsi:type="dcterms:W3CDTF">2019-09-28T08:59:50Z</dcterms:created>
  <dcterms:modified xsi:type="dcterms:W3CDTF">2019-09-28T09:00:00Z</dcterms:modified>
</cp:coreProperties>
</file>