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ae58efe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ae58efe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ae58efe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ae58efe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e58efe9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ae58efe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e58efe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ae58efe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e58efe9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ae58efe9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e58efe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e58efe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e58efe9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ae58efe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e58efe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e58efe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ae58efe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ae58efe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ae58efe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ae58efe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ae58efe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ae58efe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ae58efe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ae58efe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ae58efe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ae58efe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ae58efe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ae58efe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ae58efe9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ae58efe9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e58efe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ae58efe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ae58efe9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ae58efe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3675"/>
            <a:ext cx="8520600" cy="12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Prédiction de la consommation de carburant d’avions à l’aide des méthodes d’Intelligence Artificielle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PaulSab’IA : Adil GHALEM, Fahd </a:t>
            </a:r>
            <a:r>
              <a:rPr lang="en-GB"/>
              <a:t>FADHA, Noura FAIZ, Hajar FORSI DROBI, Nouh CHELGHAM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4100" y="384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SkyConseil : </a:t>
            </a:r>
            <a:r>
              <a:rPr lang="en-GB"/>
              <a:t>Oliver SALZMANN, Thomas LORIGNY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PaulSab’IA : Gilles LEPINARD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" y="55625"/>
            <a:ext cx="2394025" cy="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175" y="1"/>
            <a:ext cx="2926828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64100" y="9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25/04/2024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Moyens de communication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Gestion de la qualité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Gestion des risques et des opportunités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</a:t>
            </a:r>
            <a:r>
              <a:rPr lang="en-GB" sz="1000">
                <a:solidFill>
                  <a:schemeClr val="dk2"/>
                </a:solidFill>
              </a:rPr>
              <a:t>			Référentiel management		</a:t>
            </a:r>
            <a:r>
              <a:rPr b="1" i="1" lang="en-GB" sz="1000"/>
              <a:t>Référentiel développement</a:t>
            </a:r>
            <a:r>
              <a:rPr lang="en-GB" sz="1000">
                <a:solidFill>
                  <a:schemeClr val="dk2"/>
                </a:solidFill>
              </a:rPr>
              <a:t>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Tableau de bord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Référentiel management		</a:t>
            </a:r>
            <a:r>
              <a:rPr b="1" i="1" lang="en-GB" sz="1000"/>
              <a:t>Référentiel développement</a:t>
            </a:r>
            <a:r>
              <a:rPr lang="en-GB" sz="1000">
                <a:solidFill>
                  <a:schemeClr val="dk2"/>
                </a:solidFill>
              </a:rPr>
              <a:t>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Exploratoire des Données (EDA)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</a:t>
            </a:r>
            <a:r>
              <a:rPr lang="en-GB" sz="1000">
                <a:solidFill>
                  <a:schemeClr val="dk2"/>
                </a:solidFill>
              </a:rPr>
              <a:t>			Référentiel management		</a:t>
            </a:r>
            <a:r>
              <a:rPr b="1" i="1" lang="en-GB" sz="1000"/>
              <a:t>Référentiel développement</a:t>
            </a:r>
            <a:r>
              <a:rPr lang="en-GB" sz="1000">
                <a:solidFill>
                  <a:schemeClr val="dk2"/>
                </a:solidFill>
              </a:rPr>
              <a:t>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Pipelines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Référentiel management		</a:t>
            </a:r>
            <a:r>
              <a:rPr b="1" i="1" lang="en-GB" sz="1000"/>
              <a:t>Référentiel développement</a:t>
            </a:r>
            <a:r>
              <a:rPr lang="en-GB" sz="1000">
                <a:solidFill>
                  <a:schemeClr val="dk2"/>
                </a:solidFill>
              </a:rPr>
              <a:t>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Modèles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Référentiel management		</a:t>
            </a:r>
            <a:r>
              <a:rPr b="1" i="1" lang="en-GB" sz="1000"/>
              <a:t>Référentiel développement</a:t>
            </a:r>
            <a:r>
              <a:rPr lang="en-GB" sz="1000">
                <a:solidFill>
                  <a:schemeClr val="dk2"/>
                </a:solidFill>
              </a:rPr>
              <a:t>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suivi du projet et du développement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</a:t>
            </a:r>
            <a:r>
              <a:rPr lang="en-GB" sz="1000">
                <a:solidFill>
                  <a:schemeClr val="dk2"/>
                </a:solidFill>
              </a:rPr>
              <a:t>			Référentiel management		Référentiel développement			</a:t>
            </a:r>
            <a:r>
              <a:rPr b="1" i="1" lang="en-GB" sz="1000"/>
              <a:t>Bilan</a:t>
            </a:r>
            <a:endParaRPr b="1" i="1" sz="1000"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La caractérisation du projet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Contexte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Les parties prenantes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Le référentiel de management de projet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L’arbre produit (PBS)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L’arbre des tâches (WBS)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Les jalons à respecter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Rôles au sein des parties prenantes (OBS)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Moyens de suivi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Moyens de communication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Gestion de la qualité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Gestion des risques et des </a:t>
            </a:r>
            <a:r>
              <a:rPr lang="en-GB"/>
              <a:t>opportunités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Le référentiel de développement de projet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Tableau de bord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Analyse Exploratoire des Données (EDA)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Pipelines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Modèles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Le suivi du projet et du développement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Le bilan de projet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GB" sz="1000"/>
              <a:t>C</a:t>
            </a:r>
            <a:r>
              <a:rPr b="1" i="1" lang="en-GB" sz="1000"/>
              <a:t>aractérisation</a:t>
            </a:r>
            <a:r>
              <a:rPr lang="en-GB" sz="1000">
                <a:solidFill>
                  <a:schemeClr val="dk2"/>
                </a:solidFill>
              </a:rPr>
              <a:t>			Référentiel management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Contexte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GB" sz="1000"/>
              <a:t>Caractérisation</a:t>
            </a:r>
            <a:r>
              <a:rPr lang="en-GB" sz="1000">
                <a:solidFill>
                  <a:schemeClr val="dk2"/>
                </a:solidFill>
              </a:rPr>
              <a:t>			Référentiel management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parties prenantes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</a:t>
            </a:r>
            <a:r>
              <a:rPr lang="en-GB" sz="1000">
                <a:solidFill>
                  <a:schemeClr val="dk2"/>
                </a:solidFill>
              </a:rPr>
              <a:t>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L’arbre produit (PBS)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L’arbre des tâches (WBS)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jalons à respecter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Rôles au sein des parties prenantes (OBS)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Caractérisation			</a:t>
            </a:r>
            <a:r>
              <a:rPr b="1" i="1" lang="en-GB" sz="1000"/>
              <a:t>Référentiel management</a:t>
            </a:r>
            <a:r>
              <a:rPr lang="en-GB" sz="1000">
                <a:solidFill>
                  <a:schemeClr val="dk2"/>
                </a:solidFill>
              </a:rPr>
              <a:t>		Référentiel développement			Bilan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5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Moyens de suivi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