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EE56"/>
    <a:srgbClr val="028901"/>
    <a:srgbClr val="00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F134D-2CE2-42C0-A981-069ACCEAF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D26360-74B2-41F9-86DD-2094886F6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C4431B-545E-47DC-8BC4-353E5C02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EBD-22A5-400D-B81E-0AC1AE179DF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806570-D29D-4E1F-ADDD-84F9B2EA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9AB509-7EA3-4AA5-80AF-FCD7F919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7DF0-B7D4-4A7A-90FF-6A2368B7F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06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E5C04-61DE-4D36-94D0-8D841578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BF1D60-28E7-4595-B8F2-C673EC1E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BCC760-9776-4B45-A930-A219DA08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EBD-22A5-400D-B81E-0AC1AE179DF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9289F6-42A9-45D0-9A04-159280FC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780629-7DE4-4858-8594-79222CBC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7DF0-B7D4-4A7A-90FF-6A2368B7F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05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0D8E03-BEA3-4317-AE00-36A81F4C9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70B45E-ED71-46F3-9FFC-F0F9B0056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A6D61-B19B-438A-89BE-C0FE7A31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EBD-22A5-400D-B81E-0AC1AE179DF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704300-6BC4-4FA5-B059-F3E3B253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216D26-1353-430D-9FA8-60B8E893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7DF0-B7D4-4A7A-90FF-6A2368B7F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6F301-B364-49E2-A0C6-689257F9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630D9-07B4-4BEF-A5E4-61857A70D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5DFF11-C3F0-4E19-BF97-584B729B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EBD-22A5-400D-B81E-0AC1AE179DF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73EA8E-9EC0-4BE2-914A-1AD6141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1BD62F-BB8B-46B5-AD6E-AD9FCBF8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7DF0-B7D4-4A7A-90FF-6A2368B7F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53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B6273-A2BE-4699-AC31-DD9F6AE8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B6138F-21D1-45DF-AEC1-8F11FE48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72979-19F7-445B-BF81-4E67BB8B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EBD-22A5-400D-B81E-0AC1AE179DF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4A728-BEE2-42EE-BB4C-D10D3455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E25198-F863-4525-8EBD-3DCA6671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7DF0-B7D4-4A7A-90FF-6A2368B7F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39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64081-E1B4-4D6A-96BC-9E1784E5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8FF298-BA32-499F-A241-47F527815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CA7D3B-83DE-4F12-A498-9326D4376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DBBF30-D7E9-4302-A440-6C5B353A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EBD-22A5-400D-B81E-0AC1AE179DF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B94518-E746-4992-9735-2927D721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A272F6-929A-4171-B1C1-3B2DD468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7DF0-B7D4-4A7A-90FF-6A2368B7F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43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B4DAA-D5B6-4A60-B802-E4855F1C6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A31B76-9641-4FA2-98BD-99F2F96AB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902266-E6F5-482D-BE97-2280E10C2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051A54-1165-4401-9D15-44D96E711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65E37A-C5A4-4A67-8E7D-363406861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582ABC-954A-4FE8-BB36-90010F2B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EBD-22A5-400D-B81E-0AC1AE179DF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F2720FF-5159-46C3-BA98-AC381528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11CE7A-59D5-4238-91AA-78D8806D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7DF0-B7D4-4A7A-90FF-6A2368B7F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78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3B5BB-CCC5-467D-AC29-517E4FBE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F3E8DF-03D3-4789-B6DE-CA9FFAA9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EBD-22A5-400D-B81E-0AC1AE179DF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A78A67-4897-4364-A8EA-C194A219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A70937-444B-4293-9CB1-FA08FB6C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7DF0-B7D4-4A7A-90FF-6A2368B7F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11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46A732-636F-430F-BC3C-EC691F0C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EBD-22A5-400D-B81E-0AC1AE179DF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55CAF0-8B69-4A24-BAE8-5AC8CFC6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9E06C3-D02E-47F3-B206-D4F8BE6E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7DF0-B7D4-4A7A-90FF-6A2368B7F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57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60BD6-7C7F-4711-8AF7-EF5E28BC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46EC59-959F-446B-BFBD-9AD2598E7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9BB171-06F6-4C31-91B4-BA5CB6923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CF07B6-94CA-444D-B612-691F856B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EBD-22A5-400D-B81E-0AC1AE179DF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06AA46-A296-4D95-A3B1-4CF5C2AA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22D29A-A515-4CD8-A5F6-3D64C7E0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7DF0-B7D4-4A7A-90FF-6A2368B7F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19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56D8E-4344-405A-8C06-1161625F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CD1497-1AF7-412B-A3D1-B7735FB26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076579-608F-4C13-AB4E-0A5D92B0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9462FA-5A94-4734-94C6-E871988A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9EBD-22A5-400D-B81E-0AC1AE179DF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C0430A-CB13-4B3C-8081-1DD55C6B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6F2BAC-AB6F-4D35-AF60-94AE0A67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7DF0-B7D4-4A7A-90FF-6A2368B7F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81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A8A26F-95D0-48F2-A6B4-3A09215D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709016-9EA3-4D49-AA5B-13FBBF8FD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8DC92B-8A4C-4339-8431-CE2FFF2BD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9EBD-22A5-400D-B81E-0AC1AE179DFB}" type="datetimeFigureOut">
              <a:rPr lang="zh-TW" altLang="en-US" smtClean="0"/>
              <a:t>2023/11/16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8EFE0F-6D71-4AD0-8259-DECFD3586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090831-4D87-442C-AB17-862B0BFD3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7DF0-B7D4-4A7A-90FF-6A2368B7F6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62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240D42DA-219C-44AB-B081-B996C10CB6C6}"/>
              </a:ext>
            </a:extLst>
          </p:cNvPr>
          <p:cNvGrpSpPr/>
          <p:nvPr/>
        </p:nvGrpSpPr>
        <p:grpSpPr>
          <a:xfrm>
            <a:off x="1127464" y="3009530"/>
            <a:ext cx="683581" cy="674703"/>
            <a:chOff x="1127464" y="3009530"/>
            <a:chExt cx="683581" cy="674703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1C8C32B4-51D4-4D50-BD7B-784EFA9FE375}"/>
                </a:ext>
              </a:extLst>
            </p:cNvPr>
            <p:cNvSpPr/>
            <p:nvPr/>
          </p:nvSpPr>
          <p:spPr>
            <a:xfrm>
              <a:off x="1127464" y="3009530"/>
              <a:ext cx="683581" cy="67470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30F30520-10A0-4ACB-AC9E-63CF8BF743A9}"/>
                </a:ext>
              </a:extLst>
            </p:cNvPr>
            <p:cNvSpPr/>
            <p:nvPr/>
          </p:nvSpPr>
          <p:spPr>
            <a:xfrm>
              <a:off x="1136338" y="3169325"/>
              <a:ext cx="124287" cy="1420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D189B92A-F8A6-4334-B541-54F6CD47D59C}"/>
                </a:ext>
              </a:extLst>
            </p:cNvPr>
            <p:cNvSpPr/>
            <p:nvPr/>
          </p:nvSpPr>
          <p:spPr>
            <a:xfrm>
              <a:off x="1127464" y="3400141"/>
              <a:ext cx="124287" cy="1420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橢圓 8">
            <a:extLst>
              <a:ext uri="{FF2B5EF4-FFF2-40B4-BE49-F238E27FC236}">
                <a16:creationId xmlns:a16="http://schemas.microsoft.com/office/drawing/2014/main" id="{BE2F164C-7511-4A5F-9D7E-C981FD317DFA}"/>
              </a:ext>
            </a:extLst>
          </p:cNvPr>
          <p:cNvSpPr/>
          <p:nvPr/>
        </p:nvSpPr>
        <p:spPr>
          <a:xfrm>
            <a:off x="4591235" y="3169325"/>
            <a:ext cx="683581" cy="67470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9785DF0-1B23-476C-B738-9840FB546E47}"/>
              </a:ext>
            </a:extLst>
          </p:cNvPr>
          <p:cNvSpPr/>
          <p:nvPr/>
        </p:nvSpPr>
        <p:spPr>
          <a:xfrm>
            <a:off x="3817398" y="2512381"/>
            <a:ext cx="390618" cy="674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C341E8A-40F2-4A24-AB59-36C2059727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04" t="16526" r="24656" b="18894"/>
          <a:stretch/>
        </p:blipFill>
        <p:spPr>
          <a:xfrm>
            <a:off x="6418554" y="4473223"/>
            <a:ext cx="994299" cy="1288385"/>
          </a:xfrm>
          <a:prstGeom prst="rect">
            <a:avLst/>
          </a:prstGeom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E3EE2BC2-B908-4786-BFEC-90473660CEF8}"/>
              </a:ext>
            </a:extLst>
          </p:cNvPr>
          <p:cNvGrpSpPr/>
          <p:nvPr/>
        </p:nvGrpSpPr>
        <p:grpSpPr>
          <a:xfrm rot="5400000">
            <a:off x="1617215" y="4742156"/>
            <a:ext cx="683581" cy="674703"/>
            <a:chOff x="1127464" y="3009530"/>
            <a:chExt cx="683581" cy="674703"/>
          </a:xfrm>
        </p:grpSpPr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33786535-51BF-451C-8088-25D2D00B8CEF}"/>
                </a:ext>
              </a:extLst>
            </p:cNvPr>
            <p:cNvSpPr/>
            <p:nvPr/>
          </p:nvSpPr>
          <p:spPr>
            <a:xfrm>
              <a:off x="1127464" y="3009530"/>
              <a:ext cx="683581" cy="67470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5921AD5-9FD4-4192-BB16-77FD18AFA4B6}"/>
                </a:ext>
              </a:extLst>
            </p:cNvPr>
            <p:cNvSpPr/>
            <p:nvPr/>
          </p:nvSpPr>
          <p:spPr>
            <a:xfrm>
              <a:off x="1136338" y="3169325"/>
              <a:ext cx="124287" cy="1420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629834D0-40D7-4978-97E6-1B14BC5718D7}"/>
                </a:ext>
              </a:extLst>
            </p:cNvPr>
            <p:cNvSpPr/>
            <p:nvPr/>
          </p:nvSpPr>
          <p:spPr>
            <a:xfrm>
              <a:off x="1127464" y="3400141"/>
              <a:ext cx="124287" cy="1420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2AB648E-E88E-4101-AEB5-CB5F9621F472}"/>
              </a:ext>
            </a:extLst>
          </p:cNvPr>
          <p:cNvGrpSpPr/>
          <p:nvPr/>
        </p:nvGrpSpPr>
        <p:grpSpPr>
          <a:xfrm rot="10800000">
            <a:off x="3138256" y="4786544"/>
            <a:ext cx="683581" cy="674703"/>
            <a:chOff x="1127464" y="3009530"/>
            <a:chExt cx="683581" cy="674703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CFDFA5B0-026F-457D-A65F-DC9708136634}"/>
                </a:ext>
              </a:extLst>
            </p:cNvPr>
            <p:cNvSpPr/>
            <p:nvPr/>
          </p:nvSpPr>
          <p:spPr>
            <a:xfrm>
              <a:off x="1127464" y="3009530"/>
              <a:ext cx="683581" cy="67470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820F4615-4E47-498C-A8C3-6F2BDE69D6F5}"/>
                </a:ext>
              </a:extLst>
            </p:cNvPr>
            <p:cNvSpPr/>
            <p:nvPr/>
          </p:nvSpPr>
          <p:spPr>
            <a:xfrm>
              <a:off x="1136338" y="3169325"/>
              <a:ext cx="124287" cy="1420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188C86A1-FA30-41C1-A764-89574F8E4F9D}"/>
                </a:ext>
              </a:extLst>
            </p:cNvPr>
            <p:cNvSpPr/>
            <p:nvPr/>
          </p:nvSpPr>
          <p:spPr>
            <a:xfrm>
              <a:off x="1127464" y="3400141"/>
              <a:ext cx="124287" cy="1420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810A774-D2C7-44FC-AA9B-D6561DF5F4D5}"/>
              </a:ext>
            </a:extLst>
          </p:cNvPr>
          <p:cNvGrpSpPr/>
          <p:nvPr/>
        </p:nvGrpSpPr>
        <p:grpSpPr>
          <a:xfrm rot="16200000">
            <a:off x="4582357" y="4756957"/>
            <a:ext cx="683581" cy="674703"/>
            <a:chOff x="1127464" y="3009530"/>
            <a:chExt cx="683581" cy="674703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F492BDFF-A31F-4310-BBFF-9E976E7A8F9C}"/>
                </a:ext>
              </a:extLst>
            </p:cNvPr>
            <p:cNvSpPr/>
            <p:nvPr/>
          </p:nvSpPr>
          <p:spPr>
            <a:xfrm>
              <a:off x="1127464" y="3009530"/>
              <a:ext cx="683581" cy="67470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006FD003-ABF6-4D44-99A8-D3BCAE5F5B15}"/>
                </a:ext>
              </a:extLst>
            </p:cNvPr>
            <p:cNvSpPr/>
            <p:nvPr/>
          </p:nvSpPr>
          <p:spPr>
            <a:xfrm>
              <a:off x="1136338" y="3169325"/>
              <a:ext cx="124287" cy="1420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39F606B1-2450-4104-8566-D9F5FEE9EFD4}"/>
                </a:ext>
              </a:extLst>
            </p:cNvPr>
            <p:cNvSpPr/>
            <p:nvPr/>
          </p:nvSpPr>
          <p:spPr>
            <a:xfrm>
              <a:off x="1127464" y="3400141"/>
              <a:ext cx="124287" cy="1420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85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>
            <a:extLst>
              <a:ext uri="{FF2B5EF4-FFF2-40B4-BE49-F238E27FC236}">
                <a16:creationId xmlns:a16="http://schemas.microsoft.com/office/drawing/2014/main" id="{1DB4E34D-716D-408B-8F23-2E9B6D409CE8}"/>
              </a:ext>
            </a:extLst>
          </p:cNvPr>
          <p:cNvSpPr/>
          <p:nvPr/>
        </p:nvSpPr>
        <p:spPr>
          <a:xfrm rot="16200000">
            <a:off x="6958744" y="2271645"/>
            <a:ext cx="3174697" cy="317469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B09A7B5-10E8-4397-808D-F540E6802200}"/>
              </a:ext>
            </a:extLst>
          </p:cNvPr>
          <p:cNvSpPr/>
          <p:nvPr/>
        </p:nvSpPr>
        <p:spPr>
          <a:xfrm rot="17400000">
            <a:off x="8114090" y="2766595"/>
            <a:ext cx="1007280" cy="10385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CCB15FB-E629-4838-9853-242E8766E6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69529" y="4281493"/>
            <a:ext cx="6517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9C0DF53-A1C5-4D5A-B2AF-7F805278A5E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855150" y="4681662"/>
            <a:ext cx="651712" cy="428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4DA53FE-16EA-40CB-A8B9-F02988DDA4D8}"/>
              </a:ext>
            </a:extLst>
          </p:cNvPr>
          <p:cNvCxnSpPr>
            <a:cxnSpLocks/>
          </p:cNvCxnSpPr>
          <p:nvPr/>
        </p:nvCxnSpPr>
        <p:spPr>
          <a:xfrm flipH="1" flipV="1">
            <a:off x="9386087" y="4601270"/>
            <a:ext cx="651712" cy="428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6390D0C9-1C4A-4591-9FBB-D40B281B3D79}"/>
              </a:ext>
            </a:extLst>
          </p:cNvPr>
          <p:cNvSpPr/>
          <p:nvPr/>
        </p:nvSpPr>
        <p:spPr>
          <a:xfrm rot="17400000">
            <a:off x="8239656" y="3163423"/>
            <a:ext cx="682104" cy="5589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9896652-1983-4476-8FCA-FEAD802E9E3C}"/>
              </a:ext>
            </a:extLst>
          </p:cNvPr>
          <p:cNvSpPr/>
          <p:nvPr/>
        </p:nvSpPr>
        <p:spPr>
          <a:xfrm rot="17400000">
            <a:off x="9379716" y="2766599"/>
            <a:ext cx="1007280" cy="10385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E71A52C6-8F6E-478A-A6BE-0EC71424AA10}"/>
              </a:ext>
            </a:extLst>
          </p:cNvPr>
          <p:cNvSpPr/>
          <p:nvPr/>
        </p:nvSpPr>
        <p:spPr>
          <a:xfrm rot="17400000">
            <a:off x="9505282" y="3163427"/>
            <a:ext cx="682104" cy="5589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0A16888-DB54-458A-A523-7F4B5ACEE16A}"/>
              </a:ext>
            </a:extLst>
          </p:cNvPr>
          <p:cNvGrpSpPr/>
          <p:nvPr/>
        </p:nvGrpSpPr>
        <p:grpSpPr>
          <a:xfrm>
            <a:off x="1223733" y="254303"/>
            <a:ext cx="4009524" cy="3174697"/>
            <a:chOff x="2958269" y="1242799"/>
            <a:chExt cx="4009524" cy="3174697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B25DDA4C-EF5A-4BAA-B4C5-7D6C2EA3DD5F}"/>
                </a:ext>
              </a:extLst>
            </p:cNvPr>
            <p:cNvSpPr/>
            <p:nvPr/>
          </p:nvSpPr>
          <p:spPr>
            <a:xfrm rot="160685">
              <a:off x="3793096" y="1242799"/>
              <a:ext cx="3174697" cy="31746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748139B4-EE55-4D71-A2DD-1917158EE38C}"/>
                </a:ext>
              </a:extLst>
            </p:cNvPr>
            <p:cNvSpPr/>
            <p:nvPr/>
          </p:nvSpPr>
          <p:spPr>
            <a:xfrm rot="1360685">
              <a:off x="3941886" y="2770130"/>
              <a:ext cx="1425544" cy="12852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6991F6D9-86F1-47E9-A79D-798C57008D73}"/>
                </a:ext>
              </a:extLst>
            </p:cNvPr>
            <p:cNvSpPr/>
            <p:nvPr/>
          </p:nvSpPr>
          <p:spPr>
            <a:xfrm rot="1360685">
              <a:off x="3932613" y="3049080"/>
              <a:ext cx="965342" cy="6917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89BEA93-F50A-4AAD-9C8A-65A6AD57C215}"/>
                </a:ext>
              </a:extLst>
            </p:cNvPr>
            <p:cNvSpPr/>
            <p:nvPr/>
          </p:nvSpPr>
          <p:spPr>
            <a:xfrm rot="-1380000">
              <a:off x="4049720" y="1467202"/>
              <a:ext cx="1425544" cy="12852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B51EE8EF-C2D4-4357-9F40-E6F080F13F17}"/>
                </a:ext>
              </a:extLst>
            </p:cNvPr>
            <p:cNvSpPr/>
            <p:nvPr/>
          </p:nvSpPr>
          <p:spPr>
            <a:xfrm rot="-1380000">
              <a:off x="4040447" y="1746152"/>
              <a:ext cx="965342" cy="6917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926ECA8-DB55-41F9-94D4-9AB93B782F52}"/>
                </a:ext>
              </a:extLst>
            </p:cNvPr>
            <p:cNvSpPr/>
            <p:nvPr/>
          </p:nvSpPr>
          <p:spPr>
            <a:xfrm>
              <a:off x="3191857" y="2875650"/>
              <a:ext cx="611701" cy="1998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A507293-F511-4A68-95AB-8EC0AADA02F3}"/>
                </a:ext>
              </a:extLst>
            </p:cNvPr>
            <p:cNvSpPr/>
            <p:nvPr/>
          </p:nvSpPr>
          <p:spPr>
            <a:xfrm rot="19625652">
              <a:off x="2958731" y="2317566"/>
              <a:ext cx="162854" cy="7759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F25C8B8-DC5C-4D89-983B-91CDC501D42D}"/>
                </a:ext>
              </a:extLst>
            </p:cNvPr>
            <p:cNvSpPr/>
            <p:nvPr/>
          </p:nvSpPr>
          <p:spPr>
            <a:xfrm rot="-19620000">
              <a:off x="2958269" y="2857880"/>
              <a:ext cx="162854" cy="7759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D9B4C07-81ED-4F2D-9AC2-5DD58E8423FF}"/>
              </a:ext>
            </a:extLst>
          </p:cNvPr>
          <p:cNvGrpSpPr/>
          <p:nvPr/>
        </p:nvGrpSpPr>
        <p:grpSpPr>
          <a:xfrm rot="10800000">
            <a:off x="994318" y="3590739"/>
            <a:ext cx="4011631" cy="3174697"/>
            <a:chOff x="2958269" y="1302376"/>
            <a:chExt cx="4011631" cy="3174697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9C351D40-B73D-448A-BB8F-0A55947B0B19}"/>
                </a:ext>
              </a:extLst>
            </p:cNvPr>
            <p:cNvSpPr/>
            <p:nvPr/>
          </p:nvSpPr>
          <p:spPr>
            <a:xfrm rot="5400000">
              <a:off x="3795203" y="1302376"/>
              <a:ext cx="3174697" cy="31746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9A2A31DC-5B74-4D3D-B130-13D43CC3FED3}"/>
                </a:ext>
              </a:extLst>
            </p:cNvPr>
            <p:cNvSpPr/>
            <p:nvPr/>
          </p:nvSpPr>
          <p:spPr>
            <a:xfrm rot="1360685">
              <a:off x="4103261" y="2996426"/>
              <a:ext cx="1425544" cy="12852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7A3D49F0-695D-48FE-B015-84BAE0D2CF79}"/>
                </a:ext>
              </a:extLst>
            </p:cNvPr>
            <p:cNvSpPr/>
            <p:nvPr/>
          </p:nvSpPr>
          <p:spPr>
            <a:xfrm rot="1360685">
              <a:off x="4093987" y="3275376"/>
              <a:ext cx="965342" cy="6917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1CBD8380-2773-4CDF-996E-D8DFF5090D8D}"/>
                </a:ext>
              </a:extLst>
            </p:cNvPr>
            <p:cNvSpPr/>
            <p:nvPr/>
          </p:nvSpPr>
          <p:spPr>
            <a:xfrm rot="20220000">
              <a:off x="4100010" y="1500070"/>
              <a:ext cx="1425544" cy="12852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48D6C2F2-ECA1-4E52-95D4-652EF0FA5D55}"/>
                </a:ext>
              </a:extLst>
            </p:cNvPr>
            <p:cNvSpPr/>
            <p:nvPr/>
          </p:nvSpPr>
          <p:spPr>
            <a:xfrm rot="20220000">
              <a:off x="4090737" y="1779020"/>
              <a:ext cx="965342" cy="6917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B5B323A-0EC5-435B-A122-0A7EE3689CA7}"/>
                </a:ext>
              </a:extLst>
            </p:cNvPr>
            <p:cNvSpPr/>
            <p:nvPr/>
          </p:nvSpPr>
          <p:spPr>
            <a:xfrm>
              <a:off x="3191857" y="2875650"/>
              <a:ext cx="611701" cy="1998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CCF162C-1899-448D-BBDB-2FABC10BB58E}"/>
                </a:ext>
              </a:extLst>
            </p:cNvPr>
            <p:cNvSpPr/>
            <p:nvPr/>
          </p:nvSpPr>
          <p:spPr>
            <a:xfrm rot="19625652">
              <a:off x="2958731" y="2317566"/>
              <a:ext cx="162854" cy="7759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1593662-5FF7-477E-9C4A-C6DBCCEAAAD6}"/>
                </a:ext>
              </a:extLst>
            </p:cNvPr>
            <p:cNvSpPr/>
            <p:nvPr/>
          </p:nvSpPr>
          <p:spPr>
            <a:xfrm rot="-19620000">
              <a:off x="2958269" y="2857880"/>
              <a:ext cx="162854" cy="7759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122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1E438-EBE1-450A-8500-C4074D0B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BA505D6-BD8D-44EE-94F7-338F15685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75" y="1825625"/>
            <a:ext cx="30920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2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EE93B-CCB1-4E51-A744-0D63487C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6C8038-E6EA-428C-A03B-D2F7C74D4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196A08-D7B9-48B2-9382-3A7722BDE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26855" y1="72656" x2="64258" y2="73242"/>
                        <a14:backgroundMark x1="64258" y1="73242" x2="86816" y2="70898"/>
                        <a14:backgroundMark x1="35547" y1="63184" x2="36621" y2="62598"/>
                        <a14:backgroundMark x1="36523" y1="62207" x2="36426" y2="62402"/>
                        <a14:backgroundMark x1="36426" y1="62109" x2="36426" y2="62109"/>
                        <a14:backgroundMark x1="36328" y1="62012" x2="36328" y2="62012"/>
                        <a14:backgroundMark x1="36328" y1="61816" x2="36328" y2="61816"/>
                        <a14:backgroundMark x1="24316" y1="62793" x2="24316" y2="62793"/>
                        <a14:backgroundMark x1="24414" y1="62793" x2="24414" y2="62793"/>
                        <a14:backgroundMark x1="24512" y1="62695" x2="24512" y2="62695"/>
                        <a14:backgroundMark x1="30273" y1="50684" x2="30273" y2="50684"/>
                        <a14:backgroundMark x1="30762" y1="43848" x2="30762" y2="43848"/>
                        <a14:backgroundMark x1="27148" y1="34473" x2="27148" y2="34473"/>
                        <a14:backgroundMark x1="67871" y1="55859" x2="67871" y2="55859"/>
                        <a14:backgroundMark x1="76855" y1="49414" x2="76855" y2="49414"/>
                        <a14:backgroundMark x1="40625" y1="29688" x2="40625" y2="29688"/>
                        <a14:backgroundMark x1="26367" y1="28906" x2="26367" y2="28906"/>
                        <a14:backgroundMark x1="27344" y1="41211" x2="27344" y2="41211"/>
                        <a14:backgroundMark x1="28711" y1="42773" x2="28711" y2="42773"/>
                        <a14:backgroundMark x1="47852" y1="83594" x2="47852" y2="83594"/>
                        <a14:backgroundMark x1="52246" y1="81250" x2="52246" y2="81250"/>
                        <a14:backgroundMark x1="24316" y1="77246" x2="89355" y2="92285"/>
                        <a14:backgroundMark x1="89355" y1="92285" x2="86133" y2="86230"/>
                        <a14:backgroundMark x1="72168" y1="82324" x2="33496" y2="78125"/>
                        <a14:backgroundMark x1="33496" y1="78125" x2="24121" y2="81445"/>
                        <a14:backgroundMark x1="24121" y1="81445" x2="36523" y2="90820"/>
                        <a14:backgroundMark x1="36523" y1="90820" x2="55176" y2="91309"/>
                        <a14:backgroundMark x1="55176" y1="91309" x2="68750" y2="89063"/>
                        <a14:backgroundMark x1="68750" y1="89063" x2="63965" y2="82715"/>
                        <a14:backgroundMark x1="63965" y1="82715" x2="62207" y2="82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38506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9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528DC-9885-444A-A571-968BF7B1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E793AA8-55AE-431F-9CBF-B048AAE7A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66" b="94824" l="3613" r="89844">
                        <a14:foregroundMark x1="15393" y1="9306" x2="13028" y2="9107"/>
                        <a14:foregroundMark x1="4543" y1="10356" x2="2951" y2="77142"/>
                        <a14:foregroundMark x1="3072" y1="86913" x2="7910" y2="96680"/>
                        <a14:foregroundMark x1="7910" y1="96680" x2="14860" y2="90286"/>
                        <a14:foregroundMark x1="15390" y1="53809" x2="13184" y2="21094"/>
                        <a14:foregroundMark x1="15423" y1="54297" x2="15390" y2="53809"/>
                        <a14:foregroundMark x1="15476" y1="55078" x2="15423" y2="54297"/>
                        <a14:foregroundMark x1="15713" y1="58594" x2="15476" y2="55078"/>
                        <a14:foregroundMark x1="15832" y1="60352" x2="15713" y2="58594"/>
                        <a14:foregroundMark x1="15878" y1="61035" x2="15832" y2="60352"/>
                        <a14:foregroundMark x1="13184" y1="21094" x2="15918" y2="10547"/>
                        <a14:foregroundMark x1="10449" y1="28418" x2="8984" y2="28125"/>
                        <a14:foregroundMark x1="10277" y1="10602" x2="6738" y2="21777"/>
                        <a14:foregroundMark x1="6738" y1="21777" x2="11426" y2="12891"/>
                        <a14:foregroundMark x1="10742" y1="11133" x2="11230" y2="67969"/>
                        <a14:foregroundMark x1="11230" y1="67969" x2="6836" y2="57617"/>
                        <a14:foregroundMark x1="6836" y1="57617" x2="6836" y2="45117"/>
                        <a14:foregroundMark x1="6836" y1="45117" x2="9766" y2="40332"/>
                        <a14:foregroundMark x1="10645" y1="37695" x2="5859" y2="48047"/>
                        <a14:foregroundMark x1="5859" y1="48047" x2="6152" y2="83887"/>
                        <a14:foregroundMark x1="6152" y1="83887" x2="10449" y2="68066"/>
                        <a14:foregroundMark x1="10449" y1="68066" x2="9375" y2="37402"/>
                        <a14:foregroundMark x1="12500" y1="63672" x2="12500" y2="63672"/>
                        <a14:foregroundMark x1="12207" y1="70508" x2="12207" y2="70508"/>
                        <a14:foregroundMark x1="11426" y1="83594" x2="11426" y2="83594"/>
                        <a14:foregroundMark x1="11816" y1="68066" x2="11816" y2="68066"/>
                        <a14:foregroundMark x1="8984" y1="63965" x2="6445" y2="87598"/>
                        <a14:foregroundMark x1="6445" y1="87598" x2="13086" y2="77246"/>
                        <a14:foregroundMark x1="13086" y1="77246" x2="13184" y2="65723"/>
                        <a14:foregroundMark x1="12695" y1="67871" x2="6250" y2="79590"/>
                        <a14:foregroundMark x1="5124" y1="87547" x2="4688" y2="90625"/>
                        <a14:foregroundMark x1="5349" y1="85957" x2="5223" y2="86848"/>
                        <a14:foregroundMark x1="6250" y1="79590" x2="5460" y2="85170"/>
                        <a14:foregroundMark x1="4688" y1="90625" x2="13770" y2="83008"/>
                        <a14:foregroundMark x1="13770" y1="83008" x2="12695" y2="70996"/>
                        <a14:foregroundMark x1="14282" y1="90228" x2="14160" y2="94824"/>
                        <a14:foregroundMark x1="14453" y1="83789" x2="14296" y2="89691"/>
                        <a14:foregroundMark x1="14160" y1="94824" x2="3613" y2="92188"/>
                        <a14:foregroundMark x1="14258" y1="73047" x2="14258" y2="73047"/>
                        <a14:foregroundMark x1="14355" y1="72656" x2="14355" y2="74023"/>
                        <a14:foregroundMark x1="14941" y1="74316" x2="14844" y2="73926"/>
                        <a14:foregroundMark x1="14648" y1="74121" x2="14648" y2="74219"/>
                        <a14:foregroundMark x1="14746" y1="73633" x2="14844" y2="74316"/>
                        <a14:backgroundMark x1="33105" y1="9961" x2="22852" y2="5664"/>
                        <a14:backgroundMark x1="22852" y1="5664" x2="10156" y2="5762"/>
                        <a14:backgroundMark x1="2336" y1="15829" x2="1660" y2="16699"/>
                        <a14:backgroundMark x1="6663" y1="10259" x2="6621" y2="10314"/>
                        <a14:backgroundMark x1="10156" y1="5762" x2="9122" y2="7093"/>
                        <a14:backgroundMark x1="1660" y1="16699" x2="684" y2="32129"/>
                        <a14:backgroundMark x1="684" y1="32129" x2="1806" y2="38045"/>
                        <a14:backgroundMark x1="17523" y1="77890" x2="24512" y2="87598"/>
                        <a14:backgroundMark x1="14940" y1="74303" x2="16400" y2="76330"/>
                        <a14:backgroundMark x1="24512" y1="87598" x2="34863" y2="94824"/>
                        <a14:backgroundMark x1="34863" y1="94824" x2="53320" y2="97363"/>
                        <a14:backgroundMark x1="53320" y1="97363" x2="68457" y2="68652"/>
                        <a14:backgroundMark x1="68457" y1="68652" x2="71191" y2="41309"/>
                        <a14:backgroundMark x1="71191" y1="41309" x2="67285" y2="29492"/>
                        <a14:backgroundMark x1="67285" y1="29492" x2="55566" y2="14746"/>
                        <a14:backgroundMark x1="55566" y1="14746" x2="44727" y2="10547"/>
                        <a14:backgroundMark x1="44727" y1="10547" x2="43848" y2="10547"/>
                        <a14:backgroundMark x1="57422" y1="14063" x2="41504" y2="20410"/>
                        <a14:backgroundMark x1="41504" y1="20410" x2="31543" y2="29590"/>
                        <a14:backgroundMark x1="31543" y1="29590" x2="20020" y2="57422"/>
                        <a14:backgroundMark x1="15261" y1="13740" x2="38867" y2="83691"/>
                        <a14:backgroundMark x1="14941" y1="12793" x2="15068" y2="13169"/>
                        <a14:backgroundMark x1="21582" y1="55469" x2="33398" y2="84766"/>
                        <a14:backgroundMark x1="30762" y1="27832" x2="62500" y2="73438"/>
                        <a14:backgroundMark x1="34668" y1="43652" x2="39063" y2="61133"/>
                        <a14:backgroundMark x1="39063" y1="61133" x2="54785" y2="82422"/>
                        <a14:backgroundMark x1="19043" y1="69629" x2="19043" y2="69629"/>
                        <a14:backgroundMark x1="21289" y1="63965" x2="21289" y2="63965"/>
                        <a14:backgroundMark x1="18164" y1="57031" x2="18848" y2="70117"/>
                        <a14:backgroundMark x1="18848" y1="70117" x2="21973" y2="68359"/>
                        <a14:backgroundMark x1="18848" y1="61328" x2="17773" y2="69043"/>
                        <a14:backgroundMark x1="16016" y1="58594" x2="16016" y2="58594"/>
                        <a14:backgroundMark x1="22754" y1="70801" x2="20703" y2="82422"/>
                        <a14:backgroundMark x1="20703" y1="82422" x2="29102" y2="90234"/>
                        <a14:backgroundMark x1="29102" y1="90234" x2="29492" y2="75879"/>
                        <a14:backgroundMark x1="29492" y1="75879" x2="27246" y2="72363"/>
                        <a14:backgroundMark x1="19434" y1="70703" x2="17871" y2="82617"/>
                        <a14:backgroundMark x1="17871" y1="82617" x2="22949" y2="71680"/>
                        <a14:backgroundMark x1="22949" y1="71680" x2="22949" y2="71680"/>
                        <a14:backgroundMark x1="17090" y1="86035" x2="17090" y2="86035"/>
                        <a14:backgroundMark x1="16699" y1="84668" x2="16699" y2="84668"/>
                        <a14:backgroundMark x1="16309" y1="82129" x2="21094" y2="92090"/>
                        <a14:backgroundMark x1="21094" y1="92090" x2="19434" y2="81250"/>
                        <a14:backgroundMark x1="19434" y1="81250" x2="17285" y2="80957"/>
                        <a14:backgroundMark x1="16797" y1="85547" x2="16309" y2="90430"/>
                        <a14:backgroundMark x1="2832" y1="71680" x2="3418" y2="86035"/>
                        <a14:backgroundMark x1="16772" y1="74219" x2="16797" y2="75879"/>
                        <a14:backgroundMark x1="16699" y1="69434" x2="16758" y2="73347"/>
                        <a14:backgroundMark x1="16309" y1="69531" x2="16309" y2="69531"/>
                        <a14:backgroundMark x1="16113" y1="64355" x2="16113" y2="64355"/>
                        <a14:backgroundMark x1="16309" y1="61719" x2="16309" y2="61719"/>
                        <a14:backgroundMark x1="16016" y1="61328" x2="16016" y2="61328"/>
                        <a14:backgroundMark x1="15918" y1="61035" x2="15918" y2="61035"/>
                        <a14:backgroundMark x1="15918" y1="60352" x2="15918" y2="60352"/>
                        <a14:backgroundMark x1="16992" y1="68750" x2="16797" y2="70703"/>
                        <a14:backgroundMark x1="2734" y1="77148" x2="3027" y2="86914"/>
                        <a14:backgroundMark x1="15723" y1="65430" x2="15723" y2="55176"/>
                        <a14:backgroundMark x1="15527" y1="53809" x2="15527" y2="53809"/>
                        <a14:backgroundMark x1="15527" y1="54297" x2="15527" y2="54297"/>
                        <a14:backgroundMark x1="15625" y1="55078" x2="15625" y2="55078"/>
                        <a14:backgroundMark x1="15723" y1="60840" x2="16309" y2="65527"/>
                        <a14:backgroundMark x1="38770" y1="58301" x2="38770" y2="58301"/>
                        <a14:backgroundMark x1="38574" y1="58105" x2="38574" y2="58105"/>
                        <a14:backgroundMark x1="5566" y1="8984" x2="5566" y2="8984"/>
                        <a14:backgroundMark x1="6641" y1="8691" x2="6641" y2="8691"/>
                        <a14:backgroundMark x1="7129" y1="8691" x2="7129" y2="8691"/>
                        <a14:backgroundMark x1="4395" y1="8691" x2="9570" y2="8203"/>
                        <a14:backgroundMark x1="9180" y1="8984" x2="13281" y2="8691"/>
                        <a14:backgroundMark x1="15918" y1="9082" x2="16406" y2="101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30705"/>
            <a:ext cx="2439829" cy="4351338"/>
          </a:xfrm>
        </p:spPr>
      </p:pic>
      <p:sp>
        <p:nvSpPr>
          <p:cNvPr id="14" name="流程圖: 磁碟 13">
            <a:extLst>
              <a:ext uri="{FF2B5EF4-FFF2-40B4-BE49-F238E27FC236}">
                <a16:creationId xmlns:a16="http://schemas.microsoft.com/office/drawing/2014/main" id="{8E1C37FC-3BC2-432F-AB91-7DD8C5AA8876}"/>
              </a:ext>
            </a:extLst>
          </p:cNvPr>
          <p:cNvSpPr/>
          <p:nvPr/>
        </p:nvSpPr>
        <p:spPr>
          <a:xfrm>
            <a:off x="8143240" y="3275648"/>
            <a:ext cx="589280" cy="2225992"/>
          </a:xfrm>
          <a:prstGeom prst="flowChartMagneticDisk">
            <a:avLst/>
          </a:prstGeom>
          <a:scene3d>
            <a:camera prst="orthographicFront">
              <a:rot lat="4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40DAC8-62B1-4FBF-A6E4-4773F36CB946}"/>
              </a:ext>
            </a:extLst>
          </p:cNvPr>
          <p:cNvSpPr/>
          <p:nvPr/>
        </p:nvSpPr>
        <p:spPr>
          <a:xfrm>
            <a:off x="7242048" y="2853944"/>
            <a:ext cx="91440" cy="2395728"/>
          </a:xfrm>
          <a:prstGeom prst="rect">
            <a:avLst/>
          </a:prstGeom>
          <a:solidFill>
            <a:srgbClr val="8AE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1A506B-6963-4C96-8CFD-B1AA7CE0471A}"/>
              </a:ext>
            </a:extLst>
          </p:cNvPr>
          <p:cNvSpPr/>
          <p:nvPr/>
        </p:nvSpPr>
        <p:spPr>
          <a:xfrm>
            <a:off x="7333488" y="2828544"/>
            <a:ext cx="291084" cy="2421128"/>
          </a:xfrm>
          <a:prstGeom prst="rect">
            <a:avLst/>
          </a:prstGeom>
          <a:solidFill>
            <a:srgbClr val="00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38CA2CF-6AF5-4B2F-83EA-B6235144E3F1}"/>
              </a:ext>
            </a:extLst>
          </p:cNvPr>
          <p:cNvSpPr/>
          <p:nvPr/>
        </p:nvSpPr>
        <p:spPr>
          <a:xfrm>
            <a:off x="7625080" y="2853944"/>
            <a:ext cx="68072" cy="2395728"/>
          </a:xfrm>
          <a:prstGeom prst="rect">
            <a:avLst/>
          </a:prstGeom>
          <a:solidFill>
            <a:srgbClr val="028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9BE8460-9AEB-4029-B129-6434DFF9BAC6}"/>
              </a:ext>
            </a:extLst>
          </p:cNvPr>
          <p:cNvSpPr/>
          <p:nvPr/>
        </p:nvSpPr>
        <p:spPr>
          <a:xfrm>
            <a:off x="7241540" y="2796794"/>
            <a:ext cx="451104" cy="152400"/>
          </a:xfrm>
          <a:prstGeom prst="ellipse">
            <a:avLst/>
          </a:prstGeom>
          <a:solidFill>
            <a:srgbClr val="8AEE56"/>
          </a:solidFill>
          <a:ln>
            <a:noFill/>
          </a:ln>
          <a:scene3d>
            <a:camera prst="orthographicFront">
              <a:rot lat="2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8CB5F7F-4CAD-4E16-913B-8BFE0803FAE1}"/>
              </a:ext>
            </a:extLst>
          </p:cNvPr>
          <p:cNvSpPr/>
          <p:nvPr/>
        </p:nvSpPr>
        <p:spPr>
          <a:xfrm>
            <a:off x="7241540" y="5154422"/>
            <a:ext cx="451104" cy="152400"/>
          </a:xfrm>
          <a:prstGeom prst="ellipse">
            <a:avLst/>
          </a:prstGeom>
          <a:solidFill>
            <a:srgbClr val="8AEE56"/>
          </a:solidFill>
          <a:ln>
            <a:noFill/>
          </a:ln>
          <a:scene3d>
            <a:camera prst="orthographicFront">
              <a:rot lat="24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A0CBAAC-D4F1-478E-A952-651F8A1DDC84}"/>
              </a:ext>
            </a:extLst>
          </p:cNvPr>
          <p:cNvGrpSpPr/>
          <p:nvPr/>
        </p:nvGrpSpPr>
        <p:grpSpPr>
          <a:xfrm>
            <a:off x="9779508" y="2572004"/>
            <a:ext cx="382524" cy="2395728"/>
            <a:chOff x="9779508" y="2572004"/>
            <a:chExt cx="382524" cy="239572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11CE2F1-EAB4-48C7-AFC0-DC915AC9C501}"/>
                </a:ext>
              </a:extLst>
            </p:cNvPr>
            <p:cNvSpPr/>
            <p:nvPr/>
          </p:nvSpPr>
          <p:spPr>
            <a:xfrm>
              <a:off x="9779508" y="2572004"/>
              <a:ext cx="91440" cy="2395728"/>
            </a:xfrm>
            <a:prstGeom prst="rect">
              <a:avLst/>
            </a:prstGeom>
            <a:solidFill>
              <a:srgbClr val="8AEE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775A68E-4DBB-49A2-BBC6-4FC804CDF325}"/>
                </a:ext>
              </a:extLst>
            </p:cNvPr>
            <p:cNvSpPr/>
            <p:nvPr/>
          </p:nvSpPr>
          <p:spPr>
            <a:xfrm>
              <a:off x="9870440" y="2572004"/>
              <a:ext cx="223012" cy="2395728"/>
            </a:xfrm>
            <a:prstGeom prst="rect">
              <a:avLst/>
            </a:prstGeom>
            <a:solidFill>
              <a:srgbClr val="00B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7F78320-D17A-4545-B6B2-709861DC2316}"/>
                </a:ext>
              </a:extLst>
            </p:cNvPr>
            <p:cNvSpPr/>
            <p:nvPr/>
          </p:nvSpPr>
          <p:spPr>
            <a:xfrm>
              <a:off x="10093960" y="2572004"/>
              <a:ext cx="68072" cy="2395728"/>
            </a:xfrm>
            <a:prstGeom prst="rect">
              <a:avLst/>
            </a:prstGeom>
            <a:solidFill>
              <a:srgbClr val="0289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74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FF845-26D0-4E71-B393-8EC85234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43645F2-6245-4ABA-B2A5-CBF05CCD2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34" b="89844" l="9961" r="89844">
                        <a14:foregroundMark x1="42969" y1="11523" x2="53906" y2="20020"/>
                        <a14:foregroundMark x1="55762" y1="9863" x2="59668" y2="18457"/>
                        <a14:foregroundMark x1="51074" y1="8008" x2="60449" y2="27051"/>
                        <a14:foregroundMark x1="60449" y1="27051" x2="60449" y2="27051"/>
                        <a14:foregroundMark x1="49707" y1="8398" x2="53125" y2="19629"/>
                        <a14:foregroundMark x1="53125" y1="19629" x2="53125" y2="19629"/>
                        <a14:foregroundMark x1="52344" y1="14355" x2="51074" y2="27832"/>
                        <a14:foregroundMark x1="51074" y1="27832" x2="51074" y2="27832"/>
                        <a14:foregroundMark x1="48438" y1="19434" x2="49219" y2="26367"/>
                        <a14:foregroundMark x1="49023" y1="19824" x2="45215" y2="27441"/>
                        <a14:foregroundMark x1="46777" y1="21094" x2="44141" y2="23730"/>
                        <a14:foregroundMark x1="44141" y1="20898" x2="40918" y2="26563"/>
                        <a14:foregroundMark x1="43555" y1="21484" x2="43555" y2="23926"/>
                        <a14:foregroundMark x1="45410" y1="16602" x2="46582" y2="23730"/>
                        <a14:foregroundMark x1="50879" y1="17871" x2="53516" y2="27832"/>
                        <a14:foregroundMark x1="54102" y1="24805" x2="54395" y2="30273"/>
                        <a14:foregroundMark x1="55957" y1="23145" x2="57813" y2="24805"/>
                        <a14:foregroundMark x1="59668" y1="21094" x2="63086" y2="25000"/>
                        <a14:foregroundMark x1="63574" y1="24121" x2="63574" y2="24121"/>
                        <a14:foregroundMark x1="62891" y1="21875" x2="62891" y2="21875"/>
                        <a14:foregroundMark x1="61914" y1="22559" x2="61914" y2="22559"/>
                        <a14:foregroundMark x1="59277" y1="17871" x2="59277" y2="17188"/>
                        <a14:foregroundMark x1="59473" y1="16406" x2="60254" y2="16602"/>
                        <a14:foregroundMark x1="60645" y1="17188" x2="60645" y2="17188"/>
                        <a14:foregroundMark x1="62109" y1="16016" x2="62109" y2="16016"/>
                        <a14:foregroundMark x1="62305" y1="15137" x2="62305" y2="15137"/>
                        <a14:foregroundMark x1="61719" y1="13965" x2="61719" y2="13965"/>
                        <a14:foregroundMark x1="61523" y1="17383" x2="61523" y2="17383"/>
                        <a14:foregroundMark x1="61523" y1="17578" x2="61523" y2="17578"/>
                        <a14:foregroundMark x1="61523" y1="15137" x2="61914" y2="16406"/>
                        <a14:foregroundMark x1="62109" y1="18262" x2="62109" y2="18262"/>
                        <a14:foregroundMark x1="62305" y1="18848" x2="62305" y2="18848"/>
                        <a14:foregroundMark x1="61914" y1="16602" x2="62109" y2="17871"/>
                        <a14:foregroundMark x1="62109" y1="18066" x2="62109" y2="18066"/>
                        <a14:foregroundMark x1="62109" y1="16211" x2="62109" y2="16211"/>
                        <a14:foregroundMark x1="62695" y1="17578" x2="62695" y2="17578"/>
                        <a14:foregroundMark x1="62695" y1="16016" x2="62695" y2="16016"/>
                        <a14:foregroundMark x1="58008" y1="17871" x2="55762" y2="18066"/>
                        <a14:foregroundMark x1="49219" y1="18262" x2="48047" y2="18262"/>
                        <a14:foregroundMark x1="44922" y1="16797" x2="44922" y2="16797"/>
                        <a14:foregroundMark x1="44336" y1="16016" x2="44336" y2="16016"/>
                        <a14:foregroundMark x1="44531" y1="14355" x2="44531" y2="14355"/>
                        <a14:foregroundMark x1="44727" y1="13965" x2="44727" y2="13965"/>
                        <a14:foregroundMark x1="45215" y1="12891" x2="45215" y2="12891"/>
                        <a14:foregroundMark x1="45215" y1="12891" x2="45215" y2="12891"/>
                        <a14:foregroundMark x1="43555" y1="14551" x2="43555" y2="14551"/>
                        <a14:foregroundMark x1="43555" y1="14551" x2="43555" y2="14551"/>
                        <a14:foregroundMark x1="63086" y1="12988" x2="63086" y2="12988"/>
                        <a14:foregroundMark x1="62695" y1="15527" x2="62695" y2="15527"/>
                        <a14:foregroundMark x1="60449" y1="11816" x2="60449" y2="12012"/>
                        <a14:foregroundMark x1="61133" y1="13965" x2="61133" y2="14160"/>
                        <a14:foregroundMark x1="61621" y1="15137" x2="61621" y2="15137"/>
                        <a14:foregroundMark x1="60352" y1="12598" x2="61719" y2="16113"/>
                        <a14:foregroundMark x1="59863" y1="11523" x2="62402" y2="16992"/>
                        <a14:foregroundMark x1="62695" y1="15234" x2="63672" y2="18457"/>
                        <a14:foregroundMark x1="63770" y1="16504" x2="63867" y2="18945"/>
                        <a14:foregroundMark x1="62207" y1="16602" x2="61621" y2="21680"/>
                        <a14:foregroundMark x1="60352" y1="19141" x2="60449" y2="21777"/>
                        <a14:foregroundMark x1="62305" y1="25488" x2="62305" y2="26660"/>
                        <a14:foregroundMark x1="40820" y1="22168" x2="40820" y2="22168"/>
                        <a14:foregroundMark x1="41992" y1="20801" x2="40234" y2="22559"/>
                        <a14:foregroundMark x1="40527" y1="20801" x2="39941" y2="22363"/>
                        <a14:foregroundMark x1="40039" y1="21289" x2="40137" y2="25000"/>
                        <a14:foregroundMark x1="39844" y1="23438" x2="40625" y2="27637"/>
                        <a14:foregroundMark x1="40332" y1="26660" x2="44922" y2="27344"/>
                        <a14:foregroundMark x1="42285" y1="22070" x2="43555" y2="14355"/>
                        <a14:foregroundMark x1="41699" y1="14648" x2="41699" y2="14648"/>
                        <a14:foregroundMark x1="40820" y1="14160" x2="40820" y2="14160"/>
                        <a14:foregroundMark x1="39844" y1="14648" x2="39844" y2="14648"/>
                        <a14:foregroundMark x1="39844" y1="15527" x2="39844" y2="15527"/>
                        <a14:foregroundMark x1="40137" y1="16406" x2="40137" y2="16406"/>
                        <a14:foregroundMark x1="40723" y1="16211" x2="40723" y2="16211"/>
                        <a14:foregroundMark x1="41016" y1="16113" x2="41016" y2="16113"/>
                        <a14:foregroundMark x1="40332" y1="15918" x2="40332" y2="15918"/>
                        <a14:foregroundMark x1="42090" y1="16211" x2="42090" y2="16211"/>
                        <a14:foregroundMark x1="42969" y1="15137" x2="41797" y2="18262"/>
                        <a14:foregroundMark x1="44531" y1="15625" x2="44922" y2="17871"/>
                        <a14:foregroundMark x1="44629" y1="14941" x2="45703" y2="18164"/>
                        <a14:foregroundMark x1="55957" y1="9180" x2="58594" y2="12891"/>
                        <a14:foregroundMark x1="58887" y1="10840" x2="53320" y2="3809"/>
                        <a14:foregroundMark x1="52148" y1="2734" x2="49609" y2="6348"/>
                        <a14:foregroundMark x1="51758" y1="3223" x2="58203" y2="7031"/>
                        <a14:foregroundMark x1="58008" y1="7813" x2="57617" y2="9961"/>
                        <a14:foregroundMark x1="58105" y1="7617" x2="58789" y2="10254"/>
                        <a14:foregroundMark x1="58105" y1="7422" x2="58301" y2="9570"/>
                        <a14:foregroundMark x1="57813" y1="7031" x2="58105" y2="8789"/>
                        <a14:backgroundMark x1="40495" y1="15821" x2="15039" y2="13965"/>
                        <a14:backgroundMark x1="71289" y1="18066" x2="65894" y2="17673"/>
                        <a14:backgroundMark x1="15039" y1="13965" x2="1758" y2="24219"/>
                        <a14:backgroundMark x1="1758" y1="24219" x2="3320" y2="50293"/>
                        <a14:backgroundMark x1="3320" y1="50293" x2="20605" y2="75195"/>
                        <a14:backgroundMark x1="20605" y1="75195" x2="43945" y2="82910"/>
                        <a14:backgroundMark x1="43945" y1="82910" x2="59961" y2="84668"/>
                        <a14:backgroundMark x1="59961" y1="84668" x2="72949" y2="79980"/>
                        <a14:backgroundMark x1="72949" y1="79980" x2="91113" y2="60742"/>
                        <a14:backgroundMark x1="91113" y1="60742" x2="95996" y2="29297"/>
                        <a14:backgroundMark x1="95996" y1="29297" x2="86914" y2="18555"/>
                        <a14:backgroundMark x1="86914" y1="18555" x2="71484" y2="20117"/>
                        <a14:backgroundMark x1="71484" y1="20117" x2="67188" y2="18848"/>
                        <a14:backgroundMark x1="38005" y1="22894" x2="33789" y2="23535"/>
                        <a14:backgroundMark x1="33789" y1="23535" x2="21094" y2="33887"/>
                        <a14:backgroundMark x1="21094" y1="33887" x2="18359" y2="51465"/>
                        <a14:backgroundMark x1="18359" y1="51465" x2="28516" y2="62598"/>
                        <a14:backgroundMark x1="28516" y1="62598" x2="36230" y2="58789"/>
                        <a14:backgroundMark x1="43013" y1="28936" x2="32715" y2="73438"/>
                        <a14:backgroundMark x1="32715" y1="73438" x2="32910" y2="79199"/>
                        <a14:backgroundMark x1="13574" y1="53906" x2="33496" y2="76465"/>
                        <a14:backgroundMark x1="33496" y1="76465" x2="41699" y2="80469"/>
                        <a14:backgroundMark x1="42676" y1="35352" x2="75586" y2="92090"/>
                        <a14:backgroundMark x1="75586" y1="92090" x2="75781" y2="92090"/>
                        <a14:backgroundMark x1="64551" y1="35938" x2="75000" y2="64551"/>
                        <a14:backgroundMark x1="67578" y1="23340" x2="81934" y2="51465"/>
                        <a14:backgroundMark x1="81250" y1="32715" x2="77441" y2="56152"/>
                        <a14:backgroundMark x1="56641" y1="1465" x2="57216" y2="4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771" t="199" r="31146" b="67848"/>
          <a:stretch/>
        </p:blipFill>
        <p:spPr>
          <a:xfrm>
            <a:off x="4927600" y="2016760"/>
            <a:ext cx="1330960" cy="1325563"/>
          </a:xfrm>
        </p:spPr>
      </p:pic>
    </p:spTree>
    <p:extLst>
      <p:ext uri="{BB962C8B-B14F-4D97-AF65-F5344CB8AC3E}">
        <p14:creationId xmlns:p14="http://schemas.microsoft.com/office/powerpoint/2010/main" val="286149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123</dc:creator>
  <cp:lastModifiedBy>123</cp:lastModifiedBy>
  <cp:revision>20</cp:revision>
  <dcterms:created xsi:type="dcterms:W3CDTF">2023-11-14T10:57:23Z</dcterms:created>
  <dcterms:modified xsi:type="dcterms:W3CDTF">2023-11-16T04:33:11Z</dcterms:modified>
</cp:coreProperties>
</file>