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4EA7-BA27-48D4-8126-B4227C55540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B9B8-204B-455C-80E9-997E5A949A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E4E228-DCA5-496E-996E-11EFC7C7BCAE}"/>
              </a:ext>
            </a:extLst>
          </p:cNvPr>
          <p:cNvGrpSpPr/>
          <p:nvPr/>
        </p:nvGrpSpPr>
        <p:grpSpPr>
          <a:xfrm>
            <a:off x="1204778" y="544026"/>
            <a:ext cx="4648814" cy="2365428"/>
            <a:chOff x="582178" y="241205"/>
            <a:chExt cx="4648814" cy="2365428"/>
          </a:xfrm>
        </p:grpSpPr>
        <p:sp>
          <p:nvSpPr>
            <p:cNvPr id="4" name="矩形: 圆角 3"/>
            <p:cNvSpPr/>
            <p:nvPr/>
          </p:nvSpPr>
          <p:spPr>
            <a:xfrm>
              <a:off x="2220685" y="599703"/>
              <a:ext cx="688769" cy="20069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 rot="16200000">
              <a:off x="1599872" y="1237836"/>
              <a:ext cx="191424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02124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Multiplexer</a:t>
              </a:r>
              <a:endParaRPr lang="en-US" altLang="zh-CN" sz="200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直接箭头连接符 6"/>
            <p:cNvCxnSpPr>
              <a:endCxn id="4" idx="1"/>
            </p:cNvCxnSpPr>
            <p:nvPr/>
          </p:nvCxnSpPr>
          <p:spPr>
            <a:xfrm>
              <a:off x="1235033" y="1603168"/>
              <a:ext cx="985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82178" y="1280001"/>
              <a:ext cx="155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Fixed-point number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	0.1234</a:t>
              </a:r>
              <a:endParaRPr lang="zh-CN" altLang="en-US" sz="12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909454" y="835230"/>
              <a:ext cx="4453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598223" y="835230"/>
              <a:ext cx="33844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3936672" y="694711"/>
              <a:ext cx="262846" cy="262846"/>
              <a:chOff x="4720442" y="1573481"/>
              <a:chExt cx="368135" cy="368135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0" name="直接连接符 19"/>
              <p:cNvCxnSpPr>
                <a:stCxn id="14" idx="2"/>
                <a:endCxn id="14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4" idx="0"/>
                <a:endCxn id="14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8719478">
              <a:off x="3354779" y="694711"/>
              <a:ext cx="262846" cy="262846"/>
              <a:chOff x="4720442" y="1573481"/>
              <a:chExt cx="368135" cy="368135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8" name="直接连接符 37"/>
              <p:cNvCxnSpPr>
                <a:stCxn id="37" idx="2"/>
                <a:endCxn id="37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7" idx="0"/>
                <a:endCxn id="37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/>
            <p:cNvCxnSpPr/>
            <p:nvPr/>
          </p:nvCxnSpPr>
          <p:spPr>
            <a:xfrm>
              <a:off x="4199518" y="826134"/>
              <a:ext cx="4453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486202" y="475012"/>
              <a:ext cx="0" cy="21969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4068095" y="475012"/>
              <a:ext cx="0" cy="21969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3354779" y="241205"/>
                  <a:ext cx="326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79" y="241205"/>
                  <a:ext cx="3267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259" r="-5556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3948488" y="241205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88" y="241205"/>
                  <a:ext cx="28225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/>
            <p:nvPr/>
          </p:nvCxnSpPr>
          <p:spPr>
            <a:xfrm>
              <a:off x="2909454" y="1544458"/>
              <a:ext cx="445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598223" y="1544458"/>
              <a:ext cx="338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3936672" y="1403939"/>
              <a:ext cx="262846" cy="262846"/>
              <a:chOff x="4720442" y="1573481"/>
              <a:chExt cx="368135" cy="368135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52" idx="2"/>
                <a:endCxn id="52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52" idx="0"/>
                <a:endCxn id="52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 rot="18719478">
              <a:off x="3354779" y="1403939"/>
              <a:ext cx="262846" cy="262846"/>
              <a:chOff x="4720442" y="1573481"/>
              <a:chExt cx="368135" cy="368135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7" name="直接连接符 56"/>
              <p:cNvCxnSpPr>
                <a:stCxn id="56" idx="2"/>
                <a:endCxn id="56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6" idx="0"/>
                <a:endCxn id="56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箭头连接符 58"/>
            <p:cNvCxnSpPr/>
            <p:nvPr/>
          </p:nvCxnSpPr>
          <p:spPr>
            <a:xfrm>
              <a:off x="4199518" y="1535362"/>
              <a:ext cx="948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3486202" y="1184240"/>
              <a:ext cx="0" cy="21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068095" y="1184240"/>
              <a:ext cx="0" cy="21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354779" y="950433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79" y="950433"/>
                  <a:ext cx="29937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600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3948488" y="950433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88" y="950433"/>
                  <a:ext cx="25487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429" r="-476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箭头连接符 78"/>
            <p:cNvCxnSpPr/>
            <p:nvPr/>
          </p:nvCxnSpPr>
          <p:spPr>
            <a:xfrm>
              <a:off x="2921270" y="2420013"/>
              <a:ext cx="4453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3610039" y="2420013"/>
              <a:ext cx="338447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3948488" y="2279494"/>
              <a:ext cx="262846" cy="262846"/>
              <a:chOff x="4720442" y="1573481"/>
              <a:chExt cx="368135" cy="368135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3" name="直接连接符 82"/>
              <p:cNvCxnSpPr>
                <a:stCxn id="82" idx="2"/>
                <a:endCxn id="82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82" idx="0"/>
                <a:endCxn id="82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 rot="18719478">
              <a:off x="3366595" y="2279494"/>
              <a:ext cx="262846" cy="262846"/>
              <a:chOff x="4720442" y="1573481"/>
              <a:chExt cx="368135" cy="368135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7" name="直接连接符 86"/>
              <p:cNvCxnSpPr>
                <a:stCxn id="86" idx="2"/>
                <a:endCxn id="86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86" idx="0"/>
                <a:endCxn id="86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直接箭头连接符 88"/>
            <p:cNvCxnSpPr/>
            <p:nvPr/>
          </p:nvCxnSpPr>
          <p:spPr>
            <a:xfrm>
              <a:off x="4211334" y="2410917"/>
              <a:ext cx="44532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3498018" y="2059795"/>
              <a:ext cx="0" cy="21969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4079911" y="2059795"/>
              <a:ext cx="0" cy="21969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3366595" y="1825988"/>
                  <a:ext cx="3648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95" y="1825988"/>
                  <a:ext cx="36484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333" r="-5000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3960304" y="1825988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304" y="1825988"/>
                  <a:ext cx="32034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308" r="-3846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文本框 93"/>
            <p:cNvSpPr txBox="1"/>
            <p:nvPr/>
          </p:nvSpPr>
          <p:spPr>
            <a:xfrm>
              <a:off x="3548429" y="1677525"/>
              <a:ext cx="461665" cy="2798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…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530159" y="1184240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Output </a:t>
              </a:r>
            </a:p>
            <a:p>
              <a:endParaRPr lang="en-US" altLang="zh-CN" sz="12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F48EA-2A76-4D4C-A750-26DF1D3561E1}"/>
              </a:ext>
            </a:extLst>
          </p:cNvPr>
          <p:cNvGrpSpPr/>
          <p:nvPr/>
        </p:nvGrpSpPr>
        <p:grpSpPr>
          <a:xfrm>
            <a:off x="308330" y="4091196"/>
            <a:ext cx="8273746" cy="2522792"/>
            <a:chOff x="308330" y="4091196"/>
            <a:chExt cx="8273746" cy="2522792"/>
          </a:xfrm>
        </p:grpSpPr>
        <p:sp>
          <p:nvSpPr>
            <p:cNvPr id="97" name="矩形: 圆角 96"/>
            <p:cNvSpPr/>
            <p:nvPr/>
          </p:nvSpPr>
          <p:spPr>
            <a:xfrm>
              <a:off x="1935135" y="4756705"/>
              <a:ext cx="1120072" cy="5501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1565173" y="4826436"/>
                  <a:ext cx="19142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1" i="1" dirty="0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·</m:t>
                            </m:r>
                          </m:e>
                        </m:d>
                        <m:r>
                          <a:rPr lang="en-US" altLang="zh-CN" sz="2000" b="1" i="1" dirty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1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or</m:t>
                        </m:r>
                        <m:r>
                          <a:rPr lang="en-US" altLang="zh-CN" sz="2000" b="1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000" b="1" i="1" dirty="0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·</m:t>
                            </m:r>
                          </m:e>
                        </m:d>
                      </m:oMath>
                    </m:oMathPara>
                  </a14:m>
                  <a:endParaRPr lang="en-US" altLang="zh-CN" sz="2000" b="1" i="0" dirty="0">
                    <a:solidFill>
                      <a:srgbClr val="202124"/>
                    </a:solidFill>
                    <a:effectLst/>
                    <a:latin typeface="Comic Sans MS" panose="030F0702030302020204" pitchFamily="66" charset="0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173" y="4826436"/>
                  <a:ext cx="1914243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箭头连接符 98"/>
            <p:cNvCxnSpPr/>
            <p:nvPr/>
          </p:nvCxnSpPr>
          <p:spPr>
            <a:xfrm flipV="1">
              <a:off x="644516" y="5020290"/>
              <a:ext cx="1290619" cy="11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308330" y="4708636"/>
              <a:ext cx="155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Fixed-point number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	0.1234</a:t>
              </a:r>
              <a:endParaRPr lang="zh-CN" altLang="en-US" sz="1200" dirty="0"/>
            </a:p>
          </p:txBody>
        </p:sp>
        <p:cxnSp>
          <p:nvCxnSpPr>
            <p:cNvPr id="105" name="直接箭头连接符 104"/>
            <p:cNvCxnSpPr/>
            <p:nvPr/>
          </p:nvCxnSpPr>
          <p:spPr>
            <a:xfrm flipV="1">
              <a:off x="3046211" y="5040378"/>
              <a:ext cx="727453" cy="74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3166248" y="508099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0.12</a:t>
              </a:r>
              <a:endParaRPr lang="zh-CN" altLang="en-US" dirty="0"/>
            </a:p>
          </p:txBody>
        </p:sp>
        <p:sp>
          <p:nvSpPr>
            <p:cNvPr id="108" name="矩形: 圆角 107"/>
            <p:cNvSpPr/>
            <p:nvPr/>
          </p:nvSpPr>
          <p:spPr>
            <a:xfrm>
              <a:off x="3773663" y="4745199"/>
              <a:ext cx="1163663" cy="5427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789739" y="4851013"/>
              <a:ext cx="1220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solidFill>
                    <a:srgbClr val="202124"/>
                  </a:solidFill>
                  <a:effectLst/>
                  <a:latin typeface="Comic Sans MS" panose="030F0702030302020204" pitchFamily="66" charset="0"/>
                  <a:cs typeface="Courier New" panose="02070309020205020404" pitchFamily="49" charset="0"/>
                </a:rPr>
                <a:t>num2addr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937326" y="503604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0X1234</a:t>
              </a:r>
              <a:endParaRPr lang="zh-CN" altLang="en-US" dirty="0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6852235" y="4091196"/>
              <a:ext cx="1729841" cy="1858187"/>
              <a:chOff x="6096000" y="1833465"/>
              <a:chExt cx="2083593" cy="2524170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6096000" y="1833465"/>
                <a:ext cx="2083593" cy="25241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>
                <a:off x="6096000" y="2395013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6096000" y="2783156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6096000" y="3197494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6096000" y="3561825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6096000" y="3957524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本框 122"/>
              <p:cNvSpPr txBox="1"/>
              <p:nvPr/>
            </p:nvSpPr>
            <p:spPr>
              <a:xfrm>
                <a:off x="6236618" y="1944963"/>
                <a:ext cx="1802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0" dirty="0">
                    <a:solidFill>
                      <a:srgbClr val="202124"/>
                    </a:solidFill>
                    <a:effectLst/>
                    <a:latin typeface="Comic Sans MS" panose="030F0702030302020204" pitchFamily="66" charset="0"/>
                    <a:cs typeface="Courier New" panose="02070309020205020404" pitchFamily="49" charset="0"/>
                  </a:rPr>
                  <a:t>Memory (LUT)</a:t>
                </a:r>
              </a:p>
            </p:txBody>
          </p:sp>
        </p:grpSp>
        <p:cxnSp>
          <p:nvCxnSpPr>
            <p:cNvPr id="126" name="连接符: 肘形 125"/>
            <p:cNvCxnSpPr/>
            <p:nvPr/>
          </p:nvCxnSpPr>
          <p:spPr>
            <a:xfrm flipV="1">
              <a:off x="4946110" y="4611013"/>
              <a:ext cx="1906125" cy="40927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5877459" y="615232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75000"/>
                    </a:schemeClr>
                  </a:solidFill>
                </a:rPr>
                <a:t>Output </a:t>
              </a:r>
            </a:p>
            <a:p>
              <a:endParaRPr lang="en-US" altLang="zh-CN" sz="1200" dirty="0"/>
            </a:p>
          </p:txBody>
        </p:sp>
        <p:sp>
          <p:nvSpPr>
            <p:cNvPr id="133" name="矩形: 圆角 132"/>
            <p:cNvSpPr/>
            <p:nvPr/>
          </p:nvSpPr>
          <p:spPr>
            <a:xfrm>
              <a:off x="5489449" y="5411382"/>
              <a:ext cx="823684" cy="5427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536769" y="5528862"/>
              <a:ext cx="1220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Comic Sans MS" panose="030F0702030302020204" pitchFamily="66" charset="0"/>
                  <a:cs typeface="Courier New" panose="02070309020205020404" pitchFamily="49" charset="0"/>
                </a:rPr>
                <a:t>Cache</a:t>
              </a:r>
            </a:p>
          </p:txBody>
        </p:sp>
        <p:cxnSp>
          <p:nvCxnSpPr>
            <p:cNvPr id="136" name="直接箭头连接符 135"/>
            <p:cNvCxnSpPr/>
            <p:nvPr/>
          </p:nvCxnSpPr>
          <p:spPr>
            <a:xfrm>
              <a:off x="5894149" y="5020290"/>
              <a:ext cx="0" cy="37533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flipH="1">
              <a:off x="6313133" y="5528862"/>
              <a:ext cx="53031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6313133" y="5755237"/>
              <a:ext cx="539102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33" idx="2"/>
            </p:cNvCxnSpPr>
            <p:nvPr/>
          </p:nvCxnSpPr>
          <p:spPr>
            <a:xfrm>
              <a:off x="5901291" y="5954088"/>
              <a:ext cx="0" cy="56461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1AA202-7879-4DCE-8A4A-DE7FC80380E4}"/>
              </a:ext>
            </a:extLst>
          </p:cNvPr>
          <p:cNvGrpSpPr/>
          <p:nvPr/>
        </p:nvGrpSpPr>
        <p:grpSpPr>
          <a:xfrm>
            <a:off x="1879237" y="1956761"/>
            <a:ext cx="7836093" cy="2633429"/>
            <a:chOff x="1879237" y="1956761"/>
            <a:chExt cx="7836093" cy="2633429"/>
          </a:xfrm>
        </p:grpSpPr>
        <p:sp>
          <p:nvSpPr>
            <p:cNvPr id="4" name="矩形: 圆角 3"/>
            <p:cNvSpPr/>
            <p:nvPr/>
          </p:nvSpPr>
          <p:spPr>
            <a:xfrm>
              <a:off x="3517744" y="2583260"/>
              <a:ext cx="688769" cy="20069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 rot="16200000">
              <a:off x="2896931" y="3221393"/>
              <a:ext cx="191424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02124"/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Multiplexer</a:t>
              </a:r>
              <a:endParaRPr lang="en-US" altLang="zh-CN" sz="2000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直接箭头连接符 5"/>
            <p:cNvCxnSpPr>
              <a:endCxn id="4" idx="1"/>
            </p:cNvCxnSpPr>
            <p:nvPr/>
          </p:nvCxnSpPr>
          <p:spPr>
            <a:xfrm>
              <a:off x="2532092" y="3586725"/>
              <a:ext cx="985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79237" y="3263558"/>
              <a:ext cx="155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Fixed-point number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	0.1234</a:t>
              </a:r>
              <a:endParaRPr lang="zh-CN" altLang="en-US" sz="12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209328" y="4202378"/>
              <a:ext cx="445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898097" y="4202378"/>
              <a:ext cx="338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5236546" y="4061859"/>
              <a:ext cx="262846" cy="262846"/>
              <a:chOff x="4720442" y="1573481"/>
              <a:chExt cx="368135" cy="36813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" name="直接连接符 11"/>
              <p:cNvCxnSpPr>
                <a:stCxn id="11" idx="2"/>
                <a:endCxn id="11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11" idx="0"/>
                <a:endCxn id="11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rot="18719478">
              <a:off x="4654653" y="4061859"/>
              <a:ext cx="262846" cy="262846"/>
              <a:chOff x="4720442" y="1573481"/>
              <a:chExt cx="368135" cy="36813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720442" y="1573481"/>
                <a:ext cx="368135" cy="36813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" name="直接连接符 15"/>
              <p:cNvCxnSpPr>
                <a:stCxn id="15" idx="2"/>
                <a:endCxn id="15" idx="6"/>
              </p:cNvCxnSpPr>
              <p:nvPr/>
            </p:nvCxnSpPr>
            <p:spPr>
              <a:xfrm>
                <a:off x="4720442" y="1757549"/>
                <a:ext cx="3681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0"/>
                <a:endCxn id="15" idx="4"/>
              </p:cNvCxnSpPr>
              <p:nvPr/>
            </p:nvCxnSpPr>
            <p:spPr>
              <a:xfrm>
                <a:off x="4904510" y="1573481"/>
                <a:ext cx="0" cy="36813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箭头连接符 17"/>
            <p:cNvCxnSpPr/>
            <p:nvPr/>
          </p:nvCxnSpPr>
          <p:spPr>
            <a:xfrm>
              <a:off x="5499392" y="4193282"/>
              <a:ext cx="948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786076" y="3842160"/>
              <a:ext cx="0" cy="21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367969" y="3842160"/>
              <a:ext cx="0" cy="2196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4654653" y="3608353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653" y="3608353"/>
                  <a:ext cx="29937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204" r="-61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248362" y="3608353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362" y="3608353"/>
                  <a:ext cx="25487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429" r="-476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5866411" y="389996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Output </a:t>
              </a:r>
            </a:p>
            <a:p>
              <a:endParaRPr lang="en-US" altLang="zh-CN" sz="1200" dirty="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985489" y="1956761"/>
              <a:ext cx="1729841" cy="1858187"/>
              <a:chOff x="6096000" y="1833465"/>
              <a:chExt cx="2083593" cy="2524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096000" y="1833465"/>
                <a:ext cx="2083593" cy="25241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096000" y="2395013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96000" y="2783156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6096000" y="3197494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6096000" y="3561825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096000" y="3957524"/>
                <a:ext cx="2083593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6236618" y="1944963"/>
                <a:ext cx="1802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0" dirty="0">
                    <a:solidFill>
                      <a:srgbClr val="202124"/>
                    </a:solidFill>
                    <a:effectLst/>
                    <a:latin typeface="Comic Sans MS" panose="030F0702030302020204" pitchFamily="66" charset="0"/>
                    <a:cs typeface="Courier New" panose="02070309020205020404" pitchFamily="49" charset="0"/>
                  </a:rPr>
                  <a:t>Memory (LUT)</a:t>
                </a:r>
              </a:p>
            </p:txBody>
          </p:sp>
        </p:grpSp>
        <p:sp>
          <p:nvSpPr>
            <p:cNvPr id="32" name="矩形: 圆角 31"/>
            <p:cNvSpPr/>
            <p:nvPr/>
          </p:nvSpPr>
          <p:spPr>
            <a:xfrm>
              <a:off x="4932337" y="2607025"/>
              <a:ext cx="1163663" cy="5427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948413" y="2712839"/>
              <a:ext cx="1220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solidFill>
                    <a:srgbClr val="202124"/>
                  </a:solidFill>
                  <a:effectLst/>
                  <a:latin typeface="Comic Sans MS" panose="030F0702030302020204" pitchFamily="66" charset="0"/>
                  <a:cs typeface="Courier New" panose="02070309020205020404" pitchFamily="49" charset="0"/>
                </a:rPr>
                <a:t>num2addr</a:t>
              </a:r>
            </a:p>
          </p:txBody>
        </p:sp>
        <p:cxnSp>
          <p:nvCxnSpPr>
            <p:cNvPr id="34" name="连接符: 肘形 33"/>
            <p:cNvCxnSpPr/>
            <p:nvPr/>
          </p:nvCxnSpPr>
          <p:spPr>
            <a:xfrm>
              <a:off x="6096000" y="2897451"/>
              <a:ext cx="1883523" cy="4702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4210031" y="2878378"/>
              <a:ext cx="727453" cy="74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8455461" y="2356387"/>
                  <a:ext cx="8446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}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61" y="2356387"/>
                  <a:ext cx="84465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547" t="-28889" r="-15827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8491896" y="3229440"/>
                  <a:ext cx="7898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}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1896" y="3229440"/>
                  <a:ext cx="7898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692" t="-28889" r="-16923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8459195" y="2644626"/>
                  <a:ext cx="8552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}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195" y="2644626"/>
                  <a:ext cx="8552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143" t="-28889" r="-15714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文本框 74"/>
            <p:cNvSpPr txBox="1"/>
            <p:nvPr/>
          </p:nvSpPr>
          <p:spPr>
            <a:xfrm>
              <a:off x="8646955" y="2985075"/>
              <a:ext cx="461665" cy="2798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646954" y="3556256"/>
              <a:ext cx="461665" cy="2798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cxnSp>
          <p:nvCxnSpPr>
            <p:cNvPr id="86" name="连接符: 肘形 85"/>
            <p:cNvCxnSpPr>
              <a:endCxn id="21" idx="0"/>
            </p:cNvCxnSpPr>
            <p:nvPr/>
          </p:nvCxnSpPr>
          <p:spPr>
            <a:xfrm rot="10800000">
              <a:off x="4804342" y="3608353"/>
              <a:ext cx="3842612" cy="700082"/>
            </a:xfrm>
            <a:prstGeom prst="bentConnector4">
              <a:avLst>
                <a:gd name="adj1" fmla="val 48052"/>
                <a:gd name="adj2" fmla="val 13265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/>
            <p:cNvCxnSpPr/>
            <p:nvPr/>
          </p:nvCxnSpPr>
          <p:spPr>
            <a:xfrm rot="5400000">
              <a:off x="8614775" y="3403199"/>
              <a:ext cx="937416" cy="873057"/>
            </a:xfrm>
            <a:prstGeom prst="bentConnector3">
              <a:avLst>
                <a:gd name="adj1" fmla="val 6981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22" idx="0"/>
            </p:cNvCxnSpPr>
            <p:nvPr/>
          </p:nvCxnSpPr>
          <p:spPr>
            <a:xfrm>
              <a:off x="5372100" y="3386137"/>
              <a:ext cx="3701" cy="22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Comic Sans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薛宇飞</dc:creator>
  <cp:lastModifiedBy>薛宇飞</cp:lastModifiedBy>
  <cp:revision>9</cp:revision>
  <dcterms:created xsi:type="dcterms:W3CDTF">2023-03-21T12:54:00Z</dcterms:created>
  <dcterms:modified xsi:type="dcterms:W3CDTF">2023-03-21T13:53:09Z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F58A20DDE2A54719BC55732569953229</vt:lpwstr>
  </property>
  <property fmtid="{D5CDD505-2E9C-101B-9397-08002B2CF9AE}" pid="3" name="KSOProductBuildVer">
    <vt:lpwstr>2052-11.1.0.10700</vt:lpwstr>
  </property>
</Properties>
</file>