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82" r:id="rId5"/>
    <p:sldId id="283" r:id="rId6"/>
    <p:sldId id="265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424535"/>
            <a:ext cx="54905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2021</a:t>
            </a: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学生信息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管理系统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4623364" y="819230"/>
            <a:ext cx="297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Information Organization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50719" y="5784305"/>
            <a:ext cx="549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Designed by 191220127 </a:t>
            </a:r>
            <a:r>
              <a:rPr lang="zh-CN" altLang="en-US" sz="1600" b="1" dirty="0">
                <a:latin typeface="+mn-ea"/>
              </a:rPr>
              <a:t>谢云浩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06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CONTENTS</a:t>
            </a: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7004" y="2774221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01 · </a:t>
            </a:r>
            <a:r>
              <a:rPr lang="zh-CN" altLang="en-US" sz="2400" b="1" dirty="0">
                <a:latin typeface="+mn-ea"/>
              </a:rPr>
              <a:t>功能实现</a:t>
            </a:r>
            <a:endParaRPr lang="en-US" altLang="zh-CN" sz="2400" b="1" dirty="0"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87004" y="3579142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02 · </a:t>
            </a:r>
            <a:r>
              <a:rPr lang="zh-CN" altLang="en-US" sz="2400" b="1" dirty="0">
                <a:latin typeface="+mn-ea"/>
              </a:rPr>
              <a:t>用户文档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20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功能实现</a:t>
            </a:r>
            <a:endParaRPr lang="en-US" altLang="zh-CN" sz="1400" dirty="0"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18163C-B442-4A1F-84C2-60290164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15" y="455408"/>
            <a:ext cx="7658764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02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宋体" panose="02010600030101010101" pitchFamily="2" charset="-122"/>
              </a:rPr>
              <a:t>用户文档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0121" y="1581692"/>
            <a:ext cx="347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</a:rPr>
              <a:t>密码不要输错了哦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4592503" y="1292070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管理员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716388" y="4076237"/>
            <a:ext cx="1460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</a:rPr>
              <a:t>添加新同学、修改同学信息时，记得不要弄错宿舍哦，不然会不成功的呀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5174B-EDC7-41B0-B8D1-9DA8960E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42" y="879060"/>
            <a:ext cx="4132580" cy="2345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3C7466-BAD7-4ECD-B2D3-2E6B6AEF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37" y="3633809"/>
            <a:ext cx="5969306" cy="24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1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02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宋体" panose="02010600030101010101" pitchFamily="2" charset="-122"/>
              </a:rPr>
              <a:t>用户文档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0121" y="1581692"/>
            <a:ext cx="1798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</a:rPr>
              <a:t>修改自己信息时也要注意不能跑错宿舍哦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4592503" y="1292070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学生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716388" y="4076237"/>
            <a:ext cx="146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</a:rPr>
              <a:t>看看自己的加权绩点吧，要好好努力鸭！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B0A27-282B-4A85-9E15-B97075CF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78" y="679386"/>
            <a:ext cx="5307140" cy="24070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F8764A-A2DF-49D4-B56E-DB11566B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20" y="3567146"/>
            <a:ext cx="5343519" cy="29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8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额外创意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0121" y="1581692"/>
            <a:ext cx="347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</a:rPr>
              <a:t>一首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Candy Wind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</a:rPr>
              <a:t>随着程序运行时响起，希望可以缓解面前的你一天的疲惫呀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3633" y="3365063"/>
            <a:ext cx="285271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6E1CC2-AB05-4BBE-8CA7-DA9173B4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86" y="4204167"/>
            <a:ext cx="4740051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595013"/>
            <a:ext cx="5490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</a:p>
          <a:p>
            <a:pPr algn="ctr"/>
            <a:r>
              <a:rPr lang="en-US" altLang="zh-CN" sz="3200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Please enjoy your</a:t>
            </a:r>
          </a:p>
          <a:p>
            <a:pPr algn="ctr"/>
            <a:r>
              <a:rPr lang="en-US" altLang="zh-CN" sz="3200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work and life</a:t>
            </a: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4394447" y="792636"/>
            <a:ext cx="331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Information Organization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50719" y="5784305"/>
            <a:ext cx="549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Designed by 191220127 </a:t>
            </a:r>
            <a:r>
              <a:rPr lang="zh-CN" altLang="en-US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谢云浩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4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123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张海山锐线体简</vt:lpstr>
      <vt:lpstr>Adobe Devanagari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liaoying zhang</dc:creator>
  <cp:lastModifiedBy>谢 云浩</cp:lastModifiedBy>
  <cp:revision>36</cp:revision>
  <dcterms:created xsi:type="dcterms:W3CDTF">2014-08-07T06:03:15Z</dcterms:created>
  <dcterms:modified xsi:type="dcterms:W3CDTF">2021-07-05T10:57:55Z</dcterms:modified>
</cp:coreProperties>
</file>