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FE67-EF84-46CE-860C-066CB528291D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50DC-E8C1-43F8-BDEF-A74CD5C3E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74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FE67-EF84-46CE-860C-066CB528291D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50DC-E8C1-43F8-BDEF-A74CD5C3E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10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FE67-EF84-46CE-860C-066CB528291D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50DC-E8C1-43F8-BDEF-A74CD5C3E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6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FE67-EF84-46CE-860C-066CB528291D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50DC-E8C1-43F8-BDEF-A74CD5C3E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1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FE67-EF84-46CE-860C-066CB528291D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50DC-E8C1-43F8-BDEF-A74CD5C3E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3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FE67-EF84-46CE-860C-066CB528291D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50DC-E8C1-43F8-BDEF-A74CD5C3E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32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FE67-EF84-46CE-860C-066CB528291D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50DC-E8C1-43F8-BDEF-A74CD5C3E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76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FE67-EF84-46CE-860C-066CB528291D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50DC-E8C1-43F8-BDEF-A74CD5C3E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30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FE67-EF84-46CE-860C-066CB528291D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50DC-E8C1-43F8-BDEF-A74CD5C3E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20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FE67-EF84-46CE-860C-066CB528291D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50DC-E8C1-43F8-BDEF-A74CD5C3E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66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FE67-EF84-46CE-860C-066CB528291D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50DC-E8C1-43F8-BDEF-A74CD5C3E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8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EFE67-EF84-46CE-860C-066CB528291D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50DC-E8C1-43F8-BDEF-A74CD5C3E0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63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10910EECS204001</a:t>
            </a:r>
            <a:br>
              <a:rPr kumimoji="1" lang="en-US" altLang="zh-CN" dirty="0" smtClean="0"/>
            </a:br>
            <a:r>
              <a:rPr kumimoji="1" lang="en-US" altLang="zh-CN" dirty="0" smtClean="0"/>
              <a:t>Data Structure HW</a:t>
            </a:r>
            <a:r>
              <a:rPr kumimoji="1" lang="en-US" altLang="zh-CN" dirty="0"/>
              <a:t>4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>
                <a:solidFill>
                  <a:srgbClr val="FF0000"/>
                </a:solidFill>
              </a:rPr>
              <a:t>NTHU OJ </a:t>
            </a:r>
            <a:r>
              <a:rPr kumimoji="1" lang="en-US" altLang="zh-TW" dirty="0" smtClean="0">
                <a:solidFill>
                  <a:srgbClr val="FF0000"/>
                </a:solidFill>
              </a:rPr>
              <a:t>13003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43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Cheapest Flights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</a:t>
            </a:r>
            <a:r>
              <a:rPr lang="en-US" altLang="zh-TW" b="1" dirty="0"/>
              <a:t>n</a:t>
            </a:r>
            <a:r>
              <a:rPr lang="en-US" altLang="zh-TW" dirty="0"/>
              <a:t> cities connected by </a:t>
            </a:r>
            <a:r>
              <a:rPr lang="en-US" altLang="zh-TW" b="1" dirty="0"/>
              <a:t>m</a:t>
            </a:r>
            <a:r>
              <a:rPr lang="en-US" altLang="zh-TW" dirty="0"/>
              <a:t> flights. Each flight starts from city </a:t>
            </a:r>
            <a:r>
              <a:rPr lang="en-US" altLang="zh-TW" b="1" dirty="0"/>
              <a:t>u</a:t>
            </a:r>
            <a:r>
              <a:rPr lang="en-US" altLang="zh-TW" dirty="0"/>
              <a:t> and arrives at </a:t>
            </a:r>
            <a:r>
              <a:rPr lang="en-US" altLang="zh-TW" b="1" dirty="0"/>
              <a:t>v</a:t>
            </a:r>
            <a:r>
              <a:rPr lang="en-US" altLang="zh-TW" dirty="0"/>
              <a:t> with a price </a:t>
            </a:r>
            <a:r>
              <a:rPr lang="en-US" altLang="zh-TW" b="1" dirty="0"/>
              <a:t>p</a:t>
            </a:r>
            <a:r>
              <a:rPr lang="en-US" altLang="zh-TW" dirty="0"/>
              <a:t>. Several airliners provide the service for the cities, and there may be multiple flights operated by different airliners between the same pair of </a:t>
            </a:r>
            <a:r>
              <a:rPr lang="en-US" altLang="zh-TW" dirty="0" smtClean="0"/>
              <a:t>cities</a:t>
            </a:r>
            <a:r>
              <a:rPr lang="en-US" altLang="zh-TW" dirty="0"/>
              <a:t>, also there may be multiple flights operated by same airliner between the same pair of cities. </a:t>
            </a:r>
            <a:endParaRPr lang="en-US" altLang="zh-TW" dirty="0" smtClean="0"/>
          </a:p>
          <a:p>
            <a:r>
              <a:rPr lang="en-US" altLang="zh-TW" dirty="0" smtClean="0"/>
              <a:t>Now </a:t>
            </a:r>
            <a:r>
              <a:rPr lang="en-US" altLang="zh-TW" dirty="0"/>
              <a:t>given all the cities and flights, together with the starting city </a:t>
            </a:r>
            <a:r>
              <a:rPr lang="en-US" altLang="zh-TW" b="1" dirty="0" err="1"/>
              <a:t>src</a:t>
            </a:r>
            <a:r>
              <a:rPr lang="en-US" altLang="zh-TW" dirty="0"/>
              <a:t> and the destination </a:t>
            </a:r>
            <a:r>
              <a:rPr lang="en-US" altLang="zh-TW" b="1" dirty="0" err="1"/>
              <a:t>dst</a:t>
            </a:r>
            <a:r>
              <a:rPr lang="en-US" altLang="zh-TW" dirty="0"/>
              <a:t>, your task is to find the lowest cost from </a:t>
            </a:r>
            <a:r>
              <a:rPr lang="en-US" altLang="zh-TW" b="1" dirty="0" err="1"/>
              <a:t>src</a:t>
            </a:r>
            <a:r>
              <a:rPr lang="en-US" altLang="zh-TW" dirty="0"/>
              <a:t> to </a:t>
            </a:r>
            <a:r>
              <a:rPr lang="en-US" altLang="zh-TW" b="1" dirty="0" err="1"/>
              <a:t>dst</a:t>
            </a:r>
            <a:r>
              <a:rPr lang="en-US" altLang="zh-TW" dirty="0"/>
              <a:t> with up to cost </a:t>
            </a:r>
            <a:r>
              <a:rPr lang="en-US" altLang="zh-TW" b="1" dirty="0"/>
              <a:t>w</a:t>
            </a:r>
            <a:r>
              <a:rPr lang="en-US" altLang="zh-TW" dirty="0"/>
              <a:t>. If there is no such a route, output -1.</a:t>
            </a:r>
            <a:endParaRPr lang="zh-TW" altLang="zh-TW" dirty="0"/>
          </a:p>
          <a:p>
            <a:r>
              <a:rPr lang="en-US" altLang="zh-TW" dirty="0"/>
              <a:t>Note that you need to pay </a:t>
            </a:r>
            <a:r>
              <a:rPr lang="en-US" altLang="zh-TW" b="1" dirty="0"/>
              <a:t>5</a:t>
            </a:r>
            <a:r>
              <a:rPr lang="en-US" altLang="zh-TW" dirty="0"/>
              <a:t> more units of price for each transfer of flights with different airlines at one city (see the example below).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82245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429692" y="1861457"/>
            <a:ext cx="581297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358538" y="3592286"/>
            <a:ext cx="581297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285310" y="3592286"/>
            <a:ext cx="581297" cy="5943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4" idx="3"/>
            <a:endCxn id="6" idx="0"/>
          </p:cNvCxnSpPr>
          <p:nvPr/>
        </p:nvCxnSpPr>
        <p:spPr>
          <a:xfrm flipH="1">
            <a:off x="1649187" y="2368775"/>
            <a:ext cx="865634" cy="12235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6"/>
            <a:endCxn id="8" idx="2"/>
          </p:cNvCxnSpPr>
          <p:nvPr/>
        </p:nvCxnSpPr>
        <p:spPr>
          <a:xfrm>
            <a:off x="1939835" y="3889466"/>
            <a:ext cx="134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4"/>
            <a:endCxn id="6" idx="7"/>
          </p:cNvCxnSpPr>
          <p:nvPr/>
        </p:nvCxnSpPr>
        <p:spPr>
          <a:xfrm flipH="1">
            <a:off x="1854706" y="2455817"/>
            <a:ext cx="865635" cy="122351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54726" y="2506130"/>
            <a:ext cx="212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u:0,v:1,p:5,a:0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612571" y="2743863"/>
            <a:ext cx="199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u:0,v:1,p:3,a:1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287523" y="4363158"/>
            <a:ext cx="206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u:1,v:2,p:4,a:0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297491" y="1962501"/>
            <a:ext cx="57019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cheapest cost from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 0  to </a:t>
            </a:r>
            <a:r>
              <a:rPr lang="en-US" altLang="zh-TW" dirty="0" err="1" smtClean="0"/>
              <a:t>dst</a:t>
            </a:r>
            <a:r>
              <a:rPr lang="en-US" altLang="zh-TW" dirty="0" smtClean="0"/>
              <a:t> 2 is :</a:t>
            </a:r>
          </a:p>
          <a:p>
            <a:endParaRPr lang="en-US" altLang="zh-TW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TW" dirty="0" smtClean="0"/>
              <a:t>taking the airlines 0’s flight from 0 to 1 then airlines 0’s flight from 1 to 2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cost= 5+4</a:t>
            </a:r>
          </a:p>
          <a:p>
            <a:endParaRPr lang="en-US" altLang="zh-TW" dirty="0"/>
          </a:p>
          <a:p>
            <a:r>
              <a:rPr lang="en-US" altLang="zh-TW" dirty="0" smtClean="0"/>
              <a:t>X    but not taking airlines 1’s flight from 0 to 1  then taking             airlines 0’s flight from 1 to 2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cost= 3+4+</a:t>
            </a:r>
            <a:r>
              <a:rPr lang="en-US" altLang="zh-TW" dirty="0" smtClean="0">
                <a:solidFill>
                  <a:srgbClr val="FF0000"/>
                </a:solidFill>
              </a:rPr>
              <a:t>5 (the transfer cost)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6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Update flights information: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Add  </a:t>
            </a:r>
            <a:r>
              <a:rPr lang="en-US" altLang="zh-TW" dirty="0" smtClean="0">
                <a:solidFill>
                  <a:srgbClr val="FF0000"/>
                </a:solidFill>
              </a:rPr>
              <a:t>u v p a</a:t>
            </a:r>
            <a:r>
              <a:rPr lang="en-US" altLang="zh-TW" dirty="0"/>
              <a:t>: Add a flight, which goes from </a:t>
            </a:r>
            <a:r>
              <a:rPr lang="en-US" altLang="zh-TW" dirty="0">
                <a:solidFill>
                  <a:srgbClr val="FF0000"/>
                </a:solidFill>
              </a:rPr>
              <a:t>u</a:t>
            </a:r>
            <a:r>
              <a:rPr lang="en-US" altLang="zh-TW" dirty="0"/>
              <a:t> to </a:t>
            </a:r>
            <a:r>
              <a:rPr lang="en-US" altLang="zh-TW" dirty="0">
                <a:solidFill>
                  <a:srgbClr val="FF0000"/>
                </a:solidFill>
              </a:rPr>
              <a:t>v</a:t>
            </a:r>
            <a:r>
              <a:rPr lang="en-US" altLang="zh-TW" dirty="0"/>
              <a:t> with cost 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 operated by airline 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Delete </a:t>
            </a:r>
            <a:r>
              <a:rPr lang="en-US" altLang="zh-TW" dirty="0" smtClean="0">
                <a:solidFill>
                  <a:srgbClr val="FF0000"/>
                </a:solidFill>
              </a:rPr>
              <a:t>u v a</a:t>
            </a:r>
            <a:r>
              <a:rPr lang="en-US" altLang="zh-TW" dirty="0"/>
              <a:t>: Delete </a:t>
            </a:r>
            <a:r>
              <a:rPr lang="en-US" altLang="zh-TW" b="1" dirty="0" smtClean="0">
                <a:solidFill>
                  <a:srgbClr val="FF0000"/>
                </a:solidFill>
              </a:rPr>
              <a:t>all the flights</a:t>
            </a:r>
            <a:r>
              <a:rPr lang="en-US" altLang="zh-TW" b="1" dirty="0" smtClean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solidFill>
                  <a:srgbClr val="FF0000"/>
                </a:solidFill>
              </a:rPr>
              <a:t>u</a:t>
            </a:r>
            <a:r>
              <a:rPr lang="en-US" altLang="zh-TW" dirty="0"/>
              <a:t> to </a:t>
            </a:r>
            <a:r>
              <a:rPr lang="en-US" altLang="zh-TW" dirty="0">
                <a:solidFill>
                  <a:srgbClr val="FF0000"/>
                </a:solidFill>
              </a:rPr>
              <a:t>v</a:t>
            </a:r>
            <a:r>
              <a:rPr lang="en-US" altLang="zh-TW" dirty="0"/>
              <a:t> operated by airline 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Booking request: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Request </a:t>
            </a:r>
            <a:r>
              <a:rPr lang="en-US" altLang="zh-TW" dirty="0" err="1" smtClean="0">
                <a:solidFill>
                  <a:srgbClr val="FF0000"/>
                </a:solidFill>
              </a:rPr>
              <a:t>src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dst</a:t>
            </a:r>
            <a:r>
              <a:rPr lang="en-US" altLang="zh-TW" dirty="0" smtClean="0">
                <a:solidFill>
                  <a:srgbClr val="FF0000"/>
                </a:solidFill>
              </a:rPr>
              <a:t> w</a:t>
            </a:r>
            <a:r>
              <a:rPr lang="en-US" altLang="zh-TW" dirty="0" smtClean="0"/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 person wishes to book a ticket from </a:t>
            </a:r>
            <a:r>
              <a:rPr lang="en-US" altLang="zh-TW" dirty="0" err="1"/>
              <a:t>src</a:t>
            </a:r>
            <a:r>
              <a:rPr lang="en-US" altLang="zh-TW" dirty="0"/>
              <a:t> to </a:t>
            </a:r>
            <a:r>
              <a:rPr lang="en-US" altLang="zh-TW" dirty="0" err="1"/>
              <a:t>dst</a:t>
            </a:r>
            <a:r>
              <a:rPr lang="en-US" altLang="zh-TW" dirty="0"/>
              <a:t> with the overall cost at most w. Print the lowest cost from </a:t>
            </a:r>
            <a:r>
              <a:rPr lang="en-US" altLang="zh-TW" dirty="0" err="1"/>
              <a:t>src</a:t>
            </a:r>
            <a:r>
              <a:rPr lang="en-US" altLang="zh-TW" dirty="0"/>
              <a:t> to </a:t>
            </a:r>
            <a:r>
              <a:rPr lang="en-US" altLang="zh-TW" dirty="0" err="1"/>
              <a:t>dst</a:t>
            </a:r>
            <a:r>
              <a:rPr lang="en-US" altLang="zh-TW" dirty="0"/>
              <a:t> with up to cost w. If there is no such a route, output -1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18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First line of input: n (number of cities)</a:t>
            </a:r>
          </a:p>
          <a:p>
            <a:r>
              <a:rPr lang="en-US" altLang="zh-TW" dirty="0" smtClean="0"/>
              <a:t>Other line: instructions </a:t>
            </a:r>
            <a:r>
              <a:rPr lang="en-US" altLang="zh-TW" b="1" dirty="0" smtClean="0"/>
              <a:t>Add, Delete, Request</a:t>
            </a:r>
          </a:p>
          <a:p>
            <a:r>
              <a:rPr lang="en-US" altLang="zh-TW" dirty="0" smtClean="0"/>
              <a:t>n (</a:t>
            </a:r>
            <a:r>
              <a:rPr lang="en-US" altLang="zh-TW" dirty="0"/>
              <a:t>number of cities</a:t>
            </a:r>
            <a:r>
              <a:rPr lang="en-US" altLang="zh-TW" dirty="0" smtClean="0"/>
              <a:t>) : </a:t>
            </a:r>
            <a:r>
              <a:rPr lang="en-US" altLang="zh-TW" dirty="0"/>
              <a:t>integer,</a:t>
            </a:r>
            <a:r>
              <a:rPr lang="en-US" altLang="zh-TW" dirty="0" smtClean="0"/>
              <a:t>0&lt;n&lt;=100</a:t>
            </a:r>
          </a:p>
          <a:p>
            <a:r>
              <a:rPr lang="en-US" altLang="zh-TW" dirty="0" smtClean="0"/>
              <a:t>City’s id start from 0</a:t>
            </a:r>
          </a:p>
          <a:p>
            <a:r>
              <a:rPr lang="en-US" altLang="zh-TW" dirty="0" smtClean="0"/>
              <a:t>m (number of flights) : </a:t>
            </a:r>
            <a:r>
              <a:rPr lang="en-US" altLang="zh-TW" dirty="0"/>
              <a:t>integer,</a:t>
            </a:r>
            <a:r>
              <a:rPr lang="en-US" altLang="zh-TW" dirty="0" smtClean="0"/>
              <a:t>0&lt;m</a:t>
            </a:r>
            <a:r>
              <a:rPr lang="en-US" altLang="zh-TW" smtClean="0"/>
              <a:t>&lt;=</a:t>
            </a:r>
            <a:r>
              <a:rPr lang="en-US" altLang="zh-TW" smtClean="0"/>
              <a:t>100000</a:t>
            </a:r>
            <a:endParaRPr lang="en-US" altLang="zh-TW" dirty="0" smtClean="0"/>
          </a:p>
          <a:p>
            <a:r>
              <a:rPr lang="en-US" altLang="zh-TW" dirty="0" smtClean="0"/>
              <a:t>p (price of flight) : </a:t>
            </a:r>
            <a:r>
              <a:rPr lang="en-US" altLang="zh-TW" dirty="0"/>
              <a:t>integer,</a:t>
            </a:r>
            <a:r>
              <a:rPr lang="en-US" altLang="zh-TW" dirty="0" smtClean="0"/>
              <a:t>0&lt;p&lt;=100</a:t>
            </a:r>
          </a:p>
          <a:p>
            <a:r>
              <a:rPr lang="en-US" altLang="zh-TW" dirty="0" smtClean="0"/>
              <a:t>a (number of airlines) : </a:t>
            </a:r>
            <a:r>
              <a:rPr lang="en-US" altLang="zh-TW" dirty="0"/>
              <a:t>integer,</a:t>
            </a:r>
            <a:r>
              <a:rPr lang="en-US" altLang="zh-TW" dirty="0" smtClean="0"/>
              <a:t>0&lt;a&lt;=10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254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instruction</a:t>
            </a:r>
            <a:r>
              <a:rPr lang="en-US" altLang="zh-TW" b="1" dirty="0"/>
              <a:t> </a:t>
            </a:r>
            <a:r>
              <a:rPr lang="en-US" altLang="zh-TW" b="1" dirty="0" smtClean="0"/>
              <a:t>Request</a:t>
            </a:r>
            <a:r>
              <a:rPr lang="en-US" altLang="zh-TW" dirty="0" smtClean="0"/>
              <a:t>, print </a:t>
            </a:r>
            <a:r>
              <a:rPr lang="en-US" altLang="zh-TW" dirty="0"/>
              <a:t>the cheapest cost from </a:t>
            </a:r>
            <a:r>
              <a:rPr lang="en-US" altLang="zh-TW" b="1" dirty="0" err="1"/>
              <a:t>src</a:t>
            </a:r>
            <a:r>
              <a:rPr lang="en-US" altLang="zh-TW" dirty="0"/>
              <a:t> to </a:t>
            </a:r>
            <a:r>
              <a:rPr lang="en-US" altLang="zh-TW" b="1" dirty="0" err="1"/>
              <a:t>dst</a:t>
            </a:r>
            <a:r>
              <a:rPr lang="en-US" altLang="zh-TW" dirty="0"/>
              <a:t> with up to cost w. If there is no such route, output </a:t>
            </a:r>
            <a:r>
              <a:rPr lang="en-US" altLang="zh-TW" b="1" dirty="0" smtClean="0"/>
              <a:t>-1</a:t>
            </a:r>
            <a:r>
              <a:rPr lang="en-US" altLang="zh-TW" dirty="0" smtClean="0"/>
              <a:t>. Each </a:t>
            </a:r>
            <a:r>
              <a:rPr lang="en-US" altLang="zh-TW" dirty="0"/>
              <a:t>line ends with a newline character.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172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I/O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964971"/>
              </p:ext>
            </p:extLst>
          </p:nvPr>
        </p:nvGraphicFramePr>
        <p:xfrm>
          <a:off x="838200" y="1535478"/>
          <a:ext cx="105156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7135637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78862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76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</a:p>
                    <a:p>
                      <a:r>
                        <a:rPr lang="en-US" altLang="zh-TW" dirty="0" smtClean="0"/>
                        <a:t>Add 0 1 4 0</a:t>
                      </a:r>
                    </a:p>
                    <a:p>
                      <a:r>
                        <a:rPr lang="en-US" altLang="zh-TW" dirty="0" smtClean="0"/>
                        <a:t>Add 1 2 8 0</a:t>
                      </a:r>
                    </a:p>
                    <a:p>
                      <a:r>
                        <a:rPr lang="en-US" altLang="zh-TW" dirty="0" smtClean="0"/>
                        <a:t>Add 1 2 5 1</a:t>
                      </a:r>
                    </a:p>
                    <a:p>
                      <a:r>
                        <a:rPr lang="en-US" altLang="zh-TW" dirty="0" smtClean="0"/>
                        <a:t>Request 0 2 20</a:t>
                      </a:r>
                    </a:p>
                    <a:p>
                      <a:r>
                        <a:rPr lang="en-US" altLang="zh-TW" dirty="0" smtClean="0"/>
                        <a:t>Request 0 2 10</a:t>
                      </a:r>
                    </a:p>
                    <a:p>
                      <a:r>
                        <a:rPr lang="en-US" altLang="zh-TW" dirty="0" smtClean="0"/>
                        <a:t>Delete 1 2 0</a:t>
                      </a:r>
                    </a:p>
                    <a:p>
                      <a:r>
                        <a:rPr lang="en-US" altLang="zh-TW" dirty="0" smtClean="0"/>
                        <a:t>Request 0 2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</a:p>
                    <a:p>
                      <a:r>
                        <a:rPr lang="en-US" altLang="zh-TW" dirty="0" smtClean="0"/>
                        <a:t>-1</a:t>
                      </a:r>
                    </a:p>
                    <a:p>
                      <a:r>
                        <a:rPr lang="en-US" altLang="zh-TW" dirty="0" smtClean="0"/>
                        <a:t>14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27066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24" y="4974981"/>
            <a:ext cx="1752600" cy="1409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868" y="4998793"/>
            <a:ext cx="16859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1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DDD86-2809-2B4F-8F4D-94F98919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成績分配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0F110C-DB98-EB4E-A4D3-567276DC3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每次作業共有</a:t>
            </a:r>
            <a:r>
              <a:rPr lang="zh-TW" altLang="en-US" b="1" dirty="0">
                <a:solidFill>
                  <a:srgbClr val="FF0000"/>
                </a:solidFill>
              </a:rPr>
              <a:t>六</a:t>
            </a:r>
            <a:r>
              <a:rPr lang="zh-TW" altLang="en-US" dirty="0"/>
              <a:t>筆測資，以通過筆數計算分數，如下</a:t>
            </a:r>
            <a:endParaRPr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CD0FCF4-7FE4-494D-A303-DEC428F130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6470" y="2895010"/>
          <a:ext cx="828091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2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1/6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2/6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3/6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4/6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6/6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/>
                        <a:t>成績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60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70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77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/>
                        <a:t>83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4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Your </a:t>
            </a:r>
            <a:r>
              <a:rPr lang="en-US" altLang="zh-TW" dirty="0"/>
              <a:t>code needs to be submitted to NTHU OJ and </a:t>
            </a:r>
            <a:r>
              <a:rPr lang="en-US" altLang="zh-TW" dirty="0" err="1"/>
              <a:t>iLMS</a:t>
            </a:r>
            <a:r>
              <a:rPr lang="en-US" altLang="zh-TW" dirty="0"/>
              <a:t> before the deadline.</a:t>
            </a:r>
          </a:p>
          <a:p>
            <a:r>
              <a:rPr lang="en-US" altLang="zh-TW" dirty="0"/>
              <a:t>Please zip your code as studentID.zip and submit to </a:t>
            </a:r>
            <a:r>
              <a:rPr lang="en-US" altLang="zh-TW" dirty="0" err="1"/>
              <a:t>iLMS</a:t>
            </a:r>
            <a:r>
              <a:rPr lang="en-US" altLang="zh-TW" dirty="0"/>
              <a:t> HW4.(</a:t>
            </a:r>
            <a:r>
              <a:rPr lang="en-US" altLang="zh-TW" dirty="0" err="1"/>
              <a:t>eg</a:t>
            </a:r>
            <a:r>
              <a:rPr lang="en-US" altLang="zh-TW" dirty="0"/>
              <a:t>, 108062568.zip) </a:t>
            </a:r>
          </a:p>
          <a:p>
            <a:r>
              <a:rPr kumimoji="1" lang="zh-TW" altLang="en-US" dirty="0"/>
              <a:t>作業期限為公布後兩周，不接受遲交</a:t>
            </a:r>
            <a:endParaRPr kumimoji="1"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49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542</Words>
  <Application>Microsoft Office PowerPoint</Application>
  <PresentationFormat>寬螢幕</PresentationFormat>
  <Paragraphs>67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等线 Light</vt:lpstr>
      <vt:lpstr>新細明體</vt:lpstr>
      <vt:lpstr>Arial</vt:lpstr>
      <vt:lpstr>Calibri</vt:lpstr>
      <vt:lpstr>Calibri Light</vt:lpstr>
      <vt:lpstr>Wingdings</vt:lpstr>
      <vt:lpstr>Office 佈景主題</vt:lpstr>
      <vt:lpstr>10910EECS204001 Data Structure HW4 NTHU OJ 13003</vt:lpstr>
      <vt:lpstr>Cheapest Flights </vt:lpstr>
      <vt:lpstr>PowerPoint 簡報</vt:lpstr>
      <vt:lpstr>Instruction</vt:lpstr>
      <vt:lpstr>Input Description</vt:lpstr>
      <vt:lpstr>Output Description</vt:lpstr>
      <vt:lpstr>Sample I/O</vt:lpstr>
      <vt:lpstr>成績分配</vt:lpstr>
      <vt:lpstr>Notice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10910EECS204001 Data Structure HW4 NTHU OJ xxxxx</dc:title>
  <dc:creator>artha m</dc:creator>
  <cp:lastModifiedBy>artha m</cp:lastModifiedBy>
  <cp:revision>29</cp:revision>
  <dcterms:created xsi:type="dcterms:W3CDTF">2020-11-19T05:33:47Z</dcterms:created>
  <dcterms:modified xsi:type="dcterms:W3CDTF">2020-11-28T14:34:09Z</dcterms:modified>
</cp:coreProperties>
</file>