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85" r:id="rId7"/>
    <p:sldId id="266" r:id="rId8"/>
    <p:sldId id="284" r:id="rId9"/>
    <p:sldId id="28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A4DB3-2832-46B7-856B-14AB5380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49DE62-1906-4987-B1DA-79F476403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4687A3-289C-42B8-80D2-1607C3B9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DB25A-A8FF-4BBF-A491-E0E0FB1A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C8AACA-93D2-464B-9312-BB6473B8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9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A55F30-34DE-44FA-92C1-AF400AC5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5FA012-08BF-4D7E-9BEF-C9853841F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4169F2-C37E-44AF-AB23-13FAB64C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DF2E5B-F801-4566-8453-343AC52A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322EA7-CC60-4543-B104-5376E655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D197060-242B-4479-828C-0C7C16E81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0238E6-DF91-40A2-BD66-2FFB2E29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BA7B5-D84E-46BF-BDA5-EB4718E2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BD84C1-759E-44DE-96C1-FEFDACA5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591F4-9BF7-46E7-A45C-78CBD87A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0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B0C7C-22B7-444D-8115-23E46281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39E97-BB25-4919-82A3-666AF784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95C421-046F-40FC-85C2-46AD7BA9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F3B1EF-5B2C-4A8E-BD03-84894A32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CECDE7-88AF-4F36-AE1D-726CAACD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47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93ED8-6F25-4F27-A559-7E36D6DA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F7E95F-0381-4790-AE43-E1A68235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D0C37-A9DD-4C51-A1DE-89D0F92A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EDEE8-B1CB-410B-A56A-67286BAE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51EE0-E48A-4B59-9831-BD69CC9B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6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69EB-8C67-4B52-89D7-082EE9ED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88559-6C5E-47AC-A223-4B69B4E8E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038E5E-04C0-4E98-8F67-1A2CF525C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C20E3E-88F1-4238-BB39-6CC4D53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DACF21-93AC-4E62-A11D-0FFB3C70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DCEED7-A4C2-4F49-833B-2179D5A9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6772-EE7E-437C-90AB-7F334324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51890C-28A5-47D3-BA8C-048A5992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3D87B8-5D06-46FA-89A1-A7931487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8345CA-2346-4E28-9F63-C6C91CDEA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7E91EC-1A9C-4AB9-BF51-021BD162C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99CDA5-C1A7-499A-BC14-1C897156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146C83-CA38-4943-A785-0B56AC32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D9B96A-CE25-456E-9A2C-FF6E077F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4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74B36-CFB1-4C39-8AE0-11F3F59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8058D-3E74-470F-B097-38004D32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13C798-A1F5-46EA-87F6-964473B3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B15A09-CB7B-477A-ADD1-95ABE1FC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1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AE5680-FC7B-41A5-B85D-DB4F9D23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DBD6B5-2141-4EAF-88F0-9C76BBF9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CF2089-0790-4861-8B61-8E20A1B1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54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DCF16-6F10-47EB-993F-7E990C89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15D2A-DF32-4AB8-A415-A4879A99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8898A0-11B4-45E6-A33E-72C83393F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468AF4-FE9F-465B-B55A-74FAB89F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62C9C-9633-4F23-B45C-5FC49FEF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BDE64D-BAF1-4A73-AFD4-9C766AEB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6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9C19B-06D3-4D35-9C3A-EBA0F6C8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6987FB-49C5-41AE-AC9B-F61069E72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B994D6-24A6-4D62-8D46-2918AE89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9134E1-039E-4176-BACE-D40024E6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1007F9-2153-4A00-AAAA-3FAAF882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16DD3D-993D-41C1-9CA3-2E22ADB2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0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C69F4A-94FA-4500-8938-04709F56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E15B03-F565-400E-BBEF-7D6FEEF5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5450A1-C3C1-4996-A8FD-D9617E65B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D104-31BD-43C3-B152-A338CD43286C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DAEAA-CCDE-4764-AD9F-12B8D9705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92AD97-9DCC-4EC4-A72C-C8D9F4A21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1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1000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10910EECS204001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OJ: #13037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3F3F3F"/>
                </a:solidFill>
              </a:rPr>
              <a:t>Data Structures</a:t>
            </a:r>
            <a:br>
              <a:rPr lang="en-US" altLang="zh-TW" dirty="0">
                <a:solidFill>
                  <a:srgbClr val="3F3F3F"/>
                </a:solidFill>
              </a:rPr>
            </a:br>
            <a:r>
              <a:rPr lang="en-US" altLang="zh-TW" dirty="0">
                <a:solidFill>
                  <a:srgbClr val="3F3F3F"/>
                </a:solidFill>
              </a:rPr>
              <a:t>Homework 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464187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2020/12/18 </a:t>
            </a:r>
            <a:r>
              <a:rPr lang="en-US" altLang="zh-TW" dirty="0" smtClean="0"/>
              <a:t>0</a:t>
            </a:r>
            <a:r>
              <a:rPr lang="en-US" altLang="zh-TW" dirty="0" smtClean="0"/>
              <a:t>0:00</a:t>
            </a:r>
            <a:endParaRPr lang="en-US" altLang="zh-TW" dirty="0"/>
          </a:p>
          <a:p>
            <a:r>
              <a:rPr lang="en-US" altLang="zh-TW" dirty="0"/>
              <a:t>~</a:t>
            </a:r>
          </a:p>
          <a:p>
            <a:r>
              <a:rPr lang="en-US" altLang="zh-TW" dirty="0" smtClean="0"/>
              <a:t>2021/1/1 </a:t>
            </a:r>
            <a:r>
              <a:rPr lang="en-US" altLang="zh-TW" dirty="0"/>
              <a:t>23:59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28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01959-C8F1-4086-A9A7-5B5D7468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DE733-EB69-4EE7-9424-1551D451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In this homework, you have to implement 2 functions</a:t>
            </a:r>
          </a:p>
          <a:p>
            <a:pPr lvl="1"/>
            <a:r>
              <a:rPr lang="en-US" altLang="zh-TW" sz="2800" dirty="0"/>
              <a:t>1. </a:t>
            </a:r>
            <a:r>
              <a:rPr lang="en-US" altLang="zh-TW" sz="2800" dirty="0" smtClean="0"/>
              <a:t>QQ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Inversion </a:t>
            </a:r>
            <a:r>
              <a:rPr lang="en-US" altLang="zh-TW" sz="2800" dirty="0"/>
              <a:t>pairs count </a:t>
            </a:r>
          </a:p>
          <a:p>
            <a:pPr lvl="1"/>
            <a:r>
              <a:rPr lang="en-US" altLang="zh-TW" sz="2800" dirty="0"/>
              <a:t>2. </a:t>
            </a:r>
            <a:r>
              <a:rPr lang="en-US" altLang="zh-TW" sz="2800" dirty="0" smtClean="0"/>
              <a:t>K’s largest number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59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F3150-818A-4736-BD76-9489350F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QQ Inversion </a:t>
            </a:r>
            <a:r>
              <a:rPr lang="en-US" altLang="zh-TW" dirty="0"/>
              <a:t>Pair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FFFC29-FC47-4A4B-B4B5-55A709BC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Let </a:t>
            </a:r>
            <a:r>
              <a:rPr lang="en-US" altLang="zh-TW" b="1" dirty="0"/>
              <a:t>A</a:t>
            </a:r>
            <a:r>
              <a:rPr lang="en-US" altLang="zh-TW" dirty="0"/>
              <a:t> be a sequence of numbers.</a:t>
            </a:r>
          </a:p>
          <a:p>
            <a:r>
              <a:rPr lang="en-US" altLang="zh-TW" b="1" dirty="0"/>
              <a:t>(</a:t>
            </a:r>
            <a:r>
              <a:rPr lang="en-US" altLang="zh-TW" b="1" dirty="0" err="1"/>
              <a:t>i</a:t>
            </a:r>
            <a:r>
              <a:rPr lang="en-US" altLang="zh-TW" b="1" dirty="0"/>
              <a:t> , j)</a:t>
            </a:r>
            <a:r>
              <a:rPr lang="en-US" altLang="zh-TW" dirty="0"/>
              <a:t> is an </a:t>
            </a:r>
            <a:r>
              <a:rPr lang="en-US" altLang="zh-TW" dirty="0" smtClean="0"/>
              <a:t>QQ inversion </a:t>
            </a:r>
            <a:r>
              <a:rPr lang="en-US" altLang="zh-TW" dirty="0"/>
              <a:t>pair if </a:t>
            </a:r>
            <a:r>
              <a:rPr lang="en-US" altLang="zh-TW" b="1" dirty="0" err="1"/>
              <a:t>i</a:t>
            </a:r>
            <a:r>
              <a:rPr lang="en-US" altLang="zh-TW" b="1" dirty="0"/>
              <a:t> &lt; j </a:t>
            </a:r>
            <a:r>
              <a:rPr lang="en-US" altLang="zh-TW" dirty="0"/>
              <a:t>but </a:t>
            </a:r>
            <a:r>
              <a:rPr lang="en-US" altLang="zh-TW" b="1" dirty="0"/>
              <a:t>A[</a:t>
            </a:r>
            <a:r>
              <a:rPr lang="en-US" altLang="zh-TW" b="1" dirty="0" err="1"/>
              <a:t>i</a:t>
            </a:r>
            <a:r>
              <a:rPr lang="en-US" altLang="zh-TW" b="1" dirty="0"/>
              <a:t>] &gt; </a:t>
            </a:r>
            <a:r>
              <a:rPr lang="en-US" altLang="zh-TW" b="1" dirty="0" smtClean="0"/>
              <a:t>2 * A[j</a:t>
            </a:r>
            <a:r>
              <a:rPr lang="en-US" altLang="zh-TW" b="1" dirty="0"/>
              <a:t>]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Example: </a:t>
            </a:r>
            <a:r>
              <a:rPr lang="en-US" altLang="zh-TW" b="1" dirty="0"/>
              <a:t>A = [1, 2, 3, 4]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                then </a:t>
            </a:r>
            <a:r>
              <a:rPr lang="en-US" altLang="zh-TW" b="1" dirty="0"/>
              <a:t>A</a:t>
            </a:r>
            <a:r>
              <a:rPr lang="en-US" altLang="zh-TW" dirty="0"/>
              <a:t> has no </a:t>
            </a:r>
            <a:r>
              <a:rPr lang="en-US" altLang="zh-TW" dirty="0" smtClean="0"/>
              <a:t>QQ inversion </a:t>
            </a:r>
            <a:r>
              <a:rPr lang="en-US" altLang="zh-TW" dirty="0"/>
              <a:t>pair.</a:t>
            </a:r>
          </a:p>
          <a:p>
            <a:endParaRPr lang="en-US" altLang="zh-TW" dirty="0"/>
          </a:p>
          <a:p>
            <a:r>
              <a:rPr lang="en-US" altLang="zh-TW" dirty="0"/>
              <a:t>Example: </a:t>
            </a:r>
            <a:r>
              <a:rPr lang="en-US" altLang="zh-TW" b="1" dirty="0"/>
              <a:t>B = </a:t>
            </a:r>
            <a:r>
              <a:rPr lang="en-US" altLang="zh-TW" b="1" dirty="0" smtClean="0"/>
              <a:t>[5, 4, 3</a:t>
            </a:r>
            <a:r>
              <a:rPr lang="en-US" altLang="zh-TW" b="1" dirty="0"/>
              <a:t>, 2 ,1]</a:t>
            </a:r>
            <a:r>
              <a:rPr lang="en-US" altLang="zh-TW" dirty="0"/>
              <a:t>,</a:t>
            </a:r>
            <a:r>
              <a:rPr lang="en-US" altLang="zh-TW" b="1" dirty="0"/>
              <a:t> B</a:t>
            </a:r>
            <a:r>
              <a:rPr lang="en-US" altLang="zh-TW" dirty="0"/>
              <a:t> has </a:t>
            </a:r>
            <a:r>
              <a:rPr lang="en-US" altLang="zh-TW" dirty="0" smtClean="0"/>
              <a:t>4 QQ inversion </a:t>
            </a:r>
            <a:r>
              <a:rPr lang="en-US" altLang="zh-TW" dirty="0"/>
              <a:t>pairs: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b="1" dirty="0" smtClean="0"/>
              <a:t>(5, 2)</a:t>
            </a:r>
            <a:r>
              <a:rPr lang="en-US" altLang="zh-TW" dirty="0" smtClean="0"/>
              <a:t>,</a:t>
            </a:r>
            <a:r>
              <a:rPr lang="en-US" altLang="zh-TW" b="1" dirty="0" smtClean="0"/>
              <a:t> (5, </a:t>
            </a:r>
            <a:r>
              <a:rPr lang="en-US" altLang="zh-TW" b="1" dirty="0"/>
              <a:t>1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,</a:t>
            </a:r>
            <a:r>
              <a:rPr lang="en-US" altLang="zh-TW" b="1" dirty="0" smtClean="0"/>
              <a:t> (4, </a:t>
            </a:r>
            <a:r>
              <a:rPr lang="en-US" altLang="zh-TW" b="1" dirty="0"/>
              <a:t>1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,</a:t>
            </a:r>
            <a:r>
              <a:rPr lang="en-US" altLang="zh-TW" b="1" dirty="0" smtClean="0"/>
              <a:t> (3, </a:t>
            </a:r>
            <a:r>
              <a:rPr lang="en-US" altLang="zh-TW" b="1" dirty="0"/>
              <a:t>1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5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A0C09-8D8D-457A-9C29-0F0DA041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QQ Inversion </a:t>
            </a:r>
            <a:r>
              <a:rPr lang="en-US" altLang="zh-TW" dirty="0"/>
              <a:t>Pairs Count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D6850-47A8-4937-AEE6-1CD75D83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a sequence of numbers</a:t>
            </a:r>
          </a:p>
          <a:p>
            <a:r>
              <a:rPr lang="en-US" altLang="zh-TW" dirty="0"/>
              <a:t>Output: the number of </a:t>
            </a:r>
            <a:r>
              <a:rPr lang="en-US" altLang="zh-TW" dirty="0" smtClean="0"/>
              <a:t>QQ inversion </a:t>
            </a:r>
            <a:r>
              <a:rPr lang="en-US" altLang="zh-TW" dirty="0"/>
              <a:t>pairs</a:t>
            </a:r>
          </a:p>
          <a:p>
            <a:endParaRPr lang="en-US" altLang="zh-TW" dirty="0"/>
          </a:p>
          <a:p>
            <a:r>
              <a:rPr lang="en-US" altLang="zh-TW" dirty="0"/>
              <a:t>For example: </a:t>
            </a:r>
            <a:r>
              <a:rPr lang="en-US" altLang="zh-TW" b="1" dirty="0"/>
              <a:t>A = [9, 4, 5, 3]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                       the output is </a:t>
            </a:r>
            <a:r>
              <a:rPr lang="en-US" altLang="zh-TW" dirty="0" smtClean="0"/>
              <a:t>2.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Because </a:t>
            </a:r>
            <a:r>
              <a:rPr lang="en-US" altLang="zh-TW" b="1" dirty="0"/>
              <a:t>A</a:t>
            </a:r>
            <a:r>
              <a:rPr lang="en-US" altLang="zh-TW" dirty="0"/>
              <a:t> has inversion pairs: </a:t>
            </a:r>
            <a:r>
              <a:rPr lang="en-US" altLang="zh-TW" b="1" dirty="0" smtClean="0"/>
              <a:t>(9, </a:t>
            </a:r>
            <a:r>
              <a:rPr lang="en-US" altLang="zh-TW" b="1" dirty="0"/>
              <a:t>4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,</a:t>
            </a:r>
            <a:r>
              <a:rPr lang="en-US" altLang="zh-TW" b="1" dirty="0" smtClean="0"/>
              <a:t> (9, </a:t>
            </a:r>
            <a:r>
              <a:rPr lang="en-US" altLang="zh-TW" b="1" dirty="0"/>
              <a:t>3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45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BBEB3-CCD5-4D48-BB64-6BC226EF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K’s Largest Number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EECF8C-2DF8-459F-B1B1-837D128E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Input: a sequence of numbers </a:t>
            </a:r>
          </a:p>
          <a:p>
            <a:pPr marL="0" indent="0">
              <a:buNone/>
            </a:pPr>
            <a:r>
              <a:rPr lang="en-US" altLang="zh-TW" dirty="0"/>
              <a:t>              </a:t>
            </a:r>
          </a:p>
          <a:p>
            <a:r>
              <a:rPr lang="en-US" altLang="zh-TW" dirty="0"/>
              <a:t>Output</a:t>
            </a:r>
            <a:r>
              <a:rPr lang="en-US" altLang="zh-TW" dirty="0" smtClean="0"/>
              <a:t>: the k’s largest number of the sequence</a:t>
            </a:r>
          </a:p>
          <a:p>
            <a:endParaRPr lang="en-US" altLang="zh-TW" dirty="0"/>
          </a:p>
          <a:p>
            <a:r>
              <a:rPr lang="en-US" altLang="zh-TW" dirty="0"/>
              <a:t>For example: </a:t>
            </a:r>
            <a:r>
              <a:rPr lang="en-US" altLang="zh-TW" b="1" dirty="0"/>
              <a:t>A =  [179, 208, 306, 93, 859, 984, 55, 9, 271, 33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, k = 2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  the output is </a:t>
            </a:r>
            <a:r>
              <a:rPr lang="en-US" altLang="zh-TW" dirty="0" smtClean="0"/>
              <a:t>859.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17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20"/>
                <a:ext cx="10515600" cy="52207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TW" sz="3300" dirty="0" smtClean="0"/>
                  <a:t>Input</a:t>
                </a:r>
              </a:p>
              <a:p>
                <a:pPr lvl="1"/>
                <a:r>
                  <a:rPr lang="en-US" altLang="zh-TW" sz="2900" dirty="0" smtClean="0"/>
                  <a:t>Input is composed by several </a:t>
                </a:r>
                <a:r>
                  <a:rPr lang="en-US" altLang="zh-TW" sz="2900" dirty="0" err="1" smtClean="0"/>
                  <a:t>testcases</a:t>
                </a:r>
                <a:r>
                  <a:rPr lang="en-US" altLang="zh-TW" sz="2900" dirty="0" smtClean="0"/>
                  <a:t>, each cases will contain 2 lines</a:t>
                </a:r>
              </a:p>
              <a:p>
                <a:pPr lvl="1"/>
                <a:r>
                  <a:rPr lang="en-US" altLang="zh-TW" sz="2800" dirty="0"/>
                  <a:t>First line contains two integers n and </a:t>
                </a:r>
                <a:r>
                  <a:rPr lang="en-US" altLang="zh-TW" sz="2800" dirty="0" smtClean="0"/>
                  <a:t>op, </a:t>
                </a:r>
                <a:r>
                  <a:rPr lang="en-US" altLang="zh-TW" sz="2800" dirty="0"/>
                  <a:t>representing </a:t>
                </a:r>
              </a:p>
              <a:p>
                <a:pPr marL="457200" lvl="1" indent="0">
                  <a:buNone/>
                </a:pPr>
                <a:r>
                  <a:rPr lang="en-US" altLang="zh-TW" sz="2800" dirty="0"/>
                  <a:t>   the number of elements, and the </a:t>
                </a:r>
                <a:r>
                  <a:rPr lang="en-US" altLang="zh-TW" sz="2800" dirty="0" smtClean="0"/>
                  <a:t>option.</a:t>
                </a:r>
              </a:p>
              <a:p>
                <a:pPr lvl="2"/>
                <a:r>
                  <a:rPr lang="en-US" altLang="zh-TW" sz="2400" dirty="0" smtClean="0"/>
                  <a:t>If option = 0, you need to calculate QQ inversion pair count of the sequence</a:t>
                </a:r>
              </a:p>
              <a:p>
                <a:pPr lvl="2"/>
                <a:r>
                  <a:rPr lang="en-US" altLang="zh-TW" sz="2400" dirty="0" smtClean="0"/>
                  <a:t>Else, you need to find the k’s largest element of the sequence where k = option</a:t>
                </a:r>
                <a:endParaRPr lang="en-US" altLang="zh-TW" sz="2400" dirty="0"/>
              </a:p>
              <a:p>
                <a:pPr lvl="1"/>
                <a:r>
                  <a:rPr lang="en-US" altLang="zh-TW" sz="2800" dirty="0"/>
                  <a:t>The next line is the sequence.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TW" sz="2800" dirty="0"/>
                      <m:t>the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number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of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elements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1000000</m:t>
                    </m:r>
                  </m:oMath>
                </a14:m>
                <a:endParaRPr lang="en-US" altLang="zh-TW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𝑜𝑝𝑡𝑖𝑜𝑛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elements</m:t>
                    </m:r>
                  </m:oMath>
                </a14:m>
                <a:endParaRPr lang="en-US" altLang="zh-TW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value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of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each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element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r>
                  <a:rPr lang="en-US" altLang="zh-TW" sz="2800" dirty="0"/>
                  <a:t>   (each value is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decimal integer</a:t>
                </a:r>
                <a:r>
                  <a:rPr lang="en-US" altLang="zh-TW" sz="2800" dirty="0" smtClean="0"/>
                  <a:t>)</a:t>
                </a:r>
                <a:endParaRPr lang="en-US" altLang="zh-TW" sz="2900" dirty="0"/>
              </a:p>
              <a:p>
                <a:r>
                  <a:rPr lang="en-US" altLang="zh-TW" sz="3300" dirty="0"/>
                  <a:t>Output</a:t>
                </a:r>
              </a:p>
              <a:p>
                <a:pPr lvl="1"/>
                <a:r>
                  <a:rPr lang="en-US" altLang="zh-TW" dirty="0" smtClean="0"/>
                  <a:t>The k’s largest element / QQ inversion pair count according to option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Each output should followed by a new line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20"/>
                <a:ext cx="10515600" cy="5220775"/>
              </a:xfrm>
              <a:blipFill>
                <a:blip r:embed="rId2"/>
                <a:stretch>
                  <a:fillRect l="-1275" t="-3738" r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1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7BE70-A335-4521-AC53-145D3E06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&amp; Sample Output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34" y="2735396"/>
            <a:ext cx="5013172" cy="22435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017" y="2933789"/>
            <a:ext cx="1846761" cy="184676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980017" y="2107492"/>
            <a:ext cx="180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Output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73087" y="2073054"/>
            <a:ext cx="1271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Input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342603" y="5312228"/>
            <a:ext cx="8966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Note : There is a new line at the end of the output, </a:t>
            </a:r>
          </a:p>
          <a:p>
            <a:r>
              <a:rPr lang="en-US" altLang="zh-TW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           but no new line at the end of the input  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6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You are allowed to use STL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But </a:t>
            </a:r>
            <a:r>
              <a:rPr lang="en-US" altLang="zh-TW" dirty="0">
                <a:solidFill>
                  <a:srgbClr val="FF0000"/>
                </a:solidFill>
              </a:rPr>
              <a:t>don’t use any STL </a:t>
            </a:r>
            <a:r>
              <a:rPr lang="en-US" altLang="zh-TW" dirty="0" smtClean="0">
                <a:solidFill>
                  <a:srgbClr val="FF0000"/>
                </a:solidFill>
              </a:rPr>
              <a:t>related </a:t>
            </a:r>
            <a:r>
              <a:rPr lang="en-US" altLang="zh-TW" dirty="0">
                <a:solidFill>
                  <a:srgbClr val="FF0000"/>
                </a:solidFill>
              </a:rPr>
              <a:t>to sort</a:t>
            </a:r>
            <a:r>
              <a:rPr lang="en-US" altLang="zh-TW" dirty="0" smtClean="0"/>
              <a:t>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6746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DB2CC-40C1-41D9-8783-6C345565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CB8A5-DF19-49E1-8857-35ECD7F5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67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0000" dirty="0"/>
          </a:p>
          <a:p>
            <a:pPr marL="0" indent="0" algn="ctr">
              <a:buNone/>
            </a:pPr>
            <a:r>
              <a:rPr lang="en-US" altLang="zh-TW" sz="10000" dirty="0"/>
              <a:t>The End</a:t>
            </a:r>
            <a:endParaRPr lang="zh-TW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46481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386</Words>
  <Application>Microsoft Office PowerPoint</Application>
  <PresentationFormat>寬螢幕</PresentationFormat>
  <Paragraphs>59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Office 佈景主題</vt:lpstr>
      <vt:lpstr>10910EECS204001 OJ: #13037 Data Structures Homework 5</vt:lpstr>
      <vt:lpstr>HW5</vt:lpstr>
      <vt:lpstr>QQ Inversion Pair</vt:lpstr>
      <vt:lpstr>QQ Inversion Pairs Count</vt:lpstr>
      <vt:lpstr>K’s Largest Number</vt:lpstr>
      <vt:lpstr>Input &amp; Output</vt:lpstr>
      <vt:lpstr>Sample Input &amp; Sample Output</vt:lpstr>
      <vt:lpstr>STL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10810EECS204001 Data Structures Homework 5</dc:title>
  <dc:creator>兆恩 沈</dc:creator>
  <cp:lastModifiedBy>Jimbo Tzeng</cp:lastModifiedBy>
  <cp:revision>106</cp:revision>
  <dcterms:created xsi:type="dcterms:W3CDTF">2019-12-04T11:55:19Z</dcterms:created>
  <dcterms:modified xsi:type="dcterms:W3CDTF">2020-12-17T15:25:45Z</dcterms:modified>
</cp:coreProperties>
</file>