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0" r:id="rId3"/>
    <p:sldId id="267" r:id="rId4"/>
    <p:sldId id="270" r:id="rId5"/>
    <p:sldId id="266" r:id="rId6"/>
    <p:sldId id="269" r:id="rId7"/>
    <p:sldId id="268" r:id="rId8"/>
    <p:sldId id="283" r:id="rId9"/>
    <p:sldId id="287" r:id="rId10"/>
    <p:sldId id="285" r:id="rId11"/>
    <p:sldId id="280" r:id="rId12"/>
    <p:sldId id="286" r:id="rId13"/>
    <p:sldId id="284" r:id="rId14"/>
    <p:sldId id="288" r:id="rId15"/>
    <p:sldId id="279" r:id="rId16"/>
    <p:sldId id="258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4F8"/>
    <a:srgbClr val="F0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2" autoAdjust="0"/>
  </p:normalViewPr>
  <p:slideViewPr>
    <p:cSldViewPr snapToGrid="0" showGuides="1">
      <p:cViewPr varScale="1">
        <p:scale>
          <a:sx n="65" d="100"/>
          <a:sy n="65" d="100"/>
        </p:scale>
        <p:origin x="72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E165B-3B6F-4ABD-85E8-8D06C6703C11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3434C-3952-4AF9-B8A5-FAF59321A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89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3434C-3952-4AF9-B8A5-FAF59321A86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968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3434C-3952-4AF9-B8A5-FAF59321A86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725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3434C-3952-4AF9-B8A5-FAF59321A86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577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3434C-3952-4AF9-B8A5-FAF59321A86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538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3434C-3952-4AF9-B8A5-FAF59321A86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863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3434C-3952-4AF9-B8A5-FAF59321A86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014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3434C-3952-4AF9-B8A5-FAF59321A8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07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3434C-3952-4AF9-B8A5-FAF59321A86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644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EB7819-16B8-45AB-83B6-5D5E52D32E3A}" type="slidenum">
              <a:rPr lang="zh-CN" altLang="en-US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4666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3434C-3952-4AF9-B8A5-FAF59321A86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342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3434C-3952-4AF9-B8A5-FAF59321A86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843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3434C-3952-4AF9-B8A5-FAF59321A8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408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3434C-3952-4AF9-B8A5-FAF59321A86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366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3434C-3952-4AF9-B8A5-FAF59321A86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086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3434C-3952-4AF9-B8A5-FAF59321A86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46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3434C-3952-4AF9-B8A5-FAF59321A86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09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E289-1F7D-4AAC-AE3D-58FFD0A556DF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4312-2A29-4377-90A1-2BEEBBA2D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8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E289-1F7D-4AAC-AE3D-58FFD0A556DF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4312-2A29-4377-90A1-2BEEBBA2D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90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E289-1F7D-4AAC-AE3D-58FFD0A556DF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4312-2A29-4377-90A1-2BEEBBA2D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4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E289-1F7D-4AAC-AE3D-58FFD0A556DF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4312-2A29-4377-90A1-2BEEBBA2D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0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E289-1F7D-4AAC-AE3D-58FFD0A556DF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4312-2A29-4377-90A1-2BEEBBA2D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12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E289-1F7D-4AAC-AE3D-58FFD0A556DF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4312-2A29-4377-90A1-2BEEBBA2D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08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E289-1F7D-4AAC-AE3D-58FFD0A556DF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4312-2A29-4377-90A1-2BEEBBA2D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41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E289-1F7D-4AAC-AE3D-58FFD0A556DF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4312-2A29-4377-90A1-2BEEBBA2D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83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E289-1F7D-4AAC-AE3D-58FFD0A556DF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4312-2A29-4377-90A1-2BEEBBA2D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79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E289-1F7D-4AAC-AE3D-58FFD0A556DF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4312-2A29-4377-90A1-2BEEBBA2D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41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E289-1F7D-4AAC-AE3D-58FFD0A556DF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4312-2A29-4377-90A1-2BEEBBA2D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38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4E289-1F7D-4AAC-AE3D-58FFD0A556DF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64312-2A29-4377-90A1-2BEEBBA2D8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693195" y="465650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论坛：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www.1ppt.cn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2067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4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43.xml"/><Relationship Id="rId1" Type="http://schemas.openxmlformats.org/officeDocument/2006/relationships/themeOverride" Target="../theme/themeOverride1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6.xml"/><Relationship Id="rId10" Type="http://schemas.openxmlformats.org/officeDocument/2006/relationships/image" Target="../media/image8.jpeg"/><Relationship Id="rId4" Type="http://schemas.openxmlformats.org/officeDocument/2006/relationships/tags" Target="../tags/tag45.xml"/><Relationship Id="rId9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48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47.xml"/><Relationship Id="rId1" Type="http://schemas.openxmlformats.org/officeDocument/2006/relationships/themeOverride" Target="../theme/themeOverride1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52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51.xml"/><Relationship Id="rId1" Type="http://schemas.openxmlformats.org/officeDocument/2006/relationships/themeOverride" Target="../theme/themeOverride1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4.xml"/><Relationship Id="rId10" Type="http://schemas.microsoft.com/office/2007/relationships/hdphoto" Target="../media/hdphoto3.wdp"/><Relationship Id="rId4" Type="http://schemas.openxmlformats.org/officeDocument/2006/relationships/tags" Target="../tags/tag53.xml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tags" Target="../tags/tag56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55.xml"/><Relationship Id="rId1" Type="http://schemas.openxmlformats.org/officeDocument/2006/relationships/themeOverride" Target="../theme/themeOverride1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60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59.xml"/><Relationship Id="rId1" Type="http://schemas.openxmlformats.org/officeDocument/2006/relationships/themeOverride" Target="../theme/themeOverride1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64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63.xml"/><Relationship Id="rId1" Type="http://schemas.openxmlformats.org/officeDocument/2006/relationships/themeOverride" Target="../theme/themeOverride1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7" Type="http://schemas.openxmlformats.org/officeDocument/2006/relationships/image" Target="../media/image1.jpeg"/><Relationship Id="rId2" Type="http://schemas.openxmlformats.org/officeDocument/2006/relationships/tags" Target="../tags/tag67.xml"/><Relationship Id="rId1" Type="http://schemas.openxmlformats.org/officeDocument/2006/relationships/themeOverride" Target="../theme/themeOverride16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slide" Target="slide11.xml"/><Relationship Id="rId2" Type="http://schemas.openxmlformats.org/officeDocument/2006/relationships/tags" Target="../tags/tag4.xml"/><Relationship Id="rId16" Type="http://schemas.openxmlformats.org/officeDocument/2006/relationships/slide" Target="slide15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slide" Target="slide3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0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19.xml"/><Relationship Id="rId1" Type="http://schemas.openxmlformats.org/officeDocument/2006/relationships/themeOverride" Target="../theme/themeOverride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23.xml"/><Relationship Id="rId1" Type="http://schemas.openxmlformats.org/officeDocument/2006/relationships/themeOverride" Target="../theme/themeOverride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8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27.xml"/><Relationship Id="rId1" Type="http://schemas.openxmlformats.org/officeDocument/2006/relationships/themeOverride" Target="../theme/themeOverride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2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31.xml"/><Relationship Id="rId1" Type="http://schemas.openxmlformats.org/officeDocument/2006/relationships/themeOverride" Target="../theme/themeOverride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6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35.xml"/><Relationship Id="rId1" Type="http://schemas.openxmlformats.org/officeDocument/2006/relationships/themeOverride" Target="../theme/themeOverride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8.xml"/><Relationship Id="rId10" Type="http://schemas.microsoft.com/office/2007/relationships/hdphoto" Target="../media/hdphoto1.wdp"/><Relationship Id="rId4" Type="http://schemas.openxmlformats.org/officeDocument/2006/relationships/tags" Target="../tags/tag37.xml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0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39.xml"/><Relationship Id="rId1" Type="http://schemas.openxmlformats.org/officeDocument/2006/relationships/themeOverride" Target="../theme/themeOverride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2"/>
          <p:cNvSpPr txBox="1"/>
          <p:nvPr>
            <p:custDataLst>
              <p:tags r:id="rId2"/>
            </p:custDataLst>
          </p:nvPr>
        </p:nvSpPr>
        <p:spPr>
          <a:xfrm>
            <a:off x="2138517" y="3259722"/>
            <a:ext cx="330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pc="300" dirty="0">
                <a:solidFill>
                  <a:schemeClr val="accent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QT REPORT</a:t>
            </a:r>
            <a:endParaRPr lang="zh-CN" altLang="en-US" sz="4000" b="1" spc="300" dirty="0">
              <a:solidFill>
                <a:schemeClr val="accent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PA_文本框 4"/>
          <p:cNvSpPr txBox="1"/>
          <p:nvPr>
            <p:custDataLst>
              <p:tags r:id="rId3"/>
            </p:custDataLst>
          </p:nvPr>
        </p:nvSpPr>
        <p:spPr>
          <a:xfrm>
            <a:off x="511277" y="1444297"/>
            <a:ext cx="6914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kern="1600" spc="600" dirty="0">
                <a:cs typeface="+mn-ea"/>
                <a:sym typeface="+mn-lt"/>
              </a:rPr>
              <a:t>窗口、控件及绘图实验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38517" y="5013070"/>
            <a:ext cx="3439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cs typeface="+mn-ea"/>
                <a:sym typeface="+mn-lt"/>
              </a:rPr>
              <a:t>Designed by </a:t>
            </a:r>
            <a:r>
              <a:rPr lang="zh-CN" altLang="en-US" sz="2000" dirty="0">
                <a:cs typeface="+mn-ea"/>
                <a:sym typeface="+mn-lt"/>
              </a:rPr>
              <a:t>薛宇晶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38517" y="5646200"/>
            <a:ext cx="2062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cs typeface="+mn-ea"/>
                <a:sym typeface="+mn-lt"/>
              </a:rPr>
              <a:t>2018</a:t>
            </a:r>
            <a:r>
              <a:rPr lang="zh-CN" altLang="en-US" sz="2000" dirty="0">
                <a:cs typeface="+mn-ea"/>
                <a:sym typeface="+mn-lt"/>
              </a:rPr>
              <a:t>年</a:t>
            </a:r>
            <a:r>
              <a:rPr lang="en-US" altLang="zh-CN" sz="2000" dirty="0">
                <a:cs typeface="+mn-ea"/>
                <a:sym typeface="+mn-lt"/>
              </a:rPr>
              <a:t>10</a:t>
            </a:r>
            <a:r>
              <a:rPr lang="zh-CN" altLang="en-US" sz="2000" dirty="0">
                <a:cs typeface="+mn-ea"/>
                <a:sym typeface="+mn-lt"/>
              </a:rPr>
              <a:t>月</a:t>
            </a:r>
            <a:r>
              <a:rPr lang="en-US" altLang="zh-CN" sz="2000" dirty="0">
                <a:cs typeface="+mn-ea"/>
                <a:sym typeface="+mn-lt"/>
              </a:rPr>
              <a:t>27</a:t>
            </a:r>
            <a:r>
              <a:rPr lang="zh-CN" altLang="en-US" sz="2000" dirty="0">
                <a:cs typeface="+mn-ea"/>
                <a:sym typeface="+mn-lt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35603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94640"/>
            <a:ext cx="4463844" cy="817879"/>
            <a:chOff x="6010521" y="2192502"/>
            <a:chExt cx="6693133" cy="1226336"/>
          </a:xfrm>
        </p:grpSpPr>
        <p:sp>
          <p:nvSpPr>
            <p:cNvPr id="2" name="MH_Title"/>
            <p:cNvSpPr/>
            <p:nvPr>
              <p:custDataLst>
                <p:tags r:id="rId3"/>
              </p:custDataLst>
            </p:nvPr>
          </p:nvSpPr>
          <p:spPr>
            <a:xfrm>
              <a:off x="6010522" y="2192502"/>
              <a:ext cx="6693132" cy="1226336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2800" spc="6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搭建</a:t>
              </a:r>
              <a:r>
                <a:rPr lang="en-US" altLang="zh-CN" sz="4800" spc="6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-</a:t>
              </a:r>
              <a:r>
                <a:rPr lang="zh-CN" altLang="en-US" spc="6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绘图命令栏</a:t>
              </a:r>
            </a:p>
          </p:txBody>
        </p:sp>
        <p:sp>
          <p:nvSpPr>
            <p:cNvPr id="3" name="MH_Others_1"/>
            <p:cNvSpPr/>
            <p:nvPr>
              <p:custDataLst>
                <p:tags r:id="rId4"/>
              </p:custDataLst>
            </p:nvPr>
          </p:nvSpPr>
          <p:spPr>
            <a:xfrm>
              <a:off x="6010524" y="2256083"/>
              <a:ext cx="1072436" cy="1072436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" name="MH_Number"/>
            <p:cNvSpPr/>
            <p:nvPr>
              <p:custDataLst>
                <p:tags r:id="rId5"/>
              </p:custDataLst>
            </p:nvPr>
          </p:nvSpPr>
          <p:spPr>
            <a:xfrm>
              <a:off x="6010521" y="2268783"/>
              <a:ext cx="535059" cy="536218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AB11E852-B5B5-4F93-B837-1360AFB35C6C}"/>
              </a:ext>
            </a:extLst>
          </p:cNvPr>
          <p:cNvSpPr txBox="1"/>
          <p:nvPr/>
        </p:nvSpPr>
        <p:spPr>
          <a:xfrm>
            <a:off x="2281573" y="1381746"/>
            <a:ext cx="82525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n-ea"/>
              </a:rPr>
              <a:t>按钮创立及属性设置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 err="1">
                <a:latin typeface="+mn-ea"/>
              </a:rPr>
              <a:t>QPushButton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 err="1">
                <a:latin typeface="+mn-ea"/>
              </a:rPr>
              <a:t>Qpainter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 err="1">
                <a:latin typeface="+mn-ea"/>
              </a:rPr>
              <a:t>Qpixmap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 err="1">
                <a:latin typeface="+mn-ea"/>
              </a:rPr>
              <a:t>QFileDialog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 err="1">
                <a:latin typeface="+mn-ea"/>
              </a:rPr>
              <a:t>QMessageBox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b="1" dirty="0">
                <a:latin typeface="+mn-ea"/>
              </a:rPr>
              <a:t>布局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 err="1">
                <a:latin typeface="+mn-ea"/>
              </a:rPr>
              <a:t>QVBoxLayout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 err="1">
                <a:latin typeface="+mn-ea"/>
              </a:rPr>
              <a:t>QHBoxLayout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 err="1">
                <a:latin typeface="+mn-ea"/>
              </a:rPr>
              <a:t>QGridLayout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b="1" dirty="0">
                <a:latin typeface="+mn-ea"/>
              </a:rPr>
              <a:t>绘制槽函数并与信号的连接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connect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4" name="Group 3">
            <a:extLst>
              <a:ext uri="{FF2B5EF4-FFF2-40B4-BE49-F238E27FC236}">
                <a16:creationId xmlns:a16="http://schemas.microsoft.com/office/drawing/2014/main" id="{376DD321-A381-48B8-9D40-1BA497591975}"/>
              </a:ext>
            </a:extLst>
          </p:cNvPr>
          <p:cNvGrpSpPr/>
          <p:nvPr/>
        </p:nvGrpSpPr>
        <p:grpSpPr>
          <a:xfrm>
            <a:off x="371534" y="1447490"/>
            <a:ext cx="1338828" cy="1117588"/>
            <a:chOff x="1023885" y="4086546"/>
            <a:chExt cx="1338828" cy="1117588"/>
          </a:xfrm>
        </p:grpSpPr>
        <p:sp>
          <p:nvSpPr>
            <p:cNvPr id="15" name="Freeform 24">
              <a:extLst>
                <a:ext uri="{FF2B5EF4-FFF2-40B4-BE49-F238E27FC236}">
                  <a16:creationId xmlns:a16="http://schemas.microsoft.com/office/drawing/2014/main" id="{40E1C59A-D7AD-403E-B83C-48AE3D5766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7524" y="4086546"/>
              <a:ext cx="535775" cy="432000"/>
            </a:xfrm>
            <a:custGeom>
              <a:avLst/>
              <a:gdLst/>
              <a:ahLst/>
              <a:cxnLst>
                <a:cxn ang="0">
                  <a:pos x="77" y="16"/>
                </a:cxn>
                <a:cxn ang="0">
                  <a:pos x="77" y="21"/>
                </a:cxn>
                <a:cxn ang="0">
                  <a:pos x="72" y="21"/>
                </a:cxn>
                <a:cxn ang="0">
                  <a:pos x="69" y="23"/>
                </a:cxn>
                <a:cxn ang="0">
                  <a:pos x="8" y="23"/>
                </a:cxn>
                <a:cxn ang="0">
                  <a:pos x="5" y="21"/>
                </a:cxn>
                <a:cxn ang="0">
                  <a:pos x="0" y="21"/>
                </a:cxn>
                <a:cxn ang="0">
                  <a:pos x="0" y="16"/>
                </a:cxn>
                <a:cxn ang="0">
                  <a:pos x="38" y="0"/>
                </a:cxn>
                <a:cxn ang="0">
                  <a:pos x="77" y="16"/>
                </a:cxn>
                <a:cxn ang="0">
                  <a:pos x="77" y="67"/>
                </a:cxn>
                <a:cxn ang="0">
                  <a:pos x="77" y="72"/>
                </a:cxn>
                <a:cxn ang="0">
                  <a:pos x="0" y="72"/>
                </a:cxn>
                <a:cxn ang="0">
                  <a:pos x="0" y="67"/>
                </a:cxn>
                <a:cxn ang="0">
                  <a:pos x="3" y="65"/>
                </a:cxn>
                <a:cxn ang="0">
                  <a:pos x="74" y="65"/>
                </a:cxn>
                <a:cxn ang="0">
                  <a:pos x="77" y="67"/>
                </a:cxn>
                <a:cxn ang="0">
                  <a:pos x="20" y="26"/>
                </a:cxn>
                <a:cxn ang="0">
                  <a:pos x="20" y="57"/>
                </a:cxn>
                <a:cxn ang="0">
                  <a:pos x="25" y="57"/>
                </a:cxn>
                <a:cxn ang="0">
                  <a:pos x="25" y="26"/>
                </a:cxn>
                <a:cxn ang="0">
                  <a:pos x="36" y="26"/>
                </a:cxn>
                <a:cxn ang="0">
                  <a:pos x="36" y="57"/>
                </a:cxn>
                <a:cxn ang="0">
                  <a:pos x="41" y="57"/>
                </a:cxn>
                <a:cxn ang="0">
                  <a:pos x="41" y="26"/>
                </a:cxn>
                <a:cxn ang="0">
                  <a:pos x="51" y="26"/>
                </a:cxn>
                <a:cxn ang="0">
                  <a:pos x="51" y="57"/>
                </a:cxn>
                <a:cxn ang="0">
                  <a:pos x="56" y="57"/>
                </a:cxn>
                <a:cxn ang="0">
                  <a:pos x="56" y="26"/>
                </a:cxn>
                <a:cxn ang="0">
                  <a:pos x="67" y="26"/>
                </a:cxn>
                <a:cxn ang="0">
                  <a:pos x="67" y="57"/>
                </a:cxn>
                <a:cxn ang="0">
                  <a:pos x="69" y="57"/>
                </a:cxn>
                <a:cxn ang="0">
                  <a:pos x="72" y="59"/>
                </a:cxn>
                <a:cxn ang="0">
                  <a:pos x="72" y="62"/>
                </a:cxn>
                <a:cxn ang="0">
                  <a:pos x="5" y="62"/>
                </a:cxn>
                <a:cxn ang="0">
                  <a:pos x="5" y="59"/>
                </a:cxn>
                <a:cxn ang="0">
                  <a:pos x="8" y="57"/>
                </a:cxn>
                <a:cxn ang="0">
                  <a:pos x="10" y="57"/>
                </a:cxn>
                <a:cxn ang="0">
                  <a:pos x="10" y="26"/>
                </a:cxn>
                <a:cxn ang="0">
                  <a:pos x="20" y="26"/>
                </a:cxn>
              </a:cxnLst>
              <a:rect l="0" t="0" r="r" b="b"/>
              <a:pathLst>
                <a:path w="77" h="72">
                  <a:moveTo>
                    <a:pt x="77" y="16"/>
                  </a:moveTo>
                  <a:cubicBezTo>
                    <a:pt x="77" y="21"/>
                    <a:pt x="77" y="21"/>
                    <a:pt x="77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72" y="22"/>
                    <a:pt x="70" y="23"/>
                    <a:pt x="69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6" y="23"/>
                    <a:pt x="5" y="22"/>
                    <a:pt x="5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8" y="0"/>
                    <a:pt x="38" y="0"/>
                    <a:pt x="38" y="0"/>
                  </a:cubicBezTo>
                  <a:lnTo>
                    <a:pt x="77" y="16"/>
                  </a:lnTo>
                  <a:close/>
                  <a:moveTo>
                    <a:pt x="77" y="67"/>
                  </a:moveTo>
                  <a:cubicBezTo>
                    <a:pt x="77" y="72"/>
                    <a:pt x="77" y="72"/>
                    <a:pt x="77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6"/>
                    <a:pt x="1" y="65"/>
                    <a:pt x="3" y="65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6" y="65"/>
                    <a:pt x="77" y="66"/>
                    <a:pt x="77" y="67"/>
                  </a:cubicBezTo>
                  <a:close/>
                  <a:moveTo>
                    <a:pt x="20" y="26"/>
                  </a:moveTo>
                  <a:cubicBezTo>
                    <a:pt x="20" y="57"/>
                    <a:pt x="20" y="57"/>
                    <a:pt x="20" y="57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70" y="57"/>
                    <a:pt x="72" y="58"/>
                    <a:pt x="72" y="59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58"/>
                    <a:pt x="6" y="57"/>
                    <a:pt x="8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26"/>
                    <a:pt x="10" y="26"/>
                    <a:pt x="10" y="26"/>
                  </a:cubicBezTo>
                  <a:lnTo>
                    <a:pt x="20" y="2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文本框 2">
              <a:extLst>
                <a:ext uri="{FF2B5EF4-FFF2-40B4-BE49-F238E27FC236}">
                  <a16:creationId xmlns:a16="http://schemas.microsoft.com/office/drawing/2014/main" id="{FF443797-927F-48D9-8A4E-67E8E1997632}"/>
                </a:ext>
              </a:extLst>
            </p:cNvPr>
            <p:cNvSpPr txBox="1"/>
            <p:nvPr/>
          </p:nvSpPr>
          <p:spPr>
            <a:xfrm>
              <a:off x="1023885" y="483480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绘图命令栏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052C314D-3CC5-46A6-8115-EBF4566CB2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253" y="143786"/>
            <a:ext cx="1733550" cy="1905000"/>
          </a:xfrm>
          <a:prstGeom prst="rect">
            <a:avLst/>
          </a:prstGeom>
        </p:spPr>
      </p:pic>
      <p:grpSp>
        <p:nvGrpSpPr>
          <p:cNvPr id="11" name="10e57a0e-761a-45e4-a9c5-359f61dfd356">
            <a:extLst>
              <a:ext uri="{FF2B5EF4-FFF2-40B4-BE49-F238E27FC236}">
                <a16:creationId xmlns:a16="http://schemas.microsoft.com/office/drawing/2014/main" id="{FD2EDEB1-DF99-44DB-B933-6EC659BBED6E}"/>
              </a:ext>
            </a:extLst>
          </p:cNvPr>
          <p:cNvGrpSpPr>
            <a:grpSpLocks noChangeAspect="1"/>
          </p:cNvGrpSpPr>
          <p:nvPr/>
        </p:nvGrpSpPr>
        <p:grpSpPr>
          <a:xfrm>
            <a:off x="1657844" y="3316013"/>
            <a:ext cx="8876311" cy="2986404"/>
            <a:chOff x="1419021" y="1772816"/>
            <a:chExt cx="9373801" cy="3153783"/>
          </a:xfrm>
        </p:grpSpPr>
        <p:sp>
          <p:nvSpPr>
            <p:cNvPr id="12" name="ïṧḷïḓê-Oval 16">
              <a:extLst>
                <a:ext uri="{FF2B5EF4-FFF2-40B4-BE49-F238E27FC236}">
                  <a16:creationId xmlns:a16="http://schemas.microsoft.com/office/drawing/2014/main" id="{D152BF4D-4CB5-4554-97A0-8159CB525F63}"/>
                </a:ext>
              </a:extLst>
            </p:cNvPr>
            <p:cNvSpPr/>
            <p:nvPr/>
          </p:nvSpPr>
          <p:spPr>
            <a:xfrm>
              <a:off x="8723271" y="2128416"/>
              <a:ext cx="1625970" cy="1625970"/>
            </a:xfrm>
            <a:prstGeom prst="ellipse">
              <a:avLst/>
            </a:prstGeom>
            <a:noFill/>
            <a:ln w="508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ïṧḷïḓê-Oval 17">
              <a:extLst>
                <a:ext uri="{FF2B5EF4-FFF2-40B4-BE49-F238E27FC236}">
                  <a16:creationId xmlns:a16="http://schemas.microsoft.com/office/drawing/2014/main" id="{18955B22-E75A-4126-B019-EC079D910673}"/>
                </a:ext>
              </a:extLst>
            </p:cNvPr>
            <p:cNvSpPr/>
            <p:nvPr/>
          </p:nvSpPr>
          <p:spPr>
            <a:xfrm>
              <a:off x="8361321" y="1772816"/>
              <a:ext cx="2345680" cy="2345680"/>
            </a:xfrm>
            <a:prstGeom prst="ellipse">
              <a:avLst/>
            </a:prstGeom>
            <a:noFill/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ṧḷïḓê-Oval 18">
              <a:extLst>
                <a:ext uri="{FF2B5EF4-FFF2-40B4-BE49-F238E27FC236}">
                  <a16:creationId xmlns:a16="http://schemas.microsoft.com/office/drawing/2014/main" id="{3CC2237E-A23A-4D6F-8AE2-B1CD5CF50B96}"/>
                </a:ext>
              </a:extLst>
            </p:cNvPr>
            <p:cNvSpPr/>
            <p:nvPr/>
          </p:nvSpPr>
          <p:spPr>
            <a:xfrm>
              <a:off x="10142866" y="1922041"/>
              <a:ext cx="412750" cy="412750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ṧḷïḓê-Rectangle: Rounded Corners 20">
              <a:extLst>
                <a:ext uri="{FF2B5EF4-FFF2-40B4-BE49-F238E27FC236}">
                  <a16:creationId xmlns:a16="http://schemas.microsoft.com/office/drawing/2014/main" id="{567517B8-9F06-4E73-BC38-FB41D22CFD33}"/>
                </a:ext>
              </a:extLst>
            </p:cNvPr>
            <p:cNvSpPr/>
            <p:nvPr/>
          </p:nvSpPr>
          <p:spPr>
            <a:xfrm>
              <a:off x="8771709" y="3840064"/>
              <a:ext cx="1521947" cy="473742"/>
            </a:xfrm>
            <a:prstGeom prst="roundRect">
              <a:avLst/>
            </a:prstGeom>
            <a:solidFill>
              <a:schemeClr val="accent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100" dirty="0"/>
                <a:t>三</a:t>
              </a:r>
            </a:p>
          </p:txBody>
        </p:sp>
        <p:sp>
          <p:nvSpPr>
            <p:cNvPr id="19" name="ïṧḷïḓê-Oval 4">
              <a:extLst>
                <a:ext uri="{FF2B5EF4-FFF2-40B4-BE49-F238E27FC236}">
                  <a16:creationId xmlns:a16="http://schemas.microsoft.com/office/drawing/2014/main" id="{A4878A07-66D9-4636-8DCE-74B00EBA05B6}"/>
                </a:ext>
              </a:extLst>
            </p:cNvPr>
            <p:cNvSpPr/>
            <p:nvPr/>
          </p:nvSpPr>
          <p:spPr>
            <a:xfrm>
              <a:off x="1869750" y="2128416"/>
              <a:ext cx="1625970" cy="1625970"/>
            </a:xfrm>
            <a:prstGeom prst="ellipse">
              <a:avLst/>
            </a:prstGeom>
            <a:noFill/>
            <a:ln w="508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ṧḷïḓê-Oval 5">
              <a:extLst>
                <a:ext uri="{FF2B5EF4-FFF2-40B4-BE49-F238E27FC236}">
                  <a16:creationId xmlns:a16="http://schemas.microsoft.com/office/drawing/2014/main" id="{A08708BE-10D1-4154-B5B6-18236FF26931}"/>
                </a:ext>
              </a:extLst>
            </p:cNvPr>
            <p:cNvSpPr/>
            <p:nvPr/>
          </p:nvSpPr>
          <p:spPr>
            <a:xfrm>
              <a:off x="1507800" y="1772816"/>
              <a:ext cx="2345680" cy="2345680"/>
            </a:xfrm>
            <a:prstGeom prst="ellipse">
              <a:avLst/>
            </a:prstGeom>
            <a:no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ïṧḷïḓê-Oval 6">
              <a:extLst>
                <a:ext uri="{FF2B5EF4-FFF2-40B4-BE49-F238E27FC236}">
                  <a16:creationId xmlns:a16="http://schemas.microsoft.com/office/drawing/2014/main" id="{E4F51CDC-D680-4BA9-BC9B-2BC7926CCD22}"/>
                </a:ext>
              </a:extLst>
            </p:cNvPr>
            <p:cNvSpPr/>
            <p:nvPr/>
          </p:nvSpPr>
          <p:spPr>
            <a:xfrm>
              <a:off x="3289345" y="1922041"/>
              <a:ext cx="412750" cy="41275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ṧḷïḓê-Rectangle: Rounded Corners 8">
              <a:extLst>
                <a:ext uri="{FF2B5EF4-FFF2-40B4-BE49-F238E27FC236}">
                  <a16:creationId xmlns:a16="http://schemas.microsoft.com/office/drawing/2014/main" id="{D0BECD34-CE9E-4D71-93AA-BFD5B6E0EACB}"/>
                </a:ext>
              </a:extLst>
            </p:cNvPr>
            <p:cNvSpPr/>
            <p:nvPr/>
          </p:nvSpPr>
          <p:spPr>
            <a:xfrm>
              <a:off x="1918188" y="3840064"/>
              <a:ext cx="1521947" cy="473742"/>
            </a:xfrm>
            <a:prstGeom prst="round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100" dirty="0"/>
                <a:t>一</a:t>
              </a:r>
            </a:p>
          </p:txBody>
        </p:sp>
        <p:sp>
          <p:nvSpPr>
            <p:cNvPr id="23" name="ïṧḷïḓê-Oval 1">
              <a:extLst>
                <a:ext uri="{FF2B5EF4-FFF2-40B4-BE49-F238E27FC236}">
                  <a16:creationId xmlns:a16="http://schemas.microsoft.com/office/drawing/2014/main" id="{784E855A-D051-4E6F-9189-1B04DAD418C3}"/>
                </a:ext>
              </a:extLst>
            </p:cNvPr>
            <p:cNvSpPr/>
            <p:nvPr/>
          </p:nvSpPr>
          <p:spPr>
            <a:xfrm>
              <a:off x="1890032" y="2156936"/>
              <a:ext cx="1585406" cy="1568930"/>
            </a:xfrm>
            <a:prstGeom prst="ellipse">
              <a:avLst/>
            </a:prstGeom>
            <a:blipFill dpi="0" rotWithShape="1"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100000" sy="100000" flip="xy" algn="tl"/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4" name="ïṧḷïḓê-Oval 10">
              <a:extLst>
                <a:ext uri="{FF2B5EF4-FFF2-40B4-BE49-F238E27FC236}">
                  <a16:creationId xmlns:a16="http://schemas.microsoft.com/office/drawing/2014/main" id="{F99153F6-B282-4EBD-8D1B-342E8CF5A576}"/>
                </a:ext>
              </a:extLst>
            </p:cNvPr>
            <p:cNvSpPr/>
            <p:nvPr/>
          </p:nvSpPr>
          <p:spPr>
            <a:xfrm>
              <a:off x="5297989" y="2128416"/>
              <a:ext cx="1625970" cy="1625970"/>
            </a:xfrm>
            <a:prstGeom prst="ellipse">
              <a:avLst/>
            </a:prstGeom>
            <a:noFill/>
            <a:ln w="5080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ïṧḷïḓê-Oval 11">
              <a:extLst>
                <a:ext uri="{FF2B5EF4-FFF2-40B4-BE49-F238E27FC236}">
                  <a16:creationId xmlns:a16="http://schemas.microsoft.com/office/drawing/2014/main" id="{AF63FDAA-5C45-4CAC-89A1-1AB985EA0EC2}"/>
                </a:ext>
              </a:extLst>
            </p:cNvPr>
            <p:cNvSpPr/>
            <p:nvPr/>
          </p:nvSpPr>
          <p:spPr>
            <a:xfrm>
              <a:off x="4936039" y="1772816"/>
              <a:ext cx="2345680" cy="2345680"/>
            </a:xfrm>
            <a:prstGeom prst="ellipse">
              <a:avLst/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ṧḷïḓê-Oval 12">
              <a:extLst>
                <a:ext uri="{FF2B5EF4-FFF2-40B4-BE49-F238E27FC236}">
                  <a16:creationId xmlns:a16="http://schemas.microsoft.com/office/drawing/2014/main" id="{CB39EFF5-7C53-487D-AEA2-0E0DCC0E6C14}"/>
                </a:ext>
              </a:extLst>
            </p:cNvPr>
            <p:cNvSpPr/>
            <p:nvPr/>
          </p:nvSpPr>
          <p:spPr>
            <a:xfrm>
              <a:off x="6717584" y="1922041"/>
              <a:ext cx="412750" cy="41275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ṧḷïḓê-Rectangle: Rounded Corners 14">
              <a:extLst>
                <a:ext uri="{FF2B5EF4-FFF2-40B4-BE49-F238E27FC236}">
                  <a16:creationId xmlns:a16="http://schemas.microsoft.com/office/drawing/2014/main" id="{AA493245-CD69-410A-8E0C-B44BD809E3C5}"/>
                </a:ext>
              </a:extLst>
            </p:cNvPr>
            <p:cNvSpPr/>
            <p:nvPr/>
          </p:nvSpPr>
          <p:spPr>
            <a:xfrm>
              <a:off x="5346427" y="3840064"/>
              <a:ext cx="1521947" cy="473742"/>
            </a:xfrm>
            <a:prstGeom prst="roundRect">
              <a:avLst/>
            </a:prstGeom>
            <a:solidFill>
              <a:schemeClr val="accent2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100" dirty="0"/>
                <a:t>二</a:t>
              </a:r>
            </a:p>
          </p:txBody>
        </p:sp>
        <p:sp>
          <p:nvSpPr>
            <p:cNvPr id="28" name="ïṧḷïḓê-Oval 2">
              <a:extLst>
                <a:ext uri="{FF2B5EF4-FFF2-40B4-BE49-F238E27FC236}">
                  <a16:creationId xmlns:a16="http://schemas.microsoft.com/office/drawing/2014/main" id="{E86C8B0A-4A43-4755-AB2B-3CB083DC99E5}"/>
                </a:ext>
              </a:extLst>
            </p:cNvPr>
            <p:cNvSpPr/>
            <p:nvPr/>
          </p:nvSpPr>
          <p:spPr>
            <a:xfrm>
              <a:off x="5322565" y="2156936"/>
              <a:ext cx="1585406" cy="1568930"/>
            </a:xfrm>
            <a:prstGeom prst="ellipse">
              <a:avLst/>
            </a:prstGeom>
            <a:blipFill dpi="0" rotWithShape="1"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100000" sy="100000" flip="xy" algn="tl"/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ṧḷïḓê-Oval 3">
              <a:extLst>
                <a:ext uri="{FF2B5EF4-FFF2-40B4-BE49-F238E27FC236}">
                  <a16:creationId xmlns:a16="http://schemas.microsoft.com/office/drawing/2014/main" id="{A304897F-A58A-4447-815C-B82C39452831}"/>
                </a:ext>
              </a:extLst>
            </p:cNvPr>
            <p:cNvSpPr/>
            <p:nvPr/>
          </p:nvSpPr>
          <p:spPr>
            <a:xfrm>
              <a:off x="8743553" y="2156936"/>
              <a:ext cx="1585406" cy="1568930"/>
            </a:xfrm>
            <a:prstGeom prst="ellipse">
              <a:avLst/>
            </a:prstGeom>
            <a:blipFill dpi="0" rotWithShape="1"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100000" sy="100000" flip="xy" algn="tl"/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ṧḷïḓê-TextBox 23">
              <a:extLst>
                <a:ext uri="{FF2B5EF4-FFF2-40B4-BE49-F238E27FC236}">
                  <a16:creationId xmlns:a16="http://schemas.microsoft.com/office/drawing/2014/main" id="{B96EA492-F4C2-4084-B1B4-4AC7B54D700A}"/>
                </a:ext>
              </a:extLst>
            </p:cNvPr>
            <p:cNvSpPr txBox="1"/>
            <p:nvPr/>
          </p:nvSpPr>
          <p:spPr>
            <a:xfrm>
              <a:off x="1419021" y="4680378"/>
              <a:ext cx="2520280" cy="246221"/>
            </a:xfrm>
            <a:prstGeom prst="rect">
              <a:avLst/>
            </a:prstGeom>
          </p:spPr>
          <p:txBody>
            <a:bodyPr vert="horz" wrap="none" lIns="0" tIns="0" rIns="0" bIns="0" anchor="b" anchorCtr="0">
              <a:noAutofit/>
            </a:bodyPr>
            <a:lstStyle/>
            <a:p>
              <a:pPr algn="ctr"/>
              <a:r>
                <a:rPr lang="zh-CN" altLang="en-US" sz="2000" b="1" kern="900" dirty="0">
                  <a:solidFill>
                    <a:schemeClr val="accent1"/>
                  </a:solidFill>
                </a:rPr>
                <a:t>按钮的设置和属性</a:t>
              </a:r>
            </a:p>
          </p:txBody>
        </p:sp>
        <p:sp>
          <p:nvSpPr>
            <p:cNvPr id="32" name="ïṧḷïḓê-TextBox 35">
              <a:extLst>
                <a:ext uri="{FF2B5EF4-FFF2-40B4-BE49-F238E27FC236}">
                  <a16:creationId xmlns:a16="http://schemas.microsoft.com/office/drawing/2014/main" id="{D9785E1D-97B7-4019-99AD-B65D0EAEDC67}"/>
                </a:ext>
              </a:extLst>
            </p:cNvPr>
            <p:cNvSpPr txBox="1"/>
            <p:nvPr/>
          </p:nvSpPr>
          <p:spPr>
            <a:xfrm>
              <a:off x="4835860" y="4680378"/>
              <a:ext cx="2520280" cy="246221"/>
            </a:xfrm>
            <a:prstGeom prst="rect">
              <a:avLst/>
            </a:prstGeom>
          </p:spPr>
          <p:txBody>
            <a:bodyPr vert="horz" wrap="none" lIns="0" tIns="0" rIns="0" bIns="0" anchor="b" anchorCtr="0">
              <a:noAutofit/>
            </a:bodyPr>
            <a:lstStyle/>
            <a:p>
              <a:pPr algn="ctr"/>
              <a:r>
                <a:rPr lang="zh-CN" altLang="en-US" sz="2000" b="1" kern="900" dirty="0">
                  <a:solidFill>
                    <a:schemeClr val="accent2"/>
                  </a:solidFill>
                </a:rPr>
                <a:t>命令栏的布局</a:t>
              </a:r>
            </a:p>
          </p:txBody>
        </p:sp>
        <p:sp>
          <p:nvSpPr>
            <p:cNvPr id="35" name="ïṧḷïḓê-TextBox 38">
              <a:extLst>
                <a:ext uri="{FF2B5EF4-FFF2-40B4-BE49-F238E27FC236}">
                  <a16:creationId xmlns:a16="http://schemas.microsoft.com/office/drawing/2014/main" id="{5817CB7C-97BC-4B86-AC47-969886B8B6EF}"/>
                </a:ext>
              </a:extLst>
            </p:cNvPr>
            <p:cNvSpPr txBox="1"/>
            <p:nvPr/>
          </p:nvSpPr>
          <p:spPr>
            <a:xfrm>
              <a:off x="8272542" y="4680378"/>
              <a:ext cx="2520280" cy="246221"/>
            </a:xfrm>
            <a:prstGeom prst="rect">
              <a:avLst/>
            </a:prstGeom>
          </p:spPr>
          <p:txBody>
            <a:bodyPr vert="horz" wrap="none" lIns="0" tIns="0" rIns="0" bIns="0" anchor="b" anchorCtr="0">
              <a:noAutofit/>
            </a:bodyPr>
            <a:lstStyle/>
            <a:p>
              <a:pPr algn="ctr"/>
              <a:r>
                <a:rPr lang="en-US" altLang="zh-CN" sz="2000" b="1" kern="900" dirty="0">
                  <a:solidFill>
                    <a:schemeClr val="accent3"/>
                  </a:solidFill>
                </a:rPr>
                <a:t>Connect</a:t>
              </a:r>
              <a:r>
                <a:rPr lang="zh-CN" altLang="en-US" sz="2000" b="1" kern="900" dirty="0">
                  <a:solidFill>
                    <a:schemeClr val="accent3"/>
                  </a:solidFill>
                </a:rPr>
                <a:t>连接槽函数和信号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1138688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94640"/>
            <a:ext cx="4945625" cy="817879"/>
            <a:chOff x="6010521" y="2192502"/>
            <a:chExt cx="7415523" cy="1226336"/>
          </a:xfrm>
        </p:grpSpPr>
        <p:sp>
          <p:nvSpPr>
            <p:cNvPr id="2" name="MH_Title"/>
            <p:cNvSpPr/>
            <p:nvPr>
              <p:custDataLst>
                <p:tags r:id="rId3"/>
              </p:custDataLst>
            </p:nvPr>
          </p:nvSpPr>
          <p:spPr>
            <a:xfrm>
              <a:off x="6010522" y="2192502"/>
              <a:ext cx="7415522" cy="1226336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 fontScale="70000" lnSpcReduction="20000"/>
            </a:bodyPr>
            <a:lstStyle/>
            <a:p>
              <a:pPr lvl="0"/>
              <a:r>
                <a:rPr lang="zh-CN" altLang="en-US" sz="4000" spc="600" dirty="0">
                  <a:solidFill>
                    <a:schemeClr val="tx1"/>
                  </a:solidFill>
                  <a:latin typeface="+mj-ea"/>
                  <a:cs typeface="+mn-ea"/>
                  <a:sym typeface="+mn-lt"/>
                </a:rPr>
                <a:t>搭建</a:t>
              </a:r>
              <a:r>
                <a:rPr lang="en-US" altLang="zh-CN" sz="6600" spc="600" dirty="0">
                  <a:solidFill>
                    <a:schemeClr val="tx1"/>
                  </a:solidFill>
                  <a:latin typeface="+mj-ea"/>
                  <a:cs typeface="+mn-ea"/>
                  <a:sym typeface="+mn-lt"/>
                </a:rPr>
                <a:t>-</a:t>
              </a:r>
              <a:r>
                <a:rPr lang="zh-CN" altLang="en-US" sz="2800" spc="600" dirty="0">
                  <a:solidFill>
                    <a:schemeClr val="tx1"/>
                  </a:solidFill>
                  <a:latin typeface="+mj-ea"/>
                  <a:cs typeface="+mn-ea"/>
                  <a:sym typeface="+mn-lt"/>
                </a:rPr>
                <a:t>按钮的设置和属性</a:t>
              </a:r>
            </a:p>
          </p:txBody>
        </p:sp>
        <p:sp>
          <p:nvSpPr>
            <p:cNvPr id="3" name="MH_Others_1"/>
            <p:cNvSpPr/>
            <p:nvPr>
              <p:custDataLst>
                <p:tags r:id="rId4"/>
              </p:custDataLst>
            </p:nvPr>
          </p:nvSpPr>
          <p:spPr>
            <a:xfrm>
              <a:off x="6010524" y="2256083"/>
              <a:ext cx="1072436" cy="1072436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" name="MH_Number"/>
            <p:cNvSpPr/>
            <p:nvPr>
              <p:custDataLst>
                <p:tags r:id="rId5"/>
              </p:custDataLst>
            </p:nvPr>
          </p:nvSpPr>
          <p:spPr>
            <a:xfrm>
              <a:off x="6010521" y="2268783"/>
              <a:ext cx="535059" cy="536218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B2AC248C-4AE6-42E0-ACF7-FDEA15AC470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09" y="1822438"/>
            <a:ext cx="5634191" cy="4332296"/>
          </a:xfrm>
          <a:prstGeom prst="rect">
            <a:avLst/>
          </a:prstGeom>
        </p:spPr>
      </p:pic>
      <p:grpSp>
        <p:nvGrpSpPr>
          <p:cNvPr id="74" name="3a40b83b-a3c5-4a37-b59f-270202b9280b">
            <a:extLst>
              <a:ext uri="{FF2B5EF4-FFF2-40B4-BE49-F238E27FC236}">
                <a16:creationId xmlns:a16="http://schemas.microsoft.com/office/drawing/2014/main" id="{890F7FA5-957F-4CB6-A09B-E625B27AE60C}"/>
              </a:ext>
            </a:extLst>
          </p:cNvPr>
          <p:cNvGrpSpPr>
            <a:grpSpLocks noChangeAspect="1"/>
          </p:cNvGrpSpPr>
          <p:nvPr/>
        </p:nvGrpSpPr>
        <p:grpSpPr>
          <a:xfrm>
            <a:off x="7026079" y="2030349"/>
            <a:ext cx="4261352" cy="3922266"/>
            <a:chOff x="1523492" y="1700692"/>
            <a:chExt cx="4261352" cy="3922266"/>
          </a:xfrm>
        </p:grpSpPr>
        <p:sp>
          <p:nvSpPr>
            <p:cNvPr id="81" name="Rectangle 8">
              <a:extLst>
                <a:ext uri="{FF2B5EF4-FFF2-40B4-BE49-F238E27FC236}">
                  <a16:creationId xmlns:a16="http://schemas.microsoft.com/office/drawing/2014/main" id="{FEB4C3A6-1ABE-4DC7-B2FA-8EEC40ACB152}"/>
                </a:ext>
              </a:extLst>
            </p:cNvPr>
            <p:cNvSpPr/>
            <p:nvPr/>
          </p:nvSpPr>
          <p:spPr>
            <a:xfrm flipH="1">
              <a:off x="1523492" y="1700808"/>
              <a:ext cx="4261352" cy="92286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190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2" name="Rectangle 9">
              <a:extLst>
                <a:ext uri="{FF2B5EF4-FFF2-40B4-BE49-F238E27FC236}">
                  <a16:creationId xmlns:a16="http://schemas.microsoft.com/office/drawing/2014/main" id="{2DF1576D-7805-4ECE-BD25-22B225457CCD}"/>
                </a:ext>
              </a:extLst>
            </p:cNvPr>
            <p:cNvSpPr/>
            <p:nvPr/>
          </p:nvSpPr>
          <p:spPr>
            <a:xfrm flipH="1">
              <a:off x="4703001" y="1700692"/>
              <a:ext cx="829310" cy="922866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3" name="Rectangle 10">
              <a:extLst>
                <a:ext uri="{FF2B5EF4-FFF2-40B4-BE49-F238E27FC236}">
                  <a16:creationId xmlns:a16="http://schemas.microsoft.com/office/drawing/2014/main" id="{330EF4C1-7BEB-4325-BD52-A8D24846F6F3}"/>
                </a:ext>
              </a:extLst>
            </p:cNvPr>
            <p:cNvSpPr/>
            <p:nvPr/>
          </p:nvSpPr>
          <p:spPr>
            <a:xfrm flipH="1">
              <a:off x="1523492" y="3197700"/>
              <a:ext cx="4261352" cy="92286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190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4" name="Rectangle 11">
              <a:extLst>
                <a:ext uri="{FF2B5EF4-FFF2-40B4-BE49-F238E27FC236}">
                  <a16:creationId xmlns:a16="http://schemas.microsoft.com/office/drawing/2014/main" id="{7453C746-345C-4EE0-880C-993A20A74BD3}"/>
                </a:ext>
              </a:extLst>
            </p:cNvPr>
            <p:cNvSpPr/>
            <p:nvPr/>
          </p:nvSpPr>
          <p:spPr>
            <a:xfrm flipH="1">
              <a:off x="4703001" y="3197497"/>
              <a:ext cx="829310" cy="922866"/>
            </a:xfrm>
            <a:prstGeom prst="rect">
              <a:avLst/>
            </a:prstGeom>
            <a:solidFill>
              <a:srgbClr val="595959"/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5" name="Rectangle 12">
              <a:extLst>
                <a:ext uri="{FF2B5EF4-FFF2-40B4-BE49-F238E27FC236}">
                  <a16:creationId xmlns:a16="http://schemas.microsoft.com/office/drawing/2014/main" id="{510996D5-BB8C-4BB5-8DCB-1C1D644D6412}"/>
                </a:ext>
              </a:extLst>
            </p:cNvPr>
            <p:cNvSpPr/>
            <p:nvPr/>
          </p:nvSpPr>
          <p:spPr>
            <a:xfrm flipH="1">
              <a:off x="1523492" y="4700092"/>
              <a:ext cx="4261352" cy="92286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190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6" name="Rectangle 13">
              <a:extLst>
                <a:ext uri="{FF2B5EF4-FFF2-40B4-BE49-F238E27FC236}">
                  <a16:creationId xmlns:a16="http://schemas.microsoft.com/office/drawing/2014/main" id="{BDE874B1-D109-4933-8C08-69156B74A4A8}"/>
                </a:ext>
              </a:extLst>
            </p:cNvPr>
            <p:cNvSpPr/>
            <p:nvPr/>
          </p:nvSpPr>
          <p:spPr>
            <a:xfrm flipH="1">
              <a:off x="4703001" y="4699976"/>
              <a:ext cx="829310" cy="922866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7" name="Freeform: Shape 57">
              <a:extLst>
                <a:ext uri="{FF2B5EF4-FFF2-40B4-BE49-F238E27FC236}">
                  <a16:creationId xmlns:a16="http://schemas.microsoft.com/office/drawing/2014/main" id="{D4C97461-271A-4852-BA26-981B95EAE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2261" y="1923539"/>
              <a:ext cx="509956" cy="509956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88" name="Freeform: Shape 58">
              <a:extLst>
                <a:ext uri="{FF2B5EF4-FFF2-40B4-BE49-F238E27FC236}">
                  <a16:creationId xmlns:a16="http://schemas.microsoft.com/office/drawing/2014/main" id="{558E0D2A-09E6-48FD-AAF5-735E95FCD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2678" y="3403951"/>
              <a:ext cx="509956" cy="509956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89" name="Freeform: Shape 59">
              <a:extLst>
                <a:ext uri="{FF2B5EF4-FFF2-40B4-BE49-F238E27FC236}">
                  <a16:creationId xmlns:a16="http://schemas.microsoft.com/office/drawing/2014/main" id="{E2A809A8-F93A-4D83-AEF0-6286EE0E8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474" y="4906430"/>
              <a:ext cx="509956" cy="509956"/>
            </a:xfrm>
            <a:custGeom>
              <a:avLst/>
              <a:gdLst>
                <a:gd name="T0" fmla="*/ 74 w 236"/>
                <a:gd name="T1" fmla="*/ 160 h 236"/>
                <a:gd name="T2" fmla="*/ 93 w 236"/>
                <a:gd name="T3" fmla="*/ 160 h 236"/>
                <a:gd name="T4" fmla="*/ 93 w 236"/>
                <a:gd name="T5" fmla="*/ 103 h 236"/>
                <a:gd name="T6" fmla="*/ 74 w 236"/>
                <a:gd name="T7" fmla="*/ 103 h 236"/>
                <a:gd name="T8" fmla="*/ 74 w 236"/>
                <a:gd name="T9" fmla="*/ 160 h 236"/>
                <a:gd name="T10" fmla="*/ 140 w 236"/>
                <a:gd name="T11" fmla="*/ 102 h 236"/>
                <a:gd name="T12" fmla="*/ 122 w 236"/>
                <a:gd name="T13" fmla="*/ 111 h 236"/>
                <a:gd name="T14" fmla="*/ 122 w 236"/>
                <a:gd name="T15" fmla="*/ 103 h 236"/>
                <a:gd name="T16" fmla="*/ 103 w 236"/>
                <a:gd name="T17" fmla="*/ 103 h 236"/>
                <a:gd name="T18" fmla="*/ 103 w 236"/>
                <a:gd name="T19" fmla="*/ 160 h 236"/>
                <a:gd name="T20" fmla="*/ 122 w 236"/>
                <a:gd name="T21" fmla="*/ 160 h 236"/>
                <a:gd name="T22" fmla="*/ 122 w 236"/>
                <a:gd name="T23" fmla="*/ 128 h 236"/>
                <a:gd name="T24" fmla="*/ 123 w 236"/>
                <a:gd name="T25" fmla="*/ 124 h 236"/>
                <a:gd name="T26" fmla="*/ 133 w 236"/>
                <a:gd name="T27" fmla="*/ 117 h 236"/>
                <a:gd name="T28" fmla="*/ 142 w 236"/>
                <a:gd name="T29" fmla="*/ 130 h 236"/>
                <a:gd name="T30" fmla="*/ 142 w 236"/>
                <a:gd name="T31" fmla="*/ 160 h 236"/>
                <a:gd name="T32" fmla="*/ 161 w 236"/>
                <a:gd name="T33" fmla="*/ 160 h 236"/>
                <a:gd name="T34" fmla="*/ 161 w 236"/>
                <a:gd name="T35" fmla="*/ 160 h 236"/>
                <a:gd name="T36" fmla="*/ 161 w 236"/>
                <a:gd name="T37" fmla="*/ 127 h 236"/>
                <a:gd name="T38" fmla="*/ 140 w 236"/>
                <a:gd name="T39" fmla="*/ 102 h 236"/>
                <a:gd name="T40" fmla="*/ 122 w 236"/>
                <a:gd name="T41" fmla="*/ 111 h 236"/>
                <a:gd name="T42" fmla="*/ 122 w 236"/>
                <a:gd name="T43" fmla="*/ 111 h 236"/>
                <a:gd name="T44" fmla="*/ 122 w 236"/>
                <a:gd name="T45" fmla="*/ 111 h 236"/>
                <a:gd name="T46" fmla="*/ 83 w 236"/>
                <a:gd name="T47" fmla="*/ 75 h 236"/>
                <a:gd name="T48" fmla="*/ 73 w 236"/>
                <a:gd name="T49" fmla="*/ 85 h 236"/>
                <a:gd name="T50" fmla="*/ 83 w 236"/>
                <a:gd name="T51" fmla="*/ 95 h 236"/>
                <a:gd name="T52" fmla="*/ 83 w 236"/>
                <a:gd name="T53" fmla="*/ 95 h 236"/>
                <a:gd name="T54" fmla="*/ 94 w 236"/>
                <a:gd name="T55" fmla="*/ 85 h 236"/>
                <a:gd name="T56" fmla="*/ 83 w 236"/>
                <a:gd name="T57" fmla="*/ 75 h 236"/>
                <a:gd name="T58" fmla="*/ 118 w 236"/>
                <a:gd name="T59" fmla="*/ 0 h 236"/>
                <a:gd name="T60" fmla="*/ 0 w 236"/>
                <a:gd name="T61" fmla="*/ 118 h 236"/>
                <a:gd name="T62" fmla="*/ 118 w 236"/>
                <a:gd name="T63" fmla="*/ 236 h 236"/>
                <a:gd name="T64" fmla="*/ 236 w 236"/>
                <a:gd name="T65" fmla="*/ 118 h 236"/>
                <a:gd name="T66" fmla="*/ 118 w 236"/>
                <a:gd name="T67" fmla="*/ 0 h 236"/>
                <a:gd name="T68" fmla="*/ 181 w 236"/>
                <a:gd name="T69" fmla="*/ 172 h 236"/>
                <a:gd name="T70" fmla="*/ 171 w 236"/>
                <a:gd name="T71" fmla="*/ 181 h 236"/>
                <a:gd name="T72" fmla="*/ 64 w 236"/>
                <a:gd name="T73" fmla="*/ 181 h 236"/>
                <a:gd name="T74" fmla="*/ 55 w 236"/>
                <a:gd name="T75" fmla="*/ 172 h 236"/>
                <a:gd name="T76" fmla="*/ 55 w 236"/>
                <a:gd name="T77" fmla="*/ 63 h 236"/>
                <a:gd name="T78" fmla="*/ 64 w 236"/>
                <a:gd name="T79" fmla="*/ 54 h 236"/>
                <a:gd name="T80" fmla="*/ 171 w 236"/>
                <a:gd name="T81" fmla="*/ 54 h 236"/>
                <a:gd name="T82" fmla="*/ 181 w 236"/>
                <a:gd name="T83" fmla="*/ 63 h 236"/>
                <a:gd name="T84" fmla="*/ 181 w 236"/>
                <a:gd name="T85" fmla="*/ 17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" h="236">
                  <a:moveTo>
                    <a:pt x="74" y="160"/>
                  </a:moveTo>
                  <a:cubicBezTo>
                    <a:pt x="93" y="160"/>
                    <a:pt x="93" y="160"/>
                    <a:pt x="93" y="160"/>
                  </a:cubicBezTo>
                  <a:cubicBezTo>
                    <a:pt x="93" y="103"/>
                    <a:pt x="93" y="103"/>
                    <a:pt x="93" y="103"/>
                  </a:cubicBezTo>
                  <a:cubicBezTo>
                    <a:pt x="74" y="103"/>
                    <a:pt x="74" y="103"/>
                    <a:pt x="74" y="103"/>
                  </a:cubicBezTo>
                  <a:lnTo>
                    <a:pt x="74" y="160"/>
                  </a:lnTo>
                  <a:close/>
                  <a:moveTo>
                    <a:pt x="140" y="102"/>
                  </a:moveTo>
                  <a:cubicBezTo>
                    <a:pt x="129" y="102"/>
                    <a:pt x="125" y="107"/>
                    <a:pt x="122" y="111"/>
                  </a:cubicBezTo>
                  <a:cubicBezTo>
                    <a:pt x="122" y="103"/>
                    <a:pt x="122" y="103"/>
                    <a:pt x="122" y="103"/>
                  </a:cubicBezTo>
                  <a:cubicBezTo>
                    <a:pt x="103" y="103"/>
                    <a:pt x="103" y="103"/>
                    <a:pt x="103" y="103"/>
                  </a:cubicBezTo>
                  <a:cubicBezTo>
                    <a:pt x="104" y="108"/>
                    <a:pt x="103" y="160"/>
                    <a:pt x="103" y="160"/>
                  </a:cubicBezTo>
                  <a:cubicBezTo>
                    <a:pt x="122" y="160"/>
                    <a:pt x="122" y="160"/>
                    <a:pt x="122" y="160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2" y="127"/>
                    <a:pt x="123" y="125"/>
                    <a:pt x="123" y="124"/>
                  </a:cubicBezTo>
                  <a:cubicBezTo>
                    <a:pt x="124" y="120"/>
                    <a:pt x="128" y="117"/>
                    <a:pt x="133" y="117"/>
                  </a:cubicBezTo>
                  <a:cubicBezTo>
                    <a:pt x="140" y="117"/>
                    <a:pt x="142" y="122"/>
                    <a:pt x="142" y="130"/>
                  </a:cubicBezTo>
                  <a:cubicBezTo>
                    <a:pt x="142" y="160"/>
                    <a:pt x="142" y="160"/>
                    <a:pt x="142" y="160"/>
                  </a:cubicBezTo>
                  <a:cubicBezTo>
                    <a:pt x="161" y="160"/>
                    <a:pt x="161" y="160"/>
                    <a:pt x="161" y="160"/>
                  </a:cubicBezTo>
                  <a:cubicBezTo>
                    <a:pt x="161" y="160"/>
                    <a:pt x="161" y="160"/>
                    <a:pt x="161" y="160"/>
                  </a:cubicBezTo>
                  <a:cubicBezTo>
                    <a:pt x="161" y="127"/>
                    <a:pt x="161" y="127"/>
                    <a:pt x="161" y="127"/>
                  </a:cubicBezTo>
                  <a:cubicBezTo>
                    <a:pt x="161" y="110"/>
                    <a:pt x="152" y="102"/>
                    <a:pt x="140" y="102"/>
                  </a:cubicBezTo>
                  <a:close/>
                  <a:moveTo>
                    <a:pt x="122" y="111"/>
                  </a:moveTo>
                  <a:cubicBezTo>
                    <a:pt x="122" y="111"/>
                    <a:pt x="122" y="111"/>
                    <a:pt x="122" y="111"/>
                  </a:cubicBezTo>
                  <a:cubicBezTo>
                    <a:pt x="122" y="111"/>
                    <a:pt x="122" y="111"/>
                    <a:pt x="122" y="111"/>
                  </a:cubicBezTo>
                  <a:close/>
                  <a:moveTo>
                    <a:pt x="83" y="75"/>
                  </a:moveTo>
                  <a:cubicBezTo>
                    <a:pt x="77" y="75"/>
                    <a:pt x="73" y="80"/>
                    <a:pt x="73" y="85"/>
                  </a:cubicBezTo>
                  <a:cubicBezTo>
                    <a:pt x="73" y="91"/>
                    <a:pt x="77" y="95"/>
                    <a:pt x="83" y="95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0" y="95"/>
                    <a:pt x="94" y="91"/>
                    <a:pt x="94" y="85"/>
                  </a:cubicBezTo>
                  <a:cubicBezTo>
                    <a:pt x="94" y="80"/>
                    <a:pt x="90" y="75"/>
                    <a:pt x="83" y="75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81" y="172"/>
                  </a:moveTo>
                  <a:cubicBezTo>
                    <a:pt x="181" y="177"/>
                    <a:pt x="176" y="181"/>
                    <a:pt x="171" y="181"/>
                  </a:cubicBezTo>
                  <a:cubicBezTo>
                    <a:pt x="64" y="181"/>
                    <a:pt x="64" y="181"/>
                    <a:pt x="64" y="181"/>
                  </a:cubicBezTo>
                  <a:cubicBezTo>
                    <a:pt x="59" y="181"/>
                    <a:pt x="55" y="177"/>
                    <a:pt x="55" y="17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5" y="58"/>
                    <a:pt x="59" y="54"/>
                    <a:pt x="64" y="54"/>
                  </a:cubicBezTo>
                  <a:cubicBezTo>
                    <a:pt x="171" y="54"/>
                    <a:pt x="171" y="54"/>
                    <a:pt x="171" y="54"/>
                  </a:cubicBezTo>
                  <a:cubicBezTo>
                    <a:pt x="176" y="54"/>
                    <a:pt x="181" y="58"/>
                    <a:pt x="181" y="63"/>
                  </a:cubicBezTo>
                  <a:cubicBezTo>
                    <a:pt x="181" y="172"/>
                    <a:pt x="181" y="172"/>
                    <a:pt x="181" y="172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93" name="矩形 92">
            <a:extLst>
              <a:ext uri="{FF2B5EF4-FFF2-40B4-BE49-F238E27FC236}">
                <a16:creationId xmlns:a16="http://schemas.microsoft.com/office/drawing/2014/main" id="{EC7933FE-98F1-4171-9C33-5D50E3FDB261}"/>
              </a:ext>
            </a:extLst>
          </p:cNvPr>
          <p:cNvSpPr/>
          <p:nvPr/>
        </p:nvSpPr>
        <p:spPr>
          <a:xfrm>
            <a:off x="7160341" y="2276595"/>
            <a:ext cx="2905153" cy="43037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latin typeface="+mn-ea"/>
              </a:rPr>
              <a:t>利用</a:t>
            </a:r>
            <a:r>
              <a:rPr lang="en-US" altLang="zh-CN" b="1" dirty="0" err="1">
                <a:latin typeface="+mn-ea"/>
              </a:rPr>
              <a:t>QPushButton</a:t>
            </a:r>
            <a:r>
              <a:rPr lang="zh-CN" altLang="en-US" b="1" dirty="0">
                <a:latin typeface="+mn-ea"/>
              </a:rPr>
              <a:t>设置按钮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4411DC9-29C8-4D17-8418-B2E9C850812F}"/>
              </a:ext>
            </a:extLst>
          </p:cNvPr>
          <p:cNvSpPr/>
          <p:nvPr/>
        </p:nvSpPr>
        <p:spPr>
          <a:xfrm>
            <a:off x="7168190" y="3813190"/>
            <a:ext cx="2905153" cy="4356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latin typeface="+mn-ea"/>
              </a:rPr>
              <a:t>增加鼠标移动提示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41D21D5B-0026-42F7-9FBC-181E1F6E782B}"/>
              </a:ext>
            </a:extLst>
          </p:cNvPr>
          <p:cNvSpPr/>
          <p:nvPr/>
        </p:nvSpPr>
        <p:spPr>
          <a:xfrm>
            <a:off x="7166174" y="5310411"/>
            <a:ext cx="3039414" cy="4356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latin typeface="+mn-ea"/>
              </a:rPr>
              <a:t>使用</a:t>
            </a:r>
            <a:r>
              <a:rPr lang="en-US" altLang="zh-CN" sz="2000" b="1" dirty="0" err="1">
                <a:latin typeface="+mn-ea"/>
              </a:rPr>
              <a:t>drawlines</a:t>
            </a:r>
            <a:r>
              <a:rPr lang="zh-CN" altLang="en-US" sz="2000" b="1" dirty="0">
                <a:latin typeface="+mn-ea"/>
              </a:rPr>
              <a:t>绘制三角形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880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112" grpId="0"/>
      <p:bldP spid="1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94639"/>
            <a:ext cx="4945625" cy="817879"/>
            <a:chOff x="6010521" y="2192503"/>
            <a:chExt cx="7415523" cy="1226337"/>
          </a:xfrm>
        </p:grpSpPr>
        <p:sp>
          <p:nvSpPr>
            <p:cNvPr id="2" name="MH_Title"/>
            <p:cNvSpPr/>
            <p:nvPr>
              <p:custDataLst>
                <p:tags r:id="rId3"/>
              </p:custDataLst>
            </p:nvPr>
          </p:nvSpPr>
          <p:spPr>
            <a:xfrm>
              <a:off x="6010522" y="2192503"/>
              <a:ext cx="7415522" cy="122633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2800" spc="600" dirty="0">
                  <a:solidFill>
                    <a:schemeClr val="tx1"/>
                  </a:solidFill>
                  <a:latin typeface="+mn-ea"/>
                  <a:cs typeface="+mn-ea"/>
                  <a:sym typeface="+mn-lt"/>
                </a:rPr>
                <a:t>搭建</a:t>
              </a:r>
              <a:r>
                <a:rPr lang="en-US" altLang="zh-CN" sz="4800" spc="600" dirty="0">
                  <a:solidFill>
                    <a:schemeClr val="tx1"/>
                  </a:solidFill>
                  <a:latin typeface="+mn-ea"/>
                  <a:cs typeface="+mn-ea"/>
                  <a:sym typeface="+mn-lt"/>
                </a:rPr>
                <a:t>-</a:t>
              </a:r>
              <a:r>
                <a:rPr lang="zh-CN" altLang="en-US" sz="2200" spc="600" dirty="0">
                  <a:solidFill>
                    <a:schemeClr val="tx1"/>
                  </a:solidFill>
                  <a:latin typeface="+mj-ea"/>
                  <a:cs typeface="+mn-ea"/>
                  <a:sym typeface="+mn-lt"/>
                </a:rPr>
                <a:t>界面的布局设计</a:t>
              </a:r>
              <a:endParaRPr lang="zh-CN" altLang="en-US" sz="2800" spc="600" dirty="0">
                <a:solidFill>
                  <a:schemeClr val="tx1"/>
                </a:solidFill>
                <a:latin typeface="+mj-ea"/>
                <a:cs typeface="+mn-ea"/>
                <a:sym typeface="+mn-lt"/>
              </a:endParaRPr>
            </a:p>
          </p:txBody>
        </p:sp>
        <p:sp>
          <p:nvSpPr>
            <p:cNvPr id="3" name="MH_Others_1"/>
            <p:cNvSpPr/>
            <p:nvPr>
              <p:custDataLst>
                <p:tags r:id="rId4"/>
              </p:custDataLst>
            </p:nvPr>
          </p:nvSpPr>
          <p:spPr>
            <a:xfrm>
              <a:off x="6010524" y="2256083"/>
              <a:ext cx="1072435" cy="1072437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" name="MH_Number"/>
            <p:cNvSpPr/>
            <p:nvPr>
              <p:custDataLst>
                <p:tags r:id="rId5"/>
              </p:custDataLst>
            </p:nvPr>
          </p:nvSpPr>
          <p:spPr>
            <a:xfrm>
              <a:off x="6010521" y="2268783"/>
              <a:ext cx="535059" cy="536218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FD5AEADD-8599-434F-A81C-FD1D7886FF68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46" y="2096083"/>
            <a:ext cx="8410575" cy="33623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7A3282A-92CA-494E-ABFC-A678496D0A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080" y="2082460"/>
            <a:ext cx="2790551" cy="1694785"/>
          </a:xfrm>
          <a:prstGeom prst="rect">
            <a:avLst/>
          </a:prstGeom>
        </p:spPr>
      </p:pic>
      <p:sp>
        <p:nvSpPr>
          <p:cNvPr id="24" name="íṩľíḍè-TextBox 20">
            <a:extLst>
              <a:ext uri="{FF2B5EF4-FFF2-40B4-BE49-F238E27FC236}">
                <a16:creationId xmlns:a16="http://schemas.microsoft.com/office/drawing/2014/main" id="{B0B72BF1-74FF-4FCA-91D6-533EE9263B26}"/>
              </a:ext>
            </a:extLst>
          </p:cNvPr>
          <p:cNvSpPr txBox="1"/>
          <p:nvPr/>
        </p:nvSpPr>
        <p:spPr>
          <a:xfrm>
            <a:off x="10374746" y="4590346"/>
            <a:ext cx="1261885" cy="307777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r"/>
            <a:r>
              <a:rPr lang="zh-CN" altLang="en-US" sz="2000" b="1" dirty="0">
                <a:latin typeface="+mn-ea"/>
              </a:rPr>
              <a:t>采用网格布局</a:t>
            </a:r>
            <a:endParaRPr lang="en-US" altLang="zh-CN" sz="2000" b="1" dirty="0">
              <a:latin typeface="+mn-ea"/>
            </a:endParaRPr>
          </a:p>
          <a:p>
            <a:pPr algn="r"/>
            <a:r>
              <a:rPr lang="zh-CN" altLang="en-US" sz="2000" b="1" dirty="0">
                <a:latin typeface="+mn-ea"/>
              </a:rPr>
              <a:t>如矩形的坐标为（</a:t>
            </a:r>
            <a:r>
              <a:rPr lang="en-US" altLang="zh-CN" sz="2000" b="1" dirty="0">
                <a:latin typeface="+mn-ea"/>
              </a:rPr>
              <a:t>0,0</a:t>
            </a:r>
            <a:r>
              <a:rPr lang="zh-CN" altLang="en-US" sz="2000" b="1" dirty="0">
                <a:latin typeface="+mn-ea"/>
              </a:rPr>
              <a:t>）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06803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94640"/>
            <a:ext cx="5634213" cy="817879"/>
            <a:chOff x="6010521" y="2192502"/>
            <a:chExt cx="8447997" cy="1226336"/>
          </a:xfrm>
        </p:grpSpPr>
        <p:sp>
          <p:nvSpPr>
            <p:cNvPr id="2" name="MH_Title"/>
            <p:cNvSpPr/>
            <p:nvPr>
              <p:custDataLst>
                <p:tags r:id="rId3"/>
              </p:custDataLst>
            </p:nvPr>
          </p:nvSpPr>
          <p:spPr>
            <a:xfrm>
              <a:off x="6010522" y="2192502"/>
              <a:ext cx="8447996" cy="1226336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2800" b="1" dirty="0">
                  <a:solidFill>
                    <a:schemeClr val="tx1"/>
                  </a:solidFill>
                  <a:latin typeface="+mn-ea"/>
                </a:rPr>
                <a:t>绘图窗口（</a:t>
              </a:r>
              <a:r>
                <a:rPr lang="en-US" altLang="zh-CN" sz="2800" b="1" dirty="0" err="1">
                  <a:solidFill>
                    <a:schemeClr val="tx1"/>
                  </a:solidFill>
                  <a:latin typeface="+mn-ea"/>
                </a:rPr>
                <a:t>DrawWidget</a:t>
              </a:r>
              <a:r>
                <a:rPr lang="zh-CN" altLang="en-US" sz="2800" b="1" dirty="0">
                  <a:solidFill>
                    <a:schemeClr val="tx1"/>
                  </a:solidFill>
                  <a:latin typeface="+mn-ea"/>
                </a:rPr>
                <a:t>）</a:t>
              </a:r>
            </a:p>
          </p:txBody>
        </p:sp>
        <p:sp>
          <p:nvSpPr>
            <p:cNvPr id="3" name="MH_Others_1"/>
            <p:cNvSpPr/>
            <p:nvPr>
              <p:custDataLst>
                <p:tags r:id="rId4"/>
              </p:custDataLst>
            </p:nvPr>
          </p:nvSpPr>
          <p:spPr>
            <a:xfrm>
              <a:off x="6010524" y="2256083"/>
              <a:ext cx="1072436" cy="1072436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" name="MH_Number"/>
            <p:cNvSpPr/>
            <p:nvPr>
              <p:custDataLst>
                <p:tags r:id="rId5"/>
              </p:custDataLst>
            </p:nvPr>
          </p:nvSpPr>
          <p:spPr>
            <a:xfrm>
              <a:off x="6010521" y="2268783"/>
              <a:ext cx="535059" cy="536218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F23FA0E8-8413-4961-A911-E642A49EE1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1983" y="2439650"/>
            <a:ext cx="5972701" cy="4850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A5A51530-CF7B-4C72-ABF7-CF8460AE2F6C}"/>
              </a:ext>
            </a:extLst>
          </p:cNvPr>
          <p:cNvSpPr txBox="1"/>
          <p:nvPr/>
        </p:nvSpPr>
        <p:spPr>
          <a:xfrm>
            <a:off x="1045866" y="1796992"/>
            <a:ext cx="7461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主要基于</a:t>
            </a:r>
            <a:r>
              <a:rPr lang="en-US" altLang="zh-CN" sz="2000" dirty="0" err="1">
                <a:latin typeface="+mn-ea"/>
                <a:cs typeface="Times New Roman" panose="02020603050405020304" pitchFamily="18" charset="0"/>
              </a:rPr>
              <a:t>QPainter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 err="1">
                <a:latin typeface="+mn-ea"/>
                <a:cs typeface="Times New Roman" panose="02020603050405020304" pitchFamily="18" charset="0"/>
              </a:rPr>
              <a:t>QPaintDevice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和 </a:t>
            </a:r>
            <a:r>
              <a:rPr lang="en-US" altLang="zh-CN" sz="2000" dirty="0" err="1">
                <a:latin typeface="+mn-ea"/>
                <a:cs typeface="Times New Roman" panose="02020603050405020304" pitchFamily="18" charset="0"/>
              </a:rPr>
              <a:t>QPaintEngine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这三个类。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3C03197-E169-4DFA-BE91-71742F3400B2}"/>
              </a:ext>
            </a:extLst>
          </p:cNvPr>
          <p:cNvSpPr txBox="1"/>
          <p:nvPr/>
        </p:nvSpPr>
        <p:spPr>
          <a:xfrm>
            <a:off x="2276302" y="3072348"/>
            <a:ext cx="76393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+mn-ea"/>
                <a:cs typeface="Times New Roman" panose="02020603050405020304" pitchFamily="18" charset="0"/>
              </a:rPr>
              <a:t>QPainter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+mn-ea"/>
              </a:rPr>
              <a:t>     </a:t>
            </a:r>
          </a:p>
          <a:p>
            <a:r>
              <a:rPr lang="en-US" altLang="zh-CN" sz="2000" dirty="0">
                <a:latin typeface="+mn-ea"/>
              </a:rPr>
              <a:t>                </a:t>
            </a:r>
            <a:r>
              <a:rPr lang="zh-CN" altLang="en-US" sz="2000" dirty="0">
                <a:latin typeface="+mn-ea"/>
              </a:rPr>
              <a:t>完成具体的绘制操作：点、线、矩形等</a:t>
            </a:r>
            <a:endParaRPr lang="en-US" altLang="zh-CN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+mn-ea"/>
                <a:cs typeface="Times New Roman" panose="02020603050405020304" pitchFamily="18" charset="0"/>
              </a:rPr>
              <a:t>QPainterDevice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+mn-ea"/>
              </a:rPr>
              <a:t>    </a:t>
            </a:r>
          </a:p>
          <a:p>
            <a:r>
              <a:rPr lang="zh-CN" altLang="en-US" dirty="0">
                <a:latin typeface="+mn-ea"/>
              </a:rPr>
              <a:t>                                        对绘图设备的抽象</a:t>
            </a:r>
            <a:r>
              <a:rPr lang="en-US" altLang="zh-CN" sz="2000" dirty="0" err="1">
                <a:latin typeface="+mn-ea"/>
                <a:cs typeface="Times New Roman" panose="02020603050405020304" pitchFamily="18" charset="0"/>
              </a:rPr>
              <a:t>Qpainter</a:t>
            </a:r>
            <a:r>
              <a:rPr lang="zh-CN" altLang="en-US" sz="2000" dirty="0">
                <a:latin typeface="+mn-ea"/>
              </a:rPr>
              <a:t>能够绘制的对象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               </a:t>
            </a:r>
            <a:r>
              <a:rPr lang="zh-CN" altLang="en-US" sz="2000" dirty="0">
                <a:latin typeface="+mn-ea"/>
              </a:rPr>
              <a:t>是</a:t>
            </a:r>
            <a:r>
              <a:rPr lang="en-US" altLang="zh-CN" sz="2000" dirty="0" err="1">
                <a:latin typeface="+mn-ea"/>
                <a:cs typeface="Times New Roman" panose="02020603050405020304" pitchFamily="18" charset="0"/>
              </a:rPr>
              <a:t>QWidget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+mn-ea"/>
                <a:cs typeface="Times New Roman" panose="02020603050405020304" pitchFamily="18" charset="0"/>
              </a:rPr>
              <a:t>Qpixmap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+mn-ea"/>
                <a:cs typeface="Times New Roman" panose="02020603050405020304" pitchFamily="18" charset="0"/>
              </a:rPr>
              <a:t>QPicture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+mn-ea"/>
              </a:rPr>
              <a:t>等派生于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              </a:t>
            </a:r>
            <a:r>
              <a:rPr lang="zh-CN" altLang="en-US" sz="2000" dirty="0">
                <a:latin typeface="+mn-ea"/>
              </a:rPr>
              <a:t>  </a:t>
            </a:r>
            <a:r>
              <a:rPr lang="en-US" altLang="zh-CN" sz="2000" dirty="0" err="1">
                <a:latin typeface="+mn-ea"/>
                <a:cs typeface="Times New Roman" panose="02020603050405020304" pitchFamily="18" charset="0"/>
              </a:rPr>
              <a:t>QPaintDevice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的子类。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+mn-ea"/>
                <a:cs typeface="Times New Roman" panose="02020603050405020304" pitchFamily="18" charset="0"/>
              </a:rPr>
              <a:t>QPaintEngine</a:t>
            </a:r>
            <a:r>
              <a:rPr lang="en-US" altLang="zh-CN" sz="2000" dirty="0">
                <a:latin typeface="+mn-ea"/>
              </a:rPr>
              <a:t> </a:t>
            </a:r>
          </a:p>
          <a:p>
            <a:r>
              <a:rPr lang="en-US" altLang="zh-CN" sz="2000" dirty="0">
                <a:latin typeface="+mn-ea"/>
              </a:rPr>
              <a:t>                </a:t>
            </a:r>
            <a:r>
              <a:rPr lang="zh-CN" altLang="en-US" sz="2000" dirty="0">
                <a:latin typeface="+mn-ea"/>
              </a:rPr>
              <a:t>提供了一些接口，可用于 </a:t>
            </a:r>
            <a:r>
              <a:rPr lang="en-US" altLang="zh-CN" sz="2000" dirty="0" err="1">
                <a:latin typeface="+mn-ea"/>
                <a:cs typeface="Times New Roman" panose="02020603050405020304" pitchFamily="18" charset="0"/>
              </a:rPr>
              <a:t>QPainter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在不同的设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               </a:t>
            </a:r>
            <a:r>
              <a:rPr lang="zh-CN" altLang="en-US" sz="2000" dirty="0">
                <a:latin typeface="+mn-ea"/>
              </a:rPr>
              <a:t> 备上进行绘制。</a:t>
            </a:r>
          </a:p>
          <a:p>
            <a:r>
              <a:rPr lang="en-US" altLang="zh-CN" sz="2000" dirty="0">
                <a:latin typeface="+mn-ea"/>
              </a:rPr>
              <a:t>  </a:t>
            </a:r>
            <a:endParaRPr lang="zh-CN" altLang="en-US" sz="2000" dirty="0">
              <a:latin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195D059-C5D0-4A50-841F-86AF9A0164FF}"/>
              </a:ext>
            </a:extLst>
          </p:cNvPr>
          <p:cNvSpPr txBox="1"/>
          <p:nvPr/>
        </p:nvSpPr>
        <p:spPr>
          <a:xfrm>
            <a:off x="688140" y="1189807"/>
            <a:ext cx="2252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Qt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绘图系统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1221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94640"/>
            <a:ext cx="5634213" cy="817879"/>
            <a:chOff x="6010521" y="2192502"/>
            <a:chExt cx="8447997" cy="1226336"/>
          </a:xfrm>
        </p:grpSpPr>
        <p:sp>
          <p:nvSpPr>
            <p:cNvPr id="2" name="MH_Title"/>
            <p:cNvSpPr/>
            <p:nvPr>
              <p:custDataLst>
                <p:tags r:id="rId3"/>
              </p:custDataLst>
            </p:nvPr>
          </p:nvSpPr>
          <p:spPr>
            <a:xfrm>
              <a:off x="6010522" y="2192502"/>
              <a:ext cx="8447996" cy="1226336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2800" b="1" dirty="0">
                  <a:solidFill>
                    <a:schemeClr val="tx1"/>
                  </a:solidFill>
                  <a:latin typeface="+mn-ea"/>
                </a:rPr>
                <a:t>绘图窗口</a:t>
              </a:r>
              <a:r>
                <a:rPr lang="en-US" altLang="zh-CN" sz="2800" b="1" dirty="0">
                  <a:solidFill>
                    <a:schemeClr val="tx1"/>
                  </a:solidFill>
                  <a:latin typeface="+mn-ea"/>
                </a:rPr>
                <a:t>-</a:t>
              </a:r>
              <a:r>
                <a:rPr lang="zh-CN" altLang="en-US" sz="2000" b="1" dirty="0">
                  <a:solidFill>
                    <a:schemeClr val="tx1"/>
                  </a:solidFill>
                  <a:latin typeface="+mn-ea"/>
                </a:rPr>
                <a:t>事件的响应和处理</a:t>
              </a:r>
              <a:endParaRPr lang="zh-CN" altLang="en-US" sz="2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" name="MH_Others_1"/>
            <p:cNvSpPr/>
            <p:nvPr>
              <p:custDataLst>
                <p:tags r:id="rId4"/>
              </p:custDataLst>
            </p:nvPr>
          </p:nvSpPr>
          <p:spPr>
            <a:xfrm>
              <a:off x="6010524" y="2256083"/>
              <a:ext cx="1072436" cy="1072436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" name="MH_Number"/>
            <p:cNvSpPr/>
            <p:nvPr>
              <p:custDataLst>
                <p:tags r:id="rId5"/>
              </p:custDataLst>
            </p:nvPr>
          </p:nvSpPr>
          <p:spPr>
            <a:xfrm>
              <a:off x="6010521" y="2268783"/>
              <a:ext cx="535059" cy="536218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6547C814-0D00-4E24-8390-FA50906C7418}"/>
              </a:ext>
            </a:extLst>
          </p:cNvPr>
          <p:cNvSpPr txBox="1"/>
          <p:nvPr/>
        </p:nvSpPr>
        <p:spPr>
          <a:xfrm>
            <a:off x="1393688" y="1503504"/>
            <a:ext cx="9010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本实验主要涉及到</a:t>
            </a:r>
            <a:endParaRPr lang="en-US" altLang="zh-CN" sz="20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</a:rPr>
              <a:t>鼠标事件</a:t>
            </a:r>
            <a:r>
              <a:rPr lang="en-US" altLang="zh-CN" sz="2000" dirty="0">
                <a:latin typeface="+mn-ea"/>
              </a:rPr>
              <a:t>,</a:t>
            </a:r>
            <a:r>
              <a:rPr lang="en-US" altLang="zh-CN" sz="2000" dirty="0" err="1">
                <a:latin typeface="+mn-ea"/>
                <a:cs typeface="Times New Roman" panose="02020603050405020304" pitchFamily="18" charset="0"/>
              </a:rPr>
              <a:t>mousePressEvent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+mn-ea"/>
                <a:cs typeface="Times New Roman" panose="02020603050405020304" pitchFamily="18" charset="0"/>
              </a:rPr>
              <a:t>mouseMoveEvent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+mn-ea"/>
                <a:cs typeface="Times New Roman" panose="02020603050405020304" pitchFamily="18" charset="0"/>
              </a:rPr>
              <a:t>mouseReleaseEvent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();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</a:rPr>
              <a:t>绘图事件</a:t>
            </a:r>
            <a:r>
              <a:rPr lang="en-US" altLang="zh-CN" sz="2000" dirty="0">
                <a:latin typeface="+mn-ea"/>
              </a:rPr>
              <a:t>,</a:t>
            </a:r>
            <a:r>
              <a:rPr lang="en-US" altLang="zh-CN" sz="2000" dirty="0" err="1">
                <a:latin typeface="+mn-ea"/>
                <a:cs typeface="Times New Roman" panose="02020603050405020304" pitchFamily="18" charset="0"/>
              </a:rPr>
              <a:t>paintEvent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();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窗口大小变化事件</a:t>
            </a:r>
            <a:r>
              <a:rPr lang="en-US" altLang="zh-CN" sz="2000" dirty="0">
                <a:latin typeface="+mn-ea"/>
              </a:rPr>
              <a:t>,</a:t>
            </a:r>
            <a:r>
              <a:rPr lang="en-US" altLang="zh-CN" sz="2000" dirty="0" err="1">
                <a:latin typeface="+mn-ea"/>
                <a:cs typeface="Times New Roman" panose="02020603050405020304" pitchFamily="18" charset="0"/>
              </a:rPr>
              <a:t>resizeEvent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B4C64C7-8252-4F50-9870-CEC667225B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0138" y="3429000"/>
            <a:ext cx="5518098" cy="21794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C002A12-034B-48A3-8073-6C6C958A0992}"/>
              </a:ext>
            </a:extLst>
          </p:cNvPr>
          <p:cNvSpPr txBox="1"/>
          <p:nvPr/>
        </p:nvSpPr>
        <p:spPr>
          <a:xfrm>
            <a:off x="916579" y="5780295"/>
            <a:ext cx="812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 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        </a:t>
            </a:r>
            <a:r>
              <a:rPr lang="zh-CN" altLang="en-US" sz="2000" dirty="0">
                <a:latin typeface="+mn-ea"/>
              </a:rPr>
              <a:t>所有的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QT</a:t>
            </a:r>
            <a:r>
              <a:rPr lang="zh-CN" altLang="en-US" sz="2000" dirty="0">
                <a:latin typeface="+mn-ea"/>
              </a:rPr>
              <a:t>事件均继承抽象于</a:t>
            </a:r>
            <a:r>
              <a:rPr lang="en-US" altLang="zh-CN" sz="2000" dirty="0" err="1">
                <a:latin typeface="+mn-ea"/>
                <a:cs typeface="Times New Roman" panose="02020603050405020304" pitchFamily="18" charset="0"/>
              </a:rPr>
              <a:t>QEvent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类</a:t>
            </a:r>
            <a:r>
              <a:rPr lang="zh-CN" altLang="en-US" sz="2000" dirty="0">
                <a:latin typeface="+mn-ea"/>
              </a:rPr>
              <a:t>。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1760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94640"/>
            <a:ext cx="3506892" cy="817879"/>
            <a:chOff x="6010521" y="2192502"/>
            <a:chExt cx="5258271" cy="1226336"/>
          </a:xfrm>
        </p:grpSpPr>
        <p:sp>
          <p:nvSpPr>
            <p:cNvPr id="2" name="MH_Title"/>
            <p:cNvSpPr/>
            <p:nvPr>
              <p:custDataLst>
                <p:tags r:id="rId3"/>
              </p:custDataLst>
            </p:nvPr>
          </p:nvSpPr>
          <p:spPr>
            <a:xfrm>
              <a:off x="6010524" y="2192502"/>
              <a:ext cx="5258268" cy="1226336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2800" spc="600" dirty="0">
                  <a:solidFill>
                    <a:schemeClr val="tx1"/>
                  </a:solidFill>
                  <a:cs typeface="+mn-ea"/>
                  <a:sym typeface="+mn-lt"/>
                </a:rPr>
                <a:t>绘制结果</a:t>
              </a:r>
              <a:endParaRPr lang="zh-CN" altLang="en-US" spc="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" name="MH_Others_1"/>
            <p:cNvSpPr/>
            <p:nvPr>
              <p:custDataLst>
                <p:tags r:id="rId4"/>
              </p:custDataLst>
            </p:nvPr>
          </p:nvSpPr>
          <p:spPr>
            <a:xfrm>
              <a:off x="6010524" y="2256083"/>
              <a:ext cx="1072436" cy="1072436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" name="MH_Number"/>
            <p:cNvSpPr/>
            <p:nvPr>
              <p:custDataLst>
                <p:tags r:id="rId5"/>
              </p:custDataLst>
            </p:nvPr>
          </p:nvSpPr>
          <p:spPr>
            <a:xfrm>
              <a:off x="6010521" y="2268783"/>
              <a:ext cx="535059" cy="536218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65" name="图片 64">
            <a:extLst>
              <a:ext uri="{FF2B5EF4-FFF2-40B4-BE49-F238E27FC236}">
                <a16:creationId xmlns:a16="http://schemas.microsoft.com/office/drawing/2014/main" id="{CB3FD1A4-47BE-42A7-9BB2-C9E8FBCD72B3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8677" y="-245807"/>
            <a:ext cx="8979477" cy="8416879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8CC8FC4B-73B1-4BD6-A466-5F913249C9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55" y="602981"/>
            <a:ext cx="7141335" cy="4453152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3179115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2"/>
          <p:cNvSpPr txBox="1"/>
          <p:nvPr>
            <p:custDataLst>
              <p:tags r:id="rId2"/>
            </p:custDataLst>
          </p:nvPr>
        </p:nvSpPr>
        <p:spPr>
          <a:xfrm>
            <a:off x="656656" y="2186226"/>
            <a:ext cx="4752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spc="300" dirty="0">
                <a:solidFill>
                  <a:schemeClr val="accent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THANK YOU</a:t>
            </a:r>
            <a:endParaRPr lang="zh-CN" altLang="en-US" sz="3600" spc="300" dirty="0">
              <a:solidFill>
                <a:schemeClr val="accent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PA_文本框 4"/>
          <p:cNvSpPr txBox="1"/>
          <p:nvPr>
            <p:custDataLst>
              <p:tags r:id="rId3"/>
            </p:custDataLst>
          </p:nvPr>
        </p:nvSpPr>
        <p:spPr>
          <a:xfrm>
            <a:off x="656656" y="2962495"/>
            <a:ext cx="5764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kern="1600" spc="600" dirty="0">
                <a:cs typeface="+mn-ea"/>
                <a:sym typeface="+mn-lt"/>
              </a:rPr>
              <a:t>感谢您的聆听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56656" y="4649912"/>
            <a:ext cx="343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cs typeface="+mn-ea"/>
                <a:sym typeface="+mn-lt"/>
              </a:rPr>
              <a:t>Designed by </a:t>
            </a:r>
            <a:r>
              <a:rPr lang="zh-CN" altLang="en-US" b="1" dirty="0">
                <a:latin typeface="+mn-ea"/>
                <a:cs typeface="+mn-ea"/>
                <a:sym typeface="+mn-lt"/>
              </a:rPr>
              <a:t>薛宇晶</a:t>
            </a:r>
            <a:r>
              <a:rPr lang="en-US" altLang="zh-CN" b="1" dirty="0">
                <a:latin typeface="+mn-ea"/>
                <a:cs typeface="+mn-ea"/>
                <a:sym typeface="+mn-lt"/>
              </a:rPr>
              <a:t> </a:t>
            </a:r>
            <a:endParaRPr lang="zh-CN" altLang="en-US" sz="1600" b="1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6656" y="5118404"/>
            <a:ext cx="206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cs typeface="+mn-ea"/>
                <a:sym typeface="+mn-lt"/>
              </a:rPr>
              <a:t>2018</a:t>
            </a:r>
            <a:r>
              <a:rPr lang="zh-CN" altLang="en-US" sz="1600" dirty="0">
                <a:cs typeface="+mn-ea"/>
                <a:sym typeface="+mn-lt"/>
              </a:rPr>
              <a:t>年</a:t>
            </a:r>
            <a:r>
              <a:rPr lang="en-US" altLang="zh-CN" sz="1600" dirty="0">
                <a:cs typeface="+mn-ea"/>
                <a:sym typeface="+mn-lt"/>
              </a:rPr>
              <a:t>10</a:t>
            </a:r>
            <a:r>
              <a:rPr lang="zh-CN" altLang="en-US" sz="1600" dirty="0">
                <a:cs typeface="+mn-ea"/>
                <a:sym typeface="+mn-lt"/>
              </a:rPr>
              <a:t>月</a:t>
            </a:r>
            <a:r>
              <a:rPr lang="en-US" altLang="zh-CN" sz="1600" dirty="0">
                <a:cs typeface="+mn-ea"/>
                <a:sym typeface="+mn-lt"/>
              </a:rPr>
              <a:t>27</a:t>
            </a:r>
            <a:r>
              <a:rPr lang="zh-CN" altLang="en-US" sz="1600" dirty="0">
                <a:cs typeface="+mn-ea"/>
                <a:sym typeface="+mn-lt"/>
              </a:rPr>
              <a:t>日</a:t>
            </a:r>
          </a:p>
        </p:txBody>
      </p:sp>
      <p:sp>
        <p:nvSpPr>
          <p:cNvPr id="7" name="PA_文本框 1"/>
          <p:cNvSpPr txBox="1"/>
          <p:nvPr>
            <p:custDataLst>
              <p:tags r:id="rId4"/>
            </p:custDataLst>
          </p:nvPr>
        </p:nvSpPr>
        <p:spPr>
          <a:xfrm>
            <a:off x="656656" y="1225291"/>
            <a:ext cx="2396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600" dirty="0">
                <a:cs typeface="+mn-ea"/>
                <a:sym typeface="+mn-lt"/>
              </a:rPr>
              <a:t>2018</a:t>
            </a:r>
            <a:endParaRPr lang="zh-CN" altLang="en-US" sz="4800" spc="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319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145314" y="1162923"/>
            <a:ext cx="6183086" cy="4531704"/>
            <a:chOff x="5399314" y="1916338"/>
            <a:chExt cx="4140001" cy="3034287"/>
          </a:xfrm>
        </p:grpSpPr>
        <p:sp>
          <p:nvSpPr>
            <p:cNvPr id="54" name="MH_Entry_1">
              <a:hlinkClick r:id="rId15" action="ppaction://hlinksldjump"/>
            </p:cNvPr>
            <p:cNvSpPr/>
            <p:nvPr>
              <p:custDataLst>
                <p:tags r:id="rId5"/>
              </p:custDataLst>
            </p:nvPr>
          </p:nvSpPr>
          <p:spPr>
            <a:xfrm>
              <a:off x="5399314" y="1916338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>
                  <a:solidFill>
                    <a:schemeClr val="tx1"/>
                  </a:solidFill>
                  <a:cs typeface="+mn-ea"/>
                  <a:sym typeface="+mn-lt"/>
                </a:rPr>
                <a:t>   实验目的</a:t>
              </a:r>
            </a:p>
          </p:txBody>
        </p:sp>
        <p:sp>
          <p:nvSpPr>
            <p:cNvPr id="56" name="MH_Number_1">
              <a:hlinkClick r:id="rId15" action="ppaction://hlinksldjump"/>
            </p:cNvPr>
            <p:cNvSpPr/>
            <p:nvPr>
              <p:custDataLst>
                <p:tags r:id="rId6"/>
              </p:custDataLst>
            </p:nvPr>
          </p:nvSpPr>
          <p:spPr>
            <a:xfrm>
              <a:off x="5399314" y="1945528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 dirty="0">
                  <a:solidFill>
                    <a:srgbClr val="FFFFFF"/>
                  </a:solidFill>
                  <a:cs typeface="+mn-ea"/>
                  <a:sym typeface="+mn-lt"/>
                </a:rPr>
                <a:t>1</a:t>
              </a:r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8" name="MH_Entry_2">
              <a:hlinkClick r:id="" action="ppaction://noaction"/>
            </p:cNvPr>
            <p:cNvSpPr/>
            <p:nvPr>
              <p:custDataLst>
                <p:tags r:id="rId7"/>
              </p:custDataLst>
            </p:nvPr>
          </p:nvSpPr>
          <p:spPr>
            <a:xfrm>
              <a:off x="5399314" y="2774221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>
                  <a:solidFill>
                    <a:schemeClr val="tx1"/>
                  </a:solidFill>
                  <a:cs typeface="+mn-ea"/>
                  <a:sym typeface="+mn-lt"/>
                </a:rPr>
                <a:t>   实验任务</a:t>
              </a:r>
            </a:p>
          </p:txBody>
        </p:sp>
        <p:sp>
          <p:nvSpPr>
            <p:cNvPr id="59" name="MH_Number_2">
              <a:hlinkClick r:id="" action="ppaction://noaction"/>
            </p:cNvPr>
            <p:cNvSpPr/>
            <p:nvPr>
              <p:custDataLst>
                <p:tags r:id="rId8"/>
              </p:custDataLst>
            </p:nvPr>
          </p:nvSpPr>
          <p:spPr>
            <a:xfrm>
              <a:off x="5399314" y="2803411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>
                  <a:solidFill>
                    <a:srgbClr val="FFFFFF"/>
                  </a:solidFill>
                  <a:cs typeface="+mn-ea"/>
                  <a:sym typeface="+mn-lt"/>
                </a:rPr>
                <a:t>2</a:t>
              </a:r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1" name="MH_Entry_3">
              <a:hlinkClick r:id="rId16" action="ppaction://hlinksldjump"/>
            </p:cNvPr>
            <p:cNvSpPr/>
            <p:nvPr>
              <p:custDataLst>
                <p:tags r:id="rId9"/>
              </p:custDataLst>
            </p:nvPr>
          </p:nvSpPr>
          <p:spPr>
            <a:xfrm>
              <a:off x="5399314" y="3632104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>
                  <a:solidFill>
                    <a:schemeClr val="tx1"/>
                  </a:solidFill>
                  <a:cs typeface="+mn-ea"/>
                  <a:sym typeface="+mn-lt"/>
                </a:rPr>
                <a:t>   实现过程</a:t>
              </a:r>
            </a:p>
          </p:txBody>
        </p:sp>
        <p:sp>
          <p:nvSpPr>
            <p:cNvPr id="62" name="MH_Number_3">
              <a:hlinkClick r:id="rId16" action="ppaction://hlinksldjump"/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399314" y="3661294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>
                  <a:solidFill>
                    <a:srgbClr val="FFFFFF"/>
                  </a:solidFill>
                  <a:cs typeface="+mn-ea"/>
                  <a:sym typeface="+mn-lt"/>
                </a:rPr>
                <a:t>3</a:t>
              </a:r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4" name="MH_Entry_4">
              <a:hlinkClick r:id="rId17" action="ppaction://hlinksldjump"/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399314" y="4489987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>
                  <a:solidFill>
                    <a:schemeClr val="tx1"/>
                  </a:solidFill>
                  <a:cs typeface="+mn-ea"/>
                  <a:sym typeface="+mn-lt"/>
                </a:rPr>
                <a:t>   结果展示</a:t>
              </a:r>
            </a:p>
          </p:txBody>
        </p:sp>
        <p:sp>
          <p:nvSpPr>
            <p:cNvPr id="65" name="MH_Number_4">
              <a:hlinkClick r:id="rId17" action="ppaction://hlinksldjump"/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399314" y="4519177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>
                  <a:solidFill>
                    <a:srgbClr val="FFFFFF"/>
                  </a:solidFill>
                  <a:cs typeface="+mn-ea"/>
                  <a:sym typeface="+mn-lt"/>
                </a:rPr>
                <a:t>4</a:t>
              </a:r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PA_MH_Others_1"/>
          <p:cNvSpPr txBox="1"/>
          <p:nvPr>
            <p:custDataLst>
              <p:tags r:id="rId3"/>
            </p:custDataLst>
          </p:nvPr>
        </p:nvSpPr>
        <p:spPr>
          <a:xfrm>
            <a:off x="1636805" y="2057400"/>
            <a:ext cx="1435100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6600">
                <a:cs typeface="+mn-ea"/>
                <a:sym typeface="+mn-lt"/>
              </a:rPr>
              <a:t>目</a:t>
            </a:r>
            <a:endParaRPr lang="en-US" altLang="zh-CN" sz="6600">
              <a:cs typeface="+mn-ea"/>
              <a:sym typeface="+mn-lt"/>
            </a:endParaRPr>
          </a:p>
          <a:p>
            <a:pPr algn="ctr"/>
            <a:r>
              <a:rPr lang="zh-CN" altLang="en-US" sz="6600">
                <a:cs typeface="+mn-ea"/>
                <a:sym typeface="+mn-lt"/>
              </a:rPr>
              <a:t>录</a:t>
            </a:r>
          </a:p>
        </p:txBody>
      </p:sp>
      <p:sp>
        <p:nvSpPr>
          <p:cNvPr id="17" name="PA_MH_Others_2"/>
          <p:cNvSpPr txBox="1"/>
          <p:nvPr>
            <p:custDataLst>
              <p:tags r:id="rId4"/>
            </p:custDataLst>
          </p:nvPr>
        </p:nvSpPr>
        <p:spPr>
          <a:xfrm rot="5400000">
            <a:off x="-152555" y="3167165"/>
            <a:ext cx="3693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spc="400" dirty="0">
                <a:solidFill>
                  <a:schemeClr val="accent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2800" spc="400" dirty="0">
              <a:solidFill>
                <a:schemeClr val="accent2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8196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94640"/>
            <a:ext cx="3506892" cy="817879"/>
            <a:chOff x="6010521" y="2192502"/>
            <a:chExt cx="5258271" cy="1226336"/>
          </a:xfrm>
        </p:grpSpPr>
        <p:sp>
          <p:nvSpPr>
            <p:cNvPr id="2" name="MH_Title"/>
            <p:cNvSpPr/>
            <p:nvPr>
              <p:custDataLst>
                <p:tags r:id="rId3"/>
              </p:custDataLst>
            </p:nvPr>
          </p:nvSpPr>
          <p:spPr>
            <a:xfrm>
              <a:off x="6010524" y="2192502"/>
              <a:ext cx="5258268" cy="1226336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2800" spc="600" dirty="0">
                  <a:solidFill>
                    <a:schemeClr val="tx1"/>
                  </a:solidFill>
                  <a:cs typeface="+mn-ea"/>
                  <a:sym typeface="+mn-lt"/>
                </a:rPr>
                <a:t>实验目的</a:t>
              </a:r>
              <a:endParaRPr lang="zh-CN" altLang="en-US" spc="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" name="MH_Others_1"/>
            <p:cNvSpPr/>
            <p:nvPr>
              <p:custDataLst>
                <p:tags r:id="rId4"/>
              </p:custDataLst>
            </p:nvPr>
          </p:nvSpPr>
          <p:spPr>
            <a:xfrm>
              <a:off x="6010524" y="2256083"/>
              <a:ext cx="1072436" cy="1072436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" name="MH_Number"/>
            <p:cNvSpPr/>
            <p:nvPr>
              <p:custDataLst>
                <p:tags r:id="rId5"/>
              </p:custDataLst>
            </p:nvPr>
          </p:nvSpPr>
          <p:spPr>
            <a:xfrm>
              <a:off x="6010521" y="2268783"/>
              <a:ext cx="535059" cy="536218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9e5e9f80-f70a-4367-865a-f6aeb24cb493">
            <a:extLst>
              <a:ext uri="{FF2B5EF4-FFF2-40B4-BE49-F238E27FC236}">
                <a16:creationId xmlns:a16="http://schemas.microsoft.com/office/drawing/2014/main" id="{BDEA5F14-5712-4A8E-8FD5-C1A1CDEBF25E}"/>
              </a:ext>
            </a:extLst>
          </p:cNvPr>
          <p:cNvGrpSpPr>
            <a:grpSpLocks noChangeAspect="1"/>
          </p:cNvGrpSpPr>
          <p:nvPr/>
        </p:nvGrpSpPr>
        <p:grpSpPr>
          <a:xfrm>
            <a:off x="1118353" y="1750144"/>
            <a:ext cx="9740441" cy="4583211"/>
            <a:chOff x="1618722" y="1340768"/>
            <a:chExt cx="8917980" cy="4196215"/>
          </a:xfrm>
        </p:grpSpPr>
        <p:grpSp>
          <p:nvGrpSpPr>
            <p:cNvPr id="41" name="Group 53">
              <a:extLst>
                <a:ext uri="{FF2B5EF4-FFF2-40B4-BE49-F238E27FC236}">
                  <a16:creationId xmlns:a16="http://schemas.microsoft.com/office/drawing/2014/main" id="{1E807E04-371B-495F-A627-F9E2ABAAA608}"/>
                </a:ext>
              </a:extLst>
            </p:cNvPr>
            <p:cNvGrpSpPr/>
            <p:nvPr/>
          </p:nvGrpSpPr>
          <p:grpSpPr>
            <a:xfrm>
              <a:off x="1715450" y="1718498"/>
              <a:ext cx="8737857" cy="3386874"/>
              <a:chOff x="-2130469" y="1991215"/>
              <a:chExt cx="8275491" cy="3386874"/>
            </a:xfrm>
          </p:grpSpPr>
          <p:cxnSp>
            <p:nvCxnSpPr>
              <p:cNvPr id="52" name="Straight Connector 94">
                <a:extLst>
                  <a:ext uri="{FF2B5EF4-FFF2-40B4-BE49-F238E27FC236}">
                    <a16:creationId xmlns:a16="http://schemas.microsoft.com/office/drawing/2014/main" id="{E04E6204-5389-4297-AEDC-2BA966620E6C}"/>
                  </a:ext>
                </a:extLst>
              </p:cNvPr>
              <p:cNvCxnSpPr>
                <a:endCxn id="55" idx="0"/>
              </p:cNvCxnSpPr>
              <p:nvPr/>
            </p:nvCxnSpPr>
            <p:spPr>
              <a:xfrm>
                <a:off x="3320122" y="1991215"/>
                <a:ext cx="1978192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95">
                <a:extLst>
                  <a:ext uri="{FF2B5EF4-FFF2-40B4-BE49-F238E27FC236}">
                    <a16:creationId xmlns:a16="http://schemas.microsoft.com/office/drawing/2014/main" id="{28C7A234-948D-4CB4-A2B4-F5F9707849A2}"/>
                  </a:ext>
                </a:extLst>
              </p:cNvPr>
              <p:cNvCxnSpPr>
                <a:stCxn id="56" idx="0"/>
              </p:cNvCxnSpPr>
              <p:nvPr/>
            </p:nvCxnSpPr>
            <p:spPr>
              <a:xfrm flipV="1">
                <a:off x="-1283761" y="3684651"/>
                <a:ext cx="6579744" cy="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96">
                <a:extLst>
                  <a:ext uri="{FF2B5EF4-FFF2-40B4-BE49-F238E27FC236}">
                    <a16:creationId xmlns:a16="http://schemas.microsoft.com/office/drawing/2014/main" id="{AE8C2800-1C91-4434-A9C0-903E308A86C0}"/>
                  </a:ext>
                </a:extLst>
              </p:cNvPr>
              <p:cNvCxnSpPr>
                <a:stCxn id="56" idx="2"/>
              </p:cNvCxnSpPr>
              <p:nvPr/>
            </p:nvCxnSpPr>
            <p:spPr>
              <a:xfrm flipV="1">
                <a:off x="-1267052" y="5377923"/>
                <a:ext cx="3813493" cy="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Arc 97">
                <a:extLst>
                  <a:ext uri="{FF2B5EF4-FFF2-40B4-BE49-F238E27FC236}">
                    <a16:creationId xmlns:a16="http://schemas.microsoft.com/office/drawing/2014/main" id="{A968C79F-8600-4DA4-AE23-7E2DE2BC9F61}"/>
                  </a:ext>
                </a:extLst>
              </p:cNvPr>
              <p:cNvSpPr/>
              <p:nvPr/>
            </p:nvSpPr>
            <p:spPr>
              <a:xfrm>
                <a:off x="4451606" y="1991215"/>
                <a:ext cx="1693416" cy="1693416"/>
              </a:xfrm>
              <a:prstGeom prst="arc">
                <a:avLst>
                  <a:gd name="adj1" fmla="val 16200000"/>
                  <a:gd name="adj2" fmla="val 5467845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Arc 98">
                <a:extLst>
                  <a:ext uri="{FF2B5EF4-FFF2-40B4-BE49-F238E27FC236}">
                    <a16:creationId xmlns:a16="http://schemas.microsoft.com/office/drawing/2014/main" id="{0C786E87-974D-461B-ABDC-25D7AF280426}"/>
                  </a:ext>
                </a:extLst>
              </p:cNvPr>
              <p:cNvSpPr/>
              <p:nvPr/>
            </p:nvSpPr>
            <p:spPr>
              <a:xfrm flipH="1">
                <a:off x="-2130469" y="3684652"/>
                <a:ext cx="1693417" cy="1693437"/>
              </a:xfrm>
              <a:prstGeom prst="arc">
                <a:avLst>
                  <a:gd name="adj1" fmla="val 16200000"/>
                  <a:gd name="adj2" fmla="val 5467845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Isosceles Triangle 64">
              <a:extLst>
                <a:ext uri="{FF2B5EF4-FFF2-40B4-BE49-F238E27FC236}">
                  <a16:creationId xmlns:a16="http://schemas.microsoft.com/office/drawing/2014/main" id="{F7283676-269D-491E-860B-F6402C1596A0}"/>
                </a:ext>
              </a:extLst>
            </p:cNvPr>
            <p:cNvSpPr/>
            <p:nvPr/>
          </p:nvSpPr>
          <p:spPr>
            <a:xfrm rot="5400000">
              <a:off x="8808761" y="1622102"/>
              <a:ext cx="226831" cy="195545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" name="Isosceles Triangle 65">
              <a:extLst>
                <a:ext uri="{FF2B5EF4-FFF2-40B4-BE49-F238E27FC236}">
                  <a16:creationId xmlns:a16="http://schemas.microsoft.com/office/drawing/2014/main" id="{E73F829E-BD53-4B6E-95E3-BCB07CB4CC40}"/>
                </a:ext>
              </a:extLst>
            </p:cNvPr>
            <p:cNvSpPr/>
            <p:nvPr/>
          </p:nvSpPr>
          <p:spPr>
            <a:xfrm rot="16200000" flipH="1">
              <a:off x="6044619" y="3308472"/>
              <a:ext cx="226831" cy="19554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" name="Isosceles Triangle 66">
              <a:extLst>
                <a:ext uri="{FF2B5EF4-FFF2-40B4-BE49-F238E27FC236}">
                  <a16:creationId xmlns:a16="http://schemas.microsoft.com/office/drawing/2014/main" id="{284E66F9-020B-4A19-8CDF-9C18C8FEDA18}"/>
                </a:ext>
              </a:extLst>
            </p:cNvPr>
            <p:cNvSpPr/>
            <p:nvPr/>
          </p:nvSpPr>
          <p:spPr>
            <a:xfrm rot="5400000">
              <a:off x="6044619" y="4999704"/>
              <a:ext cx="226831" cy="195545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5" name="Isosceles Triangle 67">
              <a:extLst>
                <a:ext uri="{FF2B5EF4-FFF2-40B4-BE49-F238E27FC236}">
                  <a16:creationId xmlns:a16="http://schemas.microsoft.com/office/drawing/2014/main" id="{78FFAC61-D530-4485-A84D-AB696ED49FDA}"/>
                </a:ext>
              </a:extLst>
            </p:cNvPr>
            <p:cNvSpPr/>
            <p:nvPr/>
          </p:nvSpPr>
          <p:spPr>
            <a:xfrm rot="10800000">
              <a:off x="10309871" y="2590831"/>
              <a:ext cx="226831" cy="19554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" name="Isosceles Triangle 68">
              <a:extLst>
                <a:ext uri="{FF2B5EF4-FFF2-40B4-BE49-F238E27FC236}">
                  <a16:creationId xmlns:a16="http://schemas.microsoft.com/office/drawing/2014/main" id="{930378D2-9AA0-456A-B23E-7E4C7F1FAB0D}"/>
                </a:ext>
              </a:extLst>
            </p:cNvPr>
            <p:cNvSpPr/>
            <p:nvPr/>
          </p:nvSpPr>
          <p:spPr>
            <a:xfrm rot="10800000">
              <a:off x="1618722" y="4406453"/>
              <a:ext cx="226831" cy="19554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" name="Rectangle: Rounded Corners 54">
              <a:extLst>
                <a:ext uri="{FF2B5EF4-FFF2-40B4-BE49-F238E27FC236}">
                  <a16:creationId xmlns:a16="http://schemas.microsoft.com/office/drawing/2014/main" id="{28B913DC-BFA3-4FC6-8085-63EB6880CE33}"/>
                </a:ext>
              </a:extLst>
            </p:cNvPr>
            <p:cNvSpPr/>
            <p:nvPr/>
          </p:nvSpPr>
          <p:spPr>
            <a:xfrm>
              <a:off x="4688982" y="1340768"/>
              <a:ext cx="3349141" cy="80685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8" name="Rectangle: Rounded Corners 100">
              <a:extLst>
                <a:ext uri="{FF2B5EF4-FFF2-40B4-BE49-F238E27FC236}">
                  <a16:creationId xmlns:a16="http://schemas.microsoft.com/office/drawing/2014/main" id="{F8A53560-04D0-4367-B842-0A31881FEE92}"/>
                </a:ext>
              </a:extLst>
            </p:cNvPr>
            <p:cNvSpPr/>
            <p:nvPr/>
          </p:nvSpPr>
          <p:spPr>
            <a:xfrm>
              <a:off x="2522008" y="2980324"/>
              <a:ext cx="3349141" cy="8068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" name="Rectangle: Rounded Corners 103">
              <a:extLst>
                <a:ext uri="{FF2B5EF4-FFF2-40B4-BE49-F238E27FC236}">
                  <a16:creationId xmlns:a16="http://schemas.microsoft.com/office/drawing/2014/main" id="{2229952E-2BD2-4835-B868-6875FEB6C34E}"/>
                </a:ext>
              </a:extLst>
            </p:cNvPr>
            <p:cNvSpPr/>
            <p:nvPr/>
          </p:nvSpPr>
          <p:spPr>
            <a:xfrm>
              <a:off x="2522008" y="4730132"/>
              <a:ext cx="3349141" cy="80685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0" name="Rectangle: Rounded Corners 101">
              <a:extLst>
                <a:ext uri="{FF2B5EF4-FFF2-40B4-BE49-F238E27FC236}">
                  <a16:creationId xmlns:a16="http://schemas.microsoft.com/office/drawing/2014/main" id="{349ED15D-F0DA-41EA-AD06-305A07831759}"/>
                </a:ext>
              </a:extLst>
            </p:cNvPr>
            <p:cNvSpPr/>
            <p:nvPr/>
          </p:nvSpPr>
          <p:spPr>
            <a:xfrm>
              <a:off x="6519751" y="2980324"/>
              <a:ext cx="3349141" cy="80685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: Rounded Corners 106">
              <a:extLst>
                <a:ext uri="{FF2B5EF4-FFF2-40B4-BE49-F238E27FC236}">
                  <a16:creationId xmlns:a16="http://schemas.microsoft.com/office/drawing/2014/main" id="{A7E6BD93-478A-4A18-894C-2025BDA98E19}"/>
                </a:ext>
              </a:extLst>
            </p:cNvPr>
            <p:cNvSpPr/>
            <p:nvPr/>
          </p:nvSpPr>
          <p:spPr>
            <a:xfrm>
              <a:off x="6519751" y="4730132"/>
              <a:ext cx="3349141" cy="80685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EE5E9588-C72D-49AD-BBA7-152E1B137D56}"/>
              </a:ext>
            </a:extLst>
          </p:cNvPr>
          <p:cNvSpPr/>
          <p:nvPr/>
        </p:nvSpPr>
        <p:spPr>
          <a:xfrm>
            <a:off x="2243486" y="3802139"/>
            <a:ext cx="3073290" cy="401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解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Qt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的绘图系统和坐标系统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3615D57-2FF8-4C2E-B817-99400B03125C}"/>
              </a:ext>
            </a:extLst>
          </p:cNvPr>
          <p:cNvSpPr/>
          <p:nvPr/>
        </p:nvSpPr>
        <p:spPr>
          <a:xfrm>
            <a:off x="6715265" y="3681024"/>
            <a:ext cx="3073290" cy="73039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初步掌握窗口组件的创建、布局方法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6C6347D-D6FE-41BB-AC53-B17C93ADCEB7}"/>
              </a:ext>
            </a:extLst>
          </p:cNvPr>
          <p:cNvSpPr/>
          <p:nvPr/>
        </p:nvSpPr>
        <p:spPr>
          <a:xfrm>
            <a:off x="2542014" y="5679721"/>
            <a:ext cx="3073290" cy="39799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正确处理鼠标事件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811466D-8A06-4BBA-8339-2424431EB43A}"/>
              </a:ext>
            </a:extLst>
          </p:cNvPr>
          <p:cNvSpPr/>
          <p:nvPr/>
        </p:nvSpPr>
        <p:spPr>
          <a:xfrm>
            <a:off x="6675042" y="5527526"/>
            <a:ext cx="3396958" cy="73039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掌握使用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QPainter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实现二维图形绘制的基本过程和基本方法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C04E27D-B937-4ADF-B96E-E565FD5050F2}"/>
              </a:ext>
            </a:extLst>
          </p:cNvPr>
          <p:cNvSpPr/>
          <p:nvPr/>
        </p:nvSpPr>
        <p:spPr>
          <a:xfrm>
            <a:off x="4764131" y="1853280"/>
            <a:ext cx="3073290" cy="73039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了解使用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QtCreator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进行程序开发和调试的基本方法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7551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94640"/>
            <a:ext cx="3506892" cy="817879"/>
            <a:chOff x="6010521" y="2192502"/>
            <a:chExt cx="5258271" cy="1226336"/>
          </a:xfrm>
        </p:grpSpPr>
        <p:sp>
          <p:nvSpPr>
            <p:cNvPr id="2" name="MH_Title"/>
            <p:cNvSpPr/>
            <p:nvPr>
              <p:custDataLst>
                <p:tags r:id="rId3"/>
              </p:custDataLst>
            </p:nvPr>
          </p:nvSpPr>
          <p:spPr>
            <a:xfrm>
              <a:off x="6010524" y="2192502"/>
              <a:ext cx="5258268" cy="1226336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2800" spc="600" dirty="0">
                  <a:solidFill>
                    <a:schemeClr val="tx1"/>
                  </a:solidFill>
                  <a:cs typeface="+mn-ea"/>
                  <a:sym typeface="+mn-lt"/>
                </a:rPr>
                <a:t>实验任务</a:t>
              </a:r>
              <a:endParaRPr lang="zh-CN" altLang="en-US" spc="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" name="MH_Others_1"/>
            <p:cNvSpPr/>
            <p:nvPr>
              <p:custDataLst>
                <p:tags r:id="rId4"/>
              </p:custDataLst>
            </p:nvPr>
          </p:nvSpPr>
          <p:spPr>
            <a:xfrm>
              <a:off x="6010524" y="2256083"/>
              <a:ext cx="1072436" cy="1072436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" name="MH_Number"/>
            <p:cNvSpPr/>
            <p:nvPr>
              <p:custDataLst>
                <p:tags r:id="rId5"/>
              </p:custDataLst>
            </p:nvPr>
          </p:nvSpPr>
          <p:spPr>
            <a:xfrm>
              <a:off x="6010521" y="2268783"/>
              <a:ext cx="535059" cy="536218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030A5E75-D109-41E0-BA88-149F58F20D53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5020" y="780294"/>
            <a:ext cx="7047847" cy="66062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CE839F4-D3FC-41CB-91F1-DCF3474B2D7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82"/>
          <a:stretch/>
        </p:blipFill>
        <p:spPr>
          <a:xfrm>
            <a:off x="6056672" y="1603382"/>
            <a:ext cx="5732261" cy="3221603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466A5A69-8635-4526-859A-E2F25243E1D8}"/>
              </a:ext>
            </a:extLst>
          </p:cNvPr>
          <p:cNvGrpSpPr/>
          <p:nvPr/>
        </p:nvGrpSpPr>
        <p:grpSpPr>
          <a:xfrm>
            <a:off x="487294" y="2058900"/>
            <a:ext cx="5008942" cy="957826"/>
            <a:chOff x="1367579" y="1996834"/>
            <a:chExt cx="5008942" cy="957826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D699820-EA5E-43C8-B95E-34BB6FACC8CE}"/>
                </a:ext>
              </a:extLst>
            </p:cNvPr>
            <p:cNvSpPr/>
            <p:nvPr/>
          </p:nvSpPr>
          <p:spPr>
            <a:xfrm>
              <a:off x="2123229" y="1996834"/>
              <a:ext cx="4253292" cy="95782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编写一个具备基本绘图功能的简单绘图程序，用户可以选择不同的画笔进行绘制，也可</a:t>
              </a:r>
            </a:p>
            <a:p>
              <a:pPr algn="just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以选择不同的形状绘制。</a:t>
              </a: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6CC0F962-717A-4192-997B-A6A9A0D1501D}"/>
                </a:ext>
              </a:extLst>
            </p:cNvPr>
            <p:cNvGrpSpPr/>
            <p:nvPr/>
          </p:nvGrpSpPr>
          <p:grpSpPr>
            <a:xfrm>
              <a:off x="1367579" y="2122141"/>
              <a:ext cx="584200" cy="584200"/>
              <a:chOff x="1028700" y="1853169"/>
              <a:chExt cx="787400" cy="787400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18CFD2B8-39E6-4201-BA1A-57BA297DB2F3}"/>
                  </a:ext>
                </a:extLst>
              </p:cNvPr>
              <p:cNvSpPr/>
              <p:nvPr/>
            </p:nvSpPr>
            <p:spPr>
              <a:xfrm>
                <a:off x="1028700" y="1853169"/>
                <a:ext cx="787400" cy="787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1" name="椭圆 11">
                <a:extLst>
                  <a:ext uri="{FF2B5EF4-FFF2-40B4-BE49-F238E27FC236}">
                    <a16:creationId xmlns:a16="http://schemas.microsoft.com/office/drawing/2014/main" id="{CB491A24-F190-4935-A4F4-1B1F4356B374}"/>
                  </a:ext>
                </a:extLst>
              </p:cNvPr>
              <p:cNvSpPr/>
              <p:nvPr/>
            </p:nvSpPr>
            <p:spPr>
              <a:xfrm>
                <a:off x="1237694" y="2062303"/>
                <a:ext cx="369412" cy="369131"/>
              </a:xfrm>
              <a:custGeom>
                <a:avLst/>
                <a:gdLst>
                  <a:gd name="connsiteX0" fmla="*/ 145025 w 331788"/>
                  <a:gd name="connsiteY0" fmla="*/ 104594 h 331536"/>
                  <a:gd name="connsiteX1" fmla="*/ 198438 w 331788"/>
                  <a:gd name="connsiteY1" fmla="*/ 123670 h 331536"/>
                  <a:gd name="connsiteX2" fmla="*/ 198438 w 331788"/>
                  <a:gd name="connsiteY2" fmla="*/ 152614 h 331536"/>
                  <a:gd name="connsiteX3" fmla="*/ 169334 w 331788"/>
                  <a:gd name="connsiteY3" fmla="*/ 152614 h 331536"/>
                  <a:gd name="connsiteX4" fmla="*/ 113771 w 331788"/>
                  <a:gd name="connsiteY4" fmla="*/ 167085 h 331536"/>
                  <a:gd name="connsiteX5" fmla="*/ 51594 w 331788"/>
                  <a:gd name="connsiteY5" fmla="*/ 227603 h 331536"/>
                  <a:gd name="connsiteX6" fmla="*/ 41010 w 331788"/>
                  <a:gd name="connsiteY6" fmla="*/ 253915 h 331536"/>
                  <a:gd name="connsiteX7" fmla="*/ 51594 w 331788"/>
                  <a:gd name="connsiteY7" fmla="*/ 280228 h 331536"/>
                  <a:gd name="connsiteX8" fmla="*/ 105833 w 331788"/>
                  <a:gd name="connsiteY8" fmla="*/ 280228 h 331536"/>
                  <a:gd name="connsiteX9" fmla="*/ 121708 w 331788"/>
                  <a:gd name="connsiteY9" fmla="*/ 263125 h 331536"/>
                  <a:gd name="connsiteX10" fmla="*/ 150813 w 331788"/>
                  <a:gd name="connsiteY10" fmla="*/ 263125 h 331536"/>
                  <a:gd name="connsiteX11" fmla="*/ 150813 w 331788"/>
                  <a:gd name="connsiteY11" fmla="*/ 292068 h 331536"/>
                  <a:gd name="connsiteX12" fmla="*/ 134938 w 331788"/>
                  <a:gd name="connsiteY12" fmla="*/ 309171 h 331536"/>
                  <a:gd name="connsiteX13" fmla="*/ 78052 w 331788"/>
                  <a:gd name="connsiteY13" fmla="*/ 331536 h 331536"/>
                  <a:gd name="connsiteX14" fmla="*/ 22489 w 331788"/>
                  <a:gd name="connsiteY14" fmla="*/ 309171 h 331536"/>
                  <a:gd name="connsiteX15" fmla="*/ 0 w 331788"/>
                  <a:gd name="connsiteY15" fmla="*/ 253915 h 331536"/>
                  <a:gd name="connsiteX16" fmla="*/ 22489 w 331788"/>
                  <a:gd name="connsiteY16" fmla="*/ 198660 h 331536"/>
                  <a:gd name="connsiteX17" fmla="*/ 84666 w 331788"/>
                  <a:gd name="connsiteY17" fmla="*/ 136826 h 331536"/>
                  <a:gd name="connsiteX18" fmla="*/ 145025 w 331788"/>
                  <a:gd name="connsiteY18" fmla="*/ 104594 h 331536"/>
                  <a:gd name="connsiteX19" fmla="*/ 254829 w 331788"/>
                  <a:gd name="connsiteY19" fmla="*/ 43 h 331536"/>
                  <a:gd name="connsiteX20" fmla="*/ 309472 w 331788"/>
                  <a:gd name="connsiteY20" fmla="*/ 24739 h 331536"/>
                  <a:gd name="connsiteX21" fmla="*/ 331788 w 331788"/>
                  <a:gd name="connsiteY21" fmla="*/ 80057 h 331536"/>
                  <a:gd name="connsiteX22" fmla="*/ 309472 w 331788"/>
                  <a:gd name="connsiteY22" fmla="*/ 135376 h 331536"/>
                  <a:gd name="connsiteX23" fmla="*/ 242522 w 331788"/>
                  <a:gd name="connsiteY23" fmla="*/ 199914 h 331536"/>
                  <a:gd name="connsiteX24" fmla="*/ 180823 w 331788"/>
                  <a:gd name="connsiteY24" fmla="*/ 231524 h 331536"/>
                  <a:gd name="connsiteX25" fmla="*/ 134877 w 331788"/>
                  <a:gd name="connsiteY25" fmla="*/ 210451 h 331536"/>
                  <a:gd name="connsiteX26" fmla="*/ 134877 w 331788"/>
                  <a:gd name="connsiteY26" fmla="*/ 181474 h 331536"/>
                  <a:gd name="connsiteX27" fmla="*/ 163757 w 331788"/>
                  <a:gd name="connsiteY27" fmla="*/ 181474 h 331536"/>
                  <a:gd name="connsiteX28" fmla="*/ 213641 w 331788"/>
                  <a:gd name="connsiteY28" fmla="*/ 170937 h 331536"/>
                  <a:gd name="connsiteX29" fmla="*/ 280591 w 331788"/>
                  <a:gd name="connsiteY29" fmla="*/ 106399 h 331536"/>
                  <a:gd name="connsiteX30" fmla="*/ 291093 w 331788"/>
                  <a:gd name="connsiteY30" fmla="*/ 80057 h 331536"/>
                  <a:gd name="connsiteX31" fmla="*/ 280591 w 331788"/>
                  <a:gd name="connsiteY31" fmla="*/ 53715 h 331536"/>
                  <a:gd name="connsiteX32" fmla="*/ 232020 w 331788"/>
                  <a:gd name="connsiteY32" fmla="*/ 49764 h 331536"/>
                  <a:gd name="connsiteX33" fmla="*/ 211016 w 331788"/>
                  <a:gd name="connsiteY33" fmla="*/ 70838 h 331536"/>
                  <a:gd name="connsiteX34" fmla="*/ 182135 w 331788"/>
                  <a:gd name="connsiteY34" fmla="*/ 70838 h 331536"/>
                  <a:gd name="connsiteX35" fmla="*/ 182135 w 331788"/>
                  <a:gd name="connsiteY35" fmla="*/ 41861 h 331536"/>
                  <a:gd name="connsiteX36" fmla="*/ 203139 w 331788"/>
                  <a:gd name="connsiteY36" fmla="*/ 20788 h 331536"/>
                  <a:gd name="connsiteX37" fmla="*/ 254829 w 331788"/>
                  <a:gd name="connsiteY37" fmla="*/ 43 h 33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31788" h="331536">
                    <a:moveTo>
                      <a:pt x="145025" y="104594"/>
                    </a:moveTo>
                    <a:cubicBezTo>
                      <a:pt x="164703" y="102292"/>
                      <a:pt x="183224" y="108541"/>
                      <a:pt x="198438" y="123670"/>
                    </a:cubicBezTo>
                    <a:cubicBezTo>
                      <a:pt x="206375" y="131564"/>
                      <a:pt x="206375" y="144720"/>
                      <a:pt x="198438" y="152614"/>
                    </a:cubicBezTo>
                    <a:cubicBezTo>
                      <a:pt x="190500" y="160507"/>
                      <a:pt x="177271" y="160507"/>
                      <a:pt x="169334" y="152614"/>
                    </a:cubicBezTo>
                    <a:cubicBezTo>
                      <a:pt x="150813" y="135511"/>
                      <a:pt x="127000" y="153929"/>
                      <a:pt x="113771" y="167085"/>
                    </a:cubicBezTo>
                    <a:cubicBezTo>
                      <a:pt x="113771" y="167085"/>
                      <a:pt x="113771" y="167085"/>
                      <a:pt x="51594" y="227603"/>
                    </a:cubicBezTo>
                    <a:cubicBezTo>
                      <a:pt x="44979" y="234181"/>
                      <a:pt x="41010" y="243391"/>
                      <a:pt x="41010" y="253915"/>
                    </a:cubicBezTo>
                    <a:cubicBezTo>
                      <a:pt x="41010" y="263125"/>
                      <a:pt x="44979" y="272334"/>
                      <a:pt x="51594" y="280228"/>
                    </a:cubicBezTo>
                    <a:cubicBezTo>
                      <a:pt x="66146" y="294699"/>
                      <a:pt x="89958" y="294699"/>
                      <a:pt x="105833" y="280228"/>
                    </a:cubicBezTo>
                    <a:cubicBezTo>
                      <a:pt x="105833" y="280228"/>
                      <a:pt x="105833" y="280228"/>
                      <a:pt x="121708" y="263125"/>
                    </a:cubicBezTo>
                    <a:cubicBezTo>
                      <a:pt x="129646" y="255231"/>
                      <a:pt x="142875" y="255231"/>
                      <a:pt x="150813" y="263125"/>
                    </a:cubicBezTo>
                    <a:cubicBezTo>
                      <a:pt x="158750" y="271018"/>
                      <a:pt x="158750" y="284174"/>
                      <a:pt x="150813" y="292068"/>
                    </a:cubicBezTo>
                    <a:cubicBezTo>
                      <a:pt x="150813" y="292068"/>
                      <a:pt x="150813" y="292068"/>
                      <a:pt x="134938" y="309171"/>
                    </a:cubicBezTo>
                    <a:cubicBezTo>
                      <a:pt x="119062" y="323643"/>
                      <a:pt x="99219" y="331536"/>
                      <a:pt x="78052" y="331536"/>
                    </a:cubicBezTo>
                    <a:cubicBezTo>
                      <a:pt x="58208" y="331536"/>
                      <a:pt x="38364" y="323643"/>
                      <a:pt x="22489" y="309171"/>
                    </a:cubicBezTo>
                    <a:cubicBezTo>
                      <a:pt x="7937" y="294699"/>
                      <a:pt x="0" y="274965"/>
                      <a:pt x="0" y="253915"/>
                    </a:cubicBezTo>
                    <a:cubicBezTo>
                      <a:pt x="0" y="232866"/>
                      <a:pt x="7937" y="213132"/>
                      <a:pt x="22489" y="198660"/>
                    </a:cubicBezTo>
                    <a:cubicBezTo>
                      <a:pt x="22489" y="198660"/>
                      <a:pt x="22489" y="198660"/>
                      <a:pt x="84666" y="136826"/>
                    </a:cubicBezTo>
                    <a:cubicBezTo>
                      <a:pt x="104510" y="117750"/>
                      <a:pt x="125346" y="106896"/>
                      <a:pt x="145025" y="104594"/>
                    </a:cubicBezTo>
                    <a:close/>
                    <a:moveTo>
                      <a:pt x="254829" y="43"/>
                    </a:moveTo>
                    <a:cubicBezTo>
                      <a:pt x="273700" y="702"/>
                      <a:pt x="293063" y="8934"/>
                      <a:pt x="309472" y="24739"/>
                    </a:cubicBezTo>
                    <a:cubicBezTo>
                      <a:pt x="323912" y="39227"/>
                      <a:pt x="331788" y="58984"/>
                      <a:pt x="331788" y="80057"/>
                    </a:cubicBezTo>
                    <a:cubicBezTo>
                      <a:pt x="331788" y="101131"/>
                      <a:pt x="323912" y="120887"/>
                      <a:pt x="309472" y="135376"/>
                    </a:cubicBezTo>
                    <a:cubicBezTo>
                      <a:pt x="309472" y="135376"/>
                      <a:pt x="309472" y="135376"/>
                      <a:pt x="242522" y="199914"/>
                    </a:cubicBezTo>
                    <a:cubicBezTo>
                      <a:pt x="222831" y="220987"/>
                      <a:pt x="201827" y="231524"/>
                      <a:pt x="180823" y="231524"/>
                    </a:cubicBezTo>
                    <a:cubicBezTo>
                      <a:pt x="165070" y="231524"/>
                      <a:pt x="149317" y="223622"/>
                      <a:pt x="134877" y="210451"/>
                    </a:cubicBezTo>
                    <a:cubicBezTo>
                      <a:pt x="127000" y="202548"/>
                      <a:pt x="127000" y="189377"/>
                      <a:pt x="134877" y="181474"/>
                    </a:cubicBezTo>
                    <a:cubicBezTo>
                      <a:pt x="142753" y="173572"/>
                      <a:pt x="155881" y="173572"/>
                      <a:pt x="163757" y="181474"/>
                    </a:cubicBezTo>
                    <a:cubicBezTo>
                      <a:pt x="170321" y="186743"/>
                      <a:pt x="184761" y="201231"/>
                      <a:pt x="213641" y="170937"/>
                    </a:cubicBezTo>
                    <a:cubicBezTo>
                      <a:pt x="213641" y="170937"/>
                      <a:pt x="213641" y="170937"/>
                      <a:pt x="280591" y="106399"/>
                    </a:cubicBezTo>
                    <a:cubicBezTo>
                      <a:pt x="287155" y="98497"/>
                      <a:pt x="291093" y="89277"/>
                      <a:pt x="291093" y="80057"/>
                    </a:cubicBezTo>
                    <a:cubicBezTo>
                      <a:pt x="291093" y="69520"/>
                      <a:pt x="287155" y="60301"/>
                      <a:pt x="280591" y="53715"/>
                    </a:cubicBezTo>
                    <a:cubicBezTo>
                      <a:pt x="267464" y="40544"/>
                      <a:pt x="246460" y="33959"/>
                      <a:pt x="232020" y="49764"/>
                    </a:cubicBezTo>
                    <a:cubicBezTo>
                      <a:pt x="232020" y="49764"/>
                      <a:pt x="232020" y="49764"/>
                      <a:pt x="211016" y="70838"/>
                    </a:cubicBezTo>
                    <a:cubicBezTo>
                      <a:pt x="203139" y="78740"/>
                      <a:pt x="190012" y="78740"/>
                      <a:pt x="182135" y="70838"/>
                    </a:cubicBezTo>
                    <a:cubicBezTo>
                      <a:pt x="174259" y="62935"/>
                      <a:pt x="174259" y="49764"/>
                      <a:pt x="182135" y="41861"/>
                    </a:cubicBezTo>
                    <a:cubicBezTo>
                      <a:pt x="182135" y="41861"/>
                      <a:pt x="182135" y="41861"/>
                      <a:pt x="203139" y="20788"/>
                    </a:cubicBezTo>
                    <a:cubicBezTo>
                      <a:pt x="217579" y="6300"/>
                      <a:pt x="235958" y="-615"/>
                      <a:pt x="254829" y="4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9ABC408-B74D-4A7F-8F47-05393B85C008}"/>
              </a:ext>
            </a:extLst>
          </p:cNvPr>
          <p:cNvGrpSpPr/>
          <p:nvPr/>
        </p:nvGrpSpPr>
        <p:grpSpPr>
          <a:xfrm>
            <a:off x="487294" y="3306675"/>
            <a:ext cx="4792632" cy="709507"/>
            <a:chOff x="1367579" y="1996834"/>
            <a:chExt cx="4792632" cy="709507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65F8BC5F-7C23-499A-B6DD-EFFA44AB6034}"/>
                </a:ext>
              </a:extLst>
            </p:cNvPr>
            <p:cNvSpPr/>
            <p:nvPr/>
          </p:nvSpPr>
          <p:spPr>
            <a:xfrm>
              <a:off x="2123229" y="1996834"/>
              <a:ext cx="4036982" cy="6623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在已有基础上添加左侧菱形控件，要求能够绘制菱形</a:t>
              </a: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2ACC6FDF-DC4E-4F70-819D-93E6ECB71789}"/>
                </a:ext>
              </a:extLst>
            </p:cNvPr>
            <p:cNvGrpSpPr/>
            <p:nvPr/>
          </p:nvGrpSpPr>
          <p:grpSpPr>
            <a:xfrm>
              <a:off x="1367579" y="2122141"/>
              <a:ext cx="584200" cy="584200"/>
              <a:chOff x="1028700" y="1853169"/>
              <a:chExt cx="787400" cy="787400"/>
            </a:xfrm>
          </p:grpSpPr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39BE9816-C75C-4773-844E-4F2A06440E3A}"/>
                  </a:ext>
                </a:extLst>
              </p:cNvPr>
              <p:cNvSpPr/>
              <p:nvPr/>
            </p:nvSpPr>
            <p:spPr>
              <a:xfrm>
                <a:off x="1028700" y="1853169"/>
                <a:ext cx="787400" cy="787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4" name="椭圆 18">
                <a:extLst>
                  <a:ext uri="{FF2B5EF4-FFF2-40B4-BE49-F238E27FC236}">
                    <a16:creationId xmlns:a16="http://schemas.microsoft.com/office/drawing/2014/main" id="{1024987A-3DD8-410A-BE55-D3DFEE6B248F}"/>
                  </a:ext>
                </a:extLst>
              </p:cNvPr>
              <p:cNvSpPr/>
              <p:nvPr/>
            </p:nvSpPr>
            <p:spPr>
              <a:xfrm>
                <a:off x="1242536" y="2062163"/>
                <a:ext cx="359727" cy="369412"/>
              </a:xfrm>
              <a:custGeom>
                <a:avLst/>
                <a:gdLst>
                  <a:gd name="connsiteX0" fmla="*/ 5145 w 317509"/>
                  <a:gd name="connsiteY0" fmla="*/ 226044 h 326057"/>
                  <a:gd name="connsiteX1" fmla="*/ 69467 w 317509"/>
                  <a:gd name="connsiteY1" fmla="*/ 226044 h 326057"/>
                  <a:gd name="connsiteX2" fmla="*/ 74613 w 317509"/>
                  <a:gd name="connsiteY2" fmla="*/ 231240 h 326057"/>
                  <a:gd name="connsiteX3" fmla="*/ 74613 w 317509"/>
                  <a:gd name="connsiteY3" fmla="*/ 322160 h 326057"/>
                  <a:gd name="connsiteX4" fmla="*/ 69467 w 317509"/>
                  <a:gd name="connsiteY4" fmla="*/ 326057 h 326057"/>
                  <a:gd name="connsiteX5" fmla="*/ 5145 w 317509"/>
                  <a:gd name="connsiteY5" fmla="*/ 326057 h 326057"/>
                  <a:gd name="connsiteX6" fmla="*/ 0 w 317509"/>
                  <a:gd name="connsiteY6" fmla="*/ 322160 h 326057"/>
                  <a:gd name="connsiteX7" fmla="*/ 0 w 317509"/>
                  <a:gd name="connsiteY7" fmla="*/ 231240 h 326057"/>
                  <a:gd name="connsiteX8" fmla="*/ 5145 w 317509"/>
                  <a:gd name="connsiteY8" fmla="*/ 226044 h 326057"/>
                  <a:gd name="connsiteX9" fmla="*/ 119555 w 317509"/>
                  <a:gd name="connsiteY9" fmla="*/ 156194 h 326057"/>
                  <a:gd name="connsiteX10" fmla="*/ 185245 w 317509"/>
                  <a:gd name="connsiteY10" fmla="*/ 156194 h 326057"/>
                  <a:gd name="connsiteX11" fmla="*/ 190500 w 317509"/>
                  <a:gd name="connsiteY11" fmla="*/ 161381 h 326057"/>
                  <a:gd name="connsiteX12" fmla="*/ 190500 w 317509"/>
                  <a:gd name="connsiteY12" fmla="*/ 322167 h 326057"/>
                  <a:gd name="connsiteX13" fmla="*/ 185245 w 317509"/>
                  <a:gd name="connsiteY13" fmla="*/ 326057 h 326057"/>
                  <a:gd name="connsiteX14" fmla="*/ 119555 w 317509"/>
                  <a:gd name="connsiteY14" fmla="*/ 326057 h 326057"/>
                  <a:gd name="connsiteX15" fmla="*/ 114300 w 317509"/>
                  <a:gd name="connsiteY15" fmla="*/ 322167 h 326057"/>
                  <a:gd name="connsiteX16" fmla="*/ 114300 w 317509"/>
                  <a:gd name="connsiteY16" fmla="*/ 161381 h 326057"/>
                  <a:gd name="connsiteX17" fmla="*/ 119555 w 317509"/>
                  <a:gd name="connsiteY17" fmla="*/ 156194 h 326057"/>
                  <a:gd name="connsiteX18" fmla="*/ 258042 w 317509"/>
                  <a:gd name="connsiteY18" fmla="*/ 2909 h 326057"/>
                  <a:gd name="connsiteX19" fmla="*/ 265835 w 317509"/>
                  <a:gd name="connsiteY19" fmla="*/ 2909 h 326057"/>
                  <a:gd name="connsiteX20" fmla="*/ 316491 w 317509"/>
                  <a:gd name="connsiteY20" fmla="*/ 89512 h 326057"/>
                  <a:gd name="connsiteX21" fmla="*/ 311295 w 317509"/>
                  <a:gd name="connsiteY21" fmla="*/ 97268 h 326057"/>
                  <a:gd name="connsiteX22" fmla="*/ 294410 w 317509"/>
                  <a:gd name="connsiteY22" fmla="*/ 97268 h 326057"/>
                  <a:gd name="connsiteX23" fmla="*/ 294410 w 317509"/>
                  <a:gd name="connsiteY23" fmla="*/ 322178 h 326057"/>
                  <a:gd name="connsiteX24" fmla="*/ 289214 w 317509"/>
                  <a:gd name="connsiteY24" fmla="*/ 326056 h 326057"/>
                  <a:gd name="connsiteX25" fmla="*/ 234662 w 317509"/>
                  <a:gd name="connsiteY25" fmla="*/ 326056 h 326057"/>
                  <a:gd name="connsiteX26" fmla="*/ 229467 w 317509"/>
                  <a:gd name="connsiteY26" fmla="*/ 322178 h 326057"/>
                  <a:gd name="connsiteX27" fmla="*/ 229467 w 317509"/>
                  <a:gd name="connsiteY27" fmla="*/ 97268 h 326057"/>
                  <a:gd name="connsiteX28" fmla="*/ 212581 w 317509"/>
                  <a:gd name="connsiteY28" fmla="*/ 97268 h 326057"/>
                  <a:gd name="connsiteX29" fmla="*/ 207386 w 317509"/>
                  <a:gd name="connsiteY29" fmla="*/ 89512 h 326057"/>
                  <a:gd name="connsiteX30" fmla="*/ 258042 w 317509"/>
                  <a:gd name="connsiteY30" fmla="*/ 2909 h 326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17509" h="326057">
                    <a:moveTo>
                      <a:pt x="5145" y="226044"/>
                    </a:moveTo>
                    <a:cubicBezTo>
                      <a:pt x="69467" y="226044"/>
                      <a:pt x="69467" y="226044"/>
                      <a:pt x="69467" y="226044"/>
                    </a:cubicBezTo>
                    <a:cubicBezTo>
                      <a:pt x="72040" y="226044"/>
                      <a:pt x="74613" y="228642"/>
                      <a:pt x="74613" y="231240"/>
                    </a:cubicBezTo>
                    <a:cubicBezTo>
                      <a:pt x="74613" y="322160"/>
                      <a:pt x="74613" y="322160"/>
                      <a:pt x="74613" y="322160"/>
                    </a:cubicBezTo>
                    <a:cubicBezTo>
                      <a:pt x="74613" y="324758"/>
                      <a:pt x="72040" y="326057"/>
                      <a:pt x="69467" y="326057"/>
                    </a:cubicBezTo>
                    <a:cubicBezTo>
                      <a:pt x="5145" y="326057"/>
                      <a:pt x="5145" y="326057"/>
                      <a:pt x="5145" y="326057"/>
                    </a:cubicBezTo>
                    <a:cubicBezTo>
                      <a:pt x="2573" y="326057"/>
                      <a:pt x="0" y="324758"/>
                      <a:pt x="0" y="322160"/>
                    </a:cubicBezTo>
                    <a:cubicBezTo>
                      <a:pt x="0" y="231240"/>
                      <a:pt x="0" y="231240"/>
                      <a:pt x="0" y="231240"/>
                    </a:cubicBezTo>
                    <a:cubicBezTo>
                      <a:pt x="0" y="228642"/>
                      <a:pt x="2573" y="226044"/>
                      <a:pt x="5145" y="226044"/>
                    </a:cubicBezTo>
                    <a:close/>
                    <a:moveTo>
                      <a:pt x="119555" y="156194"/>
                    </a:moveTo>
                    <a:cubicBezTo>
                      <a:pt x="119555" y="156194"/>
                      <a:pt x="119555" y="156194"/>
                      <a:pt x="185245" y="156194"/>
                    </a:cubicBezTo>
                    <a:cubicBezTo>
                      <a:pt x="187872" y="156194"/>
                      <a:pt x="190500" y="158787"/>
                      <a:pt x="190500" y="161381"/>
                    </a:cubicBezTo>
                    <a:cubicBezTo>
                      <a:pt x="190500" y="161381"/>
                      <a:pt x="190500" y="161381"/>
                      <a:pt x="190500" y="322167"/>
                    </a:cubicBezTo>
                    <a:cubicBezTo>
                      <a:pt x="190500" y="324760"/>
                      <a:pt x="187872" y="326057"/>
                      <a:pt x="185245" y="326057"/>
                    </a:cubicBezTo>
                    <a:cubicBezTo>
                      <a:pt x="185245" y="326057"/>
                      <a:pt x="185245" y="326057"/>
                      <a:pt x="119555" y="326057"/>
                    </a:cubicBezTo>
                    <a:cubicBezTo>
                      <a:pt x="116927" y="326057"/>
                      <a:pt x="114300" y="324760"/>
                      <a:pt x="114300" y="322167"/>
                    </a:cubicBezTo>
                    <a:cubicBezTo>
                      <a:pt x="114300" y="322167"/>
                      <a:pt x="114300" y="322167"/>
                      <a:pt x="114300" y="161381"/>
                    </a:cubicBezTo>
                    <a:cubicBezTo>
                      <a:pt x="114300" y="158787"/>
                      <a:pt x="116927" y="156194"/>
                      <a:pt x="119555" y="156194"/>
                    </a:cubicBezTo>
                    <a:close/>
                    <a:moveTo>
                      <a:pt x="258042" y="2909"/>
                    </a:moveTo>
                    <a:cubicBezTo>
                      <a:pt x="259341" y="-969"/>
                      <a:pt x="263237" y="-969"/>
                      <a:pt x="265835" y="2909"/>
                    </a:cubicBezTo>
                    <a:cubicBezTo>
                      <a:pt x="265835" y="2909"/>
                      <a:pt x="265835" y="2909"/>
                      <a:pt x="316491" y="89512"/>
                    </a:cubicBezTo>
                    <a:cubicBezTo>
                      <a:pt x="319088" y="93390"/>
                      <a:pt x="316491" y="97268"/>
                      <a:pt x="311295" y="97268"/>
                    </a:cubicBezTo>
                    <a:cubicBezTo>
                      <a:pt x="311295" y="97268"/>
                      <a:pt x="311295" y="97268"/>
                      <a:pt x="294410" y="97268"/>
                    </a:cubicBezTo>
                    <a:cubicBezTo>
                      <a:pt x="294410" y="97268"/>
                      <a:pt x="294410" y="97268"/>
                      <a:pt x="294410" y="322178"/>
                    </a:cubicBezTo>
                    <a:cubicBezTo>
                      <a:pt x="294410" y="324763"/>
                      <a:pt x="291812" y="326056"/>
                      <a:pt x="289214" y="326056"/>
                    </a:cubicBezTo>
                    <a:cubicBezTo>
                      <a:pt x="289214" y="326056"/>
                      <a:pt x="289214" y="326056"/>
                      <a:pt x="234662" y="326056"/>
                    </a:cubicBezTo>
                    <a:cubicBezTo>
                      <a:pt x="232064" y="326056"/>
                      <a:pt x="229467" y="324763"/>
                      <a:pt x="229467" y="322178"/>
                    </a:cubicBezTo>
                    <a:cubicBezTo>
                      <a:pt x="229467" y="322178"/>
                      <a:pt x="229467" y="322178"/>
                      <a:pt x="229467" y="97268"/>
                    </a:cubicBezTo>
                    <a:cubicBezTo>
                      <a:pt x="229467" y="97268"/>
                      <a:pt x="229467" y="97268"/>
                      <a:pt x="212581" y="97268"/>
                    </a:cubicBezTo>
                    <a:cubicBezTo>
                      <a:pt x="207386" y="97268"/>
                      <a:pt x="204788" y="93390"/>
                      <a:pt x="207386" y="89512"/>
                    </a:cubicBezTo>
                    <a:cubicBezTo>
                      <a:pt x="207386" y="89512"/>
                      <a:pt x="207386" y="89512"/>
                      <a:pt x="258042" y="290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0659BD5D-ED53-4BC6-9E6C-3D54F2CA5732}"/>
              </a:ext>
            </a:extLst>
          </p:cNvPr>
          <p:cNvGrpSpPr/>
          <p:nvPr/>
        </p:nvGrpSpPr>
        <p:grpSpPr>
          <a:xfrm>
            <a:off x="487294" y="4554450"/>
            <a:ext cx="4792632" cy="709507"/>
            <a:chOff x="1367579" y="1996834"/>
            <a:chExt cx="4792632" cy="709507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8FB8FBAA-7FEA-45E9-9D19-1E3F0F1D8656}"/>
                </a:ext>
              </a:extLst>
            </p:cNvPr>
            <p:cNvSpPr/>
            <p:nvPr/>
          </p:nvSpPr>
          <p:spPr>
            <a:xfrm>
              <a:off x="2123229" y="1996834"/>
              <a:ext cx="4036982" cy="6623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在已有基础上添加图片控件，可自由向画布内添加图片</a:t>
              </a:r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4281E898-3CE4-4470-AB95-AEB28937364C}"/>
                </a:ext>
              </a:extLst>
            </p:cNvPr>
            <p:cNvGrpSpPr/>
            <p:nvPr/>
          </p:nvGrpSpPr>
          <p:grpSpPr>
            <a:xfrm>
              <a:off x="1367579" y="2122141"/>
              <a:ext cx="584200" cy="584200"/>
              <a:chOff x="1028700" y="1853169"/>
              <a:chExt cx="787400" cy="787400"/>
            </a:xfrm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A01E9D7F-B2C7-4AC1-A76F-671F430864A4}"/>
                  </a:ext>
                </a:extLst>
              </p:cNvPr>
              <p:cNvSpPr/>
              <p:nvPr/>
            </p:nvSpPr>
            <p:spPr>
              <a:xfrm>
                <a:off x="1028700" y="1853169"/>
                <a:ext cx="787400" cy="787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1" name="椭圆 25">
                <a:extLst>
                  <a:ext uri="{FF2B5EF4-FFF2-40B4-BE49-F238E27FC236}">
                    <a16:creationId xmlns:a16="http://schemas.microsoft.com/office/drawing/2014/main" id="{5651930A-31EF-444E-B6EA-34AF5C130673}"/>
                  </a:ext>
                </a:extLst>
              </p:cNvPr>
              <p:cNvSpPr/>
              <p:nvPr/>
            </p:nvSpPr>
            <p:spPr>
              <a:xfrm>
                <a:off x="1303038" y="2062163"/>
                <a:ext cx="238724" cy="369412"/>
              </a:xfrm>
              <a:custGeom>
                <a:avLst/>
                <a:gdLst>
                  <a:gd name="connsiteX0" fmla="*/ 108744 w 217488"/>
                  <a:gd name="connsiteY0" fmla="*/ 74613 h 336550"/>
                  <a:gd name="connsiteX1" fmla="*/ 144463 w 217488"/>
                  <a:gd name="connsiteY1" fmla="*/ 108745 h 336550"/>
                  <a:gd name="connsiteX2" fmla="*/ 108744 w 217488"/>
                  <a:gd name="connsiteY2" fmla="*/ 142877 h 336550"/>
                  <a:gd name="connsiteX3" fmla="*/ 73025 w 217488"/>
                  <a:gd name="connsiteY3" fmla="*/ 108745 h 336550"/>
                  <a:gd name="connsiteX4" fmla="*/ 108744 w 217488"/>
                  <a:gd name="connsiteY4" fmla="*/ 74613 h 336550"/>
                  <a:gd name="connsiteX5" fmla="*/ 108745 w 217488"/>
                  <a:gd name="connsiteY5" fmla="*/ 20638 h 336550"/>
                  <a:gd name="connsiteX6" fmla="*/ 20638 w 217488"/>
                  <a:gd name="connsiteY6" fmla="*/ 109181 h 336550"/>
                  <a:gd name="connsiteX7" fmla="*/ 108745 w 217488"/>
                  <a:gd name="connsiteY7" fmla="*/ 273051 h 336550"/>
                  <a:gd name="connsiteX8" fmla="*/ 196851 w 217488"/>
                  <a:gd name="connsiteY8" fmla="*/ 109181 h 336550"/>
                  <a:gd name="connsiteX9" fmla="*/ 108745 w 217488"/>
                  <a:gd name="connsiteY9" fmla="*/ 20638 h 336550"/>
                  <a:gd name="connsiteX10" fmla="*/ 108744 w 217488"/>
                  <a:gd name="connsiteY10" fmla="*/ 0 h 336550"/>
                  <a:gd name="connsiteX11" fmla="*/ 217488 w 217488"/>
                  <a:gd name="connsiteY11" fmla="*/ 109116 h 336550"/>
                  <a:gd name="connsiteX12" fmla="*/ 121846 w 217488"/>
                  <a:gd name="connsiteY12" fmla="*/ 289223 h 336550"/>
                  <a:gd name="connsiteX13" fmla="*/ 110054 w 217488"/>
                  <a:gd name="connsiteY13" fmla="*/ 304999 h 336550"/>
                  <a:gd name="connsiteX14" fmla="*/ 200456 w 217488"/>
                  <a:gd name="connsiteY14" fmla="*/ 320774 h 336550"/>
                  <a:gd name="connsiteX15" fmla="*/ 108744 w 217488"/>
                  <a:gd name="connsiteY15" fmla="*/ 336550 h 336550"/>
                  <a:gd name="connsiteX16" fmla="*/ 17032 w 217488"/>
                  <a:gd name="connsiteY16" fmla="*/ 320774 h 336550"/>
                  <a:gd name="connsiteX17" fmla="*/ 107434 w 217488"/>
                  <a:gd name="connsiteY17" fmla="*/ 304999 h 336550"/>
                  <a:gd name="connsiteX18" fmla="*/ 95642 w 217488"/>
                  <a:gd name="connsiteY18" fmla="*/ 289223 h 336550"/>
                  <a:gd name="connsiteX19" fmla="*/ 0 w 217488"/>
                  <a:gd name="connsiteY19" fmla="*/ 109116 h 336550"/>
                  <a:gd name="connsiteX20" fmla="*/ 108744 w 217488"/>
                  <a:gd name="connsiteY20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17488" h="336550">
                    <a:moveTo>
                      <a:pt x="108744" y="74613"/>
                    </a:moveTo>
                    <a:cubicBezTo>
                      <a:pt x="128471" y="74613"/>
                      <a:pt x="144463" y="89894"/>
                      <a:pt x="144463" y="108745"/>
                    </a:cubicBezTo>
                    <a:cubicBezTo>
                      <a:pt x="144463" y="127596"/>
                      <a:pt x="128471" y="142877"/>
                      <a:pt x="108744" y="142877"/>
                    </a:cubicBezTo>
                    <a:cubicBezTo>
                      <a:pt x="89017" y="142877"/>
                      <a:pt x="73025" y="127596"/>
                      <a:pt x="73025" y="108745"/>
                    </a:cubicBezTo>
                    <a:cubicBezTo>
                      <a:pt x="73025" y="89894"/>
                      <a:pt x="89017" y="74613"/>
                      <a:pt x="108744" y="74613"/>
                    </a:cubicBezTo>
                    <a:close/>
                    <a:moveTo>
                      <a:pt x="108745" y="20638"/>
                    </a:moveTo>
                    <a:cubicBezTo>
                      <a:pt x="54829" y="20638"/>
                      <a:pt x="20638" y="54998"/>
                      <a:pt x="20638" y="109181"/>
                    </a:cubicBezTo>
                    <a:cubicBezTo>
                      <a:pt x="20638" y="146184"/>
                      <a:pt x="71924" y="225476"/>
                      <a:pt x="108745" y="273051"/>
                    </a:cubicBezTo>
                    <a:cubicBezTo>
                      <a:pt x="153455" y="214904"/>
                      <a:pt x="196851" y="142219"/>
                      <a:pt x="196851" y="109181"/>
                    </a:cubicBezTo>
                    <a:cubicBezTo>
                      <a:pt x="196851" y="54998"/>
                      <a:pt x="162660" y="20638"/>
                      <a:pt x="108745" y="20638"/>
                    </a:cubicBezTo>
                    <a:close/>
                    <a:moveTo>
                      <a:pt x="108744" y="0"/>
                    </a:moveTo>
                    <a:cubicBezTo>
                      <a:pt x="174252" y="0"/>
                      <a:pt x="217488" y="43383"/>
                      <a:pt x="217488" y="109116"/>
                    </a:cubicBezTo>
                    <a:cubicBezTo>
                      <a:pt x="217488" y="165646"/>
                      <a:pt x="132327" y="276076"/>
                      <a:pt x="121846" y="289223"/>
                    </a:cubicBezTo>
                    <a:cubicBezTo>
                      <a:pt x="121846" y="289223"/>
                      <a:pt x="121846" y="289223"/>
                      <a:pt x="110054" y="304999"/>
                    </a:cubicBezTo>
                    <a:cubicBezTo>
                      <a:pt x="159841" y="304999"/>
                      <a:pt x="200456" y="311572"/>
                      <a:pt x="200456" y="320774"/>
                    </a:cubicBezTo>
                    <a:cubicBezTo>
                      <a:pt x="200456" y="329977"/>
                      <a:pt x="159841" y="336550"/>
                      <a:pt x="108744" y="336550"/>
                    </a:cubicBezTo>
                    <a:cubicBezTo>
                      <a:pt x="57647" y="336550"/>
                      <a:pt x="17032" y="329977"/>
                      <a:pt x="17032" y="320774"/>
                    </a:cubicBezTo>
                    <a:cubicBezTo>
                      <a:pt x="17032" y="311572"/>
                      <a:pt x="57647" y="304999"/>
                      <a:pt x="107434" y="304999"/>
                    </a:cubicBezTo>
                    <a:cubicBezTo>
                      <a:pt x="107434" y="304999"/>
                      <a:pt x="107434" y="304999"/>
                      <a:pt x="95642" y="289223"/>
                    </a:cubicBezTo>
                    <a:cubicBezTo>
                      <a:pt x="85161" y="276076"/>
                      <a:pt x="0" y="165646"/>
                      <a:pt x="0" y="109116"/>
                    </a:cubicBezTo>
                    <a:cubicBezTo>
                      <a:pt x="0" y="43383"/>
                      <a:pt x="43236" y="0"/>
                      <a:pt x="10874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282163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94640"/>
            <a:ext cx="3506892" cy="817879"/>
            <a:chOff x="6010521" y="2192502"/>
            <a:chExt cx="5258271" cy="1226336"/>
          </a:xfrm>
        </p:grpSpPr>
        <p:sp>
          <p:nvSpPr>
            <p:cNvPr id="2" name="MH_Title"/>
            <p:cNvSpPr/>
            <p:nvPr>
              <p:custDataLst>
                <p:tags r:id="rId3"/>
              </p:custDataLst>
            </p:nvPr>
          </p:nvSpPr>
          <p:spPr>
            <a:xfrm>
              <a:off x="6010524" y="2192502"/>
              <a:ext cx="5258268" cy="1226336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>
                <a:lnSpc>
                  <a:spcPts val="3360"/>
                </a:lnSpc>
              </a:pPr>
              <a:r>
                <a:rPr lang="zh-CN" altLang="en-US" sz="2800" spc="600" dirty="0">
                  <a:solidFill>
                    <a:schemeClr val="tx1"/>
                  </a:solidFill>
                  <a:cs typeface="+mn-ea"/>
                  <a:sym typeface="+mn-lt"/>
                </a:rPr>
                <a:t>结构框架</a:t>
              </a:r>
              <a:endParaRPr lang="zh-CN" altLang="en-US" spc="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" name="MH_Others_1"/>
            <p:cNvSpPr/>
            <p:nvPr>
              <p:custDataLst>
                <p:tags r:id="rId4"/>
              </p:custDataLst>
            </p:nvPr>
          </p:nvSpPr>
          <p:spPr>
            <a:xfrm>
              <a:off x="6010524" y="2256083"/>
              <a:ext cx="1072436" cy="1072436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" name="MH_Number"/>
            <p:cNvSpPr/>
            <p:nvPr>
              <p:custDataLst>
                <p:tags r:id="rId5"/>
              </p:custDataLst>
            </p:nvPr>
          </p:nvSpPr>
          <p:spPr>
            <a:xfrm>
              <a:off x="6010521" y="2268783"/>
              <a:ext cx="535059" cy="536218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377b1eae-7609-44a4-8c05-8b99e943baaa">
            <a:extLst>
              <a:ext uri="{FF2B5EF4-FFF2-40B4-BE49-F238E27FC236}">
                <a16:creationId xmlns:a16="http://schemas.microsoft.com/office/drawing/2014/main" id="{FC0004A3-55B1-468C-954E-C1D3E2E57614}"/>
              </a:ext>
            </a:extLst>
          </p:cNvPr>
          <p:cNvGrpSpPr>
            <a:grpSpLocks noChangeAspect="1"/>
          </p:cNvGrpSpPr>
          <p:nvPr/>
        </p:nvGrpSpPr>
        <p:grpSpPr>
          <a:xfrm>
            <a:off x="293820" y="1583225"/>
            <a:ext cx="11604359" cy="4468725"/>
            <a:chOff x="891810" y="1344178"/>
            <a:chExt cx="10345662" cy="3984013"/>
          </a:xfrm>
        </p:grpSpPr>
        <p:sp>
          <p:nvSpPr>
            <p:cNvPr id="7" name="îṥļîḑé-Oval 6">
              <a:extLst>
                <a:ext uri="{FF2B5EF4-FFF2-40B4-BE49-F238E27FC236}">
                  <a16:creationId xmlns:a16="http://schemas.microsoft.com/office/drawing/2014/main" id="{CC4DF657-B35D-47A0-9A6E-A32E1EE1ED3D}"/>
                </a:ext>
              </a:extLst>
            </p:cNvPr>
            <p:cNvSpPr/>
            <p:nvPr/>
          </p:nvSpPr>
          <p:spPr>
            <a:xfrm>
              <a:off x="4684290" y="2780928"/>
              <a:ext cx="2547263" cy="254726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7948843" y="4373104"/>
              <a:ext cx="3288629" cy="947637"/>
              <a:chOff x="251866" y="1988839"/>
              <a:chExt cx="3288629" cy="947637"/>
            </a:xfrm>
            <a:noFill/>
          </p:grpSpPr>
          <p:sp>
            <p:nvSpPr>
              <p:cNvPr id="26" name="îṥļîḑé-文本框 3"/>
              <p:cNvSpPr txBox="1"/>
              <p:nvPr/>
            </p:nvSpPr>
            <p:spPr>
              <a:xfrm>
                <a:off x="251866" y="2458845"/>
                <a:ext cx="3288629" cy="477631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noAutofit/>
              </a:bodyPr>
              <a:lstStyle/>
              <a:p>
                <a:r>
                  <a:rPr lang="zh-CN" altLang="en-US" sz="2400" dirty="0">
                    <a:latin typeface="+mn-ea"/>
                  </a:rPr>
                  <a:t>绘图区属性</a:t>
                </a:r>
                <a:r>
                  <a:rPr lang="en-US" altLang="zh-CN" sz="2400" dirty="0">
                    <a:latin typeface="+mn-ea"/>
                  </a:rPr>
                  <a:t>+</a:t>
                </a:r>
                <a:r>
                  <a:rPr lang="zh-CN" altLang="en-US" sz="2400" dirty="0">
                    <a:latin typeface="+mn-ea"/>
                  </a:rPr>
                  <a:t>绘图事件处理</a:t>
                </a:r>
              </a:p>
            </p:txBody>
          </p:sp>
          <p:sp>
            <p:nvSpPr>
              <p:cNvPr id="27" name="îṥļîḑé-Rectangle 26"/>
              <p:cNvSpPr/>
              <p:nvPr/>
            </p:nvSpPr>
            <p:spPr>
              <a:xfrm>
                <a:off x="251866" y="1988839"/>
                <a:ext cx="3288629" cy="306375"/>
              </a:xfrm>
              <a:prstGeom prst="rect">
                <a:avLst/>
              </a:prstGeom>
              <a:grpFill/>
            </p:spPr>
            <p:txBody>
              <a:bodyPr wrap="none" lIns="0" tIns="0" rIns="0" bIns="0" anchor="ctr">
                <a:normAutofit fontScale="92500" lnSpcReduction="20000"/>
              </a:bodyPr>
              <a:lstStyle/>
              <a:p>
                <a:pPr lvl="0" defTabSz="914378">
                  <a:spcBef>
                    <a:spcPct val="0"/>
                  </a:spcBef>
                  <a:defRPr/>
                </a:pPr>
                <a:r>
                  <a:rPr lang="zh-CN" altLang="en-US" sz="2800" b="1" dirty="0">
                    <a:solidFill>
                      <a:schemeClr val="accent2"/>
                    </a:solidFill>
                    <a:latin typeface="+mn-ea"/>
                  </a:rPr>
                  <a:t>绘图窗口（</a:t>
                </a:r>
                <a:r>
                  <a:rPr lang="en-US" altLang="zh-CN" sz="2800" b="1" dirty="0" err="1">
                    <a:solidFill>
                      <a:schemeClr val="accent2"/>
                    </a:solidFill>
                    <a:latin typeface="+mn-ea"/>
                  </a:rPr>
                  <a:t>DrawWidget</a:t>
                </a:r>
                <a:r>
                  <a:rPr lang="zh-CN" altLang="en-US" sz="2800" b="1" dirty="0">
                    <a:solidFill>
                      <a:schemeClr val="accent2"/>
                    </a:solidFill>
                    <a:latin typeface="+mn-ea"/>
                  </a:rPr>
                  <a:t>）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5301647" y="3021877"/>
              <a:ext cx="1603469" cy="1850507"/>
              <a:chOff x="8301916" y="1749231"/>
              <a:chExt cx="2561601" cy="2956261"/>
            </a:xfrm>
          </p:grpSpPr>
          <p:sp>
            <p:nvSpPr>
              <p:cNvPr id="23" name="îṥļîḑé-Trapezoid 22"/>
              <p:cNvSpPr/>
              <p:nvPr/>
            </p:nvSpPr>
            <p:spPr>
              <a:xfrm rot="14400000">
                <a:off x="8553651" y="2720979"/>
                <a:ext cx="2370547" cy="427052"/>
              </a:xfrm>
              <a:prstGeom prst="trapezoid">
                <a:avLst>
                  <a:gd name="adj" fmla="val 5836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ṥļîḑé-Trapezoid 23"/>
              <p:cNvSpPr/>
              <p:nvPr/>
            </p:nvSpPr>
            <p:spPr>
              <a:xfrm>
                <a:off x="8492970" y="4010011"/>
                <a:ext cx="2370547" cy="427052"/>
              </a:xfrm>
              <a:prstGeom prst="trapezoid">
                <a:avLst>
                  <a:gd name="adj" fmla="val 5836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îṥļîḑé-Trapezoid 24"/>
              <p:cNvSpPr/>
              <p:nvPr/>
            </p:nvSpPr>
            <p:spPr>
              <a:xfrm rot="7200000">
                <a:off x="7330168" y="3306693"/>
                <a:ext cx="2370547" cy="427052"/>
              </a:xfrm>
              <a:prstGeom prst="trapezoid">
                <a:avLst>
                  <a:gd name="adj" fmla="val 58361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îṥļîḑé-Oval 9"/>
            <p:cNvSpPr/>
            <p:nvPr/>
          </p:nvSpPr>
          <p:spPr>
            <a:xfrm>
              <a:off x="5607322" y="2540292"/>
              <a:ext cx="656438" cy="656442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ṥļîḑé-任意多边形: 形状 10"/>
            <p:cNvSpPr>
              <a:spLocks/>
            </p:cNvSpPr>
            <p:nvPr/>
          </p:nvSpPr>
          <p:spPr bwMode="auto">
            <a:xfrm>
              <a:off x="5831624" y="2675911"/>
              <a:ext cx="207834" cy="385204"/>
            </a:xfrm>
            <a:custGeom>
              <a:avLst/>
              <a:gdLst>
                <a:gd name="connsiteX0" fmla="*/ 144363 w 327353"/>
                <a:gd name="connsiteY0" fmla="*/ 543008 h 606722"/>
                <a:gd name="connsiteX1" fmla="*/ 131814 w 327353"/>
                <a:gd name="connsiteY1" fmla="*/ 555538 h 606722"/>
                <a:gd name="connsiteX2" fmla="*/ 144363 w 327353"/>
                <a:gd name="connsiteY2" fmla="*/ 568156 h 606722"/>
                <a:gd name="connsiteX3" fmla="*/ 182990 w 327353"/>
                <a:gd name="connsiteY3" fmla="*/ 568156 h 606722"/>
                <a:gd name="connsiteX4" fmla="*/ 195540 w 327353"/>
                <a:gd name="connsiteY4" fmla="*/ 555538 h 606722"/>
                <a:gd name="connsiteX5" fmla="*/ 182990 w 327353"/>
                <a:gd name="connsiteY5" fmla="*/ 543008 h 606722"/>
                <a:gd name="connsiteX6" fmla="*/ 327353 w 327353"/>
                <a:gd name="connsiteY6" fmla="*/ 501509 h 606722"/>
                <a:gd name="connsiteX7" fmla="*/ 327353 w 327353"/>
                <a:gd name="connsiteY7" fmla="*/ 572333 h 606722"/>
                <a:gd name="connsiteX8" fmla="*/ 294066 w 327353"/>
                <a:gd name="connsiteY8" fmla="*/ 606722 h 606722"/>
                <a:gd name="connsiteX9" fmla="*/ 33020 w 327353"/>
                <a:gd name="connsiteY9" fmla="*/ 606722 h 606722"/>
                <a:gd name="connsiteX10" fmla="*/ 0 w 327353"/>
                <a:gd name="connsiteY10" fmla="*/ 572333 h 606722"/>
                <a:gd name="connsiteX11" fmla="*/ 0 w 327353"/>
                <a:gd name="connsiteY11" fmla="*/ 502779 h 606722"/>
                <a:gd name="connsiteX12" fmla="*/ 0 w 327353"/>
                <a:gd name="connsiteY12" fmla="*/ 502753 h 606722"/>
                <a:gd name="connsiteX13" fmla="*/ 322280 w 327353"/>
                <a:gd name="connsiteY13" fmla="*/ 502753 h 606722"/>
                <a:gd name="connsiteX14" fmla="*/ 327353 w 327353"/>
                <a:gd name="connsiteY14" fmla="*/ 501509 h 606722"/>
                <a:gd name="connsiteX15" fmla="*/ 187174 w 327353"/>
                <a:gd name="connsiteY15" fmla="*/ 190205 h 606722"/>
                <a:gd name="connsiteX16" fmla="*/ 174624 w 327353"/>
                <a:gd name="connsiteY16" fmla="*/ 202823 h 606722"/>
                <a:gd name="connsiteX17" fmla="*/ 174624 w 327353"/>
                <a:gd name="connsiteY17" fmla="*/ 263163 h 606722"/>
                <a:gd name="connsiteX18" fmla="*/ 187174 w 327353"/>
                <a:gd name="connsiteY18" fmla="*/ 275693 h 606722"/>
                <a:gd name="connsiteX19" fmla="*/ 191357 w 327353"/>
                <a:gd name="connsiteY19" fmla="*/ 274982 h 606722"/>
                <a:gd name="connsiteX20" fmla="*/ 191357 w 327353"/>
                <a:gd name="connsiteY20" fmla="*/ 405614 h 606722"/>
                <a:gd name="connsiteX21" fmla="*/ 203995 w 327353"/>
                <a:gd name="connsiteY21" fmla="*/ 418144 h 606722"/>
                <a:gd name="connsiteX22" fmla="*/ 216545 w 327353"/>
                <a:gd name="connsiteY22" fmla="*/ 405614 h 606722"/>
                <a:gd name="connsiteX23" fmla="*/ 216545 w 327353"/>
                <a:gd name="connsiteY23" fmla="*/ 275426 h 606722"/>
                <a:gd name="connsiteX24" fmla="*/ 219037 w 327353"/>
                <a:gd name="connsiteY24" fmla="*/ 275693 h 606722"/>
                <a:gd name="connsiteX25" fmla="*/ 231675 w 327353"/>
                <a:gd name="connsiteY25" fmla="*/ 263163 h 606722"/>
                <a:gd name="connsiteX26" fmla="*/ 231675 w 327353"/>
                <a:gd name="connsiteY26" fmla="*/ 202823 h 606722"/>
                <a:gd name="connsiteX27" fmla="*/ 219037 w 327353"/>
                <a:gd name="connsiteY27" fmla="*/ 190205 h 606722"/>
                <a:gd name="connsiteX28" fmla="*/ 211471 w 327353"/>
                <a:gd name="connsiteY28" fmla="*/ 192782 h 606722"/>
                <a:gd name="connsiteX29" fmla="*/ 203995 w 327353"/>
                <a:gd name="connsiteY29" fmla="*/ 190205 h 606722"/>
                <a:gd name="connsiteX30" fmla="*/ 195540 w 327353"/>
                <a:gd name="connsiteY30" fmla="*/ 193493 h 606722"/>
                <a:gd name="connsiteX31" fmla="*/ 187174 w 327353"/>
                <a:gd name="connsiteY31" fmla="*/ 190205 h 606722"/>
                <a:gd name="connsiteX32" fmla="*/ 106626 w 327353"/>
                <a:gd name="connsiteY32" fmla="*/ 181851 h 606722"/>
                <a:gd name="connsiteX33" fmla="*/ 85621 w 327353"/>
                <a:gd name="connsiteY33" fmla="*/ 202823 h 606722"/>
                <a:gd name="connsiteX34" fmla="*/ 85621 w 327353"/>
                <a:gd name="connsiteY34" fmla="*/ 328479 h 606722"/>
                <a:gd name="connsiteX35" fmla="*/ 95678 w 327353"/>
                <a:gd name="connsiteY35" fmla="*/ 346341 h 606722"/>
                <a:gd name="connsiteX36" fmla="*/ 95678 w 327353"/>
                <a:gd name="connsiteY36" fmla="*/ 405614 h 606722"/>
                <a:gd name="connsiteX37" fmla="*/ 108317 w 327353"/>
                <a:gd name="connsiteY37" fmla="*/ 418144 h 606722"/>
                <a:gd name="connsiteX38" fmla="*/ 120866 w 327353"/>
                <a:gd name="connsiteY38" fmla="*/ 405614 h 606722"/>
                <a:gd name="connsiteX39" fmla="*/ 120866 w 327353"/>
                <a:gd name="connsiteY39" fmla="*/ 343853 h 606722"/>
                <a:gd name="connsiteX40" fmla="*/ 127631 w 327353"/>
                <a:gd name="connsiteY40" fmla="*/ 328479 h 606722"/>
                <a:gd name="connsiteX41" fmla="*/ 127631 w 327353"/>
                <a:gd name="connsiteY41" fmla="*/ 202823 h 606722"/>
                <a:gd name="connsiteX42" fmla="*/ 106626 w 327353"/>
                <a:gd name="connsiteY42" fmla="*/ 181851 h 606722"/>
                <a:gd name="connsiteX43" fmla="*/ 0 w 327353"/>
                <a:gd name="connsiteY43" fmla="*/ 112270 h 606722"/>
                <a:gd name="connsiteX44" fmla="*/ 327353 w 327353"/>
                <a:gd name="connsiteY44" fmla="*/ 112270 h 606722"/>
                <a:gd name="connsiteX45" fmla="*/ 327353 w 327353"/>
                <a:gd name="connsiteY45" fmla="*/ 478928 h 606722"/>
                <a:gd name="connsiteX46" fmla="*/ 322280 w 327353"/>
                <a:gd name="connsiteY46" fmla="*/ 477684 h 606722"/>
                <a:gd name="connsiteX47" fmla="*/ 0 w 327353"/>
                <a:gd name="connsiteY47" fmla="*/ 477684 h 606722"/>
                <a:gd name="connsiteX48" fmla="*/ 0 w 327353"/>
                <a:gd name="connsiteY48" fmla="*/ 477658 h 606722"/>
                <a:gd name="connsiteX49" fmla="*/ 33020 w 327353"/>
                <a:gd name="connsiteY49" fmla="*/ 0 h 606722"/>
                <a:gd name="connsiteX50" fmla="*/ 294066 w 327353"/>
                <a:gd name="connsiteY50" fmla="*/ 0 h 606722"/>
                <a:gd name="connsiteX51" fmla="*/ 327353 w 327353"/>
                <a:gd name="connsiteY51" fmla="*/ 34407 h 606722"/>
                <a:gd name="connsiteX52" fmla="*/ 327353 w 327353"/>
                <a:gd name="connsiteY52" fmla="*/ 87219 h 606722"/>
                <a:gd name="connsiteX53" fmla="*/ 0 w 327353"/>
                <a:gd name="connsiteY53" fmla="*/ 87219 h 606722"/>
                <a:gd name="connsiteX54" fmla="*/ 0 w 327353"/>
                <a:gd name="connsiteY54" fmla="*/ 34407 h 606722"/>
                <a:gd name="connsiteX55" fmla="*/ 33020 w 327353"/>
                <a:gd name="connsiteY55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27353" h="606722">
                  <a:moveTo>
                    <a:pt x="144363" y="543008"/>
                  </a:moveTo>
                  <a:cubicBezTo>
                    <a:pt x="137421" y="543008"/>
                    <a:pt x="131814" y="548606"/>
                    <a:pt x="131814" y="555538"/>
                  </a:cubicBezTo>
                  <a:cubicBezTo>
                    <a:pt x="131814" y="562558"/>
                    <a:pt x="137421" y="568156"/>
                    <a:pt x="144363" y="568156"/>
                  </a:cubicBezTo>
                  <a:lnTo>
                    <a:pt x="182990" y="568156"/>
                  </a:lnTo>
                  <a:cubicBezTo>
                    <a:pt x="189933" y="568156"/>
                    <a:pt x="195540" y="562558"/>
                    <a:pt x="195540" y="555538"/>
                  </a:cubicBezTo>
                  <a:cubicBezTo>
                    <a:pt x="195540" y="548606"/>
                    <a:pt x="189933" y="543008"/>
                    <a:pt x="182990" y="543008"/>
                  </a:cubicBezTo>
                  <a:close/>
                  <a:moveTo>
                    <a:pt x="327353" y="501509"/>
                  </a:moveTo>
                  <a:lnTo>
                    <a:pt x="327353" y="572333"/>
                  </a:lnTo>
                  <a:cubicBezTo>
                    <a:pt x="327353" y="590905"/>
                    <a:pt x="312668" y="606722"/>
                    <a:pt x="294066" y="606722"/>
                  </a:cubicBezTo>
                  <a:lnTo>
                    <a:pt x="33020" y="606722"/>
                  </a:lnTo>
                  <a:cubicBezTo>
                    <a:pt x="14330" y="606722"/>
                    <a:pt x="0" y="590905"/>
                    <a:pt x="0" y="572333"/>
                  </a:cubicBezTo>
                  <a:lnTo>
                    <a:pt x="0" y="502779"/>
                  </a:lnTo>
                  <a:lnTo>
                    <a:pt x="0" y="502753"/>
                  </a:lnTo>
                  <a:lnTo>
                    <a:pt x="322280" y="502753"/>
                  </a:lnTo>
                  <a:cubicBezTo>
                    <a:pt x="324238" y="502753"/>
                    <a:pt x="325662" y="502309"/>
                    <a:pt x="327353" y="501509"/>
                  </a:cubicBezTo>
                  <a:close/>
                  <a:moveTo>
                    <a:pt x="187174" y="190205"/>
                  </a:moveTo>
                  <a:cubicBezTo>
                    <a:pt x="180231" y="190205"/>
                    <a:pt x="174624" y="195892"/>
                    <a:pt x="174624" y="202823"/>
                  </a:cubicBezTo>
                  <a:lnTo>
                    <a:pt x="174624" y="263163"/>
                  </a:lnTo>
                  <a:cubicBezTo>
                    <a:pt x="174624" y="270094"/>
                    <a:pt x="180231" y="275693"/>
                    <a:pt x="187174" y="275693"/>
                  </a:cubicBezTo>
                  <a:cubicBezTo>
                    <a:pt x="188687" y="275693"/>
                    <a:pt x="190022" y="275426"/>
                    <a:pt x="191357" y="274982"/>
                  </a:cubicBezTo>
                  <a:lnTo>
                    <a:pt x="191357" y="405614"/>
                  </a:lnTo>
                  <a:cubicBezTo>
                    <a:pt x="191357" y="412545"/>
                    <a:pt x="196964" y="418144"/>
                    <a:pt x="203995" y="418144"/>
                  </a:cubicBezTo>
                  <a:cubicBezTo>
                    <a:pt x="210937" y="418144"/>
                    <a:pt x="216545" y="412545"/>
                    <a:pt x="216545" y="405614"/>
                  </a:cubicBezTo>
                  <a:lnTo>
                    <a:pt x="216545" y="275426"/>
                  </a:lnTo>
                  <a:cubicBezTo>
                    <a:pt x="217346" y="275604"/>
                    <a:pt x="218236" y="275693"/>
                    <a:pt x="219037" y="275693"/>
                  </a:cubicBezTo>
                  <a:cubicBezTo>
                    <a:pt x="225979" y="275693"/>
                    <a:pt x="231675" y="270094"/>
                    <a:pt x="231675" y="263163"/>
                  </a:cubicBezTo>
                  <a:lnTo>
                    <a:pt x="231675" y="202823"/>
                  </a:lnTo>
                  <a:cubicBezTo>
                    <a:pt x="231675" y="195892"/>
                    <a:pt x="225979" y="190205"/>
                    <a:pt x="219037" y="190205"/>
                  </a:cubicBezTo>
                  <a:cubicBezTo>
                    <a:pt x="216189" y="190205"/>
                    <a:pt x="213607" y="191182"/>
                    <a:pt x="211471" y="192782"/>
                  </a:cubicBezTo>
                  <a:cubicBezTo>
                    <a:pt x="209424" y="191182"/>
                    <a:pt x="206843" y="190205"/>
                    <a:pt x="203995" y="190205"/>
                  </a:cubicBezTo>
                  <a:cubicBezTo>
                    <a:pt x="200702" y="190205"/>
                    <a:pt x="197765" y="191449"/>
                    <a:pt x="195540" y="193493"/>
                  </a:cubicBezTo>
                  <a:cubicBezTo>
                    <a:pt x="193315" y="191449"/>
                    <a:pt x="190378" y="190205"/>
                    <a:pt x="187174" y="190205"/>
                  </a:cubicBezTo>
                  <a:close/>
                  <a:moveTo>
                    <a:pt x="106626" y="181851"/>
                  </a:moveTo>
                  <a:cubicBezTo>
                    <a:pt x="95055" y="181851"/>
                    <a:pt x="85621" y="191271"/>
                    <a:pt x="85621" y="202823"/>
                  </a:cubicBezTo>
                  <a:lnTo>
                    <a:pt x="85621" y="328479"/>
                  </a:lnTo>
                  <a:cubicBezTo>
                    <a:pt x="85621" y="336032"/>
                    <a:pt x="89715" y="342697"/>
                    <a:pt x="95678" y="346341"/>
                  </a:cubicBezTo>
                  <a:lnTo>
                    <a:pt x="95678" y="405614"/>
                  </a:lnTo>
                  <a:cubicBezTo>
                    <a:pt x="95678" y="412545"/>
                    <a:pt x="101375" y="418144"/>
                    <a:pt x="108317" y="418144"/>
                  </a:cubicBezTo>
                  <a:cubicBezTo>
                    <a:pt x="115259" y="418144"/>
                    <a:pt x="120866" y="412545"/>
                    <a:pt x="120866" y="405614"/>
                  </a:cubicBezTo>
                  <a:lnTo>
                    <a:pt x="120866" y="343853"/>
                  </a:lnTo>
                  <a:cubicBezTo>
                    <a:pt x="124960" y="340031"/>
                    <a:pt x="127631" y="334522"/>
                    <a:pt x="127631" y="328479"/>
                  </a:cubicBezTo>
                  <a:lnTo>
                    <a:pt x="127631" y="202823"/>
                  </a:lnTo>
                  <a:cubicBezTo>
                    <a:pt x="127631" y="191271"/>
                    <a:pt x="118196" y="181851"/>
                    <a:pt x="106626" y="181851"/>
                  </a:cubicBezTo>
                  <a:close/>
                  <a:moveTo>
                    <a:pt x="0" y="112270"/>
                  </a:moveTo>
                  <a:lnTo>
                    <a:pt x="327353" y="112270"/>
                  </a:lnTo>
                  <a:lnTo>
                    <a:pt x="327353" y="478928"/>
                  </a:lnTo>
                  <a:cubicBezTo>
                    <a:pt x="325662" y="478128"/>
                    <a:pt x="324238" y="477684"/>
                    <a:pt x="322280" y="477684"/>
                  </a:cubicBezTo>
                  <a:lnTo>
                    <a:pt x="0" y="477684"/>
                  </a:lnTo>
                  <a:lnTo>
                    <a:pt x="0" y="477658"/>
                  </a:lnTo>
                  <a:close/>
                  <a:moveTo>
                    <a:pt x="33020" y="0"/>
                  </a:moveTo>
                  <a:lnTo>
                    <a:pt x="294066" y="0"/>
                  </a:lnTo>
                  <a:cubicBezTo>
                    <a:pt x="312668" y="0"/>
                    <a:pt x="327353" y="15825"/>
                    <a:pt x="327353" y="34407"/>
                  </a:cubicBezTo>
                  <a:lnTo>
                    <a:pt x="327353" y="87219"/>
                  </a:lnTo>
                  <a:lnTo>
                    <a:pt x="0" y="87219"/>
                  </a:lnTo>
                  <a:lnTo>
                    <a:pt x="0" y="34407"/>
                  </a:lnTo>
                  <a:cubicBezTo>
                    <a:pt x="0" y="15825"/>
                    <a:pt x="14330" y="0"/>
                    <a:pt x="330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ṥļîḑé-Oval 11"/>
            <p:cNvSpPr/>
            <p:nvPr/>
          </p:nvSpPr>
          <p:spPr>
            <a:xfrm>
              <a:off x="4724120" y="4476314"/>
              <a:ext cx="656438" cy="656442"/>
            </a:xfrm>
            <a:prstGeom prst="ellipse">
              <a:avLst/>
            </a:prstGeom>
            <a:solidFill>
              <a:schemeClr val="accent3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ṥļîḑé-任意多边形: 形状 12"/>
            <p:cNvSpPr>
              <a:spLocks/>
            </p:cNvSpPr>
            <p:nvPr/>
          </p:nvSpPr>
          <p:spPr bwMode="auto">
            <a:xfrm>
              <a:off x="4859738" y="4628997"/>
              <a:ext cx="385203" cy="351076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  <a:gd name="connsiteX103" fmla="*/ 373273 h 605239"/>
                <a:gd name="connsiteY103" fmla="*/ 373273 h 605239"/>
                <a:gd name="connsiteX104" fmla="*/ 373273 h 605239"/>
                <a:gd name="connsiteY104" fmla="*/ 373273 h 605239"/>
                <a:gd name="connsiteX105" fmla="*/ 373273 h 605239"/>
                <a:gd name="connsiteY105" fmla="*/ 373273 h 605239"/>
                <a:gd name="connsiteX106" fmla="*/ 373273 h 605239"/>
                <a:gd name="connsiteY106" fmla="*/ 373273 h 605239"/>
                <a:gd name="connsiteX107" fmla="*/ 373273 h 605239"/>
                <a:gd name="connsiteY107" fmla="*/ 373273 h 605239"/>
                <a:gd name="connsiteX108" fmla="*/ 373273 h 605239"/>
                <a:gd name="connsiteY108" fmla="*/ 373273 h 605239"/>
                <a:gd name="connsiteX109" fmla="*/ 373273 h 605239"/>
                <a:gd name="connsiteY109" fmla="*/ 373273 h 605239"/>
                <a:gd name="connsiteX110" fmla="*/ 373273 h 605239"/>
                <a:gd name="connsiteY110" fmla="*/ 373273 h 605239"/>
                <a:gd name="connsiteX111" fmla="*/ 373273 h 605239"/>
                <a:gd name="connsiteY111" fmla="*/ 373273 h 605239"/>
                <a:gd name="connsiteX112" fmla="*/ 373273 h 605239"/>
                <a:gd name="connsiteY112" fmla="*/ 373273 h 605239"/>
                <a:gd name="connsiteX113" fmla="*/ 373273 h 605239"/>
                <a:gd name="connsiteY113" fmla="*/ 373273 h 605239"/>
                <a:gd name="connsiteX114" fmla="*/ 373273 h 605239"/>
                <a:gd name="connsiteY114" fmla="*/ 373273 h 605239"/>
                <a:gd name="connsiteX115" fmla="*/ 373273 h 605239"/>
                <a:gd name="connsiteY115" fmla="*/ 373273 h 605239"/>
                <a:gd name="connsiteX116" fmla="*/ 373273 h 605239"/>
                <a:gd name="connsiteY116" fmla="*/ 373273 h 605239"/>
                <a:gd name="connsiteX117" fmla="*/ 373273 h 605239"/>
                <a:gd name="connsiteY117" fmla="*/ 373273 h 605239"/>
                <a:gd name="connsiteX118" fmla="*/ 373273 h 605239"/>
                <a:gd name="connsiteY118" fmla="*/ 373273 h 605239"/>
                <a:gd name="connsiteX119" fmla="*/ 373273 h 605239"/>
                <a:gd name="connsiteY119" fmla="*/ 373273 h 605239"/>
                <a:gd name="connsiteX120" fmla="*/ 373273 h 605239"/>
                <a:gd name="connsiteY120" fmla="*/ 373273 h 605239"/>
                <a:gd name="connsiteX121" fmla="*/ 373273 h 605239"/>
                <a:gd name="connsiteY121" fmla="*/ 373273 h 605239"/>
                <a:gd name="connsiteX122" fmla="*/ 373273 h 605239"/>
                <a:gd name="connsiteY122" fmla="*/ 373273 h 605239"/>
                <a:gd name="connsiteX123" fmla="*/ 373273 h 605239"/>
                <a:gd name="connsiteY123" fmla="*/ 373273 h 605239"/>
                <a:gd name="connsiteX124" fmla="*/ 373273 h 605239"/>
                <a:gd name="connsiteY124" fmla="*/ 373273 h 605239"/>
                <a:gd name="connsiteX125" fmla="*/ 373273 h 605239"/>
                <a:gd name="connsiteY125" fmla="*/ 373273 h 605239"/>
                <a:gd name="connsiteX126" fmla="*/ 373273 h 605239"/>
                <a:gd name="connsiteY126" fmla="*/ 373273 h 605239"/>
                <a:gd name="connsiteX127" fmla="*/ 373273 h 605239"/>
                <a:gd name="connsiteY127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606933" h="553162">
                  <a:moveTo>
                    <a:pt x="443700" y="443503"/>
                  </a:moveTo>
                  <a:cubicBezTo>
                    <a:pt x="461035" y="453606"/>
                    <a:pt x="477310" y="465825"/>
                    <a:pt x="492334" y="479775"/>
                  </a:cubicBezTo>
                  <a:cubicBezTo>
                    <a:pt x="460939" y="509024"/>
                    <a:pt x="424150" y="530383"/>
                    <a:pt x="384087" y="542506"/>
                  </a:cubicBezTo>
                  <a:cubicBezTo>
                    <a:pt x="407971" y="518838"/>
                    <a:pt x="428580" y="484875"/>
                    <a:pt x="443700" y="443503"/>
                  </a:cubicBezTo>
                  <a:close/>
                  <a:moveTo>
                    <a:pt x="163232" y="443503"/>
                  </a:moveTo>
                  <a:cubicBezTo>
                    <a:pt x="178352" y="484875"/>
                    <a:pt x="198865" y="518838"/>
                    <a:pt x="222845" y="542506"/>
                  </a:cubicBezTo>
                  <a:cubicBezTo>
                    <a:pt x="182686" y="530383"/>
                    <a:pt x="145897" y="509024"/>
                    <a:pt x="114598" y="479775"/>
                  </a:cubicBezTo>
                  <a:cubicBezTo>
                    <a:pt x="129622" y="465825"/>
                    <a:pt x="145897" y="453606"/>
                    <a:pt x="163232" y="443503"/>
                  </a:cubicBezTo>
                  <a:close/>
                  <a:moveTo>
                    <a:pt x="316062" y="405892"/>
                  </a:moveTo>
                  <a:cubicBezTo>
                    <a:pt x="353060" y="407528"/>
                    <a:pt x="388613" y="416377"/>
                    <a:pt x="421275" y="431672"/>
                  </a:cubicBezTo>
                  <a:cubicBezTo>
                    <a:pt x="397573" y="499968"/>
                    <a:pt x="359034" y="545563"/>
                    <a:pt x="316062" y="553162"/>
                  </a:cubicBezTo>
                  <a:close/>
                  <a:moveTo>
                    <a:pt x="290729" y="405892"/>
                  </a:moveTo>
                  <a:lnTo>
                    <a:pt x="290729" y="553162"/>
                  </a:lnTo>
                  <a:cubicBezTo>
                    <a:pt x="247883" y="545563"/>
                    <a:pt x="209369" y="499968"/>
                    <a:pt x="185587" y="431672"/>
                  </a:cubicBezTo>
                  <a:cubicBezTo>
                    <a:pt x="218227" y="416377"/>
                    <a:pt x="253852" y="407528"/>
                    <a:pt x="290729" y="405892"/>
                  </a:cubicBezTo>
                  <a:close/>
                  <a:moveTo>
                    <a:pt x="463924" y="364965"/>
                  </a:moveTo>
                  <a:lnTo>
                    <a:pt x="567205" y="364965"/>
                  </a:lnTo>
                  <a:lnTo>
                    <a:pt x="543818" y="416184"/>
                  </a:lnTo>
                  <a:cubicBezTo>
                    <a:pt x="534304" y="432408"/>
                    <a:pt x="523128" y="447695"/>
                    <a:pt x="510459" y="461780"/>
                  </a:cubicBezTo>
                  <a:cubicBezTo>
                    <a:pt x="492442" y="444859"/>
                    <a:pt x="472692" y="430534"/>
                    <a:pt x="451689" y="418708"/>
                  </a:cubicBezTo>
                  <a:close/>
                  <a:moveTo>
                    <a:pt x="316062" y="364965"/>
                  </a:moveTo>
                  <a:lnTo>
                    <a:pt x="438281" y="364965"/>
                  </a:lnTo>
                  <a:lnTo>
                    <a:pt x="428843" y="407092"/>
                  </a:lnTo>
                  <a:cubicBezTo>
                    <a:pt x="393689" y="391126"/>
                    <a:pt x="355646" y="381989"/>
                    <a:pt x="316062" y="380450"/>
                  </a:cubicBezTo>
                  <a:close/>
                  <a:moveTo>
                    <a:pt x="168651" y="364965"/>
                  </a:moveTo>
                  <a:lnTo>
                    <a:pt x="290729" y="364965"/>
                  </a:lnTo>
                  <a:lnTo>
                    <a:pt x="290729" y="380450"/>
                  </a:lnTo>
                  <a:cubicBezTo>
                    <a:pt x="251256" y="381989"/>
                    <a:pt x="213131" y="391126"/>
                    <a:pt x="178086" y="407092"/>
                  </a:cubicBezTo>
                  <a:close/>
                  <a:moveTo>
                    <a:pt x="39659" y="364965"/>
                  </a:moveTo>
                  <a:lnTo>
                    <a:pt x="143035" y="364965"/>
                  </a:lnTo>
                  <a:lnTo>
                    <a:pt x="155174" y="418708"/>
                  </a:lnTo>
                  <a:cubicBezTo>
                    <a:pt x="134171" y="430534"/>
                    <a:pt x="114421" y="444859"/>
                    <a:pt x="96501" y="461780"/>
                  </a:cubicBezTo>
                  <a:cubicBezTo>
                    <a:pt x="83832" y="447695"/>
                    <a:pt x="72632" y="432408"/>
                    <a:pt x="63094" y="416184"/>
                  </a:cubicBezTo>
                  <a:close/>
                  <a:moveTo>
                    <a:pt x="417814" y="222493"/>
                  </a:moveTo>
                  <a:lnTo>
                    <a:pt x="435824" y="283675"/>
                  </a:lnTo>
                  <a:lnTo>
                    <a:pt x="445648" y="252507"/>
                  </a:lnTo>
                  <a:lnTo>
                    <a:pt x="469822" y="252507"/>
                  </a:lnTo>
                  <a:lnTo>
                    <a:pt x="479550" y="283675"/>
                  </a:lnTo>
                  <a:lnTo>
                    <a:pt x="497657" y="222493"/>
                  </a:lnTo>
                  <a:lnTo>
                    <a:pt x="521831" y="229612"/>
                  </a:lnTo>
                  <a:lnTo>
                    <a:pt x="492167" y="330619"/>
                  </a:lnTo>
                  <a:lnTo>
                    <a:pt x="467992" y="330811"/>
                  </a:lnTo>
                  <a:lnTo>
                    <a:pt x="457687" y="298393"/>
                  </a:lnTo>
                  <a:lnTo>
                    <a:pt x="447478" y="330811"/>
                  </a:lnTo>
                  <a:lnTo>
                    <a:pt x="423304" y="330619"/>
                  </a:lnTo>
                  <a:lnTo>
                    <a:pt x="393543" y="229612"/>
                  </a:lnTo>
                  <a:close/>
                  <a:moveTo>
                    <a:pt x="263629" y="222493"/>
                  </a:moveTo>
                  <a:lnTo>
                    <a:pt x="281639" y="283675"/>
                  </a:lnTo>
                  <a:lnTo>
                    <a:pt x="291463" y="252507"/>
                  </a:lnTo>
                  <a:lnTo>
                    <a:pt x="315541" y="252507"/>
                  </a:lnTo>
                  <a:lnTo>
                    <a:pt x="325365" y="283675"/>
                  </a:lnTo>
                  <a:lnTo>
                    <a:pt x="343375" y="222493"/>
                  </a:lnTo>
                  <a:lnTo>
                    <a:pt x="367646" y="229612"/>
                  </a:lnTo>
                  <a:lnTo>
                    <a:pt x="337886" y="330619"/>
                  </a:lnTo>
                  <a:lnTo>
                    <a:pt x="313711" y="330811"/>
                  </a:lnTo>
                  <a:lnTo>
                    <a:pt x="303502" y="298393"/>
                  </a:lnTo>
                  <a:lnTo>
                    <a:pt x="293197" y="330811"/>
                  </a:lnTo>
                  <a:lnTo>
                    <a:pt x="269022" y="330619"/>
                  </a:lnTo>
                  <a:lnTo>
                    <a:pt x="239358" y="229612"/>
                  </a:lnTo>
                  <a:close/>
                  <a:moveTo>
                    <a:pt x="109302" y="222493"/>
                  </a:moveTo>
                  <a:lnTo>
                    <a:pt x="127312" y="283675"/>
                  </a:lnTo>
                  <a:lnTo>
                    <a:pt x="137136" y="252507"/>
                  </a:lnTo>
                  <a:lnTo>
                    <a:pt x="161214" y="252507"/>
                  </a:lnTo>
                  <a:lnTo>
                    <a:pt x="171038" y="283675"/>
                  </a:lnTo>
                  <a:lnTo>
                    <a:pt x="189048" y="222493"/>
                  </a:lnTo>
                  <a:lnTo>
                    <a:pt x="213319" y="229612"/>
                  </a:lnTo>
                  <a:lnTo>
                    <a:pt x="183655" y="330619"/>
                  </a:lnTo>
                  <a:lnTo>
                    <a:pt x="159384" y="330811"/>
                  </a:lnTo>
                  <a:lnTo>
                    <a:pt x="149175" y="298393"/>
                  </a:lnTo>
                  <a:lnTo>
                    <a:pt x="138966" y="330811"/>
                  </a:lnTo>
                  <a:lnTo>
                    <a:pt x="114792" y="330619"/>
                  </a:lnTo>
                  <a:lnTo>
                    <a:pt x="85031" y="229612"/>
                  </a:lnTo>
                  <a:close/>
                  <a:moveTo>
                    <a:pt x="25329" y="213374"/>
                  </a:moveTo>
                  <a:lnTo>
                    <a:pt x="25329" y="339668"/>
                  </a:lnTo>
                  <a:lnTo>
                    <a:pt x="581604" y="339668"/>
                  </a:lnTo>
                  <a:lnTo>
                    <a:pt x="581604" y="213374"/>
                  </a:lnTo>
                  <a:close/>
                  <a:moveTo>
                    <a:pt x="96501" y="91312"/>
                  </a:moveTo>
                  <a:cubicBezTo>
                    <a:pt x="114414" y="108145"/>
                    <a:pt x="134157" y="122573"/>
                    <a:pt x="155152" y="134404"/>
                  </a:cubicBezTo>
                  <a:cubicBezTo>
                    <a:pt x="150241" y="151333"/>
                    <a:pt x="146196" y="169320"/>
                    <a:pt x="143017" y="188173"/>
                  </a:cubicBezTo>
                  <a:lnTo>
                    <a:pt x="168635" y="188173"/>
                  </a:lnTo>
                  <a:cubicBezTo>
                    <a:pt x="171236" y="173456"/>
                    <a:pt x="174318" y="159413"/>
                    <a:pt x="178074" y="145947"/>
                  </a:cubicBezTo>
                  <a:cubicBezTo>
                    <a:pt x="213130" y="161914"/>
                    <a:pt x="251268" y="171052"/>
                    <a:pt x="290754" y="172687"/>
                  </a:cubicBezTo>
                  <a:lnTo>
                    <a:pt x="290754" y="188173"/>
                  </a:lnTo>
                  <a:lnTo>
                    <a:pt x="316083" y="188173"/>
                  </a:lnTo>
                  <a:lnTo>
                    <a:pt x="316083" y="172687"/>
                  </a:lnTo>
                  <a:cubicBezTo>
                    <a:pt x="355665" y="171052"/>
                    <a:pt x="393707" y="161914"/>
                    <a:pt x="428860" y="145947"/>
                  </a:cubicBezTo>
                  <a:cubicBezTo>
                    <a:pt x="432519" y="159413"/>
                    <a:pt x="435697" y="173456"/>
                    <a:pt x="438298" y="188173"/>
                  </a:cubicBezTo>
                  <a:lnTo>
                    <a:pt x="463916" y="188173"/>
                  </a:lnTo>
                  <a:cubicBezTo>
                    <a:pt x="460737" y="169320"/>
                    <a:pt x="456693" y="151333"/>
                    <a:pt x="451685" y="134404"/>
                  </a:cubicBezTo>
                  <a:cubicBezTo>
                    <a:pt x="472776" y="122573"/>
                    <a:pt x="492423" y="108145"/>
                    <a:pt x="510432" y="91312"/>
                  </a:cubicBezTo>
                  <a:cubicBezTo>
                    <a:pt x="535761" y="119399"/>
                    <a:pt x="555119" y="152487"/>
                    <a:pt x="567158" y="188173"/>
                  </a:cubicBezTo>
                  <a:lnTo>
                    <a:pt x="606933" y="188173"/>
                  </a:lnTo>
                  <a:lnTo>
                    <a:pt x="606933" y="364965"/>
                  </a:lnTo>
                  <a:lnTo>
                    <a:pt x="567205" y="364965"/>
                  </a:lnTo>
                  <a:lnTo>
                    <a:pt x="567205" y="364964"/>
                  </a:lnTo>
                  <a:lnTo>
                    <a:pt x="463925" y="364964"/>
                  </a:lnTo>
                  <a:lnTo>
                    <a:pt x="463924" y="364965"/>
                  </a:lnTo>
                  <a:lnTo>
                    <a:pt x="438281" y="364965"/>
                  </a:lnTo>
                  <a:lnTo>
                    <a:pt x="438281" y="364964"/>
                  </a:lnTo>
                  <a:lnTo>
                    <a:pt x="316062" y="364964"/>
                  </a:lnTo>
                  <a:lnTo>
                    <a:pt x="316062" y="364965"/>
                  </a:lnTo>
                  <a:lnTo>
                    <a:pt x="290729" y="364965"/>
                  </a:lnTo>
                  <a:lnTo>
                    <a:pt x="290729" y="364964"/>
                  </a:lnTo>
                  <a:lnTo>
                    <a:pt x="168651" y="364964"/>
                  </a:lnTo>
                  <a:lnTo>
                    <a:pt x="168651" y="364965"/>
                  </a:lnTo>
                  <a:lnTo>
                    <a:pt x="143035" y="364965"/>
                  </a:lnTo>
                  <a:lnTo>
                    <a:pt x="143035" y="364964"/>
                  </a:lnTo>
                  <a:lnTo>
                    <a:pt x="39658" y="364964"/>
                  </a:lnTo>
                  <a:lnTo>
                    <a:pt x="39659" y="364965"/>
                  </a:lnTo>
                  <a:lnTo>
                    <a:pt x="0" y="364965"/>
                  </a:lnTo>
                  <a:lnTo>
                    <a:pt x="0" y="188173"/>
                  </a:lnTo>
                  <a:lnTo>
                    <a:pt x="39679" y="188173"/>
                  </a:lnTo>
                  <a:cubicBezTo>
                    <a:pt x="51717" y="152487"/>
                    <a:pt x="71075" y="119399"/>
                    <a:pt x="96501" y="91312"/>
                  </a:cubicBezTo>
                  <a:close/>
                  <a:moveTo>
                    <a:pt x="384087" y="10655"/>
                  </a:moveTo>
                  <a:cubicBezTo>
                    <a:pt x="424150" y="22673"/>
                    <a:pt x="460939" y="44114"/>
                    <a:pt x="492334" y="73246"/>
                  </a:cubicBezTo>
                  <a:cubicBezTo>
                    <a:pt x="477310" y="87283"/>
                    <a:pt x="461035" y="99397"/>
                    <a:pt x="443700" y="109588"/>
                  </a:cubicBezTo>
                  <a:cubicBezTo>
                    <a:pt x="428580" y="68150"/>
                    <a:pt x="407971" y="34211"/>
                    <a:pt x="384087" y="10655"/>
                  </a:cubicBezTo>
                  <a:close/>
                  <a:moveTo>
                    <a:pt x="222845" y="10655"/>
                  </a:moveTo>
                  <a:cubicBezTo>
                    <a:pt x="198865" y="34211"/>
                    <a:pt x="178352" y="68150"/>
                    <a:pt x="163232" y="109588"/>
                  </a:cubicBezTo>
                  <a:cubicBezTo>
                    <a:pt x="145897" y="99397"/>
                    <a:pt x="129622" y="87283"/>
                    <a:pt x="114598" y="73246"/>
                  </a:cubicBezTo>
                  <a:cubicBezTo>
                    <a:pt x="145897" y="44114"/>
                    <a:pt x="182686" y="22673"/>
                    <a:pt x="222845" y="10655"/>
                  </a:cubicBezTo>
                  <a:close/>
                  <a:moveTo>
                    <a:pt x="316062" y="0"/>
                  </a:moveTo>
                  <a:cubicBezTo>
                    <a:pt x="358937" y="7501"/>
                    <a:pt x="397477" y="53178"/>
                    <a:pt x="421275" y="121358"/>
                  </a:cubicBezTo>
                  <a:cubicBezTo>
                    <a:pt x="388613" y="136744"/>
                    <a:pt x="353060" y="145494"/>
                    <a:pt x="316062" y="147129"/>
                  </a:cubicBezTo>
                  <a:close/>
                  <a:moveTo>
                    <a:pt x="290729" y="0"/>
                  </a:moveTo>
                  <a:lnTo>
                    <a:pt x="290729" y="147129"/>
                  </a:lnTo>
                  <a:cubicBezTo>
                    <a:pt x="253852" y="145494"/>
                    <a:pt x="218227" y="136744"/>
                    <a:pt x="185587" y="121358"/>
                  </a:cubicBezTo>
                  <a:cubicBezTo>
                    <a:pt x="209369" y="53178"/>
                    <a:pt x="247883" y="7501"/>
                    <a:pt x="290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ṥļîḑé-Oval 13"/>
            <p:cNvSpPr/>
            <p:nvPr/>
          </p:nvSpPr>
          <p:spPr>
            <a:xfrm>
              <a:off x="6721321" y="4467018"/>
              <a:ext cx="656438" cy="656442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ṥļîḑé-任意多边形: 形状 14"/>
            <p:cNvSpPr>
              <a:spLocks/>
            </p:cNvSpPr>
            <p:nvPr/>
          </p:nvSpPr>
          <p:spPr bwMode="auto">
            <a:xfrm>
              <a:off x="6856939" y="4613195"/>
              <a:ext cx="385203" cy="364088"/>
            </a:xfrm>
            <a:custGeom>
              <a:avLst/>
              <a:gdLst>
                <a:gd name="connsiteX0" fmla="*/ 7031 w 607639"/>
                <a:gd name="connsiteY0" fmla="*/ 350992 h 574332"/>
                <a:gd name="connsiteX1" fmla="*/ 600519 w 607639"/>
                <a:gd name="connsiteY1" fmla="*/ 350992 h 574332"/>
                <a:gd name="connsiteX2" fmla="*/ 607639 w 607639"/>
                <a:gd name="connsiteY2" fmla="*/ 358013 h 574332"/>
                <a:gd name="connsiteX3" fmla="*/ 607639 w 607639"/>
                <a:gd name="connsiteY3" fmla="*/ 393207 h 574332"/>
                <a:gd name="connsiteX4" fmla="*/ 558152 w 607639"/>
                <a:gd name="connsiteY4" fmla="*/ 442621 h 574332"/>
                <a:gd name="connsiteX5" fmla="*/ 383613 w 607639"/>
                <a:gd name="connsiteY5" fmla="*/ 442621 h 574332"/>
                <a:gd name="connsiteX6" fmla="*/ 405330 w 607639"/>
                <a:gd name="connsiteY6" fmla="*/ 532028 h 574332"/>
                <a:gd name="connsiteX7" fmla="*/ 432121 w 607639"/>
                <a:gd name="connsiteY7" fmla="*/ 532028 h 574332"/>
                <a:gd name="connsiteX8" fmla="*/ 453304 w 607639"/>
                <a:gd name="connsiteY8" fmla="*/ 553180 h 574332"/>
                <a:gd name="connsiteX9" fmla="*/ 432121 w 607639"/>
                <a:gd name="connsiteY9" fmla="*/ 574332 h 574332"/>
                <a:gd name="connsiteX10" fmla="*/ 175429 w 607639"/>
                <a:gd name="connsiteY10" fmla="*/ 574332 h 574332"/>
                <a:gd name="connsiteX11" fmla="*/ 154246 w 607639"/>
                <a:gd name="connsiteY11" fmla="*/ 553180 h 574332"/>
                <a:gd name="connsiteX12" fmla="*/ 175429 w 607639"/>
                <a:gd name="connsiteY12" fmla="*/ 532028 h 574332"/>
                <a:gd name="connsiteX13" fmla="*/ 202309 w 607639"/>
                <a:gd name="connsiteY13" fmla="*/ 532028 h 574332"/>
                <a:gd name="connsiteX14" fmla="*/ 224026 w 607639"/>
                <a:gd name="connsiteY14" fmla="*/ 442621 h 574332"/>
                <a:gd name="connsiteX15" fmla="*/ 49487 w 607639"/>
                <a:gd name="connsiteY15" fmla="*/ 442621 h 574332"/>
                <a:gd name="connsiteX16" fmla="*/ 0 w 607639"/>
                <a:gd name="connsiteY16" fmla="*/ 393207 h 574332"/>
                <a:gd name="connsiteX17" fmla="*/ 0 w 607639"/>
                <a:gd name="connsiteY17" fmla="*/ 358013 h 574332"/>
                <a:gd name="connsiteX18" fmla="*/ 7031 w 607639"/>
                <a:gd name="connsiteY18" fmla="*/ 350992 h 574332"/>
                <a:gd name="connsiteX19" fmla="*/ 459979 w 607639"/>
                <a:gd name="connsiteY19" fmla="*/ 139441 h 574332"/>
                <a:gd name="connsiteX20" fmla="*/ 445827 w 607639"/>
                <a:gd name="connsiteY20" fmla="*/ 153572 h 574332"/>
                <a:gd name="connsiteX21" fmla="*/ 445827 w 607639"/>
                <a:gd name="connsiteY21" fmla="*/ 256042 h 574332"/>
                <a:gd name="connsiteX22" fmla="*/ 459979 w 607639"/>
                <a:gd name="connsiteY22" fmla="*/ 270173 h 574332"/>
                <a:gd name="connsiteX23" fmla="*/ 521749 w 607639"/>
                <a:gd name="connsiteY23" fmla="*/ 270173 h 574332"/>
                <a:gd name="connsiteX24" fmla="*/ 535901 w 607639"/>
                <a:gd name="connsiteY24" fmla="*/ 256042 h 574332"/>
                <a:gd name="connsiteX25" fmla="*/ 535901 w 607639"/>
                <a:gd name="connsiteY25" fmla="*/ 153572 h 574332"/>
                <a:gd name="connsiteX26" fmla="*/ 521749 w 607639"/>
                <a:gd name="connsiteY26" fmla="*/ 139441 h 574332"/>
                <a:gd name="connsiteX27" fmla="*/ 85890 w 607639"/>
                <a:gd name="connsiteY27" fmla="*/ 124955 h 574332"/>
                <a:gd name="connsiteX28" fmla="*/ 71738 w 607639"/>
                <a:gd name="connsiteY28" fmla="*/ 139086 h 574332"/>
                <a:gd name="connsiteX29" fmla="*/ 71738 w 607639"/>
                <a:gd name="connsiteY29" fmla="*/ 256042 h 574332"/>
                <a:gd name="connsiteX30" fmla="*/ 85890 w 607639"/>
                <a:gd name="connsiteY30" fmla="*/ 270173 h 574332"/>
                <a:gd name="connsiteX31" fmla="*/ 147571 w 607639"/>
                <a:gd name="connsiteY31" fmla="*/ 270173 h 574332"/>
                <a:gd name="connsiteX32" fmla="*/ 161723 w 607639"/>
                <a:gd name="connsiteY32" fmla="*/ 256042 h 574332"/>
                <a:gd name="connsiteX33" fmla="*/ 161723 w 607639"/>
                <a:gd name="connsiteY33" fmla="*/ 139086 h 574332"/>
                <a:gd name="connsiteX34" fmla="*/ 147571 w 607639"/>
                <a:gd name="connsiteY34" fmla="*/ 124955 h 574332"/>
                <a:gd name="connsiteX35" fmla="*/ 210586 w 607639"/>
                <a:gd name="connsiteY35" fmla="*/ 81585 h 574332"/>
                <a:gd name="connsiteX36" fmla="*/ 196435 w 607639"/>
                <a:gd name="connsiteY36" fmla="*/ 95627 h 574332"/>
                <a:gd name="connsiteX37" fmla="*/ 196435 w 607639"/>
                <a:gd name="connsiteY37" fmla="*/ 256042 h 574332"/>
                <a:gd name="connsiteX38" fmla="*/ 210586 w 607639"/>
                <a:gd name="connsiteY38" fmla="*/ 270173 h 574332"/>
                <a:gd name="connsiteX39" fmla="*/ 272356 w 607639"/>
                <a:gd name="connsiteY39" fmla="*/ 270173 h 574332"/>
                <a:gd name="connsiteX40" fmla="*/ 286419 w 607639"/>
                <a:gd name="connsiteY40" fmla="*/ 256042 h 574332"/>
                <a:gd name="connsiteX41" fmla="*/ 286419 w 607639"/>
                <a:gd name="connsiteY41" fmla="*/ 95627 h 574332"/>
                <a:gd name="connsiteX42" fmla="*/ 272356 w 607639"/>
                <a:gd name="connsiteY42" fmla="*/ 81585 h 574332"/>
                <a:gd name="connsiteX43" fmla="*/ 335283 w 607639"/>
                <a:gd name="connsiteY43" fmla="*/ 52613 h 574332"/>
                <a:gd name="connsiteX44" fmla="*/ 321131 w 607639"/>
                <a:gd name="connsiteY44" fmla="*/ 66743 h 574332"/>
                <a:gd name="connsiteX45" fmla="*/ 321131 w 607639"/>
                <a:gd name="connsiteY45" fmla="*/ 256042 h 574332"/>
                <a:gd name="connsiteX46" fmla="*/ 335283 w 607639"/>
                <a:gd name="connsiteY46" fmla="*/ 270173 h 574332"/>
                <a:gd name="connsiteX47" fmla="*/ 397053 w 607639"/>
                <a:gd name="connsiteY47" fmla="*/ 270173 h 574332"/>
                <a:gd name="connsiteX48" fmla="*/ 411115 w 607639"/>
                <a:gd name="connsiteY48" fmla="*/ 256042 h 574332"/>
                <a:gd name="connsiteX49" fmla="*/ 411115 w 607639"/>
                <a:gd name="connsiteY49" fmla="*/ 66743 h 574332"/>
                <a:gd name="connsiteX50" fmla="*/ 397053 w 607639"/>
                <a:gd name="connsiteY50" fmla="*/ 52613 h 574332"/>
                <a:gd name="connsiteX51" fmla="*/ 49487 w 607639"/>
                <a:gd name="connsiteY51" fmla="*/ 0 h 574332"/>
                <a:gd name="connsiteX52" fmla="*/ 558152 w 607639"/>
                <a:gd name="connsiteY52" fmla="*/ 0 h 574332"/>
                <a:gd name="connsiteX53" fmla="*/ 607639 w 607639"/>
                <a:gd name="connsiteY53" fmla="*/ 49413 h 574332"/>
                <a:gd name="connsiteX54" fmla="*/ 607639 w 607639"/>
                <a:gd name="connsiteY54" fmla="*/ 315675 h 574332"/>
                <a:gd name="connsiteX55" fmla="*/ 600519 w 607639"/>
                <a:gd name="connsiteY55" fmla="*/ 322696 h 574332"/>
                <a:gd name="connsiteX56" fmla="*/ 7031 w 607639"/>
                <a:gd name="connsiteY56" fmla="*/ 322696 h 574332"/>
                <a:gd name="connsiteX57" fmla="*/ 0 w 607639"/>
                <a:gd name="connsiteY57" fmla="*/ 315675 h 574332"/>
                <a:gd name="connsiteX58" fmla="*/ 0 w 607639"/>
                <a:gd name="connsiteY58" fmla="*/ 49413 h 574332"/>
                <a:gd name="connsiteX59" fmla="*/ 49487 w 607639"/>
                <a:gd name="connsiteY59" fmla="*/ 0 h 57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07639" h="574332">
                  <a:moveTo>
                    <a:pt x="7031" y="350992"/>
                  </a:moveTo>
                  <a:lnTo>
                    <a:pt x="600519" y="350992"/>
                  </a:lnTo>
                  <a:cubicBezTo>
                    <a:pt x="604435" y="350992"/>
                    <a:pt x="607639" y="354103"/>
                    <a:pt x="607639" y="358013"/>
                  </a:cubicBezTo>
                  <a:lnTo>
                    <a:pt x="607639" y="393207"/>
                  </a:lnTo>
                  <a:cubicBezTo>
                    <a:pt x="607639" y="420492"/>
                    <a:pt x="585477" y="442621"/>
                    <a:pt x="558152" y="442621"/>
                  </a:cubicBezTo>
                  <a:lnTo>
                    <a:pt x="383613" y="442621"/>
                  </a:lnTo>
                  <a:lnTo>
                    <a:pt x="405330" y="532028"/>
                  </a:lnTo>
                  <a:lnTo>
                    <a:pt x="432121" y="532028"/>
                  </a:lnTo>
                  <a:cubicBezTo>
                    <a:pt x="443869" y="532028"/>
                    <a:pt x="453304" y="541538"/>
                    <a:pt x="453304" y="553180"/>
                  </a:cubicBezTo>
                  <a:cubicBezTo>
                    <a:pt x="453304" y="564912"/>
                    <a:pt x="443869" y="574332"/>
                    <a:pt x="432121" y="574332"/>
                  </a:cubicBezTo>
                  <a:lnTo>
                    <a:pt x="175429" y="574332"/>
                  </a:lnTo>
                  <a:cubicBezTo>
                    <a:pt x="163770" y="574332"/>
                    <a:pt x="154246" y="564912"/>
                    <a:pt x="154246" y="553180"/>
                  </a:cubicBezTo>
                  <a:cubicBezTo>
                    <a:pt x="154246" y="541538"/>
                    <a:pt x="163770" y="532028"/>
                    <a:pt x="175429" y="532028"/>
                  </a:cubicBezTo>
                  <a:lnTo>
                    <a:pt x="202309" y="532028"/>
                  </a:lnTo>
                  <a:lnTo>
                    <a:pt x="224026" y="442621"/>
                  </a:lnTo>
                  <a:lnTo>
                    <a:pt x="49487" y="442621"/>
                  </a:lnTo>
                  <a:cubicBezTo>
                    <a:pt x="22162" y="442621"/>
                    <a:pt x="0" y="420492"/>
                    <a:pt x="0" y="393207"/>
                  </a:cubicBezTo>
                  <a:lnTo>
                    <a:pt x="0" y="358013"/>
                  </a:lnTo>
                  <a:cubicBezTo>
                    <a:pt x="0" y="354103"/>
                    <a:pt x="3204" y="350992"/>
                    <a:pt x="7031" y="350992"/>
                  </a:cubicBezTo>
                  <a:close/>
                  <a:moveTo>
                    <a:pt x="459979" y="139441"/>
                  </a:moveTo>
                  <a:cubicBezTo>
                    <a:pt x="452236" y="139441"/>
                    <a:pt x="445827" y="145751"/>
                    <a:pt x="445827" y="153572"/>
                  </a:cubicBezTo>
                  <a:lnTo>
                    <a:pt x="445827" y="256042"/>
                  </a:lnTo>
                  <a:cubicBezTo>
                    <a:pt x="445827" y="263863"/>
                    <a:pt x="452236" y="270173"/>
                    <a:pt x="459979" y="270173"/>
                  </a:cubicBezTo>
                  <a:lnTo>
                    <a:pt x="521749" y="270173"/>
                  </a:lnTo>
                  <a:cubicBezTo>
                    <a:pt x="529492" y="270173"/>
                    <a:pt x="535901" y="263863"/>
                    <a:pt x="535901" y="256042"/>
                  </a:cubicBezTo>
                  <a:lnTo>
                    <a:pt x="535901" y="153572"/>
                  </a:lnTo>
                  <a:cubicBezTo>
                    <a:pt x="535901" y="145751"/>
                    <a:pt x="529492" y="139441"/>
                    <a:pt x="521749" y="139441"/>
                  </a:cubicBezTo>
                  <a:close/>
                  <a:moveTo>
                    <a:pt x="85890" y="124955"/>
                  </a:moveTo>
                  <a:cubicBezTo>
                    <a:pt x="78058" y="124955"/>
                    <a:pt x="71738" y="131265"/>
                    <a:pt x="71738" y="139086"/>
                  </a:cubicBezTo>
                  <a:lnTo>
                    <a:pt x="71738" y="256042"/>
                  </a:lnTo>
                  <a:cubicBezTo>
                    <a:pt x="71738" y="263863"/>
                    <a:pt x="78058" y="270173"/>
                    <a:pt x="85890" y="270173"/>
                  </a:cubicBezTo>
                  <a:lnTo>
                    <a:pt x="147571" y="270173"/>
                  </a:lnTo>
                  <a:cubicBezTo>
                    <a:pt x="155403" y="270173"/>
                    <a:pt x="161723" y="263863"/>
                    <a:pt x="161723" y="256042"/>
                  </a:cubicBezTo>
                  <a:lnTo>
                    <a:pt x="161723" y="139086"/>
                  </a:lnTo>
                  <a:cubicBezTo>
                    <a:pt x="161723" y="131265"/>
                    <a:pt x="155403" y="124955"/>
                    <a:pt x="147571" y="124955"/>
                  </a:cubicBezTo>
                  <a:close/>
                  <a:moveTo>
                    <a:pt x="210586" y="81585"/>
                  </a:moveTo>
                  <a:cubicBezTo>
                    <a:pt x="202754" y="81585"/>
                    <a:pt x="196435" y="87895"/>
                    <a:pt x="196435" y="95627"/>
                  </a:cubicBezTo>
                  <a:lnTo>
                    <a:pt x="196435" y="256042"/>
                  </a:lnTo>
                  <a:cubicBezTo>
                    <a:pt x="196435" y="263863"/>
                    <a:pt x="202754" y="270173"/>
                    <a:pt x="210586" y="270173"/>
                  </a:cubicBezTo>
                  <a:lnTo>
                    <a:pt x="272356" y="270173"/>
                  </a:lnTo>
                  <a:cubicBezTo>
                    <a:pt x="280100" y="270173"/>
                    <a:pt x="286419" y="263863"/>
                    <a:pt x="286419" y="256042"/>
                  </a:cubicBezTo>
                  <a:lnTo>
                    <a:pt x="286419" y="95627"/>
                  </a:lnTo>
                  <a:cubicBezTo>
                    <a:pt x="286419" y="87895"/>
                    <a:pt x="280100" y="81585"/>
                    <a:pt x="272356" y="81585"/>
                  </a:cubicBezTo>
                  <a:close/>
                  <a:moveTo>
                    <a:pt x="335283" y="52613"/>
                  </a:moveTo>
                  <a:cubicBezTo>
                    <a:pt x="327450" y="52613"/>
                    <a:pt x="321131" y="58923"/>
                    <a:pt x="321131" y="66743"/>
                  </a:cubicBezTo>
                  <a:lnTo>
                    <a:pt x="321131" y="256042"/>
                  </a:lnTo>
                  <a:cubicBezTo>
                    <a:pt x="321131" y="263863"/>
                    <a:pt x="327450" y="270173"/>
                    <a:pt x="335283" y="270173"/>
                  </a:cubicBezTo>
                  <a:lnTo>
                    <a:pt x="397053" y="270173"/>
                  </a:lnTo>
                  <a:cubicBezTo>
                    <a:pt x="404796" y="270173"/>
                    <a:pt x="411115" y="263863"/>
                    <a:pt x="411115" y="256042"/>
                  </a:cubicBezTo>
                  <a:lnTo>
                    <a:pt x="411115" y="66743"/>
                  </a:lnTo>
                  <a:cubicBezTo>
                    <a:pt x="411115" y="58923"/>
                    <a:pt x="404796" y="52613"/>
                    <a:pt x="397053" y="52613"/>
                  </a:cubicBezTo>
                  <a:close/>
                  <a:moveTo>
                    <a:pt x="49487" y="0"/>
                  </a:moveTo>
                  <a:lnTo>
                    <a:pt x="558152" y="0"/>
                  </a:lnTo>
                  <a:cubicBezTo>
                    <a:pt x="585477" y="0"/>
                    <a:pt x="607639" y="22129"/>
                    <a:pt x="607639" y="49413"/>
                  </a:cubicBezTo>
                  <a:lnTo>
                    <a:pt x="607639" y="315675"/>
                  </a:lnTo>
                  <a:cubicBezTo>
                    <a:pt x="607639" y="319586"/>
                    <a:pt x="604435" y="322696"/>
                    <a:pt x="600519" y="322696"/>
                  </a:cubicBezTo>
                  <a:lnTo>
                    <a:pt x="7031" y="322696"/>
                  </a:lnTo>
                  <a:cubicBezTo>
                    <a:pt x="3204" y="322696"/>
                    <a:pt x="0" y="319586"/>
                    <a:pt x="0" y="315675"/>
                  </a:cubicBezTo>
                  <a:lnTo>
                    <a:pt x="0" y="49413"/>
                  </a:lnTo>
                  <a:cubicBezTo>
                    <a:pt x="0" y="22129"/>
                    <a:pt x="22162" y="0"/>
                    <a:pt x="494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891810" y="4373104"/>
              <a:ext cx="3288629" cy="947637"/>
              <a:chOff x="251866" y="1988839"/>
              <a:chExt cx="3288629" cy="947637"/>
            </a:xfrm>
            <a:noFill/>
          </p:grpSpPr>
          <p:sp>
            <p:nvSpPr>
              <p:cNvPr id="21" name="îṥļîḑé-文本框 16"/>
              <p:cNvSpPr txBox="1"/>
              <p:nvPr/>
            </p:nvSpPr>
            <p:spPr>
              <a:xfrm>
                <a:off x="251866" y="2458845"/>
                <a:ext cx="3288629" cy="477631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noAutofit/>
              </a:bodyPr>
              <a:lstStyle/>
              <a:p>
                <a:pPr algn="ctr"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2400" dirty="0">
                    <a:latin typeface="+mn-ea"/>
                    <a:cs typeface="+mn-ea"/>
                    <a:sym typeface="+mn-lt"/>
                  </a:rPr>
                  <a:t>绘图区</a:t>
                </a:r>
                <a:r>
                  <a:rPr lang="en-US" altLang="zh-CN" sz="2400" dirty="0">
                    <a:latin typeface="+mn-ea"/>
                    <a:cs typeface="+mn-ea"/>
                    <a:sym typeface="+mn-lt"/>
                  </a:rPr>
                  <a:t>+</a:t>
                </a:r>
                <a:r>
                  <a:rPr lang="zh-CN" altLang="en-US" sz="2400" dirty="0">
                    <a:latin typeface="+mn-ea"/>
                  </a:rPr>
                  <a:t>绘图命令区</a:t>
                </a:r>
              </a:p>
            </p:txBody>
          </p:sp>
          <p:sp>
            <p:nvSpPr>
              <p:cNvPr id="22" name="îṥļîḑé-Rectangle 21"/>
              <p:cNvSpPr/>
              <p:nvPr/>
            </p:nvSpPr>
            <p:spPr>
              <a:xfrm>
                <a:off x="251866" y="1988839"/>
                <a:ext cx="3288629" cy="306375"/>
              </a:xfrm>
              <a:prstGeom prst="rect">
                <a:avLst/>
              </a:prstGeom>
              <a:grpFill/>
            </p:spPr>
            <p:txBody>
              <a:bodyPr wrap="none" lIns="0" tIns="0" rIns="0" bIns="0" anchor="ctr">
                <a:normAutofit fontScale="92500" lnSpcReduction="20000"/>
              </a:bodyPr>
              <a:lstStyle/>
              <a:p>
                <a:pPr lvl="0" algn="r" defTabSz="914378">
                  <a:spcBef>
                    <a:spcPct val="0"/>
                  </a:spcBef>
                  <a:defRPr/>
                </a:pPr>
                <a:r>
                  <a:rPr lang="zh-CN" altLang="en-US" sz="2800" b="1" dirty="0">
                    <a:solidFill>
                      <a:schemeClr val="accent3"/>
                    </a:solidFill>
                  </a:rPr>
                  <a:t>容器窗口</a:t>
                </a:r>
                <a:r>
                  <a:rPr lang="en-US" altLang="zh-CN" sz="2800" b="1" dirty="0">
                    <a:solidFill>
                      <a:schemeClr val="accent3"/>
                    </a:solidFill>
                  </a:rPr>
                  <a:t>(</a:t>
                </a:r>
                <a:r>
                  <a:rPr lang="en-US" altLang="zh-CN" sz="2800" b="1" dirty="0" err="1">
                    <a:solidFill>
                      <a:schemeClr val="accent3"/>
                    </a:solidFill>
                  </a:rPr>
                  <a:t>Centerframe</a:t>
                </a:r>
                <a:r>
                  <a:rPr lang="en-US" altLang="zh-CN" sz="2800" b="1" dirty="0">
                    <a:solidFill>
                      <a:schemeClr val="accent3"/>
                    </a:solidFill>
                  </a:rPr>
                  <a:t>)</a:t>
                </a:r>
                <a:endParaRPr lang="zh-CN" altLang="en-US" sz="2800" b="1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A3B52F4-8439-4EE8-A1CB-47E9147602F1}"/>
                </a:ext>
              </a:extLst>
            </p:cNvPr>
            <p:cNvGrpSpPr/>
            <p:nvPr/>
          </p:nvGrpSpPr>
          <p:grpSpPr>
            <a:xfrm>
              <a:off x="4277702" y="1344178"/>
              <a:ext cx="3288629" cy="909134"/>
              <a:chOff x="251866" y="1863712"/>
              <a:chExt cx="3288629" cy="909134"/>
            </a:xfrm>
            <a:noFill/>
          </p:grpSpPr>
          <p:sp>
            <p:nvSpPr>
              <p:cNvPr id="19" name="îṥļîḑé-文本框 19">
                <a:extLst>
                  <a:ext uri="{FF2B5EF4-FFF2-40B4-BE49-F238E27FC236}">
                    <a16:creationId xmlns:a16="http://schemas.microsoft.com/office/drawing/2014/main" id="{37581F3B-CA58-4DDC-8103-090264D331E7}"/>
                  </a:ext>
                </a:extLst>
              </p:cNvPr>
              <p:cNvSpPr txBox="1"/>
              <p:nvPr/>
            </p:nvSpPr>
            <p:spPr>
              <a:xfrm>
                <a:off x="251866" y="2295215"/>
                <a:ext cx="3288629" cy="477631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noAutofit/>
              </a:bodyPr>
              <a:lstStyle/>
              <a:p>
                <a:pPr lvl="0" algn="ctr"/>
                <a:r>
                  <a:rPr lang="zh-CN" altLang="en-US" sz="2400" dirty="0">
                    <a:latin typeface="+mn-ea"/>
                  </a:rPr>
                  <a:t>工具栏</a:t>
                </a:r>
                <a:r>
                  <a:rPr lang="en-US" altLang="zh-CN" sz="2400" dirty="0">
                    <a:latin typeface="+mn-ea"/>
                  </a:rPr>
                  <a:t>+</a:t>
                </a:r>
                <a:r>
                  <a:rPr lang="zh-CN" altLang="en-US" sz="2400" dirty="0">
                    <a:latin typeface="+mn-ea"/>
                  </a:rPr>
                  <a:t>绘图窗口的创建</a:t>
                </a:r>
              </a:p>
            </p:txBody>
          </p:sp>
          <p:sp>
            <p:nvSpPr>
              <p:cNvPr id="20" name="îṥļîḑé-Rectangle 19">
                <a:extLst>
                  <a:ext uri="{FF2B5EF4-FFF2-40B4-BE49-F238E27FC236}">
                    <a16:creationId xmlns:a16="http://schemas.microsoft.com/office/drawing/2014/main" id="{5AED6A06-2600-4AB6-A7AA-268D1EBCB912}"/>
                  </a:ext>
                </a:extLst>
              </p:cNvPr>
              <p:cNvSpPr/>
              <p:nvPr/>
            </p:nvSpPr>
            <p:spPr>
              <a:xfrm>
                <a:off x="251866" y="1863712"/>
                <a:ext cx="3288629" cy="306375"/>
              </a:xfrm>
              <a:prstGeom prst="rect">
                <a:avLst/>
              </a:prstGeom>
              <a:grpFill/>
            </p:spPr>
            <p:txBody>
              <a:bodyPr wrap="none" lIns="0" tIns="0" rIns="0" bIns="0" anchor="ctr">
                <a:normAutofit fontScale="92500" lnSpcReduction="20000"/>
              </a:bodyPr>
              <a:lstStyle/>
              <a:p>
                <a:pPr lvl="0" algn="ctr" defTabSz="914378">
                  <a:spcBef>
                    <a:spcPct val="0"/>
                  </a:spcBef>
                  <a:defRPr/>
                </a:pPr>
                <a:r>
                  <a:rPr lang="zh-CN" altLang="en-US" sz="2800" b="1" dirty="0">
                    <a:solidFill>
                      <a:schemeClr val="accent4"/>
                    </a:solidFill>
                  </a:rPr>
                  <a:t>主窗口（</a:t>
                </a:r>
                <a:r>
                  <a:rPr lang="en-US" altLang="zh-CN" sz="2800" b="1" dirty="0" err="1">
                    <a:solidFill>
                      <a:schemeClr val="accent4"/>
                    </a:solidFill>
                  </a:rPr>
                  <a:t>Mainwindow</a:t>
                </a:r>
                <a:r>
                  <a:rPr lang="zh-CN" altLang="en-US" sz="2800" b="1" dirty="0">
                    <a:solidFill>
                      <a:schemeClr val="accent4"/>
                    </a:solidFill>
                  </a:rPr>
                  <a:t>）</a:t>
                </a:r>
              </a:p>
            </p:txBody>
          </p:sp>
        </p:grpSp>
        <p:sp>
          <p:nvSpPr>
            <p:cNvPr id="18" name="îṥļîḑé-文本框 21">
              <a:extLst>
                <a:ext uri="{FF2B5EF4-FFF2-40B4-BE49-F238E27FC236}">
                  <a16:creationId xmlns:a16="http://schemas.microsoft.com/office/drawing/2014/main" id="{385BA257-0EA8-4498-8AB5-D1DB747BB2CF}"/>
                </a:ext>
              </a:extLst>
            </p:cNvPr>
            <p:cNvSpPr txBox="1"/>
            <p:nvPr/>
          </p:nvSpPr>
          <p:spPr>
            <a:xfrm>
              <a:off x="5163643" y="3840206"/>
              <a:ext cx="1512168" cy="584775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400" b="1"/>
                <a:t>关键词</a:t>
              </a:r>
              <a:endParaRPr lang="zh-CN" altLang="en-US" sz="1400" b="1" dirty="0"/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76078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94640"/>
            <a:ext cx="4296696" cy="817879"/>
            <a:chOff x="6010521" y="2192502"/>
            <a:chExt cx="6442511" cy="1226336"/>
          </a:xfrm>
        </p:grpSpPr>
        <p:sp>
          <p:nvSpPr>
            <p:cNvPr id="2" name="MH_Title"/>
            <p:cNvSpPr/>
            <p:nvPr>
              <p:custDataLst>
                <p:tags r:id="rId3"/>
              </p:custDataLst>
            </p:nvPr>
          </p:nvSpPr>
          <p:spPr>
            <a:xfrm>
              <a:off x="6010522" y="2192502"/>
              <a:ext cx="6442510" cy="1226336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2800" spc="600" dirty="0">
                  <a:solidFill>
                    <a:schemeClr val="tx1"/>
                  </a:solidFill>
                  <a:cs typeface="+mn-ea"/>
                  <a:sym typeface="+mn-lt"/>
                </a:rPr>
                <a:t>主窗口</a:t>
              </a:r>
              <a:r>
                <a:rPr lang="zh-CN" altLang="en-US" b="1" dirty="0">
                  <a:solidFill>
                    <a:schemeClr val="tx1"/>
                  </a:solidFill>
                </a:rPr>
                <a:t>（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Mainwindow</a:t>
              </a:r>
              <a:r>
                <a:rPr lang="zh-CN" altLang="en-US" b="1" dirty="0">
                  <a:solidFill>
                    <a:schemeClr val="tx1"/>
                  </a:solidFill>
                </a:rPr>
                <a:t>）</a:t>
              </a:r>
              <a:endParaRPr lang="zh-CN" altLang="en-US" spc="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" name="MH_Others_1"/>
            <p:cNvSpPr/>
            <p:nvPr>
              <p:custDataLst>
                <p:tags r:id="rId4"/>
              </p:custDataLst>
            </p:nvPr>
          </p:nvSpPr>
          <p:spPr>
            <a:xfrm>
              <a:off x="6010524" y="2256083"/>
              <a:ext cx="1072436" cy="1072436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" name="MH_Number"/>
            <p:cNvSpPr/>
            <p:nvPr>
              <p:custDataLst>
                <p:tags r:id="rId5"/>
              </p:custDataLst>
            </p:nvPr>
          </p:nvSpPr>
          <p:spPr>
            <a:xfrm>
              <a:off x="6010521" y="2268783"/>
              <a:ext cx="535059" cy="536218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73D6B8B5-859C-4C22-9D56-A76CFC01F325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95110"/>
            <a:ext cx="7047847" cy="660627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C8410D6-732C-44C1-AE35-67BC2E55020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82"/>
          <a:stretch/>
        </p:blipFill>
        <p:spPr>
          <a:xfrm>
            <a:off x="771652" y="1818198"/>
            <a:ext cx="5732261" cy="3221603"/>
          </a:xfrm>
          <a:prstGeom prst="rect">
            <a:avLst/>
          </a:prstGeom>
        </p:spPr>
      </p:pic>
      <p:grpSp>
        <p:nvGrpSpPr>
          <p:cNvPr id="29" name="Group 1">
            <a:extLst>
              <a:ext uri="{FF2B5EF4-FFF2-40B4-BE49-F238E27FC236}">
                <a16:creationId xmlns:a16="http://schemas.microsoft.com/office/drawing/2014/main" id="{C4AB719B-71CE-45F3-86CB-7FCC1A71040E}"/>
              </a:ext>
            </a:extLst>
          </p:cNvPr>
          <p:cNvGrpSpPr/>
          <p:nvPr/>
        </p:nvGrpSpPr>
        <p:grpSpPr>
          <a:xfrm>
            <a:off x="7123077" y="1902446"/>
            <a:ext cx="1107996" cy="988894"/>
            <a:chOff x="1138868" y="1542446"/>
            <a:chExt cx="1107996" cy="988894"/>
          </a:xfrm>
        </p:grpSpPr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AE5D8882-46AA-4C96-981A-FBC9F9B0F6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9255" y="1542446"/>
              <a:ext cx="576000" cy="360000"/>
            </a:xfrm>
            <a:custGeom>
              <a:avLst/>
              <a:gdLst/>
              <a:ahLst/>
              <a:cxnLst>
                <a:cxn ang="0">
                  <a:pos x="68" y="44"/>
                </a:cxn>
                <a:cxn ang="0">
                  <a:pos x="59" y="54"/>
                </a:cxn>
                <a:cxn ang="0">
                  <a:pos x="10" y="54"/>
                </a:cxn>
                <a:cxn ang="0">
                  <a:pos x="0" y="44"/>
                </a:cxn>
                <a:cxn ang="0">
                  <a:pos x="68" y="44"/>
                </a:cxn>
                <a:cxn ang="0">
                  <a:pos x="56" y="30"/>
                </a:cxn>
                <a:cxn ang="0">
                  <a:pos x="54" y="30"/>
                </a:cxn>
                <a:cxn ang="0">
                  <a:pos x="54" y="31"/>
                </a:cxn>
                <a:cxn ang="0">
                  <a:pos x="45" y="39"/>
                </a:cxn>
                <a:cxn ang="0">
                  <a:pos x="19" y="39"/>
                </a:cxn>
                <a:cxn ang="0">
                  <a:pos x="10" y="31"/>
                </a:cxn>
                <a:cxn ang="0">
                  <a:pos x="10" y="3"/>
                </a:cxn>
                <a:cxn ang="0">
                  <a:pos x="13" y="0"/>
                </a:cxn>
                <a:cxn ang="0">
                  <a:pos x="56" y="0"/>
                </a:cxn>
                <a:cxn ang="0">
                  <a:pos x="71" y="15"/>
                </a:cxn>
                <a:cxn ang="0">
                  <a:pos x="56" y="30"/>
                </a:cxn>
                <a:cxn ang="0">
                  <a:pos x="56" y="8"/>
                </a:cxn>
                <a:cxn ang="0">
                  <a:pos x="54" y="8"/>
                </a:cxn>
                <a:cxn ang="0">
                  <a:pos x="54" y="22"/>
                </a:cxn>
                <a:cxn ang="0">
                  <a:pos x="56" y="22"/>
                </a:cxn>
                <a:cxn ang="0">
                  <a:pos x="64" y="15"/>
                </a:cxn>
                <a:cxn ang="0">
                  <a:pos x="56" y="8"/>
                </a:cxn>
              </a:cxnLst>
              <a:rect l="0" t="0" r="r" b="b"/>
              <a:pathLst>
                <a:path w="71" h="54">
                  <a:moveTo>
                    <a:pt x="68" y="44"/>
                  </a:moveTo>
                  <a:cubicBezTo>
                    <a:pt x="68" y="49"/>
                    <a:pt x="64" y="54"/>
                    <a:pt x="59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5" y="54"/>
                    <a:pt x="0" y="49"/>
                    <a:pt x="0" y="44"/>
                  </a:cubicBezTo>
                  <a:lnTo>
                    <a:pt x="68" y="44"/>
                  </a:lnTo>
                  <a:close/>
                  <a:moveTo>
                    <a:pt x="56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4" y="35"/>
                    <a:pt x="50" y="39"/>
                    <a:pt x="45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4" y="39"/>
                    <a:pt x="10" y="35"/>
                    <a:pt x="10" y="3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1" y="0"/>
                    <a:pt x="1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4" y="0"/>
                    <a:pt x="71" y="7"/>
                    <a:pt x="71" y="15"/>
                  </a:cubicBezTo>
                  <a:cubicBezTo>
                    <a:pt x="71" y="23"/>
                    <a:pt x="64" y="30"/>
                    <a:pt x="56" y="30"/>
                  </a:cubicBezTo>
                  <a:close/>
                  <a:moveTo>
                    <a:pt x="56" y="8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60" y="22"/>
                    <a:pt x="64" y="19"/>
                    <a:pt x="64" y="15"/>
                  </a:cubicBezTo>
                  <a:cubicBezTo>
                    <a:pt x="64" y="11"/>
                    <a:pt x="60" y="8"/>
                    <a:pt x="56" y="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文本框 2">
              <a:extLst>
                <a:ext uri="{FF2B5EF4-FFF2-40B4-BE49-F238E27FC236}">
                  <a16:creationId xmlns:a16="http://schemas.microsoft.com/office/drawing/2014/main" id="{C352BFCF-BDC8-4AA6-945F-A02A9EACF195}"/>
                </a:ext>
              </a:extLst>
            </p:cNvPr>
            <p:cNvSpPr txBox="1"/>
            <p:nvPr/>
          </p:nvSpPr>
          <p:spPr>
            <a:xfrm>
              <a:off x="1138868" y="216200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窗口搭建</a:t>
              </a:r>
            </a:p>
          </p:txBody>
        </p:sp>
      </p:grpSp>
      <p:grpSp>
        <p:nvGrpSpPr>
          <p:cNvPr id="32" name="Group 3">
            <a:extLst>
              <a:ext uri="{FF2B5EF4-FFF2-40B4-BE49-F238E27FC236}">
                <a16:creationId xmlns:a16="http://schemas.microsoft.com/office/drawing/2014/main" id="{34728680-1E05-4951-AB8A-0E0C7FE6E2D3}"/>
              </a:ext>
            </a:extLst>
          </p:cNvPr>
          <p:cNvGrpSpPr/>
          <p:nvPr/>
        </p:nvGrpSpPr>
        <p:grpSpPr>
          <a:xfrm>
            <a:off x="7045549" y="4086546"/>
            <a:ext cx="1338828" cy="1117588"/>
            <a:chOff x="1023885" y="4086546"/>
            <a:chExt cx="1338828" cy="1117588"/>
          </a:xfrm>
        </p:grpSpPr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B7FBB4F-D140-4282-9DA6-C96487126C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7524" y="4086546"/>
              <a:ext cx="535775" cy="432000"/>
            </a:xfrm>
            <a:custGeom>
              <a:avLst/>
              <a:gdLst/>
              <a:ahLst/>
              <a:cxnLst>
                <a:cxn ang="0">
                  <a:pos x="77" y="16"/>
                </a:cxn>
                <a:cxn ang="0">
                  <a:pos x="77" y="21"/>
                </a:cxn>
                <a:cxn ang="0">
                  <a:pos x="72" y="21"/>
                </a:cxn>
                <a:cxn ang="0">
                  <a:pos x="69" y="23"/>
                </a:cxn>
                <a:cxn ang="0">
                  <a:pos x="8" y="23"/>
                </a:cxn>
                <a:cxn ang="0">
                  <a:pos x="5" y="21"/>
                </a:cxn>
                <a:cxn ang="0">
                  <a:pos x="0" y="21"/>
                </a:cxn>
                <a:cxn ang="0">
                  <a:pos x="0" y="16"/>
                </a:cxn>
                <a:cxn ang="0">
                  <a:pos x="38" y="0"/>
                </a:cxn>
                <a:cxn ang="0">
                  <a:pos x="77" y="16"/>
                </a:cxn>
                <a:cxn ang="0">
                  <a:pos x="77" y="67"/>
                </a:cxn>
                <a:cxn ang="0">
                  <a:pos x="77" y="72"/>
                </a:cxn>
                <a:cxn ang="0">
                  <a:pos x="0" y="72"/>
                </a:cxn>
                <a:cxn ang="0">
                  <a:pos x="0" y="67"/>
                </a:cxn>
                <a:cxn ang="0">
                  <a:pos x="3" y="65"/>
                </a:cxn>
                <a:cxn ang="0">
                  <a:pos x="74" y="65"/>
                </a:cxn>
                <a:cxn ang="0">
                  <a:pos x="77" y="67"/>
                </a:cxn>
                <a:cxn ang="0">
                  <a:pos x="20" y="26"/>
                </a:cxn>
                <a:cxn ang="0">
                  <a:pos x="20" y="57"/>
                </a:cxn>
                <a:cxn ang="0">
                  <a:pos x="25" y="57"/>
                </a:cxn>
                <a:cxn ang="0">
                  <a:pos x="25" y="26"/>
                </a:cxn>
                <a:cxn ang="0">
                  <a:pos x="36" y="26"/>
                </a:cxn>
                <a:cxn ang="0">
                  <a:pos x="36" y="57"/>
                </a:cxn>
                <a:cxn ang="0">
                  <a:pos x="41" y="57"/>
                </a:cxn>
                <a:cxn ang="0">
                  <a:pos x="41" y="26"/>
                </a:cxn>
                <a:cxn ang="0">
                  <a:pos x="51" y="26"/>
                </a:cxn>
                <a:cxn ang="0">
                  <a:pos x="51" y="57"/>
                </a:cxn>
                <a:cxn ang="0">
                  <a:pos x="56" y="57"/>
                </a:cxn>
                <a:cxn ang="0">
                  <a:pos x="56" y="26"/>
                </a:cxn>
                <a:cxn ang="0">
                  <a:pos x="67" y="26"/>
                </a:cxn>
                <a:cxn ang="0">
                  <a:pos x="67" y="57"/>
                </a:cxn>
                <a:cxn ang="0">
                  <a:pos x="69" y="57"/>
                </a:cxn>
                <a:cxn ang="0">
                  <a:pos x="72" y="59"/>
                </a:cxn>
                <a:cxn ang="0">
                  <a:pos x="72" y="62"/>
                </a:cxn>
                <a:cxn ang="0">
                  <a:pos x="5" y="62"/>
                </a:cxn>
                <a:cxn ang="0">
                  <a:pos x="5" y="59"/>
                </a:cxn>
                <a:cxn ang="0">
                  <a:pos x="8" y="57"/>
                </a:cxn>
                <a:cxn ang="0">
                  <a:pos x="10" y="57"/>
                </a:cxn>
                <a:cxn ang="0">
                  <a:pos x="10" y="26"/>
                </a:cxn>
                <a:cxn ang="0">
                  <a:pos x="20" y="26"/>
                </a:cxn>
              </a:cxnLst>
              <a:rect l="0" t="0" r="r" b="b"/>
              <a:pathLst>
                <a:path w="77" h="72">
                  <a:moveTo>
                    <a:pt x="77" y="16"/>
                  </a:moveTo>
                  <a:cubicBezTo>
                    <a:pt x="77" y="21"/>
                    <a:pt x="77" y="21"/>
                    <a:pt x="77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72" y="22"/>
                    <a:pt x="70" y="23"/>
                    <a:pt x="69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6" y="23"/>
                    <a:pt x="5" y="22"/>
                    <a:pt x="5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8" y="0"/>
                    <a:pt x="38" y="0"/>
                    <a:pt x="38" y="0"/>
                  </a:cubicBezTo>
                  <a:lnTo>
                    <a:pt x="77" y="16"/>
                  </a:lnTo>
                  <a:close/>
                  <a:moveTo>
                    <a:pt x="77" y="67"/>
                  </a:moveTo>
                  <a:cubicBezTo>
                    <a:pt x="77" y="72"/>
                    <a:pt x="77" y="72"/>
                    <a:pt x="77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6"/>
                    <a:pt x="1" y="65"/>
                    <a:pt x="3" y="65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6" y="65"/>
                    <a:pt x="77" y="66"/>
                    <a:pt x="77" y="67"/>
                  </a:cubicBezTo>
                  <a:close/>
                  <a:moveTo>
                    <a:pt x="20" y="26"/>
                  </a:moveTo>
                  <a:cubicBezTo>
                    <a:pt x="20" y="57"/>
                    <a:pt x="20" y="57"/>
                    <a:pt x="20" y="57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70" y="57"/>
                    <a:pt x="72" y="58"/>
                    <a:pt x="72" y="59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58"/>
                    <a:pt x="6" y="57"/>
                    <a:pt x="8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26"/>
                    <a:pt x="10" y="26"/>
                    <a:pt x="10" y="26"/>
                  </a:cubicBezTo>
                  <a:lnTo>
                    <a:pt x="20" y="2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文本框 2">
              <a:extLst>
                <a:ext uri="{FF2B5EF4-FFF2-40B4-BE49-F238E27FC236}">
                  <a16:creationId xmlns:a16="http://schemas.microsoft.com/office/drawing/2014/main" id="{5A372EAB-1E9D-4A3E-A6A5-9A0DAA66F343}"/>
                </a:ext>
              </a:extLst>
            </p:cNvPr>
            <p:cNvSpPr txBox="1"/>
            <p:nvPr/>
          </p:nvSpPr>
          <p:spPr>
            <a:xfrm>
              <a:off x="1023885" y="483480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绘图命令栏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B296FB3-AF98-42F1-BB21-6DA54DECC9B9}"/>
              </a:ext>
            </a:extLst>
          </p:cNvPr>
          <p:cNvGrpSpPr/>
          <p:nvPr/>
        </p:nvGrpSpPr>
        <p:grpSpPr>
          <a:xfrm>
            <a:off x="10295299" y="1902446"/>
            <a:ext cx="877163" cy="1049767"/>
            <a:chOff x="4451083" y="1470446"/>
            <a:chExt cx="877163" cy="1049767"/>
          </a:xfrm>
        </p:grpSpPr>
        <p:sp>
          <p:nvSpPr>
            <p:cNvPr id="36" name="Freeform 89">
              <a:extLst>
                <a:ext uri="{FF2B5EF4-FFF2-40B4-BE49-F238E27FC236}">
                  <a16:creationId xmlns:a16="http://schemas.microsoft.com/office/drawing/2014/main" id="{09497EFF-0EDF-4894-B8FD-846C4B5B4576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4619666" y="1470446"/>
              <a:ext cx="540000" cy="432000"/>
            </a:xfrm>
            <a:custGeom>
              <a:avLst/>
              <a:gdLst/>
              <a:ahLst/>
              <a:cxnLst>
                <a:cxn ang="0">
                  <a:pos x="62" y="32"/>
                </a:cxn>
                <a:cxn ang="0">
                  <a:pos x="61" y="33"/>
                </a:cxn>
                <a:cxn ang="0">
                  <a:pos x="57" y="33"/>
                </a:cxn>
                <a:cxn ang="0">
                  <a:pos x="57" y="50"/>
                </a:cxn>
                <a:cxn ang="0">
                  <a:pos x="53" y="54"/>
                </a:cxn>
                <a:cxn ang="0">
                  <a:pos x="9" y="54"/>
                </a:cxn>
                <a:cxn ang="0">
                  <a:pos x="6" y="50"/>
                </a:cxn>
                <a:cxn ang="0">
                  <a:pos x="6" y="33"/>
                </a:cxn>
                <a:cxn ang="0">
                  <a:pos x="2" y="33"/>
                </a:cxn>
                <a:cxn ang="0">
                  <a:pos x="0" y="32"/>
                </a:cxn>
                <a:cxn ang="0">
                  <a:pos x="0" y="19"/>
                </a:cxn>
                <a:cxn ang="0">
                  <a:pos x="2" y="18"/>
                </a:cxn>
                <a:cxn ang="0">
                  <a:pos x="19" y="18"/>
                </a:cxn>
                <a:cxn ang="0">
                  <a:pos x="10" y="9"/>
                </a:cxn>
                <a:cxn ang="0">
                  <a:pos x="19" y="0"/>
                </a:cxn>
                <a:cxn ang="0">
                  <a:pos x="26" y="3"/>
                </a:cxn>
                <a:cxn ang="0">
                  <a:pos x="31" y="10"/>
                </a:cxn>
                <a:cxn ang="0">
                  <a:pos x="36" y="3"/>
                </a:cxn>
                <a:cxn ang="0">
                  <a:pos x="43" y="0"/>
                </a:cxn>
                <a:cxn ang="0">
                  <a:pos x="52" y="9"/>
                </a:cxn>
                <a:cxn ang="0">
                  <a:pos x="43" y="18"/>
                </a:cxn>
                <a:cxn ang="0">
                  <a:pos x="61" y="18"/>
                </a:cxn>
                <a:cxn ang="0">
                  <a:pos x="62" y="19"/>
                </a:cxn>
                <a:cxn ang="0">
                  <a:pos x="62" y="32"/>
                </a:cxn>
                <a:cxn ang="0">
                  <a:pos x="27" y="13"/>
                </a:cxn>
                <a:cxn ang="0">
                  <a:pos x="22" y="6"/>
                </a:cxn>
                <a:cxn ang="0">
                  <a:pos x="19" y="5"/>
                </a:cxn>
                <a:cxn ang="0">
                  <a:pos x="16" y="9"/>
                </a:cxn>
                <a:cxn ang="0">
                  <a:pos x="19" y="13"/>
                </a:cxn>
                <a:cxn ang="0">
                  <a:pos x="27" y="13"/>
                </a:cxn>
                <a:cxn ang="0">
                  <a:pos x="38" y="45"/>
                </a:cxn>
                <a:cxn ang="0">
                  <a:pos x="38" y="26"/>
                </a:cxn>
                <a:cxn ang="0">
                  <a:pos x="38" y="18"/>
                </a:cxn>
                <a:cxn ang="0">
                  <a:pos x="25" y="18"/>
                </a:cxn>
                <a:cxn ang="0">
                  <a:pos x="25" y="26"/>
                </a:cxn>
                <a:cxn ang="0">
                  <a:pos x="25" y="45"/>
                </a:cxn>
                <a:cxn ang="0">
                  <a:pos x="25" y="47"/>
                </a:cxn>
                <a:cxn ang="0">
                  <a:pos x="27" y="49"/>
                </a:cxn>
                <a:cxn ang="0">
                  <a:pos x="35" y="49"/>
                </a:cxn>
                <a:cxn ang="0">
                  <a:pos x="38" y="47"/>
                </a:cxn>
                <a:cxn ang="0">
                  <a:pos x="38" y="45"/>
                </a:cxn>
                <a:cxn ang="0">
                  <a:pos x="43" y="5"/>
                </a:cxn>
                <a:cxn ang="0">
                  <a:pos x="40" y="6"/>
                </a:cxn>
                <a:cxn ang="0">
                  <a:pos x="35" y="13"/>
                </a:cxn>
                <a:cxn ang="0">
                  <a:pos x="43" y="13"/>
                </a:cxn>
                <a:cxn ang="0">
                  <a:pos x="47" y="9"/>
                </a:cxn>
                <a:cxn ang="0">
                  <a:pos x="43" y="5"/>
                </a:cxn>
              </a:cxnLst>
              <a:rect l="0" t="0" r="r" b="b"/>
              <a:pathLst>
                <a:path w="62" h="54">
                  <a:moveTo>
                    <a:pt x="62" y="32"/>
                  </a:moveTo>
                  <a:cubicBezTo>
                    <a:pt x="62" y="33"/>
                    <a:pt x="62" y="33"/>
                    <a:pt x="61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52"/>
                    <a:pt x="55" y="54"/>
                    <a:pt x="53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7" y="54"/>
                    <a:pt x="6" y="52"/>
                    <a:pt x="6" y="50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" y="33"/>
                    <a:pt x="0" y="33"/>
                    <a:pt x="0" y="3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1" y="18"/>
                    <a:pt x="2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4" y="18"/>
                    <a:pt x="10" y="14"/>
                    <a:pt x="10" y="9"/>
                  </a:cubicBezTo>
                  <a:cubicBezTo>
                    <a:pt x="10" y="4"/>
                    <a:pt x="14" y="0"/>
                    <a:pt x="19" y="0"/>
                  </a:cubicBezTo>
                  <a:cubicBezTo>
                    <a:pt x="22" y="0"/>
                    <a:pt x="25" y="1"/>
                    <a:pt x="26" y="3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8" y="1"/>
                    <a:pt x="41" y="0"/>
                    <a:pt x="43" y="0"/>
                  </a:cubicBezTo>
                  <a:cubicBezTo>
                    <a:pt x="48" y="0"/>
                    <a:pt x="52" y="4"/>
                    <a:pt x="52" y="9"/>
                  </a:cubicBezTo>
                  <a:cubicBezTo>
                    <a:pt x="52" y="14"/>
                    <a:pt x="48" y="18"/>
                    <a:pt x="43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2" y="18"/>
                    <a:pt x="62" y="19"/>
                    <a:pt x="62" y="19"/>
                  </a:cubicBezTo>
                  <a:lnTo>
                    <a:pt x="62" y="32"/>
                  </a:lnTo>
                  <a:close/>
                  <a:moveTo>
                    <a:pt x="27" y="1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1" y="5"/>
                    <a:pt x="19" y="5"/>
                  </a:cubicBezTo>
                  <a:cubicBezTo>
                    <a:pt x="17" y="5"/>
                    <a:pt x="16" y="7"/>
                    <a:pt x="16" y="9"/>
                  </a:cubicBezTo>
                  <a:cubicBezTo>
                    <a:pt x="16" y="11"/>
                    <a:pt x="17" y="13"/>
                    <a:pt x="19" y="13"/>
                  </a:cubicBezTo>
                  <a:lnTo>
                    <a:pt x="27" y="13"/>
                  </a:lnTo>
                  <a:close/>
                  <a:moveTo>
                    <a:pt x="38" y="45"/>
                  </a:moveTo>
                  <a:cubicBezTo>
                    <a:pt x="38" y="26"/>
                    <a:pt x="38" y="26"/>
                    <a:pt x="38" y="26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8"/>
                    <a:pt x="26" y="49"/>
                    <a:pt x="27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7" y="49"/>
                    <a:pt x="38" y="48"/>
                    <a:pt x="38" y="47"/>
                  </a:cubicBezTo>
                  <a:lnTo>
                    <a:pt x="38" y="45"/>
                  </a:lnTo>
                  <a:close/>
                  <a:moveTo>
                    <a:pt x="43" y="5"/>
                  </a:moveTo>
                  <a:cubicBezTo>
                    <a:pt x="42" y="5"/>
                    <a:pt x="41" y="6"/>
                    <a:pt x="40" y="6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5" y="13"/>
                    <a:pt x="47" y="11"/>
                    <a:pt x="47" y="9"/>
                  </a:cubicBezTo>
                  <a:cubicBezTo>
                    <a:pt x="47" y="7"/>
                    <a:pt x="45" y="5"/>
                    <a:pt x="43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文本框 2">
              <a:extLst>
                <a:ext uri="{FF2B5EF4-FFF2-40B4-BE49-F238E27FC236}">
                  <a16:creationId xmlns:a16="http://schemas.microsoft.com/office/drawing/2014/main" id="{97D709D0-451B-4180-8D1F-60E481EA75ED}"/>
                </a:ext>
              </a:extLst>
            </p:cNvPr>
            <p:cNvSpPr txBox="1"/>
            <p:nvPr/>
          </p:nvSpPr>
          <p:spPr>
            <a:xfrm>
              <a:off x="4451083" y="215088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工具栏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9014AEE-2735-4A4C-A2B7-AFB788D00D57}"/>
              </a:ext>
            </a:extLst>
          </p:cNvPr>
          <p:cNvGrpSpPr/>
          <p:nvPr/>
        </p:nvGrpSpPr>
        <p:grpSpPr>
          <a:xfrm>
            <a:off x="9833635" y="4122546"/>
            <a:ext cx="1800493" cy="1081588"/>
            <a:chOff x="3983426" y="4122546"/>
            <a:chExt cx="1800493" cy="1081588"/>
          </a:xfrm>
        </p:grpSpPr>
        <p:sp>
          <p:nvSpPr>
            <p:cNvPr id="39" name="Freeform 75">
              <a:extLst>
                <a:ext uri="{FF2B5EF4-FFF2-40B4-BE49-F238E27FC236}">
                  <a16:creationId xmlns:a16="http://schemas.microsoft.com/office/drawing/2014/main" id="{49302525-A796-4B70-A4FD-89DCDC4B48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3142" y="4122546"/>
              <a:ext cx="504000" cy="396000"/>
            </a:xfrm>
            <a:custGeom>
              <a:avLst/>
              <a:gdLst/>
              <a:ahLst/>
              <a:cxnLst>
                <a:cxn ang="0">
                  <a:pos x="64" y="45"/>
                </a:cxn>
                <a:cxn ang="0">
                  <a:pos x="58" y="50"/>
                </a:cxn>
                <a:cxn ang="0">
                  <a:pos x="5" y="50"/>
                </a:cxn>
                <a:cxn ang="0">
                  <a:pos x="0" y="45"/>
                </a:cxn>
                <a:cxn ang="0">
                  <a:pos x="0" y="6"/>
                </a:cxn>
                <a:cxn ang="0">
                  <a:pos x="5" y="0"/>
                </a:cxn>
                <a:cxn ang="0">
                  <a:pos x="58" y="0"/>
                </a:cxn>
                <a:cxn ang="0">
                  <a:pos x="64" y="6"/>
                </a:cxn>
                <a:cxn ang="0">
                  <a:pos x="64" y="45"/>
                </a:cxn>
                <a:cxn ang="0">
                  <a:pos x="58" y="5"/>
                </a:cxn>
                <a:cxn ang="0">
                  <a:pos x="5" y="5"/>
                </a:cxn>
                <a:cxn ang="0">
                  <a:pos x="4" y="6"/>
                </a:cxn>
                <a:cxn ang="0">
                  <a:pos x="10" y="16"/>
                </a:cxn>
                <a:cxn ang="0">
                  <a:pos x="24" y="27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40" y="27"/>
                </a:cxn>
                <a:cxn ang="0">
                  <a:pos x="54" y="16"/>
                </a:cxn>
                <a:cxn ang="0">
                  <a:pos x="59" y="7"/>
                </a:cxn>
                <a:cxn ang="0">
                  <a:pos x="58" y="5"/>
                </a:cxn>
                <a:cxn ang="0">
                  <a:pos x="59" y="17"/>
                </a:cxn>
                <a:cxn ang="0">
                  <a:pos x="57" y="20"/>
                </a:cxn>
                <a:cxn ang="0">
                  <a:pos x="41" y="32"/>
                </a:cxn>
                <a:cxn ang="0">
                  <a:pos x="32" y="37"/>
                </a:cxn>
                <a:cxn ang="0">
                  <a:pos x="32" y="37"/>
                </a:cxn>
                <a:cxn ang="0">
                  <a:pos x="32" y="37"/>
                </a:cxn>
                <a:cxn ang="0">
                  <a:pos x="22" y="32"/>
                </a:cxn>
                <a:cxn ang="0">
                  <a:pos x="7" y="20"/>
                </a:cxn>
                <a:cxn ang="0">
                  <a:pos x="4" y="17"/>
                </a:cxn>
                <a:cxn ang="0">
                  <a:pos x="4" y="45"/>
                </a:cxn>
                <a:cxn ang="0">
                  <a:pos x="5" y="46"/>
                </a:cxn>
                <a:cxn ang="0">
                  <a:pos x="58" y="46"/>
                </a:cxn>
                <a:cxn ang="0">
                  <a:pos x="59" y="45"/>
                </a:cxn>
                <a:cxn ang="0">
                  <a:pos x="59" y="17"/>
                </a:cxn>
              </a:cxnLst>
              <a:rect l="0" t="0" r="r" b="b"/>
              <a:pathLst>
                <a:path w="64" h="50">
                  <a:moveTo>
                    <a:pt x="64" y="45"/>
                  </a:moveTo>
                  <a:cubicBezTo>
                    <a:pt x="64" y="48"/>
                    <a:pt x="61" y="50"/>
                    <a:pt x="58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0" y="48"/>
                    <a:pt x="0" y="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1" y="0"/>
                    <a:pt x="64" y="3"/>
                    <a:pt x="64" y="6"/>
                  </a:cubicBezTo>
                  <a:lnTo>
                    <a:pt x="64" y="45"/>
                  </a:lnTo>
                  <a:close/>
                  <a:moveTo>
                    <a:pt x="58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4" y="10"/>
                    <a:pt x="6" y="13"/>
                    <a:pt x="10" y="16"/>
                  </a:cubicBezTo>
                  <a:cubicBezTo>
                    <a:pt x="14" y="20"/>
                    <a:pt x="19" y="23"/>
                    <a:pt x="24" y="27"/>
                  </a:cubicBezTo>
                  <a:cubicBezTo>
                    <a:pt x="26" y="29"/>
                    <a:pt x="29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4" y="32"/>
                    <a:pt x="38" y="29"/>
                    <a:pt x="40" y="27"/>
                  </a:cubicBezTo>
                  <a:cubicBezTo>
                    <a:pt x="44" y="23"/>
                    <a:pt x="49" y="20"/>
                    <a:pt x="54" y="16"/>
                  </a:cubicBezTo>
                  <a:cubicBezTo>
                    <a:pt x="56" y="14"/>
                    <a:pt x="59" y="10"/>
                    <a:pt x="59" y="7"/>
                  </a:cubicBezTo>
                  <a:cubicBezTo>
                    <a:pt x="59" y="6"/>
                    <a:pt x="59" y="5"/>
                    <a:pt x="58" y="5"/>
                  </a:cubicBezTo>
                  <a:close/>
                  <a:moveTo>
                    <a:pt x="59" y="17"/>
                  </a:moveTo>
                  <a:cubicBezTo>
                    <a:pt x="58" y="18"/>
                    <a:pt x="58" y="19"/>
                    <a:pt x="57" y="20"/>
                  </a:cubicBezTo>
                  <a:cubicBezTo>
                    <a:pt x="52" y="24"/>
                    <a:pt x="46" y="28"/>
                    <a:pt x="41" y="32"/>
                  </a:cubicBezTo>
                  <a:cubicBezTo>
                    <a:pt x="39" y="34"/>
                    <a:pt x="36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28" y="37"/>
                    <a:pt x="25" y="34"/>
                    <a:pt x="22" y="32"/>
                  </a:cubicBezTo>
                  <a:cubicBezTo>
                    <a:pt x="17" y="28"/>
                    <a:pt x="12" y="24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5" y="46"/>
                    <a:pt x="5" y="46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9" y="46"/>
                    <a:pt x="59" y="45"/>
                    <a:pt x="59" y="45"/>
                  </a:cubicBezTo>
                  <a:lnTo>
                    <a:pt x="59" y="1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文本框 2">
              <a:extLst>
                <a:ext uri="{FF2B5EF4-FFF2-40B4-BE49-F238E27FC236}">
                  <a16:creationId xmlns:a16="http://schemas.microsoft.com/office/drawing/2014/main" id="{6F124EF9-701B-47EF-8E73-926C460C6613}"/>
                </a:ext>
              </a:extLst>
            </p:cNvPr>
            <p:cNvSpPr txBox="1"/>
            <p:nvPr/>
          </p:nvSpPr>
          <p:spPr>
            <a:xfrm>
              <a:off x="3983426" y="4834802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绘图区事件处理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E0E20723-1187-4689-8262-0395BD502926}"/>
              </a:ext>
            </a:extLst>
          </p:cNvPr>
          <p:cNvGrpSpPr/>
          <p:nvPr/>
        </p:nvGrpSpPr>
        <p:grpSpPr>
          <a:xfrm>
            <a:off x="735149" y="1795768"/>
            <a:ext cx="5768763" cy="3344812"/>
            <a:chOff x="5742119" y="1064029"/>
            <a:chExt cx="5629692" cy="3344812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3FEC9D8-94DE-4B75-A0D1-364C52A99A0C}"/>
                </a:ext>
              </a:extLst>
            </p:cNvPr>
            <p:cNvSpPr/>
            <p:nvPr/>
          </p:nvSpPr>
          <p:spPr>
            <a:xfrm>
              <a:off x="5742119" y="1064029"/>
              <a:ext cx="5629692" cy="334481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TextBox 7">
              <a:extLst>
                <a:ext uri="{FF2B5EF4-FFF2-40B4-BE49-F238E27FC236}">
                  <a16:creationId xmlns:a16="http://schemas.microsoft.com/office/drawing/2014/main" id="{887828B9-7D44-40DC-AD6B-7B5F2534F8C9}"/>
                </a:ext>
              </a:extLst>
            </p:cNvPr>
            <p:cNvSpPr txBox="1"/>
            <p:nvPr/>
          </p:nvSpPr>
          <p:spPr>
            <a:xfrm>
              <a:off x="5868785" y="1112119"/>
              <a:ext cx="1961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rPr>
                <a:t>Window title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474AED3-C826-4906-9700-1B4B43763EAD}"/>
                </a:ext>
              </a:extLst>
            </p:cNvPr>
            <p:cNvSpPr/>
            <p:nvPr/>
          </p:nvSpPr>
          <p:spPr>
            <a:xfrm>
              <a:off x="5752407" y="1481451"/>
              <a:ext cx="5619404" cy="567052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TextBox 10">
              <a:extLst>
                <a:ext uri="{FF2B5EF4-FFF2-40B4-BE49-F238E27FC236}">
                  <a16:creationId xmlns:a16="http://schemas.microsoft.com/office/drawing/2014/main" id="{0E5C7C63-4D37-4072-8F5F-44071B910BAE}"/>
                </a:ext>
              </a:extLst>
            </p:cNvPr>
            <p:cNvSpPr txBox="1"/>
            <p:nvPr/>
          </p:nvSpPr>
          <p:spPr>
            <a:xfrm>
              <a:off x="5868785" y="1580311"/>
              <a:ext cx="1263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rPr>
                <a:t>工具栏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26967AB-FAB3-4515-9AA5-D79A237BDE9C}"/>
                </a:ext>
              </a:extLst>
            </p:cNvPr>
            <p:cNvSpPr/>
            <p:nvPr/>
          </p:nvSpPr>
          <p:spPr>
            <a:xfrm>
              <a:off x="5752407" y="2048503"/>
              <a:ext cx="4322618" cy="236033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TextBox 16">
              <a:extLst>
                <a:ext uri="{FF2B5EF4-FFF2-40B4-BE49-F238E27FC236}">
                  <a16:creationId xmlns:a16="http://schemas.microsoft.com/office/drawing/2014/main" id="{E228A7F2-3835-4FE1-8458-E09A624AF2A0}"/>
                </a:ext>
              </a:extLst>
            </p:cNvPr>
            <p:cNvSpPr txBox="1"/>
            <p:nvPr/>
          </p:nvSpPr>
          <p:spPr>
            <a:xfrm>
              <a:off x="10502206" y="2509371"/>
              <a:ext cx="461665" cy="147604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rPr>
                <a:t>绘图命令区</a:t>
              </a:r>
            </a:p>
          </p:txBody>
        </p:sp>
      </p:grpSp>
      <p:sp>
        <p:nvSpPr>
          <p:cNvPr id="62" name="TextBox 17">
            <a:extLst>
              <a:ext uri="{FF2B5EF4-FFF2-40B4-BE49-F238E27FC236}">
                <a16:creationId xmlns:a16="http://schemas.microsoft.com/office/drawing/2014/main" id="{4699C6AA-70B2-4ED0-859D-1EB18ED95FCB}"/>
              </a:ext>
            </a:extLst>
          </p:cNvPr>
          <p:cNvSpPr txBox="1"/>
          <p:nvPr/>
        </p:nvSpPr>
        <p:spPr>
          <a:xfrm>
            <a:off x="2729558" y="3201874"/>
            <a:ext cx="461665" cy="13933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绘图面板区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6743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94640"/>
            <a:ext cx="4463844" cy="817879"/>
            <a:chOff x="6010521" y="2192502"/>
            <a:chExt cx="6693133" cy="1226336"/>
          </a:xfrm>
        </p:grpSpPr>
        <p:sp>
          <p:nvSpPr>
            <p:cNvPr id="2" name="MH_Title"/>
            <p:cNvSpPr/>
            <p:nvPr>
              <p:custDataLst>
                <p:tags r:id="rId3"/>
              </p:custDataLst>
            </p:nvPr>
          </p:nvSpPr>
          <p:spPr>
            <a:xfrm>
              <a:off x="6010522" y="2192502"/>
              <a:ext cx="6693132" cy="1226336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2800" spc="6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搭建</a:t>
              </a:r>
              <a:r>
                <a:rPr lang="en-US" altLang="zh-CN" sz="4800" spc="6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-</a:t>
              </a:r>
              <a:r>
                <a:rPr lang="zh-CN" altLang="en-US" spc="6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主窗口</a:t>
              </a:r>
            </a:p>
          </p:txBody>
        </p:sp>
        <p:sp>
          <p:nvSpPr>
            <p:cNvPr id="3" name="MH_Others_1"/>
            <p:cNvSpPr/>
            <p:nvPr>
              <p:custDataLst>
                <p:tags r:id="rId4"/>
              </p:custDataLst>
            </p:nvPr>
          </p:nvSpPr>
          <p:spPr>
            <a:xfrm>
              <a:off x="6010524" y="2256083"/>
              <a:ext cx="1072436" cy="1072436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" name="MH_Number"/>
            <p:cNvSpPr/>
            <p:nvPr>
              <p:custDataLst>
                <p:tags r:id="rId5"/>
              </p:custDataLst>
            </p:nvPr>
          </p:nvSpPr>
          <p:spPr>
            <a:xfrm>
              <a:off x="6010521" y="2268783"/>
              <a:ext cx="535059" cy="536218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Group 1">
            <a:extLst>
              <a:ext uri="{FF2B5EF4-FFF2-40B4-BE49-F238E27FC236}">
                <a16:creationId xmlns:a16="http://schemas.microsoft.com/office/drawing/2014/main" id="{BC00B897-F36E-40A6-AB7F-C831C35BE494}"/>
              </a:ext>
            </a:extLst>
          </p:cNvPr>
          <p:cNvGrpSpPr/>
          <p:nvPr/>
        </p:nvGrpSpPr>
        <p:grpSpPr>
          <a:xfrm>
            <a:off x="1123926" y="1501050"/>
            <a:ext cx="1107996" cy="988894"/>
            <a:chOff x="1138868" y="1542446"/>
            <a:chExt cx="1107996" cy="988894"/>
          </a:xfrm>
        </p:grpSpPr>
        <p:sp>
          <p:nvSpPr>
            <p:cNvPr id="29" name="Freeform 36">
              <a:extLst>
                <a:ext uri="{FF2B5EF4-FFF2-40B4-BE49-F238E27FC236}">
                  <a16:creationId xmlns:a16="http://schemas.microsoft.com/office/drawing/2014/main" id="{DD806171-677B-4A64-8197-2678D9128B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9255" y="1542446"/>
              <a:ext cx="576000" cy="360000"/>
            </a:xfrm>
            <a:custGeom>
              <a:avLst/>
              <a:gdLst/>
              <a:ahLst/>
              <a:cxnLst>
                <a:cxn ang="0">
                  <a:pos x="68" y="44"/>
                </a:cxn>
                <a:cxn ang="0">
                  <a:pos x="59" y="54"/>
                </a:cxn>
                <a:cxn ang="0">
                  <a:pos x="10" y="54"/>
                </a:cxn>
                <a:cxn ang="0">
                  <a:pos x="0" y="44"/>
                </a:cxn>
                <a:cxn ang="0">
                  <a:pos x="68" y="44"/>
                </a:cxn>
                <a:cxn ang="0">
                  <a:pos x="56" y="30"/>
                </a:cxn>
                <a:cxn ang="0">
                  <a:pos x="54" y="30"/>
                </a:cxn>
                <a:cxn ang="0">
                  <a:pos x="54" y="31"/>
                </a:cxn>
                <a:cxn ang="0">
                  <a:pos x="45" y="39"/>
                </a:cxn>
                <a:cxn ang="0">
                  <a:pos x="19" y="39"/>
                </a:cxn>
                <a:cxn ang="0">
                  <a:pos x="10" y="31"/>
                </a:cxn>
                <a:cxn ang="0">
                  <a:pos x="10" y="3"/>
                </a:cxn>
                <a:cxn ang="0">
                  <a:pos x="13" y="0"/>
                </a:cxn>
                <a:cxn ang="0">
                  <a:pos x="56" y="0"/>
                </a:cxn>
                <a:cxn ang="0">
                  <a:pos x="71" y="15"/>
                </a:cxn>
                <a:cxn ang="0">
                  <a:pos x="56" y="30"/>
                </a:cxn>
                <a:cxn ang="0">
                  <a:pos x="56" y="8"/>
                </a:cxn>
                <a:cxn ang="0">
                  <a:pos x="54" y="8"/>
                </a:cxn>
                <a:cxn ang="0">
                  <a:pos x="54" y="22"/>
                </a:cxn>
                <a:cxn ang="0">
                  <a:pos x="56" y="22"/>
                </a:cxn>
                <a:cxn ang="0">
                  <a:pos x="64" y="15"/>
                </a:cxn>
                <a:cxn ang="0">
                  <a:pos x="56" y="8"/>
                </a:cxn>
              </a:cxnLst>
              <a:rect l="0" t="0" r="r" b="b"/>
              <a:pathLst>
                <a:path w="71" h="54">
                  <a:moveTo>
                    <a:pt x="68" y="44"/>
                  </a:moveTo>
                  <a:cubicBezTo>
                    <a:pt x="68" y="49"/>
                    <a:pt x="64" y="54"/>
                    <a:pt x="59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5" y="54"/>
                    <a:pt x="0" y="49"/>
                    <a:pt x="0" y="44"/>
                  </a:cubicBezTo>
                  <a:lnTo>
                    <a:pt x="68" y="44"/>
                  </a:lnTo>
                  <a:close/>
                  <a:moveTo>
                    <a:pt x="56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4" y="35"/>
                    <a:pt x="50" y="39"/>
                    <a:pt x="45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4" y="39"/>
                    <a:pt x="10" y="35"/>
                    <a:pt x="10" y="3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1" y="0"/>
                    <a:pt x="1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4" y="0"/>
                    <a:pt x="71" y="7"/>
                    <a:pt x="71" y="15"/>
                  </a:cubicBezTo>
                  <a:cubicBezTo>
                    <a:pt x="71" y="23"/>
                    <a:pt x="64" y="30"/>
                    <a:pt x="56" y="30"/>
                  </a:cubicBezTo>
                  <a:close/>
                  <a:moveTo>
                    <a:pt x="56" y="8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60" y="22"/>
                    <a:pt x="64" y="19"/>
                    <a:pt x="64" y="15"/>
                  </a:cubicBezTo>
                  <a:cubicBezTo>
                    <a:pt x="64" y="11"/>
                    <a:pt x="60" y="8"/>
                    <a:pt x="56" y="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文本框 2">
              <a:extLst>
                <a:ext uri="{FF2B5EF4-FFF2-40B4-BE49-F238E27FC236}">
                  <a16:creationId xmlns:a16="http://schemas.microsoft.com/office/drawing/2014/main" id="{1B4561C1-2C30-4877-82FA-967033B19D1A}"/>
                </a:ext>
              </a:extLst>
            </p:cNvPr>
            <p:cNvSpPr txBox="1"/>
            <p:nvPr/>
          </p:nvSpPr>
          <p:spPr>
            <a:xfrm>
              <a:off x="1138868" y="216200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窗口搭建</a:t>
              </a: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AB11E852-B5B5-4F93-B837-1360AFB35C6C}"/>
              </a:ext>
            </a:extLst>
          </p:cNvPr>
          <p:cNvSpPr txBox="1"/>
          <p:nvPr/>
        </p:nvSpPr>
        <p:spPr>
          <a:xfrm>
            <a:off x="3087328" y="1339299"/>
            <a:ext cx="7492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先建立一个大的窗口区域，此为外围结构主窗口。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设置窗口属性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CenterFrame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；创建容器窗口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Toolbar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；创建工具条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zh-CN" altLang="en-US" dirty="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A3AE2D9C-B212-495D-90AB-49E23099889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716724"/>
            <a:ext cx="11658600" cy="3952875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3295928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94640"/>
            <a:ext cx="4463844" cy="817879"/>
            <a:chOff x="6010521" y="2192502"/>
            <a:chExt cx="6693133" cy="1226336"/>
          </a:xfrm>
        </p:grpSpPr>
        <p:sp>
          <p:nvSpPr>
            <p:cNvPr id="2" name="MH_Title"/>
            <p:cNvSpPr/>
            <p:nvPr>
              <p:custDataLst>
                <p:tags r:id="rId3"/>
              </p:custDataLst>
            </p:nvPr>
          </p:nvSpPr>
          <p:spPr>
            <a:xfrm>
              <a:off x="6010522" y="2192502"/>
              <a:ext cx="6693132" cy="1226336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2800" spc="6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搭建</a:t>
              </a:r>
              <a:r>
                <a:rPr lang="en-US" altLang="zh-CN" sz="4800" spc="6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-</a:t>
              </a:r>
              <a:r>
                <a:rPr lang="zh-CN" altLang="en-US" spc="600" dirty="0">
                  <a:solidFill>
                    <a:schemeClr val="tx1"/>
                  </a:solidFill>
                  <a:latin typeface="+mj-ea"/>
                  <a:ea typeface="+mj-ea"/>
                  <a:cs typeface="+mn-ea"/>
                  <a:sym typeface="+mn-lt"/>
                </a:rPr>
                <a:t>工具栏</a:t>
              </a:r>
            </a:p>
          </p:txBody>
        </p:sp>
        <p:sp>
          <p:nvSpPr>
            <p:cNvPr id="3" name="MH_Others_1"/>
            <p:cNvSpPr/>
            <p:nvPr>
              <p:custDataLst>
                <p:tags r:id="rId4"/>
              </p:custDataLst>
            </p:nvPr>
          </p:nvSpPr>
          <p:spPr>
            <a:xfrm>
              <a:off x="6010524" y="2256083"/>
              <a:ext cx="1072436" cy="1072436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" name="MH_Number"/>
            <p:cNvSpPr/>
            <p:nvPr>
              <p:custDataLst>
                <p:tags r:id="rId5"/>
              </p:custDataLst>
            </p:nvPr>
          </p:nvSpPr>
          <p:spPr>
            <a:xfrm>
              <a:off x="6010521" y="2268783"/>
              <a:ext cx="535059" cy="536218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AB11E852-B5B5-4F93-B837-1360AFB35C6C}"/>
              </a:ext>
            </a:extLst>
          </p:cNvPr>
          <p:cNvSpPr txBox="1"/>
          <p:nvPr/>
        </p:nvSpPr>
        <p:spPr>
          <a:xfrm>
            <a:off x="3106992" y="1310122"/>
            <a:ext cx="7492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void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CreateToolbar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包括四个函数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Qlabel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（线型、线宽）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QComboBox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（下拉按钮，实现线型的选择）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QSpinBox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（上下单击来选择线宽，需设置范围）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QToolButton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（区别去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Qpushbutton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，可添加图片）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9D6C4C2-4003-4D06-89EC-8B251FE64819}"/>
              </a:ext>
            </a:extLst>
          </p:cNvPr>
          <p:cNvGrpSpPr/>
          <p:nvPr/>
        </p:nvGrpSpPr>
        <p:grpSpPr>
          <a:xfrm>
            <a:off x="1222176" y="1616786"/>
            <a:ext cx="877163" cy="1049767"/>
            <a:chOff x="4451083" y="1470446"/>
            <a:chExt cx="877163" cy="1049767"/>
          </a:xfrm>
        </p:grpSpPr>
        <p:sp>
          <p:nvSpPr>
            <p:cNvPr id="12" name="Freeform 89">
              <a:extLst>
                <a:ext uri="{FF2B5EF4-FFF2-40B4-BE49-F238E27FC236}">
                  <a16:creationId xmlns:a16="http://schemas.microsoft.com/office/drawing/2014/main" id="{5C01276A-3C41-43D9-A677-CE660CD00BB9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4619666" y="1470446"/>
              <a:ext cx="540000" cy="432000"/>
            </a:xfrm>
            <a:custGeom>
              <a:avLst/>
              <a:gdLst/>
              <a:ahLst/>
              <a:cxnLst>
                <a:cxn ang="0">
                  <a:pos x="62" y="32"/>
                </a:cxn>
                <a:cxn ang="0">
                  <a:pos x="61" y="33"/>
                </a:cxn>
                <a:cxn ang="0">
                  <a:pos x="57" y="33"/>
                </a:cxn>
                <a:cxn ang="0">
                  <a:pos x="57" y="50"/>
                </a:cxn>
                <a:cxn ang="0">
                  <a:pos x="53" y="54"/>
                </a:cxn>
                <a:cxn ang="0">
                  <a:pos x="9" y="54"/>
                </a:cxn>
                <a:cxn ang="0">
                  <a:pos x="6" y="50"/>
                </a:cxn>
                <a:cxn ang="0">
                  <a:pos x="6" y="33"/>
                </a:cxn>
                <a:cxn ang="0">
                  <a:pos x="2" y="33"/>
                </a:cxn>
                <a:cxn ang="0">
                  <a:pos x="0" y="32"/>
                </a:cxn>
                <a:cxn ang="0">
                  <a:pos x="0" y="19"/>
                </a:cxn>
                <a:cxn ang="0">
                  <a:pos x="2" y="18"/>
                </a:cxn>
                <a:cxn ang="0">
                  <a:pos x="19" y="18"/>
                </a:cxn>
                <a:cxn ang="0">
                  <a:pos x="10" y="9"/>
                </a:cxn>
                <a:cxn ang="0">
                  <a:pos x="19" y="0"/>
                </a:cxn>
                <a:cxn ang="0">
                  <a:pos x="26" y="3"/>
                </a:cxn>
                <a:cxn ang="0">
                  <a:pos x="31" y="10"/>
                </a:cxn>
                <a:cxn ang="0">
                  <a:pos x="36" y="3"/>
                </a:cxn>
                <a:cxn ang="0">
                  <a:pos x="43" y="0"/>
                </a:cxn>
                <a:cxn ang="0">
                  <a:pos x="52" y="9"/>
                </a:cxn>
                <a:cxn ang="0">
                  <a:pos x="43" y="18"/>
                </a:cxn>
                <a:cxn ang="0">
                  <a:pos x="61" y="18"/>
                </a:cxn>
                <a:cxn ang="0">
                  <a:pos x="62" y="19"/>
                </a:cxn>
                <a:cxn ang="0">
                  <a:pos x="62" y="32"/>
                </a:cxn>
                <a:cxn ang="0">
                  <a:pos x="27" y="13"/>
                </a:cxn>
                <a:cxn ang="0">
                  <a:pos x="22" y="6"/>
                </a:cxn>
                <a:cxn ang="0">
                  <a:pos x="19" y="5"/>
                </a:cxn>
                <a:cxn ang="0">
                  <a:pos x="16" y="9"/>
                </a:cxn>
                <a:cxn ang="0">
                  <a:pos x="19" y="13"/>
                </a:cxn>
                <a:cxn ang="0">
                  <a:pos x="27" y="13"/>
                </a:cxn>
                <a:cxn ang="0">
                  <a:pos x="38" y="45"/>
                </a:cxn>
                <a:cxn ang="0">
                  <a:pos x="38" y="26"/>
                </a:cxn>
                <a:cxn ang="0">
                  <a:pos x="38" y="18"/>
                </a:cxn>
                <a:cxn ang="0">
                  <a:pos x="25" y="18"/>
                </a:cxn>
                <a:cxn ang="0">
                  <a:pos x="25" y="26"/>
                </a:cxn>
                <a:cxn ang="0">
                  <a:pos x="25" y="45"/>
                </a:cxn>
                <a:cxn ang="0">
                  <a:pos x="25" y="47"/>
                </a:cxn>
                <a:cxn ang="0">
                  <a:pos x="27" y="49"/>
                </a:cxn>
                <a:cxn ang="0">
                  <a:pos x="35" y="49"/>
                </a:cxn>
                <a:cxn ang="0">
                  <a:pos x="38" y="47"/>
                </a:cxn>
                <a:cxn ang="0">
                  <a:pos x="38" y="45"/>
                </a:cxn>
                <a:cxn ang="0">
                  <a:pos x="43" y="5"/>
                </a:cxn>
                <a:cxn ang="0">
                  <a:pos x="40" y="6"/>
                </a:cxn>
                <a:cxn ang="0">
                  <a:pos x="35" y="13"/>
                </a:cxn>
                <a:cxn ang="0">
                  <a:pos x="43" y="13"/>
                </a:cxn>
                <a:cxn ang="0">
                  <a:pos x="47" y="9"/>
                </a:cxn>
                <a:cxn ang="0">
                  <a:pos x="43" y="5"/>
                </a:cxn>
              </a:cxnLst>
              <a:rect l="0" t="0" r="r" b="b"/>
              <a:pathLst>
                <a:path w="62" h="54">
                  <a:moveTo>
                    <a:pt x="62" y="32"/>
                  </a:moveTo>
                  <a:cubicBezTo>
                    <a:pt x="62" y="33"/>
                    <a:pt x="62" y="33"/>
                    <a:pt x="61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52"/>
                    <a:pt x="55" y="54"/>
                    <a:pt x="53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7" y="54"/>
                    <a:pt x="6" y="52"/>
                    <a:pt x="6" y="50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" y="33"/>
                    <a:pt x="0" y="33"/>
                    <a:pt x="0" y="3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1" y="18"/>
                    <a:pt x="2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4" y="18"/>
                    <a:pt x="10" y="14"/>
                    <a:pt x="10" y="9"/>
                  </a:cubicBezTo>
                  <a:cubicBezTo>
                    <a:pt x="10" y="4"/>
                    <a:pt x="14" y="0"/>
                    <a:pt x="19" y="0"/>
                  </a:cubicBezTo>
                  <a:cubicBezTo>
                    <a:pt x="22" y="0"/>
                    <a:pt x="25" y="1"/>
                    <a:pt x="26" y="3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8" y="1"/>
                    <a:pt x="41" y="0"/>
                    <a:pt x="43" y="0"/>
                  </a:cubicBezTo>
                  <a:cubicBezTo>
                    <a:pt x="48" y="0"/>
                    <a:pt x="52" y="4"/>
                    <a:pt x="52" y="9"/>
                  </a:cubicBezTo>
                  <a:cubicBezTo>
                    <a:pt x="52" y="14"/>
                    <a:pt x="48" y="18"/>
                    <a:pt x="43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2" y="18"/>
                    <a:pt x="62" y="19"/>
                    <a:pt x="62" y="19"/>
                  </a:cubicBezTo>
                  <a:lnTo>
                    <a:pt x="62" y="32"/>
                  </a:lnTo>
                  <a:close/>
                  <a:moveTo>
                    <a:pt x="27" y="1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1" y="5"/>
                    <a:pt x="19" y="5"/>
                  </a:cubicBezTo>
                  <a:cubicBezTo>
                    <a:pt x="17" y="5"/>
                    <a:pt x="16" y="7"/>
                    <a:pt x="16" y="9"/>
                  </a:cubicBezTo>
                  <a:cubicBezTo>
                    <a:pt x="16" y="11"/>
                    <a:pt x="17" y="13"/>
                    <a:pt x="19" y="13"/>
                  </a:cubicBezTo>
                  <a:lnTo>
                    <a:pt x="27" y="13"/>
                  </a:lnTo>
                  <a:close/>
                  <a:moveTo>
                    <a:pt x="38" y="45"/>
                  </a:moveTo>
                  <a:cubicBezTo>
                    <a:pt x="38" y="26"/>
                    <a:pt x="38" y="26"/>
                    <a:pt x="38" y="26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8"/>
                    <a:pt x="26" y="49"/>
                    <a:pt x="27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7" y="49"/>
                    <a:pt x="38" y="48"/>
                    <a:pt x="38" y="47"/>
                  </a:cubicBezTo>
                  <a:lnTo>
                    <a:pt x="38" y="45"/>
                  </a:lnTo>
                  <a:close/>
                  <a:moveTo>
                    <a:pt x="43" y="5"/>
                  </a:moveTo>
                  <a:cubicBezTo>
                    <a:pt x="42" y="5"/>
                    <a:pt x="41" y="6"/>
                    <a:pt x="40" y="6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5" y="13"/>
                    <a:pt x="47" y="11"/>
                    <a:pt x="47" y="9"/>
                  </a:cubicBezTo>
                  <a:cubicBezTo>
                    <a:pt x="47" y="7"/>
                    <a:pt x="45" y="5"/>
                    <a:pt x="43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文本框 2">
              <a:extLst>
                <a:ext uri="{FF2B5EF4-FFF2-40B4-BE49-F238E27FC236}">
                  <a16:creationId xmlns:a16="http://schemas.microsoft.com/office/drawing/2014/main" id="{3817A6E2-FCAA-40AA-8E00-F9E187668597}"/>
                </a:ext>
              </a:extLst>
            </p:cNvPr>
            <p:cNvSpPr txBox="1"/>
            <p:nvPr/>
          </p:nvSpPr>
          <p:spPr>
            <a:xfrm>
              <a:off x="4451083" y="215088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工具栏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9C4C3082-D120-4057-ADD4-5E15E34D69C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7" y="2880333"/>
            <a:ext cx="10982325" cy="38290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E080E89-932A-4A97-97E1-3D40C7DF40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599" y="217169"/>
            <a:ext cx="5438775" cy="89535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40237632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94640"/>
            <a:ext cx="4886632" cy="817879"/>
            <a:chOff x="6010521" y="2192502"/>
            <a:chExt cx="7327067" cy="1226336"/>
          </a:xfrm>
        </p:grpSpPr>
        <p:sp>
          <p:nvSpPr>
            <p:cNvPr id="2" name="MH_Title"/>
            <p:cNvSpPr/>
            <p:nvPr>
              <p:custDataLst>
                <p:tags r:id="rId3"/>
              </p:custDataLst>
            </p:nvPr>
          </p:nvSpPr>
          <p:spPr>
            <a:xfrm>
              <a:off x="6010522" y="2192502"/>
              <a:ext cx="7327066" cy="1226336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2800" b="1" spc="600" dirty="0">
                  <a:solidFill>
                    <a:schemeClr val="tx1"/>
                  </a:solidFill>
                  <a:latin typeface="+mn-ea"/>
                  <a:cs typeface="+mn-ea"/>
                  <a:sym typeface="+mn-lt"/>
                </a:rPr>
                <a:t>容器窗口</a:t>
              </a:r>
              <a:r>
                <a:rPr lang="en-US" altLang="zh-CN" sz="2800" b="1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zh-CN" sz="2800" b="1" dirty="0" err="1">
                  <a:solidFill>
                    <a:schemeClr val="tx1"/>
                  </a:solidFill>
                  <a:latin typeface="+mn-ea"/>
                </a:rPr>
                <a:t>Centerframe</a:t>
              </a:r>
              <a:r>
                <a:rPr lang="en-US" altLang="zh-CN" sz="2800" b="1" dirty="0">
                  <a:solidFill>
                    <a:schemeClr val="tx1"/>
                  </a:solidFill>
                  <a:latin typeface="+mn-ea"/>
                </a:rPr>
                <a:t>)</a:t>
              </a:r>
              <a:endParaRPr lang="zh-CN" altLang="en-US" sz="2800" b="1" spc="600" dirty="0">
                <a:solidFill>
                  <a:schemeClr val="tx1"/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" name="MH_Others_1"/>
            <p:cNvSpPr/>
            <p:nvPr>
              <p:custDataLst>
                <p:tags r:id="rId4"/>
              </p:custDataLst>
            </p:nvPr>
          </p:nvSpPr>
          <p:spPr>
            <a:xfrm>
              <a:off x="6010524" y="2256083"/>
              <a:ext cx="1072436" cy="1072436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" name="MH_Number"/>
            <p:cNvSpPr/>
            <p:nvPr>
              <p:custDataLst>
                <p:tags r:id="rId5"/>
              </p:custDataLst>
            </p:nvPr>
          </p:nvSpPr>
          <p:spPr>
            <a:xfrm>
              <a:off x="6010521" y="2268783"/>
              <a:ext cx="535059" cy="536218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73D6B8B5-859C-4C22-9D56-A76CFC01F325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95110"/>
            <a:ext cx="7047847" cy="6606273"/>
          </a:xfrm>
          <a:prstGeom prst="rect">
            <a:avLst/>
          </a:prstGeom>
        </p:spPr>
      </p:pic>
      <p:grpSp>
        <p:nvGrpSpPr>
          <p:cNvPr id="32" name="Group 3">
            <a:extLst>
              <a:ext uri="{FF2B5EF4-FFF2-40B4-BE49-F238E27FC236}">
                <a16:creationId xmlns:a16="http://schemas.microsoft.com/office/drawing/2014/main" id="{34728680-1E05-4951-AB8A-0E0C7FE6E2D3}"/>
              </a:ext>
            </a:extLst>
          </p:cNvPr>
          <p:cNvGrpSpPr/>
          <p:nvPr/>
        </p:nvGrpSpPr>
        <p:grpSpPr>
          <a:xfrm>
            <a:off x="7607706" y="3056981"/>
            <a:ext cx="1338828" cy="1117588"/>
            <a:chOff x="1023885" y="4086546"/>
            <a:chExt cx="1338828" cy="1117588"/>
          </a:xfrm>
        </p:grpSpPr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B7FBB4F-D140-4282-9DA6-C96487126C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7524" y="4086546"/>
              <a:ext cx="535775" cy="432000"/>
            </a:xfrm>
            <a:custGeom>
              <a:avLst/>
              <a:gdLst/>
              <a:ahLst/>
              <a:cxnLst>
                <a:cxn ang="0">
                  <a:pos x="77" y="16"/>
                </a:cxn>
                <a:cxn ang="0">
                  <a:pos x="77" y="21"/>
                </a:cxn>
                <a:cxn ang="0">
                  <a:pos x="72" y="21"/>
                </a:cxn>
                <a:cxn ang="0">
                  <a:pos x="69" y="23"/>
                </a:cxn>
                <a:cxn ang="0">
                  <a:pos x="8" y="23"/>
                </a:cxn>
                <a:cxn ang="0">
                  <a:pos x="5" y="21"/>
                </a:cxn>
                <a:cxn ang="0">
                  <a:pos x="0" y="21"/>
                </a:cxn>
                <a:cxn ang="0">
                  <a:pos x="0" y="16"/>
                </a:cxn>
                <a:cxn ang="0">
                  <a:pos x="38" y="0"/>
                </a:cxn>
                <a:cxn ang="0">
                  <a:pos x="77" y="16"/>
                </a:cxn>
                <a:cxn ang="0">
                  <a:pos x="77" y="67"/>
                </a:cxn>
                <a:cxn ang="0">
                  <a:pos x="77" y="72"/>
                </a:cxn>
                <a:cxn ang="0">
                  <a:pos x="0" y="72"/>
                </a:cxn>
                <a:cxn ang="0">
                  <a:pos x="0" y="67"/>
                </a:cxn>
                <a:cxn ang="0">
                  <a:pos x="3" y="65"/>
                </a:cxn>
                <a:cxn ang="0">
                  <a:pos x="74" y="65"/>
                </a:cxn>
                <a:cxn ang="0">
                  <a:pos x="77" y="67"/>
                </a:cxn>
                <a:cxn ang="0">
                  <a:pos x="20" y="26"/>
                </a:cxn>
                <a:cxn ang="0">
                  <a:pos x="20" y="57"/>
                </a:cxn>
                <a:cxn ang="0">
                  <a:pos x="25" y="57"/>
                </a:cxn>
                <a:cxn ang="0">
                  <a:pos x="25" y="26"/>
                </a:cxn>
                <a:cxn ang="0">
                  <a:pos x="36" y="26"/>
                </a:cxn>
                <a:cxn ang="0">
                  <a:pos x="36" y="57"/>
                </a:cxn>
                <a:cxn ang="0">
                  <a:pos x="41" y="57"/>
                </a:cxn>
                <a:cxn ang="0">
                  <a:pos x="41" y="26"/>
                </a:cxn>
                <a:cxn ang="0">
                  <a:pos x="51" y="26"/>
                </a:cxn>
                <a:cxn ang="0">
                  <a:pos x="51" y="57"/>
                </a:cxn>
                <a:cxn ang="0">
                  <a:pos x="56" y="57"/>
                </a:cxn>
                <a:cxn ang="0">
                  <a:pos x="56" y="26"/>
                </a:cxn>
                <a:cxn ang="0">
                  <a:pos x="67" y="26"/>
                </a:cxn>
                <a:cxn ang="0">
                  <a:pos x="67" y="57"/>
                </a:cxn>
                <a:cxn ang="0">
                  <a:pos x="69" y="57"/>
                </a:cxn>
                <a:cxn ang="0">
                  <a:pos x="72" y="59"/>
                </a:cxn>
                <a:cxn ang="0">
                  <a:pos x="72" y="62"/>
                </a:cxn>
                <a:cxn ang="0">
                  <a:pos x="5" y="62"/>
                </a:cxn>
                <a:cxn ang="0">
                  <a:pos x="5" y="59"/>
                </a:cxn>
                <a:cxn ang="0">
                  <a:pos x="8" y="57"/>
                </a:cxn>
                <a:cxn ang="0">
                  <a:pos x="10" y="57"/>
                </a:cxn>
                <a:cxn ang="0">
                  <a:pos x="10" y="26"/>
                </a:cxn>
                <a:cxn ang="0">
                  <a:pos x="20" y="26"/>
                </a:cxn>
              </a:cxnLst>
              <a:rect l="0" t="0" r="r" b="b"/>
              <a:pathLst>
                <a:path w="77" h="72">
                  <a:moveTo>
                    <a:pt x="77" y="16"/>
                  </a:moveTo>
                  <a:cubicBezTo>
                    <a:pt x="77" y="21"/>
                    <a:pt x="77" y="21"/>
                    <a:pt x="77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72" y="22"/>
                    <a:pt x="70" y="23"/>
                    <a:pt x="69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6" y="23"/>
                    <a:pt x="5" y="22"/>
                    <a:pt x="5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8" y="0"/>
                    <a:pt x="38" y="0"/>
                    <a:pt x="38" y="0"/>
                  </a:cubicBezTo>
                  <a:lnTo>
                    <a:pt x="77" y="16"/>
                  </a:lnTo>
                  <a:close/>
                  <a:moveTo>
                    <a:pt x="77" y="67"/>
                  </a:moveTo>
                  <a:cubicBezTo>
                    <a:pt x="77" y="72"/>
                    <a:pt x="77" y="72"/>
                    <a:pt x="77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6"/>
                    <a:pt x="1" y="65"/>
                    <a:pt x="3" y="65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6" y="65"/>
                    <a:pt x="77" y="66"/>
                    <a:pt x="77" y="67"/>
                  </a:cubicBezTo>
                  <a:close/>
                  <a:moveTo>
                    <a:pt x="20" y="26"/>
                  </a:moveTo>
                  <a:cubicBezTo>
                    <a:pt x="20" y="57"/>
                    <a:pt x="20" y="57"/>
                    <a:pt x="20" y="57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70" y="57"/>
                    <a:pt x="72" y="58"/>
                    <a:pt x="72" y="59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58"/>
                    <a:pt x="6" y="57"/>
                    <a:pt x="8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26"/>
                    <a:pt x="10" y="26"/>
                    <a:pt x="10" y="26"/>
                  </a:cubicBezTo>
                  <a:lnTo>
                    <a:pt x="20" y="26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文本框 2">
              <a:extLst>
                <a:ext uri="{FF2B5EF4-FFF2-40B4-BE49-F238E27FC236}">
                  <a16:creationId xmlns:a16="http://schemas.microsoft.com/office/drawing/2014/main" id="{5A372EAB-1E9D-4A3E-A6A5-9A0DAA66F343}"/>
                </a:ext>
              </a:extLst>
            </p:cNvPr>
            <p:cNvSpPr txBox="1"/>
            <p:nvPr/>
          </p:nvSpPr>
          <p:spPr>
            <a:xfrm>
              <a:off x="1023885" y="483480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</a:rPr>
                <a:t>绘图命令栏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9014AEE-2735-4A4C-A2B7-AFB788D00D57}"/>
              </a:ext>
            </a:extLst>
          </p:cNvPr>
          <p:cNvGrpSpPr/>
          <p:nvPr/>
        </p:nvGrpSpPr>
        <p:grpSpPr>
          <a:xfrm>
            <a:off x="9870032" y="3069267"/>
            <a:ext cx="1800493" cy="1081588"/>
            <a:chOff x="3983426" y="4122546"/>
            <a:chExt cx="1800493" cy="1081588"/>
          </a:xfrm>
        </p:grpSpPr>
        <p:sp>
          <p:nvSpPr>
            <p:cNvPr id="39" name="Freeform 75">
              <a:extLst>
                <a:ext uri="{FF2B5EF4-FFF2-40B4-BE49-F238E27FC236}">
                  <a16:creationId xmlns:a16="http://schemas.microsoft.com/office/drawing/2014/main" id="{49302525-A796-4B70-A4FD-89DCDC4B48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3142" y="4122546"/>
              <a:ext cx="504000" cy="396000"/>
            </a:xfrm>
            <a:custGeom>
              <a:avLst/>
              <a:gdLst/>
              <a:ahLst/>
              <a:cxnLst>
                <a:cxn ang="0">
                  <a:pos x="64" y="45"/>
                </a:cxn>
                <a:cxn ang="0">
                  <a:pos x="58" y="50"/>
                </a:cxn>
                <a:cxn ang="0">
                  <a:pos x="5" y="50"/>
                </a:cxn>
                <a:cxn ang="0">
                  <a:pos x="0" y="45"/>
                </a:cxn>
                <a:cxn ang="0">
                  <a:pos x="0" y="6"/>
                </a:cxn>
                <a:cxn ang="0">
                  <a:pos x="5" y="0"/>
                </a:cxn>
                <a:cxn ang="0">
                  <a:pos x="58" y="0"/>
                </a:cxn>
                <a:cxn ang="0">
                  <a:pos x="64" y="6"/>
                </a:cxn>
                <a:cxn ang="0">
                  <a:pos x="64" y="45"/>
                </a:cxn>
                <a:cxn ang="0">
                  <a:pos x="58" y="5"/>
                </a:cxn>
                <a:cxn ang="0">
                  <a:pos x="5" y="5"/>
                </a:cxn>
                <a:cxn ang="0">
                  <a:pos x="4" y="6"/>
                </a:cxn>
                <a:cxn ang="0">
                  <a:pos x="10" y="16"/>
                </a:cxn>
                <a:cxn ang="0">
                  <a:pos x="24" y="27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40" y="27"/>
                </a:cxn>
                <a:cxn ang="0">
                  <a:pos x="54" y="16"/>
                </a:cxn>
                <a:cxn ang="0">
                  <a:pos x="59" y="7"/>
                </a:cxn>
                <a:cxn ang="0">
                  <a:pos x="58" y="5"/>
                </a:cxn>
                <a:cxn ang="0">
                  <a:pos x="59" y="17"/>
                </a:cxn>
                <a:cxn ang="0">
                  <a:pos x="57" y="20"/>
                </a:cxn>
                <a:cxn ang="0">
                  <a:pos x="41" y="32"/>
                </a:cxn>
                <a:cxn ang="0">
                  <a:pos x="32" y="37"/>
                </a:cxn>
                <a:cxn ang="0">
                  <a:pos x="32" y="37"/>
                </a:cxn>
                <a:cxn ang="0">
                  <a:pos x="32" y="37"/>
                </a:cxn>
                <a:cxn ang="0">
                  <a:pos x="22" y="32"/>
                </a:cxn>
                <a:cxn ang="0">
                  <a:pos x="7" y="20"/>
                </a:cxn>
                <a:cxn ang="0">
                  <a:pos x="4" y="17"/>
                </a:cxn>
                <a:cxn ang="0">
                  <a:pos x="4" y="45"/>
                </a:cxn>
                <a:cxn ang="0">
                  <a:pos x="5" y="46"/>
                </a:cxn>
                <a:cxn ang="0">
                  <a:pos x="58" y="46"/>
                </a:cxn>
                <a:cxn ang="0">
                  <a:pos x="59" y="45"/>
                </a:cxn>
                <a:cxn ang="0">
                  <a:pos x="59" y="17"/>
                </a:cxn>
              </a:cxnLst>
              <a:rect l="0" t="0" r="r" b="b"/>
              <a:pathLst>
                <a:path w="64" h="50">
                  <a:moveTo>
                    <a:pt x="64" y="45"/>
                  </a:moveTo>
                  <a:cubicBezTo>
                    <a:pt x="64" y="48"/>
                    <a:pt x="61" y="50"/>
                    <a:pt x="58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0" y="48"/>
                    <a:pt x="0" y="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1" y="0"/>
                    <a:pt x="64" y="3"/>
                    <a:pt x="64" y="6"/>
                  </a:cubicBezTo>
                  <a:lnTo>
                    <a:pt x="64" y="45"/>
                  </a:lnTo>
                  <a:close/>
                  <a:moveTo>
                    <a:pt x="58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4" y="10"/>
                    <a:pt x="6" y="13"/>
                    <a:pt x="10" y="16"/>
                  </a:cubicBezTo>
                  <a:cubicBezTo>
                    <a:pt x="14" y="20"/>
                    <a:pt x="19" y="23"/>
                    <a:pt x="24" y="27"/>
                  </a:cubicBezTo>
                  <a:cubicBezTo>
                    <a:pt x="26" y="29"/>
                    <a:pt x="29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4" y="32"/>
                    <a:pt x="38" y="29"/>
                    <a:pt x="40" y="27"/>
                  </a:cubicBezTo>
                  <a:cubicBezTo>
                    <a:pt x="44" y="23"/>
                    <a:pt x="49" y="20"/>
                    <a:pt x="54" y="16"/>
                  </a:cubicBezTo>
                  <a:cubicBezTo>
                    <a:pt x="56" y="14"/>
                    <a:pt x="59" y="10"/>
                    <a:pt x="59" y="7"/>
                  </a:cubicBezTo>
                  <a:cubicBezTo>
                    <a:pt x="59" y="6"/>
                    <a:pt x="59" y="5"/>
                    <a:pt x="58" y="5"/>
                  </a:cubicBezTo>
                  <a:close/>
                  <a:moveTo>
                    <a:pt x="59" y="17"/>
                  </a:moveTo>
                  <a:cubicBezTo>
                    <a:pt x="58" y="18"/>
                    <a:pt x="58" y="19"/>
                    <a:pt x="57" y="20"/>
                  </a:cubicBezTo>
                  <a:cubicBezTo>
                    <a:pt x="52" y="24"/>
                    <a:pt x="46" y="28"/>
                    <a:pt x="41" y="32"/>
                  </a:cubicBezTo>
                  <a:cubicBezTo>
                    <a:pt x="39" y="34"/>
                    <a:pt x="36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28" y="37"/>
                    <a:pt x="25" y="34"/>
                    <a:pt x="22" y="32"/>
                  </a:cubicBezTo>
                  <a:cubicBezTo>
                    <a:pt x="17" y="28"/>
                    <a:pt x="12" y="24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5" y="46"/>
                    <a:pt x="5" y="46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9" y="46"/>
                    <a:pt x="59" y="45"/>
                    <a:pt x="59" y="45"/>
                  </a:cubicBezTo>
                  <a:lnTo>
                    <a:pt x="59" y="1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文本框 2">
              <a:extLst>
                <a:ext uri="{FF2B5EF4-FFF2-40B4-BE49-F238E27FC236}">
                  <a16:creationId xmlns:a16="http://schemas.microsoft.com/office/drawing/2014/main" id="{6F124EF9-701B-47EF-8E73-926C460C6613}"/>
                </a:ext>
              </a:extLst>
            </p:cNvPr>
            <p:cNvSpPr txBox="1"/>
            <p:nvPr/>
          </p:nvSpPr>
          <p:spPr>
            <a:xfrm>
              <a:off x="3983426" y="4834802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绘图区事件处理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E0E20723-1187-4689-8262-0395BD502926}"/>
              </a:ext>
            </a:extLst>
          </p:cNvPr>
          <p:cNvGrpSpPr/>
          <p:nvPr/>
        </p:nvGrpSpPr>
        <p:grpSpPr>
          <a:xfrm>
            <a:off x="745132" y="1770585"/>
            <a:ext cx="5768763" cy="3344812"/>
            <a:chOff x="5742119" y="1064029"/>
            <a:chExt cx="5629692" cy="3344812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3FEC9D8-94DE-4B75-A0D1-364C52A99A0C}"/>
                </a:ext>
              </a:extLst>
            </p:cNvPr>
            <p:cNvSpPr/>
            <p:nvPr/>
          </p:nvSpPr>
          <p:spPr>
            <a:xfrm>
              <a:off x="5742119" y="1064029"/>
              <a:ext cx="5629692" cy="334481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TextBox 7">
              <a:extLst>
                <a:ext uri="{FF2B5EF4-FFF2-40B4-BE49-F238E27FC236}">
                  <a16:creationId xmlns:a16="http://schemas.microsoft.com/office/drawing/2014/main" id="{887828B9-7D44-40DC-AD6B-7B5F2534F8C9}"/>
                </a:ext>
              </a:extLst>
            </p:cNvPr>
            <p:cNvSpPr txBox="1"/>
            <p:nvPr/>
          </p:nvSpPr>
          <p:spPr>
            <a:xfrm>
              <a:off x="5868785" y="1112119"/>
              <a:ext cx="1961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rPr>
                <a:t>Window title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474AED3-C826-4906-9700-1B4B43763EAD}"/>
                </a:ext>
              </a:extLst>
            </p:cNvPr>
            <p:cNvSpPr/>
            <p:nvPr/>
          </p:nvSpPr>
          <p:spPr>
            <a:xfrm>
              <a:off x="5752407" y="1481451"/>
              <a:ext cx="5619404" cy="567052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TextBox 10">
              <a:extLst>
                <a:ext uri="{FF2B5EF4-FFF2-40B4-BE49-F238E27FC236}">
                  <a16:creationId xmlns:a16="http://schemas.microsoft.com/office/drawing/2014/main" id="{0E5C7C63-4D37-4072-8F5F-44071B910BAE}"/>
                </a:ext>
              </a:extLst>
            </p:cNvPr>
            <p:cNvSpPr txBox="1"/>
            <p:nvPr/>
          </p:nvSpPr>
          <p:spPr>
            <a:xfrm>
              <a:off x="5868785" y="1580311"/>
              <a:ext cx="1263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rPr>
                <a:t>工具栏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26967AB-FAB3-4515-9AA5-D79A237BDE9C}"/>
                </a:ext>
              </a:extLst>
            </p:cNvPr>
            <p:cNvSpPr/>
            <p:nvPr/>
          </p:nvSpPr>
          <p:spPr>
            <a:xfrm>
              <a:off x="5752407" y="2048503"/>
              <a:ext cx="4322618" cy="236033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TextBox 16">
              <a:extLst>
                <a:ext uri="{FF2B5EF4-FFF2-40B4-BE49-F238E27FC236}">
                  <a16:creationId xmlns:a16="http://schemas.microsoft.com/office/drawing/2014/main" id="{E228A7F2-3835-4FE1-8458-E09A624AF2A0}"/>
                </a:ext>
              </a:extLst>
            </p:cNvPr>
            <p:cNvSpPr txBox="1"/>
            <p:nvPr/>
          </p:nvSpPr>
          <p:spPr>
            <a:xfrm>
              <a:off x="10513336" y="2509371"/>
              <a:ext cx="450535" cy="147604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lvl="0">
                <a:defRPr/>
              </a:pPr>
              <a:r>
                <a:rPr lang="zh-CN" altLang="en-US" dirty="0">
                  <a:solidFill>
                    <a:srgbClr val="FF0000"/>
                  </a:solidFill>
                </a:rPr>
                <a:t>绘图命令区</a:t>
              </a:r>
              <a:endParaRPr lang="zh-CN" altLang="en-US" kern="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62" name="TextBox 17">
            <a:extLst>
              <a:ext uri="{FF2B5EF4-FFF2-40B4-BE49-F238E27FC236}">
                <a16:creationId xmlns:a16="http://schemas.microsoft.com/office/drawing/2014/main" id="{4699C6AA-70B2-4ED0-859D-1EB18ED95FCB}"/>
              </a:ext>
            </a:extLst>
          </p:cNvPr>
          <p:cNvSpPr txBox="1"/>
          <p:nvPr/>
        </p:nvSpPr>
        <p:spPr>
          <a:xfrm>
            <a:off x="2654361" y="3235039"/>
            <a:ext cx="461665" cy="13933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绘图面板区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5488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60"/>
  <p:tag name="MH_SECTIONID" val="261,262,263,264,"/>
  <p:tag name="ISPRING_PRESENTATION_TITLE" val="简约工作汇报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NUMBER"/>
  <p:tag name="ID" val="553518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ENTRY"/>
  <p:tag name="ID" val="553518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NUMBER"/>
  <p:tag name="ID" val="553518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ENTRY"/>
  <p:tag name="ID" val="553518"/>
  <p:tag name="MH_ORDER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NUMBER"/>
  <p:tag name="ID" val="553518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6e027e9-a3ba-4bea-ae9b-2264a6538e9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TITLE"/>
  <p:tag name="ID" val="55351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NUMBER"/>
  <p:tag name="ID" val="553518"/>
  <p:tag name="MH_ORDER" val="NUMB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253458d-ba0b-4d2e-bb13-2c77dfe53ff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TITLE"/>
  <p:tag name="ID" val="55351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NUMBER"/>
  <p:tag name="ID" val="553518"/>
  <p:tag name="MH_ORDER" val="NUMB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77b1eae-7609-44a4-8c05-8b99e943baa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TITLE"/>
  <p:tag name="ID" val="55351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NUMBER"/>
  <p:tag name="ID" val="553518"/>
  <p:tag name="MH_ORDER" val="NUMB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8216c01-8cbc-4591-9b0f-de391bfde3cb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TITLE"/>
  <p:tag name="ID" val="55351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NUMBER"/>
  <p:tag name="ID" val="553518"/>
  <p:tag name="MH_ORDER" val="NUMB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aa5ab87-1abb-4ca0-a07e-53f9e32ed86c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TITLE"/>
  <p:tag name="ID" val="55351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NUMBER"/>
  <p:tag name="ID" val="553518"/>
  <p:tag name="MH_ORDER" val="NUMB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aa5ab87-1abb-4ca0-a07e-53f9e32ed86c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TITLE"/>
  <p:tag name="ID" val="55351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NUMBER"/>
  <p:tag name="ID" val="553518"/>
  <p:tag name="MH_ORDER" val="NUMB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8216c01-8cbc-4591-9b0f-de391bfde3c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AUTOCOLOR" val="TRUE"/>
  <p:tag name="MH_TYPE" val="CONTENTS"/>
  <p:tag name="ID" val="55351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TITLE"/>
  <p:tag name="ID" val="55351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NUMBER"/>
  <p:tag name="ID" val="553518"/>
  <p:tag name="MH_ORDER" val="NUMB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aa5ab87-1abb-4ca0-a07e-53f9e32ed86c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TITLE"/>
  <p:tag name="ID" val="55351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NUMBER"/>
  <p:tag name="ID" val="553518"/>
  <p:tag name="MH_ORDER" val="NUMB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0e57a0e-761a-45e4-a9c5-359f61dfd35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TITLE"/>
  <p:tag name="ID" val="55351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  <p:tag name="PA" val="v3.2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NUMBER"/>
  <p:tag name="ID" val="553518"/>
  <p:tag name="MH_ORDER" val="NUMB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0e57a0e-761a-45e4-a9c5-359f61dfd35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TITLE"/>
  <p:tag name="ID" val="55351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NUMBER"/>
  <p:tag name="ID" val="553518"/>
  <p:tag name="MH_ORDER" val="NUMB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8216c01-8cbc-4591-9b0f-de391bfde3cb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TITLE"/>
  <p:tag name="ID" val="55351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NUMBER"/>
  <p:tag name="ID" val="553518"/>
  <p:tag name="MH_ORDER" val="NUMB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8216c01-8cbc-4591-9b0f-de391bfde3cb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  <p:tag name="PA" val="v3.2.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TITLE"/>
  <p:tag name="ID" val="55351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NUMBER"/>
  <p:tag name="ID" val="553518"/>
  <p:tag name="MH_ORDER" val="NUMB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1f11694-8e14-4ae2-be4b-fcb27bab0f9f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TITLE"/>
  <p:tag name="ID" val="55351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NUMBER"/>
  <p:tag name="ID" val="553518"/>
  <p:tag name="MH_ORDER" val="NUMB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ENTRY"/>
  <p:tag name="ID" val="553518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NUMBER"/>
  <p:tag name="ID" val="553518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ENTRY"/>
  <p:tag name="ID" val="553518"/>
  <p:tag name="MH_ORDER" val="2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E3429"/>
      </a:accent1>
      <a:accent2>
        <a:srgbClr val="694D39"/>
      </a:accent2>
      <a:accent3>
        <a:srgbClr val="80500D"/>
      </a:accent3>
      <a:accent4>
        <a:srgbClr val="BA6C1F"/>
      </a:accent4>
      <a:accent5>
        <a:srgbClr val="C58315"/>
      </a:accent5>
      <a:accent6>
        <a:srgbClr val="FFBB53"/>
      </a:accent6>
      <a:hlink>
        <a:srgbClr val="3E3429"/>
      </a:hlink>
      <a:folHlink>
        <a:srgbClr val="BFBFBF"/>
      </a:folHlink>
    </a:clrScheme>
    <a:fontScheme name="自定义 1">
      <a:majorFont>
        <a:latin typeface="微软雅黑 Light"/>
        <a:ea typeface="锐字工房云字库细圆GBK"/>
        <a:cs typeface=""/>
      </a:majorFont>
      <a:minorFont>
        <a:latin typeface="微软雅黑 Light"/>
        <a:ea typeface="锐字工房云字库细圆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429"/>
    </a:accent1>
    <a:accent2>
      <a:srgbClr val="694D39"/>
    </a:accent2>
    <a:accent3>
      <a:srgbClr val="80500D"/>
    </a:accent3>
    <a:accent4>
      <a:srgbClr val="BA6C1F"/>
    </a:accent4>
    <a:accent5>
      <a:srgbClr val="C58315"/>
    </a:accent5>
    <a:accent6>
      <a:srgbClr val="FFBB53"/>
    </a:accent6>
    <a:hlink>
      <a:srgbClr val="3E3429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429"/>
    </a:accent1>
    <a:accent2>
      <a:srgbClr val="694D39"/>
    </a:accent2>
    <a:accent3>
      <a:srgbClr val="80500D"/>
    </a:accent3>
    <a:accent4>
      <a:srgbClr val="BA6C1F"/>
    </a:accent4>
    <a:accent5>
      <a:srgbClr val="C58315"/>
    </a:accent5>
    <a:accent6>
      <a:srgbClr val="FFBB53"/>
    </a:accent6>
    <a:hlink>
      <a:srgbClr val="3E3429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429"/>
    </a:accent1>
    <a:accent2>
      <a:srgbClr val="694D39"/>
    </a:accent2>
    <a:accent3>
      <a:srgbClr val="80500D"/>
    </a:accent3>
    <a:accent4>
      <a:srgbClr val="BA6C1F"/>
    </a:accent4>
    <a:accent5>
      <a:srgbClr val="C58315"/>
    </a:accent5>
    <a:accent6>
      <a:srgbClr val="FFBB53"/>
    </a:accent6>
    <a:hlink>
      <a:srgbClr val="3E3429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429"/>
    </a:accent1>
    <a:accent2>
      <a:srgbClr val="694D39"/>
    </a:accent2>
    <a:accent3>
      <a:srgbClr val="80500D"/>
    </a:accent3>
    <a:accent4>
      <a:srgbClr val="BA6C1F"/>
    </a:accent4>
    <a:accent5>
      <a:srgbClr val="C58315"/>
    </a:accent5>
    <a:accent6>
      <a:srgbClr val="FFBB53"/>
    </a:accent6>
    <a:hlink>
      <a:srgbClr val="3E3429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429"/>
    </a:accent1>
    <a:accent2>
      <a:srgbClr val="694D39"/>
    </a:accent2>
    <a:accent3>
      <a:srgbClr val="80500D"/>
    </a:accent3>
    <a:accent4>
      <a:srgbClr val="BA6C1F"/>
    </a:accent4>
    <a:accent5>
      <a:srgbClr val="C58315"/>
    </a:accent5>
    <a:accent6>
      <a:srgbClr val="FFBB53"/>
    </a:accent6>
    <a:hlink>
      <a:srgbClr val="3E3429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429"/>
    </a:accent1>
    <a:accent2>
      <a:srgbClr val="694D39"/>
    </a:accent2>
    <a:accent3>
      <a:srgbClr val="80500D"/>
    </a:accent3>
    <a:accent4>
      <a:srgbClr val="BA6C1F"/>
    </a:accent4>
    <a:accent5>
      <a:srgbClr val="C58315"/>
    </a:accent5>
    <a:accent6>
      <a:srgbClr val="FFBB53"/>
    </a:accent6>
    <a:hlink>
      <a:srgbClr val="3E3429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429"/>
    </a:accent1>
    <a:accent2>
      <a:srgbClr val="694D39"/>
    </a:accent2>
    <a:accent3>
      <a:srgbClr val="80500D"/>
    </a:accent3>
    <a:accent4>
      <a:srgbClr val="BA6C1F"/>
    </a:accent4>
    <a:accent5>
      <a:srgbClr val="C58315"/>
    </a:accent5>
    <a:accent6>
      <a:srgbClr val="FFBB53"/>
    </a:accent6>
    <a:hlink>
      <a:srgbClr val="3E3429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429"/>
    </a:accent1>
    <a:accent2>
      <a:srgbClr val="694D39"/>
    </a:accent2>
    <a:accent3>
      <a:srgbClr val="80500D"/>
    </a:accent3>
    <a:accent4>
      <a:srgbClr val="BA6C1F"/>
    </a:accent4>
    <a:accent5>
      <a:srgbClr val="C58315"/>
    </a:accent5>
    <a:accent6>
      <a:srgbClr val="FFBB53"/>
    </a:accent6>
    <a:hlink>
      <a:srgbClr val="3E342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429"/>
    </a:accent1>
    <a:accent2>
      <a:srgbClr val="694D39"/>
    </a:accent2>
    <a:accent3>
      <a:srgbClr val="80500D"/>
    </a:accent3>
    <a:accent4>
      <a:srgbClr val="BA6C1F"/>
    </a:accent4>
    <a:accent5>
      <a:srgbClr val="C58315"/>
    </a:accent5>
    <a:accent6>
      <a:srgbClr val="FFBB53"/>
    </a:accent6>
    <a:hlink>
      <a:srgbClr val="3E342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429"/>
    </a:accent1>
    <a:accent2>
      <a:srgbClr val="694D39"/>
    </a:accent2>
    <a:accent3>
      <a:srgbClr val="80500D"/>
    </a:accent3>
    <a:accent4>
      <a:srgbClr val="BA6C1F"/>
    </a:accent4>
    <a:accent5>
      <a:srgbClr val="C58315"/>
    </a:accent5>
    <a:accent6>
      <a:srgbClr val="FFBB53"/>
    </a:accent6>
    <a:hlink>
      <a:srgbClr val="3E3429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429"/>
    </a:accent1>
    <a:accent2>
      <a:srgbClr val="694D39"/>
    </a:accent2>
    <a:accent3>
      <a:srgbClr val="80500D"/>
    </a:accent3>
    <a:accent4>
      <a:srgbClr val="BA6C1F"/>
    </a:accent4>
    <a:accent5>
      <a:srgbClr val="C58315"/>
    </a:accent5>
    <a:accent6>
      <a:srgbClr val="FFBB53"/>
    </a:accent6>
    <a:hlink>
      <a:srgbClr val="3E3429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429"/>
    </a:accent1>
    <a:accent2>
      <a:srgbClr val="694D39"/>
    </a:accent2>
    <a:accent3>
      <a:srgbClr val="80500D"/>
    </a:accent3>
    <a:accent4>
      <a:srgbClr val="BA6C1F"/>
    </a:accent4>
    <a:accent5>
      <a:srgbClr val="C58315"/>
    </a:accent5>
    <a:accent6>
      <a:srgbClr val="FFBB53"/>
    </a:accent6>
    <a:hlink>
      <a:srgbClr val="3E3429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429"/>
    </a:accent1>
    <a:accent2>
      <a:srgbClr val="694D39"/>
    </a:accent2>
    <a:accent3>
      <a:srgbClr val="80500D"/>
    </a:accent3>
    <a:accent4>
      <a:srgbClr val="BA6C1F"/>
    </a:accent4>
    <a:accent5>
      <a:srgbClr val="C58315"/>
    </a:accent5>
    <a:accent6>
      <a:srgbClr val="FFBB53"/>
    </a:accent6>
    <a:hlink>
      <a:srgbClr val="3E3429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429"/>
    </a:accent1>
    <a:accent2>
      <a:srgbClr val="694D39"/>
    </a:accent2>
    <a:accent3>
      <a:srgbClr val="80500D"/>
    </a:accent3>
    <a:accent4>
      <a:srgbClr val="BA6C1F"/>
    </a:accent4>
    <a:accent5>
      <a:srgbClr val="C58315"/>
    </a:accent5>
    <a:accent6>
      <a:srgbClr val="FFBB53"/>
    </a:accent6>
    <a:hlink>
      <a:srgbClr val="3E3429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429"/>
    </a:accent1>
    <a:accent2>
      <a:srgbClr val="694D39"/>
    </a:accent2>
    <a:accent3>
      <a:srgbClr val="80500D"/>
    </a:accent3>
    <a:accent4>
      <a:srgbClr val="BA6C1F"/>
    </a:accent4>
    <a:accent5>
      <a:srgbClr val="C58315"/>
    </a:accent5>
    <a:accent6>
      <a:srgbClr val="FFBB53"/>
    </a:accent6>
    <a:hlink>
      <a:srgbClr val="3E3429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429"/>
    </a:accent1>
    <a:accent2>
      <a:srgbClr val="694D39"/>
    </a:accent2>
    <a:accent3>
      <a:srgbClr val="80500D"/>
    </a:accent3>
    <a:accent4>
      <a:srgbClr val="BA6C1F"/>
    </a:accent4>
    <a:accent5>
      <a:srgbClr val="C58315"/>
    </a:accent5>
    <a:accent6>
      <a:srgbClr val="FFBB53"/>
    </a:accent6>
    <a:hlink>
      <a:srgbClr val="3E342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559</Words>
  <Application>Microsoft Office PowerPoint</Application>
  <PresentationFormat>宽屏</PresentationFormat>
  <Paragraphs>124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等线</vt:lpstr>
      <vt:lpstr>黑体</vt:lpstr>
      <vt:lpstr>锐字工房云字库细圆GBK</vt:lpstr>
      <vt:lpstr>宋体</vt:lpstr>
      <vt:lpstr>微软雅黑</vt:lpstr>
      <vt:lpstr>微软雅黑 Light</vt:lpstr>
      <vt:lpstr>Arial</vt:lpstr>
      <vt:lpstr>Calibri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简约时尚</dc:title>
  <dc:creator>第一PPT模板网-WWW.1PPT.COM</dc:creator>
  <cp:keywords>第一PPT模板网-WWW.1PPT.COM</cp:keywords>
  <cp:lastModifiedBy>凉风 有信</cp:lastModifiedBy>
  <cp:revision>62</cp:revision>
  <dcterms:created xsi:type="dcterms:W3CDTF">2017-07-30T08:13:46Z</dcterms:created>
  <dcterms:modified xsi:type="dcterms:W3CDTF">2018-11-20T12:54:42Z</dcterms:modified>
</cp:coreProperties>
</file>