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34"/>
  </p:notesMasterIdLst>
  <p:handoutMasterIdLst>
    <p:handoutMasterId r:id="rId35"/>
  </p:handoutMasterIdLst>
  <p:sldIdLst>
    <p:sldId id="257" r:id="rId3"/>
    <p:sldId id="406" r:id="rId4"/>
    <p:sldId id="336" r:id="rId5"/>
    <p:sldId id="337" r:id="rId6"/>
    <p:sldId id="379" r:id="rId7"/>
    <p:sldId id="380" r:id="rId8"/>
    <p:sldId id="372" r:id="rId9"/>
    <p:sldId id="342" r:id="rId10"/>
    <p:sldId id="338" r:id="rId11"/>
    <p:sldId id="344" r:id="rId12"/>
    <p:sldId id="346" r:id="rId13"/>
    <p:sldId id="347" r:id="rId14"/>
    <p:sldId id="341" r:id="rId15"/>
    <p:sldId id="349" r:id="rId16"/>
    <p:sldId id="352" r:id="rId17"/>
    <p:sldId id="353" r:id="rId18"/>
    <p:sldId id="354" r:id="rId19"/>
    <p:sldId id="355" r:id="rId20"/>
    <p:sldId id="356" r:id="rId21"/>
    <p:sldId id="357" r:id="rId22"/>
    <p:sldId id="358" r:id="rId23"/>
    <p:sldId id="377" r:id="rId24"/>
    <p:sldId id="361" r:id="rId25"/>
    <p:sldId id="362" r:id="rId26"/>
    <p:sldId id="364" r:id="rId27"/>
    <p:sldId id="365" r:id="rId28"/>
    <p:sldId id="366" r:id="rId29"/>
    <p:sldId id="374" r:id="rId30"/>
    <p:sldId id="367" r:id="rId31"/>
    <p:sldId id="368" r:id="rId32"/>
    <p:sldId id="370" r:id="rId33"/>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73" d="100"/>
          <a:sy n="73"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Licciardello" userId="b17c8baeae5b55bc" providerId="LiveId" clId="{328AE887-8FAB-467E-81E7-8FA5654CBE0D}"/>
    <pc:docChg chg="modSld">
      <pc:chgData name="Thomas Licciardello" userId="b17c8baeae5b55bc" providerId="LiveId" clId="{328AE887-8FAB-467E-81E7-8FA5654CBE0D}" dt="2022-12-01T14:16:05.891" v="2" actId="400"/>
      <pc:docMkLst>
        <pc:docMk/>
      </pc:docMkLst>
      <pc:sldChg chg="modSp mod">
        <pc:chgData name="Thomas Licciardello" userId="b17c8baeae5b55bc" providerId="LiveId" clId="{328AE887-8FAB-467E-81E7-8FA5654CBE0D}" dt="2022-12-01T14:16:05.891" v="2" actId="400"/>
        <pc:sldMkLst>
          <pc:docMk/>
          <pc:sldMk cId="0" sldId="406"/>
        </pc:sldMkLst>
        <pc:spChg chg="mod">
          <ac:chgData name="Thomas Licciardello" userId="b17c8baeae5b55bc" providerId="LiveId" clId="{328AE887-8FAB-467E-81E7-8FA5654CBE0D}" dt="2022-12-01T14:16:05.891" v="2" actId="400"/>
          <ac:spMkLst>
            <pc:docMk/>
            <pc:sldMk cId="0" sldId="406"/>
            <ac:spMk id="15362" creationId="{C32FFF06-3490-49EC-82F4-6B1AAD336CFB}"/>
          </ac:spMkLst>
        </pc:spChg>
      </pc:sldChg>
    </pc:docChg>
  </pc:docChgLst>
  <pc:docChgLst>
    <pc:chgData name="Thomas Licciardello" userId="b17c8baeae5b55bc" providerId="LiveId" clId="{ECF9E3E7-9A54-47C8-803F-12C527268806}"/>
    <pc:docChg chg="modSld">
      <pc:chgData name="Thomas Licciardello" userId="b17c8baeae5b55bc" providerId="LiveId" clId="{ECF9E3E7-9A54-47C8-803F-12C527268806}" dt="2022-05-05T23:23:59.068" v="1" actId="947"/>
      <pc:docMkLst>
        <pc:docMk/>
      </pc:docMkLst>
      <pc:sldChg chg="modSp mod">
        <pc:chgData name="Thomas Licciardello" userId="b17c8baeae5b55bc" providerId="LiveId" clId="{ECF9E3E7-9A54-47C8-803F-12C527268806}" dt="2022-05-05T23:23:59.068" v="1" actId="947"/>
        <pc:sldMkLst>
          <pc:docMk/>
          <pc:sldMk cId="0" sldId="406"/>
        </pc:sldMkLst>
        <pc:spChg chg="mod">
          <ac:chgData name="Thomas Licciardello" userId="b17c8baeae5b55bc" providerId="LiveId" clId="{ECF9E3E7-9A54-47C8-803F-12C527268806}" dt="2022-05-05T23:23:59.068" v="1" actId="947"/>
          <ac:spMkLst>
            <pc:docMk/>
            <pc:sldMk cId="0" sldId="406"/>
            <ac:spMk id="15362" creationId="{C32FFF06-3490-49EC-82F4-6B1AAD336CFB}"/>
          </ac:spMkLst>
        </pc:spChg>
      </pc:sldChg>
    </pc:docChg>
  </pc:docChgLst>
  <pc:docChgLst>
    <pc:chgData name="Thomas Licciardello" userId="b17c8baeae5b55bc" providerId="LiveId" clId="{66A7B6B1-E25F-4FF4-85DC-AB6DE5CDA384}"/>
    <pc:docChg chg="addSld delSld modSld">
      <pc:chgData name="Thomas Licciardello" userId="b17c8baeae5b55bc" providerId="LiveId" clId="{66A7B6B1-E25F-4FF4-85DC-AB6DE5CDA384}" dt="2021-05-06T22:05:29.617" v="3" actId="20577"/>
      <pc:docMkLst>
        <pc:docMk/>
      </pc:docMkLst>
      <pc:sldChg chg="modSp mod">
        <pc:chgData name="Thomas Licciardello" userId="b17c8baeae5b55bc" providerId="LiveId" clId="{66A7B6B1-E25F-4FF4-85DC-AB6DE5CDA384}" dt="2021-05-06T22:05:29.617" v="3" actId="20577"/>
        <pc:sldMkLst>
          <pc:docMk/>
          <pc:sldMk cId="0" sldId="347"/>
        </pc:sldMkLst>
        <pc:spChg chg="mod">
          <ac:chgData name="Thomas Licciardello" userId="b17c8baeae5b55bc" providerId="LiveId" clId="{66A7B6B1-E25F-4FF4-85DC-AB6DE5CDA384}" dt="2021-05-06T22:05:29.617" v="3" actId="20577"/>
          <ac:spMkLst>
            <pc:docMk/>
            <pc:sldMk cId="0" sldId="347"/>
            <ac:spMk id="25602" creationId="{6E70E308-751B-4E35-AF58-2715FF6077ED}"/>
          </ac:spMkLst>
        </pc:spChg>
      </pc:sldChg>
      <pc:sldChg chg="modSp add del mod">
        <pc:chgData name="Thomas Licciardello" userId="b17c8baeae5b55bc" providerId="LiveId" clId="{66A7B6B1-E25F-4FF4-85DC-AB6DE5CDA384}" dt="2021-05-05T22:17:49.086" v="2" actId="947"/>
        <pc:sldMkLst>
          <pc:docMk/>
          <pc:sldMk cId="0" sldId="406"/>
        </pc:sldMkLst>
        <pc:spChg chg="mod">
          <ac:chgData name="Thomas Licciardello" userId="b17c8baeae5b55bc" providerId="LiveId" clId="{66A7B6B1-E25F-4FF4-85DC-AB6DE5CDA384}" dt="2021-05-05T22:17:49.086" v="2" actId="947"/>
          <ac:spMkLst>
            <pc:docMk/>
            <pc:sldMk cId="0" sldId="406"/>
            <ac:spMk id="15362" creationId="{C32FFF06-3490-49EC-82F4-6B1AAD336CFB}"/>
          </ac:spMkLst>
        </pc:spChg>
      </pc:sldChg>
    </pc:docChg>
  </pc:docChgLst>
  <pc:docChgLst>
    <pc:chgData name="Thomas Licciardello" userId="b17c8baeae5b55bc" providerId="LiveId" clId="{DB9CA562-8FCC-4683-B8EE-077CF8A42C79}"/>
    <pc:docChg chg="custSel modSld">
      <pc:chgData name="Thomas Licciardello" userId="b17c8baeae5b55bc" providerId="LiveId" clId="{DB9CA562-8FCC-4683-B8EE-077CF8A42C79}" dt="2021-12-02T23:01:44.434" v="34" actId="20577"/>
      <pc:docMkLst>
        <pc:docMk/>
      </pc:docMkLst>
      <pc:sldChg chg="modSp mod">
        <pc:chgData name="Thomas Licciardello" userId="b17c8baeae5b55bc" providerId="LiveId" clId="{DB9CA562-8FCC-4683-B8EE-077CF8A42C79}" dt="2021-12-02T23:01:44.434" v="34" actId="20577"/>
        <pc:sldMkLst>
          <pc:docMk/>
          <pc:sldMk cId="0" sldId="406"/>
        </pc:sldMkLst>
        <pc:spChg chg="mod">
          <ac:chgData name="Thomas Licciardello" userId="b17c8baeae5b55bc" providerId="LiveId" clId="{DB9CA562-8FCC-4683-B8EE-077CF8A42C79}" dt="2021-12-02T23:01:44.434" v="34" actId="20577"/>
          <ac:spMkLst>
            <pc:docMk/>
            <pc:sldMk cId="0" sldId="406"/>
            <ac:spMk id="15362" creationId="{C32FFF06-3490-49EC-82F4-6B1AAD336C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C8014BB-1282-4D92-893D-7DB5B86AF9E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5" name="Rectangle 3">
            <a:extLst>
              <a:ext uri="{FF2B5EF4-FFF2-40B4-BE49-F238E27FC236}">
                <a16:creationId xmlns:a16="http://schemas.microsoft.com/office/drawing/2014/main" id="{6316017B-7ED4-40A2-AFC3-B35C4B28FF8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6" name="Rectangle 4">
            <a:extLst>
              <a:ext uri="{FF2B5EF4-FFF2-40B4-BE49-F238E27FC236}">
                <a16:creationId xmlns:a16="http://schemas.microsoft.com/office/drawing/2014/main" id="{8CF99AC0-9DAA-426F-BF90-3D7ABC59CC80}"/>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59397" name="Rectangle 5">
            <a:extLst>
              <a:ext uri="{FF2B5EF4-FFF2-40B4-BE49-F238E27FC236}">
                <a16:creationId xmlns:a16="http://schemas.microsoft.com/office/drawing/2014/main" id="{C081B42F-B9CE-4385-8E6D-92927D1C1B2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ABB735E-CF07-4D80-97F8-CA10B5E9FD0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33AFA7-D478-421D-9797-14001BF5B90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36867" name="Rectangle 3">
            <a:extLst>
              <a:ext uri="{FF2B5EF4-FFF2-40B4-BE49-F238E27FC236}">
                <a16:creationId xmlns:a16="http://schemas.microsoft.com/office/drawing/2014/main" id="{4DE33D28-A392-4031-A1BA-4BC2EE5DA23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atin typeface="Times New Roman" pitchFamily="18" charset="0"/>
              </a:defRPr>
            </a:lvl1pPr>
          </a:lstStyle>
          <a:p>
            <a:pPr>
              <a:defRPr/>
            </a:pPr>
            <a:endParaRPr lang="en-US"/>
          </a:p>
        </p:txBody>
      </p:sp>
      <p:sp>
        <p:nvSpPr>
          <p:cNvPr id="11268" name="Rectangle 4">
            <a:extLst>
              <a:ext uri="{FF2B5EF4-FFF2-40B4-BE49-F238E27FC236}">
                <a16:creationId xmlns:a16="http://schemas.microsoft.com/office/drawing/2014/main" id="{1096F528-0D5D-4E57-9420-158039F10D4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5602EA17-1C7E-4F6C-AD73-98AFBDA8F01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7A5F3273-4B34-475A-B20C-D550AC3C1EE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atin typeface="Times New Roman" pitchFamily="18" charset="0"/>
              </a:defRPr>
            </a:lvl1pPr>
          </a:lstStyle>
          <a:p>
            <a:pPr>
              <a:defRPr/>
            </a:pPr>
            <a:endParaRPr lang="en-US"/>
          </a:p>
        </p:txBody>
      </p:sp>
      <p:sp>
        <p:nvSpPr>
          <p:cNvPr id="36871" name="Rectangle 7">
            <a:extLst>
              <a:ext uri="{FF2B5EF4-FFF2-40B4-BE49-F238E27FC236}">
                <a16:creationId xmlns:a16="http://schemas.microsoft.com/office/drawing/2014/main" id="{68001F1A-91D4-4DA7-A864-5A1C11BEC9C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2D159EB-433B-40CD-9E06-892F692519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656827E-BD84-45D5-872B-CD3EE25980B5}"/>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59EF3A5F-F49F-4AFA-8A10-C3942BA18E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40" name="Slide Number Placeholder 3">
            <a:extLst>
              <a:ext uri="{FF2B5EF4-FFF2-40B4-BE49-F238E27FC236}">
                <a16:creationId xmlns:a16="http://schemas.microsoft.com/office/drawing/2014/main" id="{D6C59B06-A44B-4041-9059-5DA60566D9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08750B-691A-443A-A88B-8AD930DFA1E0}"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B8B8359-AD7A-442F-8987-309F20D6957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A2BCA24-C681-4434-90B0-11D944FC8F3F}"/>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E96A5A66-A322-4917-BDCF-853C7C593D5F}"/>
              </a:ext>
            </a:extLst>
          </p:cNvPr>
          <p:cNvSpPr>
            <a:spLocks noGrp="1"/>
          </p:cNvSpPr>
          <p:nvPr>
            <p:ph type="sldNum" sz="quarter" idx="12"/>
          </p:nvPr>
        </p:nvSpPr>
        <p:spPr/>
        <p:txBody>
          <a:bodyPr/>
          <a:lstStyle>
            <a:lvl1pPr>
              <a:defRPr/>
            </a:lvl1pPr>
          </a:lstStyle>
          <a:p>
            <a:pPr>
              <a:defRPr/>
            </a:pPr>
            <a:fld id="{F71FF078-4688-4CAB-ACC7-C03B08BC774E}" type="slidenum">
              <a:rPr lang="en-US" altLang="en-US"/>
              <a:pPr>
                <a:defRPr/>
              </a:pPr>
              <a:t>‹#›</a:t>
            </a:fld>
            <a:endParaRPr lang="en-US" altLang="en-US"/>
          </a:p>
        </p:txBody>
      </p:sp>
    </p:spTree>
    <p:extLst>
      <p:ext uri="{BB962C8B-B14F-4D97-AF65-F5344CB8AC3E}">
        <p14:creationId xmlns:p14="http://schemas.microsoft.com/office/powerpoint/2010/main" val="217936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F6718-6AAF-4C06-9D54-4D17CD5F37D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4D78D0F-BDA4-45B6-8583-EE0B2E253A59}"/>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77917E5A-1BA4-4406-8EE7-5687F9FBD6F7}"/>
              </a:ext>
            </a:extLst>
          </p:cNvPr>
          <p:cNvSpPr>
            <a:spLocks noGrp="1"/>
          </p:cNvSpPr>
          <p:nvPr>
            <p:ph type="sldNum" sz="quarter" idx="12"/>
          </p:nvPr>
        </p:nvSpPr>
        <p:spPr/>
        <p:txBody>
          <a:bodyPr/>
          <a:lstStyle>
            <a:lvl1pPr>
              <a:defRPr/>
            </a:lvl1pPr>
          </a:lstStyle>
          <a:p>
            <a:pPr>
              <a:defRPr/>
            </a:pPr>
            <a:fld id="{D9D2A8E7-34D6-4BAA-9DE1-F866F853864C}" type="slidenum">
              <a:rPr lang="en-US" altLang="en-US"/>
              <a:pPr>
                <a:defRPr/>
              </a:pPr>
              <a:t>‹#›</a:t>
            </a:fld>
            <a:endParaRPr lang="en-US" altLang="en-US"/>
          </a:p>
        </p:txBody>
      </p:sp>
    </p:spTree>
    <p:extLst>
      <p:ext uri="{BB962C8B-B14F-4D97-AF65-F5344CB8AC3E}">
        <p14:creationId xmlns:p14="http://schemas.microsoft.com/office/powerpoint/2010/main" val="257888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8B6BF-F0BC-434B-B15F-95B695CB3B7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1B27F1F-6F8D-43CF-A03A-98E1F1ACE452}"/>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578B1D57-F482-4D30-850F-881EA2C578CD}"/>
              </a:ext>
            </a:extLst>
          </p:cNvPr>
          <p:cNvSpPr>
            <a:spLocks noGrp="1"/>
          </p:cNvSpPr>
          <p:nvPr>
            <p:ph type="sldNum" sz="quarter" idx="12"/>
          </p:nvPr>
        </p:nvSpPr>
        <p:spPr/>
        <p:txBody>
          <a:bodyPr/>
          <a:lstStyle>
            <a:lvl1pPr>
              <a:defRPr/>
            </a:lvl1pPr>
          </a:lstStyle>
          <a:p>
            <a:pPr>
              <a:defRPr/>
            </a:pPr>
            <a:fld id="{D6B08535-18C5-4BB5-A9D2-50782723A315}" type="slidenum">
              <a:rPr lang="en-US" altLang="en-US"/>
              <a:pPr>
                <a:defRPr/>
              </a:pPr>
              <a:t>‹#›</a:t>
            </a:fld>
            <a:endParaRPr lang="en-US" altLang="en-US"/>
          </a:p>
        </p:txBody>
      </p:sp>
    </p:spTree>
    <p:extLst>
      <p:ext uri="{BB962C8B-B14F-4D97-AF65-F5344CB8AC3E}">
        <p14:creationId xmlns:p14="http://schemas.microsoft.com/office/powerpoint/2010/main" val="339192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0274E386-C3B3-4F89-B5B7-C19F509115CA}"/>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nvGrpSpPr>
          <p:cNvPr id="5" name="Group 15">
            <a:extLst>
              <a:ext uri="{FF2B5EF4-FFF2-40B4-BE49-F238E27FC236}">
                <a16:creationId xmlns:a16="http://schemas.microsoft.com/office/drawing/2014/main" id="{2403040C-6B74-4A21-9AB8-745BA30CBAB1}"/>
              </a:ext>
            </a:extLst>
          </p:cNvPr>
          <p:cNvGrpSpPr>
            <a:grpSpLocks/>
          </p:cNvGrpSpPr>
          <p:nvPr/>
        </p:nvGrpSpPr>
        <p:grpSpPr bwMode="auto">
          <a:xfrm>
            <a:off x="-3175" y="4953000"/>
            <a:ext cx="9147175" cy="1911350"/>
            <a:chOff x="-3765" y="4832896"/>
            <a:chExt cx="9147765" cy="2032192"/>
          </a:xfrm>
        </p:grpSpPr>
        <p:sp>
          <p:nvSpPr>
            <p:cNvPr id="6" name="Freeform 15">
              <a:extLst>
                <a:ext uri="{FF2B5EF4-FFF2-40B4-BE49-F238E27FC236}">
                  <a16:creationId xmlns:a16="http://schemas.microsoft.com/office/drawing/2014/main" id="{06B25B2D-0DC4-44FA-B0E3-D1F22462DEC8}"/>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7" name="Freeform 18">
              <a:extLst>
                <a:ext uri="{FF2B5EF4-FFF2-40B4-BE49-F238E27FC236}">
                  <a16:creationId xmlns:a16="http://schemas.microsoft.com/office/drawing/2014/main" id="{E8B7B3BE-B332-4EA2-A925-B704BAFB70A6}"/>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18">
              <a:extLst>
                <a:ext uri="{FF2B5EF4-FFF2-40B4-BE49-F238E27FC236}">
                  <a16:creationId xmlns:a16="http://schemas.microsoft.com/office/drawing/2014/main" id="{720AEECA-E426-4DF9-AD51-ED2906779DBC}"/>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0" name="Straight Connector 9">
              <a:extLst>
                <a:ext uri="{FF2B5EF4-FFF2-40B4-BE49-F238E27FC236}">
                  <a16:creationId xmlns:a16="http://schemas.microsoft.com/office/drawing/2014/main" id="{3D417953-AB44-4E5C-B6E2-E614FF6D876B}"/>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4EFAF992-9103-4937-817C-8C2CDDFC33FA}"/>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a:extLst>
              <a:ext uri="{FF2B5EF4-FFF2-40B4-BE49-F238E27FC236}">
                <a16:creationId xmlns:a16="http://schemas.microsoft.com/office/drawing/2014/main" id="{8E54CF2B-A54F-4610-8A61-33EF218B455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r>
              <a:rPr lang="en-US"/>
              <a:t>Information Technology Project Management, Sixth Edition</a:t>
            </a:r>
          </a:p>
        </p:txBody>
      </p:sp>
      <p:sp>
        <p:nvSpPr>
          <p:cNvPr id="13" name="Slide Number Placeholder 26">
            <a:extLst>
              <a:ext uri="{FF2B5EF4-FFF2-40B4-BE49-F238E27FC236}">
                <a16:creationId xmlns:a16="http://schemas.microsoft.com/office/drawing/2014/main" id="{99778326-47E4-4653-B297-C57414DA0367}"/>
              </a:ext>
            </a:extLst>
          </p:cNvPr>
          <p:cNvSpPr>
            <a:spLocks noGrp="1"/>
          </p:cNvSpPr>
          <p:nvPr>
            <p:ph type="sldNum" sz="quarter" idx="12"/>
          </p:nvPr>
        </p:nvSpPr>
        <p:spPr/>
        <p:txBody>
          <a:bodyPr/>
          <a:lstStyle>
            <a:lvl1pPr>
              <a:defRPr smtClean="0">
                <a:solidFill>
                  <a:srgbClr val="FFFFFF"/>
                </a:solidFill>
              </a:defRPr>
            </a:lvl1pPr>
          </a:lstStyle>
          <a:p>
            <a:pPr>
              <a:defRPr/>
            </a:pPr>
            <a:fld id="{A3DBE9C7-E750-49CB-9CF3-533C23CE67DC}" type="slidenum">
              <a:rPr lang="en-US" altLang="en-US"/>
              <a:pPr>
                <a:defRPr/>
              </a:pPr>
              <a:t>‹#›</a:t>
            </a:fld>
            <a:endParaRPr lang="en-US" altLang="en-US"/>
          </a:p>
        </p:txBody>
      </p:sp>
    </p:spTree>
    <p:extLst>
      <p:ext uri="{BB962C8B-B14F-4D97-AF65-F5344CB8AC3E}">
        <p14:creationId xmlns:p14="http://schemas.microsoft.com/office/powerpoint/2010/main" val="1910449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a:extLst>
              <a:ext uri="{FF2B5EF4-FFF2-40B4-BE49-F238E27FC236}">
                <a16:creationId xmlns:a16="http://schemas.microsoft.com/office/drawing/2014/main" id="{BF2ECCEC-2028-400F-8231-537A839EB857}"/>
              </a:ext>
            </a:extLst>
          </p:cNvPr>
          <p:cNvSpPr txBox="1">
            <a:spLocks/>
          </p:cNvSpPr>
          <p:nvPr/>
        </p:nvSpPr>
        <p:spPr>
          <a:xfrm>
            <a:off x="5486400" y="6492875"/>
            <a:ext cx="1600200" cy="365125"/>
          </a:xfrm>
          <a:prstGeom prst="rect">
            <a:avLst/>
          </a:prstGeom>
        </p:spPr>
        <p:txBody>
          <a:bodyPr anchor="b"/>
          <a:lstStyle>
            <a:lvl1pPr algn="l">
              <a:buFontTx/>
              <a:buNone/>
              <a:defRPr smtClean="0"/>
            </a:lvl1pPr>
          </a:lstStyle>
          <a:p>
            <a:pPr eaLnBrk="1" hangingPunct="1">
              <a:defRPr/>
            </a:pPr>
            <a:r>
              <a:rPr lang="en-US" sz="1200" dirty="0">
                <a:latin typeface="+mn-lt"/>
              </a:rPr>
              <a:t>Copyright 2009</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a:extLst>
              <a:ext uri="{FF2B5EF4-FFF2-40B4-BE49-F238E27FC236}">
                <a16:creationId xmlns:a16="http://schemas.microsoft.com/office/drawing/2014/main" id="{C3313AD1-DA11-46D5-9AF0-AF37290A5C05}"/>
              </a:ext>
            </a:extLst>
          </p:cNvPr>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7D676B8C-2B1E-41FC-B05C-D1FE4F4504DB}"/>
              </a:ext>
            </a:extLst>
          </p:cNvPr>
          <p:cNvSpPr>
            <a:spLocks noGrp="1"/>
          </p:cNvSpPr>
          <p:nvPr>
            <p:ph type="sldNum" sz="quarter" idx="11"/>
          </p:nvPr>
        </p:nvSpPr>
        <p:spPr>
          <a:xfrm>
            <a:off x="8588375" y="6492875"/>
            <a:ext cx="555625" cy="365125"/>
          </a:xfrm>
        </p:spPr>
        <p:txBody>
          <a:bodyPr/>
          <a:lstStyle>
            <a:lvl1pPr>
              <a:defRPr sz="1200" smtClean="0"/>
            </a:lvl1pPr>
          </a:lstStyle>
          <a:p>
            <a:pPr>
              <a:defRPr/>
            </a:pPr>
            <a:fld id="{E1E2A2A0-72E5-4504-BD57-77902D957F1C}" type="slidenum">
              <a:rPr lang="en-US" altLang="en-US"/>
              <a:pPr>
                <a:defRPr/>
              </a:pPr>
              <a:t>‹#›</a:t>
            </a:fld>
            <a:endParaRPr lang="en-US" altLang="en-US"/>
          </a:p>
        </p:txBody>
      </p:sp>
    </p:spTree>
    <p:extLst>
      <p:ext uri="{BB962C8B-B14F-4D97-AF65-F5344CB8AC3E}">
        <p14:creationId xmlns:p14="http://schemas.microsoft.com/office/powerpoint/2010/main" val="117371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DB86C796-83EF-4F32-A6BA-704AE99B2F40}"/>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5" name="Chevron 11">
            <a:extLst>
              <a:ext uri="{FF2B5EF4-FFF2-40B4-BE49-F238E27FC236}">
                <a16:creationId xmlns:a16="http://schemas.microsoft.com/office/drawing/2014/main" id="{3BE2EF99-E9AB-4E53-B847-901AB38384EC}"/>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79E37639-28AE-481D-87FD-67EC61C3EF9D}"/>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F9D363FC-842F-4300-9431-A90E01023560}"/>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8" name="Slide Number Placeholder 5">
            <a:extLst>
              <a:ext uri="{FF2B5EF4-FFF2-40B4-BE49-F238E27FC236}">
                <a16:creationId xmlns:a16="http://schemas.microsoft.com/office/drawing/2014/main" id="{A02B0AC7-F2C7-4474-BA20-862932DF360E}"/>
              </a:ext>
            </a:extLst>
          </p:cNvPr>
          <p:cNvSpPr>
            <a:spLocks noGrp="1"/>
          </p:cNvSpPr>
          <p:nvPr>
            <p:ph type="sldNum" sz="quarter" idx="12"/>
          </p:nvPr>
        </p:nvSpPr>
        <p:spPr/>
        <p:txBody>
          <a:bodyPr/>
          <a:lstStyle>
            <a:lvl1pPr>
              <a:defRPr smtClean="0"/>
            </a:lvl1pPr>
          </a:lstStyle>
          <a:p>
            <a:pPr>
              <a:defRPr/>
            </a:pPr>
            <a:fld id="{95DE69E0-924B-42BD-A8C1-F4E7E8E0EF46}" type="slidenum">
              <a:rPr lang="en-US" altLang="en-US"/>
              <a:pPr>
                <a:defRPr/>
              </a:pPr>
              <a:t>‹#›</a:t>
            </a:fld>
            <a:endParaRPr lang="en-US" altLang="en-US"/>
          </a:p>
        </p:txBody>
      </p:sp>
    </p:spTree>
    <p:extLst>
      <p:ext uri="{BB962C8B-B14F-4D97-AF65-F5344CB8AC3E}">
        <p14:creationId xmlns:p14="http://schemas.microsoft.com/office/powerpoint/2010/main" val="219923915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BE4F2147-53D5-4E5A-ADBB-7DC20A2FDB83}"/>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AB255DF8-AE46-4875-9173-E6350C62EF78}"/>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7" name="Slide Number Placeholder 6">
            <a:extLst>
              <a:ext uri="{FF2B5EF4-FFF2-40B4-BE49-F238E27FC236}">
                <a16:creationId xmlns:a16="http://schemas.microsoft.com/office/drawing/2014/main" id="{A75EFEDB-B1B9-4D89-9B3E-A7FF468E36F2}"/>
              </a:ext>
            </a:extLst>
          </p:cNvPr>
          <p:cNvSpPr>
            <a:spLocks noGrp="1"/>
          </p:cNvSpPr>
          <p:nvPr>
            <p:ph type="sldNum" sz="quarter" idx="12"/>
          </p:nvPr>
        </p:nvSpPr>
        <p:spPr/>
        <p:txBody>
          <a:bodyPr/>
          <a:lstStyle>
            <a:lvl1pPr>
              <a:defRPr smtClean="0"/>
            </a:lvl1pPr>
          </a:lstStyle>
          <a:p>
            <a:pPr>
              <a:defRPr/>
            </a:pPr>
            <a:fld id="{39BA1594-A4BD-4B99-A9DD-D77764806E5C}" type="slidenum">
              <a:rPr lang="en-US" altLang="en-US"/>
              <a:pPr>
                <a:defRPr/>
              </a:pPr>
              <a:t>‹#›</a:t>
            </a:fld>
            <a:endParaRPr lang="en-US" altLang="en-US"/>
          </a:p>
        </p:txBody>
      </p:sp>
    </p:spTree>
    <p:extLst>
      <p:ext uri="{BB962C8B-B14F-4D97-AF65-F5344CB8AC3E}">
        <p14:creationId xmlns:p14="http://schemas.microsoft.com/office/powerpoint/2010/main" val="23308902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B28D7-5BD9-4BF9-BA06-5E36D546BDD8}"/>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59D27AD2-FB19-49BD-AF05-66E2B306D018}"/>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9" name="Slide Number Placeholder 8">
            <a:extLst>
              <a:ext uri="{FF2B5EF4-FFF2-40B4-BE49-F238E27FC236}">
                <a16:creationId xmlns:a16="http://schemas.microsoft.com/office/drawing/2014/main" id="{D2376D66-CFA9-4D1B-9049-E84E9860939E}"/>
              </a:ext>
            </a:extLst>
          </p:cNvPr>
          <p:cNvSpPr>
            <a:spLocks noGrp="1"/>
          </p:cNvSpPr>
          <p:nvPr>
            <p:ph type="sldNum" sz="quarter" idx="12"/>
          </p:nvPr>
        </p:nvSpPr>
        <p:spPr/>
        <p:txBody>
          <a:bodyPr/>
          <a:lstStyle>
            <a:lvl1pPr>
              <a:defRPr smtClean="0"/>
            </a:lvl1pPr>
          </a:lstStyle>
          <a:p>
            <a:pPr>
              <a:defRPr/>
            </a:pPr>
            <a:fld id="{1222062B-CC6E-4A9B-885B-F7463756DACB}" type="slidenum">
              <a:rPr lang="en-US" altLang="en-US"/>
              <a:pPr>
                <a:defRPr/>
              </a:pPr>
              <a:t>‹#›</a:t>
            </a:fld>
            <a:endParaRPr lang="en-US" altLang="en-US"/>
          </a:p>
        </p:txBody>
      </p:sp>
    </p:spTree>
    <p:extLst>
      <p:ext uri="{BB962C8B-B14F-4D97-AF65-F5344CB8AC3E}">
        <p14:creationId xmlns:p14="http://schemas.microsoft.com/office/powerpoint/2010/main" val="51792389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C2F7CD44-837C-483C-B2AF-6E8563ECA780}"/>
              </a:ext>
            </a:extLst>
          </p:cNvPr>
          <p:cNvSpPr>
            <a:spLocks noGrp="1"/>
          </p:cNvSpPr>
          <p:nvPr>
            <p:ph type="dt" sz="half" idx="10"/>
          </p:nvPr>
        </p:nvSpPr>
        <p:spPr/>
        <p:txBody>
          <a:bodyPr/>
          <a:lstStyle>
            <a:lvl1pPr>
              <a:defRPr/>
            </a:lvl1pPr>
            <a:extLst/>
          </a:lstStyle>
          <a:p>
            <a:pPr>
              <a:defRPr/>
            </a:pPr>
            <a:endParaRPr lang="en-US"/>
          </a:p>
        </p:txBody>
      </p:sp>
      <p:sp>
        <p:nvSpPr>
          <p:cNvPr id="4" name="Footer Placeholder 3">
            <a:extLst>
              <a:ext uri="{FF2B5EF4-FFF2-40B4-BE49-F238E27FC236}">
                <a16:creationId xmlns:a16="http://schemas.microsoft.com/office/drawing/2014/main" id="{475F67B5-1B9A-492D-B7DE-68AB261AD97A}"/>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5" name="Slide Number Placeholder 4">
            <a:extLst>
              <a:ext uri="{FF2B5EF4-FFF2-40B4-BE49-F238E27FC236}">
                <a16:creationId xmlns:a16="http://schemas.microsoft.com/office/drawing/2014/main" id="{2EA3F393-370B-4B5F-A8DD-1CC9179792E8}"/>
              </a:ext>
            </a:extLst>
          </p:cNvPr>
          <p:cNvSpPr>
            <a:spLocks noGrp="1"/>
          </p:cNvSpPr>
          <p:nvPr>
            <p:ph type="sldNum" sz="quarter" idx="12"/>
          </p:nvPr>
        </p:nvSpPr>
        <p:spPr/>
        <p:txBody>
          <a:bodyPr/>
          <a:lstStyle>
            <a:lvl1pPr>
              <a:defRPr smtClean="0"/>
            </a:lvl1pPr>
          </a:lstStyle>
          <a:p>
            <a:pPr>
              <a:defRPr/>
            </a:pPr>
            <a:fld id="{27A4D17A-FC00-4126-99AF-7E0B08D3F5FD}" type="slidenum">
              <a:rPr lang="en-US" altLang="en-US"/>
              <a:pPr>
                <a:defRPr/>
              </a:pPr>
              <a:t>‹#›</a:t>
            </a:fld>
            <a:endParaRPr lang="en-US" altLang="en-US"/>
          </a:p>
        </p:txBody>
      </p:sp>
    </p:spTree>
    <p:extLst>
      <p:ext uri="{BB962C8B-B14F-4D97-AF65-F5344CB8AC3E}">
        <p14:creationId xmlns:p14="http://schemas.microsoft.com/office/powerpoint/2010/main" val="71985935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62A42BE-A4AC-4347-9B60-04326D54E93E}"/>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256D4CCA-60A3-4DC0-9C96-089BEF0499A0}"/>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17">
            <a:extLst>
              <a:ext uri="{FF2B5EF4-FFF2-40B4-BE49-F238E27FC236}">
                <a16:creationId xmlns:a16="http://schemas.microsoft.com/office/drawing/2014/main" id="{341AFFAA-7C55-4A0F-B4F2-FC19F3F65BD8}"/>
              </a:ext>
            </a:extLst>
          </p:cNvPr>
          <p:cNvSpPr>
            <a:spLocks noGrp="1"/>
          </p:cNvSpPr>
          <p:nvPr>
            <p:ph type="sldNum" sz="quarter" idx="12"/>
          </p:nvPr>
        </p:nvSpPr>
        <p:spPr/>
        <p:txBody>
          <a:bodyPr/>
          <a:lstStyle>
            <a:lvl1pPr>
              <a:defRPr/>
            </a:lvl1pPr>
          </a:lstStyle>
          <a:p>
            <a:pPr>
              <a:defRPr/>
            </a:pPr>
            <a:fld id="{3AFAB8F4-9B05-486C-8AA3-743DFED39ACC}" type="slidenum">
              <a:rPr lang="en-US" altLang="en-US"/>
              <a:pPr>
                <a:defRPr/>
              </a:pPr>
              <a:t>‹#›</a:t>
            </a:fld>
            <a:endParaRPr lang="en-US" altLang="en-US"/>
          </a:p>
        </p:txBody>
      </p:sp>
    </p:spTree>
    <p:extLst>
      <p:ext uri="{BB962C8B-B14F-4D97-AF65-F5344CB8AC3E}">
        <p14:creationId xmlns:p14="http://schemas.microsoft.com/office/powerpoint/2010/main" val="3107296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732CCD-2850-453E-AEAA-87767B08A002}"/>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71165D21-4298-45C6-BBF5-BC93DA5868FB}"/>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7" name="Slide Number Placeholder 6">
            <a:extLst>
              <a:ext uri="{FF2B5EF4-FFF2-40B4-BE49-F238E27FC236}">
                <a16:creationId xmlns:a16="http://schemas.microsoft.com/office/drawing/2014/main" id="{438CDFF5-812C-4D94-9B56-8C7A14873F07}"/>
              </a:ext>
            </a:extLst>
          </p:cNvPr>
          <p:cNvSpPr>
            <a:spLocks noGrp="1"/>
          </p:cNvSpPr>
          <p:nvPr>
            <p:ph type="sldNum" sz="quarter" idx="12"/>
          </p:nvPr>
        </p:nvSpPr>
        <p:spPr/>
        <p:txBody>
          <a:bodyPr/>
          <a:lstStyle>
            <a:lvl1pPr>
              <a:defRPr smtClean="0"/>
            </a:lvl1pPr>
          </a:lstStyle>
          <a:p>
            <a:pPr>
              <a:defRPr/>
            </a:pPr>
            <a:fld id="{A52DA3E2-ECCF-4193-B54C-3BCAB21268ED}" type="slidenum">
              <a:rPr lang="en-US" altLang="en-US"/>
              <a:pPr>
                <a:defRPr/>
              </a:pPr>
              <a:t>‹#›</a:t>
            </a:fld>
            <a:endParaRPr lang="en-US" altLang="en-US"/>
          </a:p>
        </p:txBody>
      </p:sp>
    </p:spTree>
    <p:extLst>
      <p:ext uri="{BB962C8B-B14F-4D97-AF65-F5344CB8AC3E}">
        <p14:creationId xmlns:p14="http://schemas.microsoft.com/office/powerpoint/2010/main" val="18684306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2796A-4974-45EA-8777-29F050E57C8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066DA1F-B02F-4349-9190-28D004448037}"/>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37721D5B-7EF8-4E89-99EB-10986B40556D}"/>
              </a:ext>
            </a:extLst>
          </p:cNvPr>
          <p:cNvSpPr>
            <a:spLocks noGrp="1"/>
          </p:cNvSpPr>
          <p:nvPr>
            <p:ph type="sldNum" sz="quarter" idx="12"/>
          </p:nvPr>
        </p:nvSpPr>
        <p:spPr/>
        <p:txBody>
          <a:bodyPr/>
          <a:lstStyle>
            <a:lvl1pPr>
              <a:defRPr/>
            </a:lvl1pPr>
          </a:lstStyle>
          <a:p>
            <a:pPr>
              <a:defRPr/>
            </a:pPr>
            <a:fld id="{83DE46B4-F0C3-4CA6-86BC-2FE54B254CD6}" type="slidenum">
              <a:rPr lang="en-US" altLang="en-US"/>
              <a:pPr>
                <a:defRPr/>
              </a:pPr>
              <a:t>‹#›</a:t>
            </a:fld>
            <a:endParaRPr lang="en-US" altLang="en-US"/>
          </a:p>
        </p:txBody>
      </p:sp>
    </p:spTree>
    <p:extLst>
      <p:ext uri="{BB962C8B-B14F-4D97-AF65-F5344CB8AC3E}">
        <p14:creationId xmlns:p14="http://schemas.microsoft.com/office/powerpoint/2010/main" val="244385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962905F9-12E3-4C59-AF0F-C7E5A538279A}"/>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6" name="Freeform 15">
            <a:extLst>
              <a:ext uri="{FF2B5EF4-FFF2-40B4-BE49-F238E27FC236}">
                <a16:creationId xmlns:a16="http://schemas.microsoft.com/office/drawing/2014/main" id="{B75C2D7B-46D1-4FC1-9A25-D4DD35A019B7}"/>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a:extLst>
              <a:ext uri="{FF2B5EF4-FFF2-40B4-BE49-F238E27FC236}">
                <a16:creationId xmlns:a16="http://schemas.microsoft.com/office/drawing/2014/main" id="{2AEDB132-6520-404C-B670-91C2B25C52E4}"/>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8" name="Straight Connector 7">
            <a:extLst>
              <a:ext uri="{FF2B5EF4-FFF2-40B4-BE49-F238E27FC236}">
                <a16:creationId xmlns:a16="http://schemas.microsoft.com/office/drawing/2014/main" id="{2945A5C0-8C6E-4851-BBBC-51D0426F4D64}"/>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4E765D54-B99D-44C0-9F42-B5426CD76433}"/>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10" name="Chevron 19">
            <a:extLst>
              <a:ext uri="{FF2B5EF4-FFF2-40B4-BE49-F238E27FC236}">
                <a16:creationId xmlns:a16="http://schemas.microsoft.com/office/drawing/2014/main" id="{7580CA0D-913A-41D9-9A56-2F1D02DF2E96}"/>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E0F92E58-125C-42E6-AD2C-9DDF1C693EE2}"/>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F99F58C1-ABE8-4BFD-95F2-8CE6CDB5632E}"/>
              </a:ext>
            </a:extLst>
          </p:cNvPr>
          <p:cNvSpPr>
            <a:spLocks noGrp="1"/>
          </p:cNvSpPr>
          <p:nvPr>
            <p:ph type="ftr" sz="quarter" idx="11"/>
          </p:nvPr>
        </p:nvSpPr>
        <p:spPr/>
        <p:txBody>
          <a:bodyPr/>
          <a:lstStyle>
            <a:lvl1pPr>
              <a:defRPr>
                <a:solidFill>
                  <a:schemeClr val="tx1"/>
                </a:solidFill>
              </a:defRPr>
            </a:lvl1pPr>
            <a:extLst/>
          </a:lstStyle>
          <a:p>
            <a:pPr>
              <a:defRPr/>
            </a:pPr>
            <a:r>
              <a:rPr lang="en-US"/>
              <a:t>Information Technology Project Management, Sixth Edition</a:t>
            </a:r>
          </a:p>
        </p:txBody>
      </p:sp>
      <p:sp>
        <p:nvSpPr>
          <p:cNvPr id="13" name="Slide Number Placeholder 6">
            <a:extLst>
              <a:ext uri="{FF2B5EF4-FFF2-40B4-BE49-F238E27FC236}">
                <a16:creationId xmlns:a16="http://schemas.microsoft.com/office/drawing/2014/main" id="{D8CEE3F2-593A-4BA0-8C35-CE9292BF4144}"/>
              </a:ext>
            </a:extLst>
          </p:cNvPr>
          <p:cNvSpPr>
            <a:spLocks noGrp="1"/>
          </p:cNvSpPr>
          <p:nvPr>
            <p:ph type="sldNum" sz="quarter" idx="12"/>
          </p:nvPr>
        </p:nvSpPr>
        <p:spPr/>
        <p:txBody>
          <a:bodyPr/>
          <a:lstStyle>
            <a:lvl1pPr>
              <a:defRPr smtClean="0"/>
            </a:lvl1pPr>
          </a:lstStyle>
          <a:p>
            <a:pPr>
              <a:defRPr/>
            </a:pPr>
            <a:fld id="{D5F0BD5E-7CC8-4DA4-BF2C-0183976A80A2}" type="slidenum">
              <a:rPr lang="en-US" altLang="en-US"/>
              <a:pPr>
                <a:defRPr/>
              </a:pPr>
              <a:t>‹#›</a:t>
            </a:fld>
            <a:endParaRPr lang="en-US" altLang="en-US"/>
          </a:p>
        </p:txBody>
      </p:sp>
    </p:spTree>
    <p:extLst>
      <p:ext uri="{BB962C8B-B14F-4D97-AF65-F5344CB8AC3E}">
        <p14:creationId xmlns:p14="http://schemas.microsoft.com/office/powerpoint/2010/main" val="249992815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649936F5-6B46-41F3-A809-7B535CA433F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B00D2583-8548-4DF9-9E1C-205E0F94FFF7}"/>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C6F456A4-005A-4957-A210-2977A7525B8D}"/>
              </a:ext>
            </a:extLst>
          </p:cNvPr>
          <p:cNvSpPr>
            <a:spLocks noGrp="1"/>
          </p:cNvSpPr>
          <p:nvPr>
            <p:ph type="sldNum" sz="quarter" idx="12"/>
          </p:nvPr>
        </p:nvSpPr>
        <p:spPr/>
        <p:txBody>
          <a:bodyPr/>
          <a:lstStyle>
            <a:lvl1pPr>
              <a:defRPr/>
            </a:lvl1pPr>
          </a:lstStyle>
          <a:p>
            <a:pPr>
              <a:defRPr/>
            </a:pPr>
            <a:fld id="{7D5EDA92-0A51-4B30-8877-F4ADBED37480}" type="slidenum">
              <a:rPr lang="en-US" altLang="en-US"/>
              <a:pPr>
                <a:defRPr/>
              </a:pPr>
              <a:t>‹#›</a:t>
            </a:fld>
            <a:endParaRPr lang="en-US" altLang="en-US"/>
          </a:p>
        </p:txBody>
      </p:sp>
    </p:spTree>
    <p:extLst>
      <p:ext uri="{BB962C8B-B14F-4D97-AF65-F5344CB8AC3E}">
        <p14:creationId xmlns:p14="http://schemas.microsoft.com/office/powerpoint/2010/main" val="2385279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2D09F64E-60A1-4FD4-A833-C52C8C9C4C12}"/>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5573FB57-DC9C-4A47-8958-B21FDEED9AF2}"/>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4851F882-60F7-40D4-B465-470FC87388FF}"/>
              </a:ext>
            </a:extLst>
          </p:cNvPr>
          <p:cNvSpPr>
            <a:spLocks noGrp="1"/>
          </p:cNvSpPr>
          <p:nvPr>
            <p:ph type="sldNum" sz="quarter" idx="12"/>
          </p:nvPr>
        </p:nvSpPr>
        <p:spPr/>
        <p:txBody>
          <a:bodyPr/>
          <a:lstStyle>
            <a:lvl1pPr>
              <a:defRPr/>
            </a:lvl1pPr>
          </a:lstStyle>
          <a:p>
            <a:pPr>
              <a:defRPr/>
            </a:pPr>
            <a:fld id="{9327F240-12CA-455C-BFD4-6C29EF452241}" type="slidenum">
              <a:rPr lang="en-US" altLang="en-US"/>
              <a:pPr>
                <a:defRPr/>
              </a:pPr>
              <a:t>‹#›</a:t>
            </a:fld>
            <a:endParaRPr lang="en-US" altLang="en-US"/>
          </a:p>
        </p:txBody>
      </p:sp>
    </p:spTree>
    <p:extLst>
      <p:ext uri="{BB962C8B-B14F-4D97-AF65-F5344CB8AC3E}">
        <p14:creationId xmlns:p14="http://schemas.microsoft.com/office/powerpoint/2010/main" val="2830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3807B-D477-4FEF-8094-F9BFD3971C7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5993CB8-5E95-449F-8850-85D95320C4CD}"/>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F7924430-4D64-4C8C-AD12-549CBE98473D}"/>
              </a:ext>
            </a:extLst>
          </p:cNvPr>
          <p:cNvSpPr>
            <a:spLocks noGrp="1"/>
          </p:cNvSpPr>
          <p:nvPr>
            <p:ph type="sldNum" sz="quarter" idx="12"/>
          </p:nvPr>
        </p:nvSpPr>
        <p:spPr/>
        <p:txBody>
          <a:bodyPr/>
          <a:lstStyle>
            <a:lvl1pPr>
              <a:defRPr/>
            </a:lvl1pPr>
          </a:lstStyle>
          <a:p>
            <a:pPr>
              <a:defRPr/>
            </a:pPr>
            <a:fld id="{9251D872-E2A5-4E24-8CC1-D55217E3E353}" type="slidenum">
              <a:rPr lang="en-US" altLang="en-US"/>
              <a:pPr>
                <a:defRPr/>
              </a:pPr>
              <a:t>‹#›</a:t>
            </a:fld>
            <a:endParaRPr lang="en-US" altLang="en-US"/>
          </a:p>
        </p:txBody>
      </p:sp>
    </p:spTree>
    <p:extLst>
      <p:ext uri="{BB962C8B-B14F-4D97-AF65-F5344CB8AC3E}">
        <p14:creationId xmlns:p14="http://schemas.microsoft.com/office/powerpoint/2010/main" val="305165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4070521-654E-4FE5-8BE8-F39FFE467EE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57E4774-04F9-403E-8661-6BB2C15ECF5A}"/>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84D2361A-5D0F-44F4-AFAF-8366AF9A67EE}"/>
              </a:ext>
            </a:extLst>
          </p:cNvPr>
          <p:cNvSpPr>
            <a:spLocks noGrp="1"/>
          </p:cNvSpPr>
          <p:nvPr>
            <p:ph type="sldNum" sz="quarter" idx="12"/>
          </p:nvPr>
        </p:nvSpPr>
        <p:spPr/>
        <p:txBody>
          <a:bodyPr/>
          <a:lstStyle>
            <a:lvl1pPr>
              <a:defRPr/>
            </a:lvl1pPr>
          </a:lstStyle>
          <a:p>
            <a:pPr>
              <a:defRPr/>
            </a:pPr>
            <a:fld id="{0A1CC58A-5135-4568-B5C8-A9307AF2A0CA}" type="slidenum">
              <a:rPr lang="en-US" altLang="en-US"/>
              <a:pPr>
                <a:defRPr/>
              </a:pPr>
              <a:t>‹#›</a:t>
            </a:fld>
            <a:endParaRPr lang="en-US" altLang="en-US"/>
          </a:p>
        </p:txBody>
      </p:sp>
    </p:spTree>
    <p:extLst>
      <p:ext uri="{BB962C8B-B14F-4D97-AF65-F5344CB8AC3E}">
        <p14:creationId xmlns:p14="http://schemas.microsoft.com/office/powerpoint/2010/main" val="134000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1EFACE3-029A-42C9-BD1A-B3E8C6768EF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7381E18-2FB8-499F-AD49-94EBCA75EE37}"/>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9" name="Slide Number Placeholder 5">
            <a:extLst>
              <a:ext uri="{FF2B5EF4-FFF2-40B4-BE49-F238E27FC236}">
                <a16:creationId xmlns:a16="http://schemas.microsoft.com/office/drawing/2014/main" id="{7290CB51-516D-49F4-8487-D97ABF8673C9}"/>
              </a:ext>
            </a:extLst>
          </p:cNvPr>
          <p:cNvSpPr>
            <a:spLocks noGrp="1"/>
          </p:cNvSpPr>
          <p:nvPr>
            <p:ph type="sldNum" sz="quarter" idx="12"/>
          </p:nvPr>
        </p:nvSpPr>
        <p:spPr/>
        <p:txBody>
          <a:bodyPr/>
          <a:lstStyle>
            <a:lvl1pPr>
              <a:defRPr/>
            </a:lvl1pPr>
          </a:lstStyle>
          <a:p>
            <a:pPr>
              <a:defRPr/>
            </a:pPr>
            <a:fld id="{8341FF19-60CC-46B3-B703-C5B90EE5DB57}" type="slidenum">
              <a:rPr lang="en-US" altLang="en-US"/>
              <a:pPr>
                <a:defRPr/>
              </a:pPr>
              <a:t>‹#›</a:t>
            </a:fld>
            <a:endParaRPr lang="en-US" altLang="en-US"/>
          </a:p>
        </p:txBody>
      </p:sp>
    </p:spTree>
    <p:extLst>
      <p:ext uri="{BB962C8B-B14F-4D97-AF65-F5344CB8AC3E}">
        <p14:creationId xmlns:p14="http://schemas.microsoft.com/office/powerpoint/2010/main" val="158821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728FEDD-7A52-437B-9C23-A0B3DF3B4FA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6A07F11A-2147-446D-B59B-EC07C1180F72}"/>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5" name="Slide Number Placeholder 5">
            <a:extLst>
              <a:ext uri="{FF2B5EF4-FFF2-40B4-BE49-F238E27FC236}">
                <a16:creationId xmlns:a16="http://schemas.microsoft.com/office/drawing/2014/main" id="{769076C0-DBEF-4F4C-B49B-840102A29310}"/>
              </a:ext>
            </a:extLst>
          </p:cNvPr>
          <p:cNvSpPr>
            <a:spLocks noGrp="1"/>
          </p:cNvSpPr>
          <p:nvPr>
            <p:ph type="sldNum" sz="quarter" idx="12"/>
          </p:nvPr>
        </p:nvSpPr>
        <p:spPr/>
        <p:txBody>
          <a:bodyPr/>
          <a:lstStyle>
            <a:lvl1pPr>
              <a:defRPr/>
            </a:lvl1pPr>
          </a:lstStyle>
          <a:p>
            <a:pPr>
              <a:defRPr/>
            </a:pPr>
            <a:fld id="{02A48CBD-1EB5-4448-8713-F3D39B5EC50A}" type="slidenum">
              <a:rPr lang="en-US" altLang="en-US"/>
              <a:pPr>
                <a:defRPr/>
              </a:pPr>
              <a:t>‹#›</a:t>
            </a:fld>
            <a:endParaRPr lang="en-US" altLang="en-US"/>
          </a:p>
        </p:txBody>
      </p:sp>
    </p:spTree>
    <p:extLst>
      <p:ext uri="{BB962C8B-B14F-4D97-AF65-F5344CB8AC3E}">
        <p14:creationId xmlns:p14="http://schemas.microsoft.com/office/powerpoint/2010/main" val="140787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E32AAD4-0F13-4E05-A339-B529D35E457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12094F4-41CB-4A6C-B6DE-2C00FD70B324}"/>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5">
            <a:extLst>
              <a:ext uri="{FF2B5EF4-FFF2-40B4-BE49-F238E27FC236}">
                <a16:creationId xmlns:a16="http://schemas.microsoft.com/office/drawing/2014/main" id="{321005F0-9256-409E-9A9E-D1C4A161E1BD}"/>
              </a:ext>
            </a:extLst>
          </p:cNvPr>
          <p:cNvSpPr>
            <a:spLocks noGrp="1"/>
          </p:cNvSpPr>
          <p:nvPr>
            <p:ph type="sldNum" sz="quarter" idx="12"/>
          </p:nvPr>
        </p:nvSpPr>
        <p:spPr/>
        <p:txBody>
          <a:bodyPr/>
          <a:lstStyle>
            <a:lvl1pPr>
              <a:defRPr/>
            </a:lvl1pPr>
          </a:lstStyle>
          <a:p>
            <a:pPr>
              <a:defRPr/>
            </a:pPr>
            <a:fld id="{3906305E-1433-46F3-845D-7A5B49A733E8}" type="slidenum">
              <a:rPr lang="en-US" altLang="en-US"/>
              <a:pPr>
                <a:defRPr/>
              </a:pPr>
              <a:t>‹#›</a:t>
            </a:fld>
            <a:endParaRPr lang="en-US" altLang="en-US"/>
          </a:p>
        </p:txBody>
      </p:sp>
    </p:spTree>
    <p:extLst>
      <p:ext uri="{BB962C8B-B14F-4D97-AF65-F5344CB8AC3E}">
        <p14:creationId xmlns:p14="http://schemas.microsoft.com/office/powerpoint/2010/main" val="300229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EF46FC4-5A5D-4B54-BD58-3CEA09BABC9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5DDCA3-25ED-48E5-9603-3245AC4AF65B}"/>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9A87AE60-C768-4430-8E79-6BD01B0EF578}"/>
              </a:ext>
            </a:extLst>
          </p:cNvPr>
          <p:cNvSpPr>
            <a:spLocks noGrp="1"/>
          </p:cNvSpPr>
          <p:nvPr>
            <p:ph type="sldNum" sz="quarter" idx="12"/>
          </p:nvPr>
        </p:nvSpPr>
        <p:spPr/>
        <p:txBody>
          <a:bodyPr/>
          <a:lstStyle>
            <a:lvl1pPr>
              <a:defRPr/>
            </a:lvl1pPr>
          </a:lstStyle>
          <a:p>
            <a:pPr>
              <a:defRPr/>
            </a:pPr>
            <a:fld id="{B524182E-A971-499E-A9C2-8858D5738018}" type="slidenum">
              <a:rPr lang="en-US" altLang="en-US"/>
              <a:pPr>
                <a:defRPr/>
              </a:pPr>
              <a:t>‹#›</a:t>
            </a:fld>
            <a:endParaRPr lang="en-US" altLang="en-US"/>
          </a:p>
        </p:txBody>
      </p:sp>
    </p:spTree>
    <p:extLst>
      <p:ext uri="{BB962C8B-B14F-4D97-AF65-F5344CB8AC3E}">
        <p14:creationId xmlns:p14="http://schemas.microsoft.com/office/powerpoint/2010/main" val="258358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9F9AA9C-46FE-4E9E-994E-15329C05CE9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942444E-9FCB-4820-A942-9A6D46B4A174}"/>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D42D4ECA-2BAD-4717-870F-DB9360951A64}"/>
              </a:ext>
            </a:extLst>
          </p:cNvPr>
          <p:cNvSpPr>
            <a:spLocks noGrp="1"/>
          </p:cNvSpPr>
          <p:nvPr>
            <p:ph type="sldNum" sz="quarter" idx="12"/>
          </p:nvPr>
        </p:nvSpPr>
        <p:spPr/>
        <p:txBody>
          <a:bodyPr/>
          <a:lstStyle>
            <a:lvl1pPr>
              <a:defRPr/>
            </a:lvl1pPr>
          </a:lstStyle>
          <a:p>
            <a:pPr>
              <a:defRPr/>
            </a:pPr>
            <a:fld id="{915B25A4-380E-4D14-ACC6-3D76DCCF2EAC}" type="slidenum">
              <a:rPr lang="en-US" altLang="en-US"/>
              <a:pPr>
                <a:defRPr/>
              </a:pPr>
              <a:t>‹#›</a:t>
            </a:fld>
            <a:endParaRPr lang="en-US" altLang="en-US"/>
          </a:p>
        </p:txBody>
      </p:sp>
    </p:spTree>
    <p:extLst>
      <p:ext uri="{BB962C8B-B14F-4D97-AF65-F5344CB8AC3E}">
        <p14:creationId xmlns:p14="http://schemas.microsoft.com/office/powerpoint/2010/main" val="317873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54F8B1A-1A47-4ACF-B3B4-B7C8C852F3A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863603A-69EE-47B7-B221-E4091BBB58D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C98646E-4C4F-4165-9A73-9A54C841A4F9}"/>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a:extLst>
              <a:ext uri="{FF2B5EF4-FFF2-40B4-BE49-F238E27FC236}">
                <a16:creationId xmlns:a16="http://schemas.microsoft.com/office/drawing/2014/main" id="{9B33C1BB-9214-4C5C-A874-136B367D2C53}"/>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0BFD0879-1D2A-4259-B22F-62A457D4CD3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FontTx/>
              <a:buChar char="•"/>
              <a:defRPr sz="1200" smtClean="0">
                <a:solidFill>
                  <a:srgbClr val="898989"/>
                </a:solidFill>
                <a:latin typeface="Times New Roman" panose="02020603050405020304" pitchFamily="18" charset="0"/>
              </a:defRPr>
            </a:lvl1pPr>
          </a:lstStyle>
          <a:p>
            <a:pPr>
              <a:defRPr/>
            </a:pPr>
            <a:fld id="{5C7BB22C-566B-49BF-8FC9-E57CD8F819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CA9F2C01-E2B0-4445-8D18-D3E6B1DE239D}"/>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latin typeface="Arial" charset="0"/>
            </a:endParaRPr>
          </a:p>
        </p:txBody>
      </p:sp>
      <p:sp>
        <p:nvSpPr>
          <p:cNvPr id="2051" name="Freeform 11">
            <a:extLst>
              <a:ext uri="{FF2B5EF4-FFF2-40B4-BE49-F238E27FC236}">
                <a16:creationId xmlns:a16="http://schemas.microsoft.com/office/drawing/2014/main" id="{0C4210FC-DA68-4864-AEAB-014373B6DAC7}"/>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a:extLst>
              <a:ext uri="{FF2B5EF4-FFF2-40B4-BE49-F238E27FC236}">
                <a16:creationId xmlns:a16="http://schemas.microsoft.com/office/drawing/2014/main" id="{8C6242B8-AFA4-4D10-9D59-A1804C7BFE96}"/>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5" name="Straight Connector 14">
            <a:extLst>
              <a:ext uri="{FF2B5EF4-FFF2-40B4-BE49-F238E27FC236}">
                <a16:creationId xmlns:a16="http://schemas.microsoft.com/office/drawing/2014/main" id="{AED75F58-FF3C-466C-8FBC-A63B16CCA92F}"/>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5F63213B-0DC3-47E7-995B-0EFB12210050}"/>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7" name="Text Placeholder 29">
            <a:extLst>
              <a:ext uri="{FF2B5EF4-FFF2-40B4-BE49-F238E27FC236}">
                <a16:creationId xmlns:a16="http://schemas.microsoft.com/office/drawing/2014/main" id="{9078224C-2A89-4210-B26D-1D73167DDF91}"/>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8F93F1B-BC3D-4E0A-A03F-81E4B8C22E02}"/>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a:extLst>
              <a:ext uri="{FF2B5EF4-FFF2-40B4-BE49-F238E27FC236}">
                <a16:creationId xmlns:a16="http://schemas.microsoft.com/office/drawing/2014/main" id="{F5C20FE0-A45D-421B-9DE8-12C50ECA7BC1}"/>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r>
              <a:rPr lang="en-US"/>
              <a:t>Information Technology Project Management, Sixth Edition</a:t>
            </a:r>
          </a:p>
        </p:txBody>
      </p:sp>
      <p:sp>
        <p:nvSpPr>
          <p:cNvPr id="18" name="Slide Number Placeholder 17">
            <a:extLst>
              <a:ext uri="{FF2B5EF4-FFF2-40B4-BE49-F238E27FC236}">
                <a16:creationId xmlns:a16="http://schemas.microsoft.com/office/drawing/2014/main" id="{D3466E6E-BEE5-428C-9AEB-3440BBC71C39}"/>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A5DE3573-73F6-4DD1-953C-5787481BCC6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15" r:id="rId7"/>
    <p:sldLayoutId id="2147484124" r:id="rId8"/>
    <p:sldLayoutId id="2147484125" r:id="rId9"/>
    <p:sldLayoutId id="2147484116" r:id="rId10"/>
    <p:sldLayoutId id="2147484117"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D20AB8-1CE7-4A91-8B53-82938FB3AEAC}"/>
              </a:ext>
            </a:extLst>
          </p:cNvPr>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12:</a:t>
            </a:r>
            <a:br>
              <a:rPr>
                <a:effectLst>
                  <a:outerShdw blurRad="38100" dist="38100" dir="2700000" algn="tl">
                    <a:srgbClr val="FFFFFF"/>
                  </a:outerShdw>
                </a:effectLst>
                <a:latin typeface="Arial Rounded MT Bold" pitchFamily="34" charset="0"/>
              </a:rPr>
            </a:br>
            <a:r>
              <a:rPr>
                <a:effectLst>
                  <a:outerShdw blurRad="38100" dist="38100" dir="2700000" algn="tl">
                    <a:srgbClr val="FFFFFF"/>
                  </a:outerShdw>
                </a:effectLst>
                <a:latin typeface="Arial Rounded MT Bold" pitchFamily="34" charset="0"/>
              </a:rPr>
              <a:t>Project Procurement Management</a:t>
            </a:r>
          </a:p>
        </p:txBody>
      </p:sp>
      <p:pic>
        <p:nvPicPr>
          <p:cNvPr id="13315" name="Picture 3">
            <a:extLst>
              <a:ext uri="{FF2B5EF4-FFF2-40B4-BE49-F238E27FC236}">
                <a16:creationId xmlns:a16="http://schemas.microsoft.com/office/drawing/2014/main" id="{7D166BA7-B9D7-4B3D-919D-A4BEF2A0F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0"/>
            <a:ext cx="28956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5">
            <a:extLst>
              <a:ext uri="{FF2B5EF4-FFF2-40B4-BE49-F238E27FC236}">
                <a16:creationId xmlns:a16="http://schemas.microsoft.com/office/drawing/2014/main" id="{12609FD4-C652-4986-ADE7-A068E5479C49}"/>
              </a:ext>
            </a:extLst>
          </p:cNvPr>
          <p:cNvSpPr txBox="1">
            <a:spLocks noChangeArrowheads="1"/>
          </p:cNvSpPr>
          <p:nvPr/>
        </p:nvSpPr>
        <p:spPr bwMode="auto">
          <a:xfrm>
            <a:off x="304800" y="5791200"/>
            <a:ext cx="47926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Note: See the text itself for full citations.</a:t>
            </a:r>
          </a:p>
        </p:txBody>
      </p:sp>
      <p:sp>
        <p:nvSpPr>
          <p:cNvPr id="7" name="Rectangle 3">
            <a:extLst>
              <a:ext uri="{FF2B5EF4-FFF2-40B4-BE49-F238E27FC236}">
                <a16:creationId xmlns:a16="http://schemas.microsoft.com/office/drawing/2014/main" id="{9093BC02-101E-440C-A999-2C0874CF9BD7}"/>
              </a:ext>
            </a:extLst>
          </p:cNvPr>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eaLnBrk="1" hangingPunct="1">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Sixth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2A2B9B3A-04AB-450E-A8EF-286B63401F54}"/>
              </a:ext>
            </a:extLst>
          </p:cNvPr>
          <p:cNvSpPr>
            <a:spLocks noGrp="1"/>
          </p:cNvSpPr>
          <p:nvPr>
            <p:ph idx="1"/>
          </p:nvPr>
        </p:nvSpPr>
        <p:spPr>
          <a:xfrm>
            <a:off x="381000" y="1524000"/>
            <a:ext cx="8185150" cy="4267200"/>
          </a:xfrm>
        </p:spPr>
        <p:txBody>
          <a:bodyPr/>
          <a:lstStyle/>
          <a:p>
            <a:pPr marL="457200" indent="-457200" eaLnBrk="1" hangingPunct="1">
              <a:spcBef>
                <a:spcPct val="100000"/>
              </a:spcBef>
              <a:defRPr/>
            </a:pPr>
            <a:r>
              <a:rPr lang="en-US" altLang="en-US" dirty="0"/>
              <a:t>Identifying which project needs can best be met by using products or services outside the organization</a:t>
            </a:r>
          </a:p>
          <a:p>
            <a:pPr marL="457200" indent="-457200" eaLnBrk="1" hangingPunct="1">
              <a:spcBef>
                <a:spcPct val="100000"/>
              </a:spcBef>
              <a:defRPr/>
            </a:pPr>
            <a:r>
              <a:rPr lang="en-US" altLang="en-US" dirty="0">
                <a:solidFill>
                  <a:schemeClr val="bg2">
                    <a:lumMod val="50000"/>
                  </a:schemeClr>
                </a:solidFill>
              </a:rPr>
              <a:t>If there is no need to buy any products or services from outside the organization, then there is no need to perform any of the other procurement management processes</a:t>
            </a:r>
          </a:p>
        </p:txBody>
      </p:sp>
      <p:sp>
        <p:nvSpPr>
          <p:cNvPr id="2" name="Rectangle 2">
            <a:extLst>
              <a:ext uri="{FF2B5EF4-FFF2-40B4-BE49-F238E27FC236}">
                <a16:creationId xmlns:a16="http://schemas.microsoft.com/office/drawing/2014/main" id="{7A63F3E6-ECF5-409C-B862-A09533FD90B0}"/>
              </a:ext>
            </a:extLst>
          </p:cNvPr>
          <p:cNvSpPr>
            <a:spLocks noGrp="1" noChangeArrowheads="1"/>
          </p:cNvSpPr>
          <p:nvPr>
            <p:ph type="title"/>
          </p:nvPr>
        </p:nvSpPr>
        <p:spPr/>
        <p:txBody>
          <a:bodyPr/>
          <a:lstStyle/>
          <a:p>
            <a:pPr eaLnBrk="1" hangingPunct="1">
              <a:defRPr/>
            </a:pPr>
            <a:r>
              <a:rPr lang="en-US" dirty="0"/>
              <a:t>Planning Procurements</a:t>
            </a:r>
          </a:p>
        </p:txBody>
      </p:sp>
      <p:sp>
        <p:nvSpPr>
          <p:cNvPr id="21509" name="Footer Placeholder 6">
            <a:extLst>
              <a:ext uri="{FF2B5EF4-FFF2-40B4-BE49-F238E27FC236}">
                <a16:creationId xmlns:a16="http://schemas.microsoft.com/office/drawing/2014/main" id="{DF20BEAF-3628-4411-8A10-2C231D6EE93F}"/>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3557" name="Slide Number Placeholder 5">
            <a:extLst>
              <a:ext uri="{FF2B5EF4-FFF2-40B4-BE49-F238E27FC236}">
                <a16:creationId xmlns:a16="http://schemas.microsoft.com/office/drawing/2014/main" id="{BADB0141-02B2-43D8-A7D3-672868A00AF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3CDFAA0-DE0E-420B-B6FE-2EC019182C5A}" type="slidenum">
              <a:rPr lang="en-US" altLang="en-US" sz="1200"/>
              <a:pPr>
                <a:spcBef>
                  <a:spcPct val="0"/>
                </a:spcBef>
                <a:buClrTx/>
                <a:buSzTx/>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3688C9AF-BC05-4E5C-BCF7-7471475A7BE3}"/>
              </a:ext>
            </a:extLst>
          </p:cNvPr>
          <p:cNvSpPr>
            <a:spLocks noGrp="1"/>
          </p:cNvSpPr>
          <p:nvPr>
            <p:ph idx="1"/>
          </p:nvPr>
        </p:nvSpPr>
        <p:spPr>
          <a:xfrm>
            <a:off x="381000" y="1676400"/>
            <a:ext cx="8458200" cy="4572000"/>
          </a:xfrm>
        </p:spPr>
        <p:txBody>
          <a:bodyPr/>
          <a:lstStyle/>
          <a:p>
            <a:pPr eaLnBrk="1" hangingPunct="1">
              <a:spcBef>
                <a:spcPct val="100000"/>
              </a:spcBef>
            </a:pPr>
            <a:r>
              <a:rPr lang="en-US" altLang="en-US" b="1">
                <a:solidFill>
                  <a:srgbClr val="FF0000"/>
                </a:solidFill>
              </a:rPr>
              <a:t>Build-or-buy analysis</a:t>
            </a:r>
            <a:r>
              <a:rPr lang="en-US" altLang="en-US"/>
              <a:t>: general management technique used to determine whether an organization should make or perform a particular product or service inside the organization or buy from someone else</a:t>
            </a:r>
          </a:p>
          <a:p>
            <a:pPr eaLnBrk="1" hangingPunct="1">
              <a:spcBef>
                <a:spcPct val="100000"/>
              </a:spcBef>
            </a:pPr>
            <a:r>
              <a:rPr lang="en-US" altLang="en-US"/>
              <a:t>Often involves financial analysis</a:t>
            </a:r>
          </a:p>
          <a:p>
            <a:pPr eaLnBrk="1" hangingPunct="1">
              <a:spcBef>
                <a:spcPct val="100000"/>
              </a:spcBef>
            </a:pPr>
            <a:r>
              <a:rPr lang="en-US" altLang="en-US"/>
              <a:t>Experts, both internal and external, can provide valuable inputs in procurement decisions</a:t>
            </a:r>
          </a:p>
        </p:txBody>
      </p:sp>
      <p:sp>
        <p:nvSpPr>
          <p:cNvPr id="23554" name="Rectangle 2">
            <a:extLst>
              <a:ext uri="{FF2B5EF4-FFF2-40B4-BE49-F238E27FC236}">
                <a16:creationId xmlns:a16="http://schemas.microsoft.com/office/drawing/2014/main" id="{B239AADA-8CFE-4EBD-8414-C1CB7104E21A}"/>
              </a:ext>
            </a:extLst>
          </p:cNvPr>
          <p:cNvSpPr>
            <a:spLocks noGrp="1" noChangeArrowheads="1"/>
          </p:cNvSpPr>
          <p:nvPr>
            <p:ph type="title"/>
          </p:nvPr>
        </p:nvSpPr>
        <p:spPr/>
        <p:txBody>
          <a:bodyPr>
            <a:normAutofit fontScale="90000"/>
          </a:bodyPr>
          <a:lstStyle/>
          <a:p>
            <a:pPr eaLnBrk="1" hangingPunct="1">
              <a:defRPr/>
            </a:pPr>
            <a:r>
              <a:rPr lang="en-US" dirty="0"/>
              <a:t>Tools and Techniques for Planning Purchases and Acquisitions</a:t>
            </a:r>
          </a:p>
        </p:txBody>
      </p:sp>
      <p:sp>
        <p:nvSpPr>
          <p:cNvPr id="23557" name="Footer Placeholder 6">
            <a:extLst>
              <a:ext uri="{FF2B5EF4-FFF2-40B4-BE49-F238E27FC236}">
                <a16:creationId xmlns:a16="http://schemas.microsoft.com/office/drawing/2014/main" id="{F2AD7376-B28C-47FE-84FE-8A8E1F6D8B29}"/>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4581" name="Slide Number Placeholder 5">
            <a:extLst>
              <a:ext uri="{FF2B5EF4-FFF2-40B4-BE49-F238E27FC236}">
                <a16:creationId xmlns:a16="http://schemas.microsoft.com/office/drawing/2014/main" id="{9C6E27BF-9A59-4B4E-BFE2-8F68B83123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9D7B2B3-867E-49B0-AEF4-F12E8CF3E4BC}" type="slidenum">
              <a:rPr lang="en-US" altLang="en-US" sz="1200"/>
              <a:pPr>
                <a:spcBef>
                  <a:spcPct val="0"/>
                </a:spcBef>
                <a:buClrTx/>
                <a:buSzTx/>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6E70E308-751B-4E35-AF58-2715FF6077ED}"/>
              </a:ext>
            </a:extLst>
          </p:cNvPr>
          <p:cNvSpPr>
            <a:spLocks noGrp="1"/>
          </p:cNvSpPr>
          <p:nvPr>
            <p:ph idx="1"/>
          </p:nvPr>
        </p:nvSpPr>
        <p:spPr/>
        <p:txBody>
          <a:bodyPr/>
          <a:lstStyle/>
          <a:p>
            <a:pPr marL="457200" indent="-457200" eaLnBrk="1" hangingPunct="1">
              <a:spcBef>
                <a:spcPct val="100000"/>
              </a:spcBef>
            </a:pPr>
            <a:r>
              <a:rPr lang="en-US" altLang="en-US" dirty="0"/>
              <a:t>Build the website yourself </a:t>
            </a:r>
          </a:p>
          <a:p>
            <a:pPr marL="712788" lvl="1" indent="-457200" eaLnBrk="1" hangingPunct="1">
              <a:spcBef>
                <a:spcPct val="100000"/>
              </a:spcBef>
            </a:pPr>
            <a:r>
              <a:rPr lang="en-US" altLang="en-US" sz="1800" dirty="0"/>
              <a:t>Pro’s: take your time, change things around, no cost for changes, you own code. </a:t>
            </a:r>
          </a:p>
          <a:p>
            <a:pPr marL="712788" lvl="1" indent="-457200" eaLnBrk="1" hangingPunct="1">
              <a:spcBef>
                <a:spcPct val="100000"/>
              </a:spcBef>
            </a:pPr>
            <a:r>
              <a:rPr lang="en-US" altLang="en-US" sz="1800" dirty="0"/>
              <a:t>Con’s: are it could take longer, maybe you don’t have the skillset, you will have to maintain</a:t>
            </a:r>
          </a:p>
          <a:p>
            <a:pPr marL="457200" indent="-457200" eaLnBrk="1" hangingPunct="1">
              <a:spcBef>
                <a:spcPct val="100000"/>
              </a:spcBef>
            </a:pPr>
            <a:r>
              <a:rPr lang="en-US" altLang="en-US" dirty="0"/>
              <a:t>Have someone build it for you </a:t>
            </a:r>
          </a:p>
          <a:p>
            <a:pPr marL="712788" lvl="1" indent="-457200" eaLnBrk="1" hangingPunct="1">
              <a:spcBef>
                <a:spcPct val="100000"/>
              </a:spcBef>
            </a:pPr>
            <a:r>
              <a:rPr lang="en-US" altLang="en-US" sz="1800" dirty="0"/>
              <a:t>Pro’s– quicker, they have skillset. </a:t>
            </a:r>
          </a:p>
          <a:p>
            <a:pPr marL="712788" lvl="1" indent="-457200" eaLnBrk="1" hangingPunct="1">
              <a:spcBef>
                <a:spcPct val="100000"/>
              </a:spcBef>
            </a:pPr>
            <a:r>
              <a:rPr lang="en-US" altLang="en-US" sz="1800" dirty="0"/>
              <a:t>Con’s: have to be clear in what they are building, changes cost money, they might own the code, changes/maintenance might cost more in the long run.  </a:t>
            </a:r>
          </a:p>
          <a:p>
            <a:pPr marL="457200" indent="-457200" eaLnBrk="1" hangingPunct="1">
              <a:spcBef>
                <a:spcPct val="100000"/>
              </a:spcBef>
            </a:pPr>
            <a:endParaRPr lang="en-US" altLang="en-US" dirty="0"/>
          </a:p>
        </p:txBody>
      </p:sp>
      <p:sp>
        <p:nvSpPr>
          <p:cNvPr id="24578" name="Rectangle 2">
            <a:extLst>
              <a:ext uri="{FF2B5EF4-FFF2-40B4-BE49-F238E27FC236}">
                <a16:creationId xmlns:a16="http://schemas.microsoft.com/office/drawing/2014/main" id="{0382AC3B-E50E-465B-BDF4-B1B1D053096E}"/>
              </a:ext>
            </a:extLst>
          </p:cNvPr>
          <p:cNvSpPr>
            <a:spLocks noGrp="1" noChangeArrowheads="1"/>
          </p:cNvSpPr>
          <p:nvPr>
            <p:ph type="title"/>
          </p:nvPr>
        </p:nvSpPr>
        <p:spPr/>
        <p:txBody>
          <a:bodyPr/>
          <a:lstStyle/>
          <a:p>
            <a:pPr eaLnBrk="1" hangingPunct="1">
              <a:defRPr/>
            </a:pPr>
            <a:r>
              <a:rPr lang="en-US" dirty="0"/>
              <a:t>Build-or-Buy Example</a:t>
            </a:r>
          </a:p>
        </p:txBody>
      </p:sp>
      <p:sp>
        <p:nvSpPr>
          <p:cNvPr id="24581" name="Footer Placeholder 6">
            <a:extLst>
              <a:ext uri="{FF2B5EF4-FFF2-40B4-BE49-F238E27FC236}">
                <a16:creationId xmlns:a16="http://schemas.microsoft.com/office/drawing/2014/main" id="{A37D3278-F358-460A-9111-2AD0C9C84C02}"/>
              </a:ext>
            </a:extLst>
          </p:cNvPr>
          <p:cNvSpPr>
            <a:spLocks noGrp="1"/>
          </p:cNvSpPr>
          <p:nvPr>
            <p:ph type="ftr" sz="quarter" idx="10"/>
          </p:nvPr>
        </p:nvSpPr>
        <p:spPr bwMode="auto">
          <a:ln>
            <a:miter lim="800000"/>
            <a:headEnd/>
            <a:tailEnd/>
          </a:ln>
        </p:spPr>
        <p:txBody>
          <a:bodyPr/>
          <a:lstStyle/>
          <a:p>
            <a:pPr>
              <a:defRPr/>
            </a:pPr>
            <a:r>
              <a:rPr lang="en-US" dirty="0"/>
              <a:t>Information Technology Project Management, Sixth Edition</a:t>
            </a:r>
          </a:p>
        </p:txBody>
      </p:sp>
      <p:sp>
        <p:nvSpPr>
          <p:cNvPr id="25605" name="Slide Number Placeholder 5">
            <a:extLst>
              <a:ext uri="{FF2B5EF4-FFF2-40B4-BE49-F238E27FC236}">
                <a16:creationId xmlns:a16="http://schemas.microsoft.com/office/drawing/2014/main" id="{1CD1CCAE-A9F6-4AEE-9554-1C53E7CEAAD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8D1775F-C0D4-4C87-A920-2B364531AEBE}" type="slidenum">
              <a:rPr lang="en-US" altLang="en-US" sz="1200"/>
              <a:pPr>
                <a:spcBef>
                  <a:spcPct val="0"/>
                </a:spcBef>
                <a:buClrTx/>
                <a:buSzTx/>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49E3A8A-70B1-4616-A304-960A9342A792}"/>
              </a:ext>
            </a:extLst>
          </p:cNvPr>
          <p:cNvSpPr>
            <a:spLocks noGrp="1"/>
          </p:cNvSpPr>
          <p:nvPr>
            <p:ph idx="1"/>
          </p:nvPr>
        </p:nvSpPr>
        <p:spPr>
          <a:xfrm>
            <a:off x="381000" y="990600"/>
            <a:ext cx="8458200" cy="5181600"/>
          </a:xfrm>
        </p:spPr>
        <p:txBody>
          <a:bodyPr/>
          <a:lstStyle/>
          <a:p>
            <a:pPr eaLnBrk="1" hangingPunct="1">
              <a:spcBef>
                <a:spcPct val="50000"/>
              </a:spcBef>
            </a:pPr>
            <a:r>
              <a:rPr lang="en-US" altLang="en-US"/>
              <a:t>A</a:t>
            </a:r>
            <a:r>
              <a:rPr lang="en-US" altLang="en-US" b="1"/>
              <a:t> contract </a:t>
            </a:r>
            <a:r>
              <a:rPr lang="en-US" altLang="en-US"/>
              <a:t>is</a:t>
            </a:r>
            <a:r>
              <a:rPr lang="en-US" altLang="en-US" b="1"/>
              <a:t> </a:t>
            </a:r>
            <a:r>
              <a:rPr lang="en-US" altLang="en-US"/>
              <a:t>a mutually binding agreement that obligates the seller to provide the specified products or services and obligates the buyer to pay for them</a:t>
            </a:r>
          </a:p>
          <a:p>
            <a:pPr eaLnBrk="1" hangingPunct="1">
              <a:spcBef>
                <a:spcPct val="50000"/>
              </a:spcBef>
            </a:pPr>
            <a:r>
              <a:rPr lang="en-US" altLang="en-US"/>
              <a:t>Contracts can clarify responsibilities and sharpen focus on key deliverables of a project</a:t>
            </a:r>
          </a:p>
          <a:p>
            <a:pPr eaLnBrk="1" hangingPunct="1">
              <a:spcBef>
                <a:spcPct val="50000"/>
              </a:spcBef>
            </a:pPr>
            <a:r>
              <a:rPr lang="en-US" altLang="en-US"/>
              <a:t>Because contracts are legally binding, there is more accountability for delivering the work as stated in the contract</a:t>
            </a:r>
          </a:p>
          <a:p>
            <a:pPr eaLnBrk="1" hangingPunct="1">
              <a:spcBef>
                <a:spcPct val="50000"/>
              </a:spcBef>
            </a:pPr>
            <a:r>
              <a:rPr lang="en-US" altLang="en-US"/>
              <a:t>A recent trend in outsourcing is the increasing size of contracts</a:t>
            </a:r>
          </a:p>
        </p:txBody>
      </p:sp>
      <p:sp>
        <p:nvSpPr>
          <p:cNvPr id="16386" name="Rectangle 2">
            <a:extLst>
              <a:ext uri="{FF2B5EF4-FFF2-40B4-BE49-F238E27FC236}">
                <a16:creationId xmlns:a16="http://schemas.microsoft.com/office/drawing/2014/main" id="{06E4D705-7331-4C74-B809-1D975DB0E3B8}"/>
              </a:ext>
            </a:extLst>
          </p:cNvPr>
          <p:cNvSpPr>
            <a:spLocks noGrp="1" noChangeArrowheads="1"/>
          </p:cNvSpPr>
          <p:nvPr>
            <p:ph type="title"/>
          </p:nvPr>
        </p:nvSpPr>
        <p:spPr>
          <a:xfrm>
            <a:off x="381000" y="274638"/>
            <a:ext cx="8305800" cy="715962"/>
          </a:xfrm>
        </p:spPr>
        <p:txBody>
          <a:bodyPr>
            <a:normAutofit fontScale="90000"/>
          </a:bodyPr>
          <a:lstStyle/>
          <a:p>
            <a:pPr eaLnBrk="1" hangingPunct="1">
              <a:defRPr/>
            </a:pPr>
            <a:r>
              <a:rPr lang="en-US" dirty="0"/>
              <a:t>Key Terms : Contracts</a:t>
            </a:r>
          </a:p>
        </p:txBody>
      </p:sp>
      <p:sp>
        <p:nvSpPr>
          <p:cNvPr id="16389" name="Footer Placeholder 6">
            <a:extLst>
              <a:ext uri="{FF2B5EF4-FFF2-40B4-BE49-F238E27FC236}">
                <a16:creationId xmlns:a16="http://schemas.microsoft.com/office/drawing/2014/main" id="{3B554EBD-1EF9-4399-9BEE-EB5C766FC70C}"/>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6629" name="Slide Number Placeholder 5">
            <a:extLst>
              <a:ext uri="{FF2B5EF4-FFF2-40B4-BE49-F238E27FC236}">
                <a16:creationId xmlns:a16="http://schemas.microsoft.com/office/drawing/2014/main" id="{4ED838A4-43F6-433A-9E39-F45DEA074E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15E9C6A-4558-488F-B10F-7F1BD9F97729}" type="slidenum">
              <a:rPr lang="en-US" altLang="en-US" sz="1200"/>
              <a:pPr>
                <a:spcBef>
                  <a:spcPct val="0"/>
                </a:spcBef>
                <a:buClrTx/>
                <a:buSzTx/>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6542A538-EC66-4AF5-AB7D-E43C9B29670A}"/>
              </a:ext>
            </a:extLst>
          </p:cNvPr>
          <p:cNvSpPr>
            <a:spLocks noGrp="1"/>
          </p:cNvSpPr>
          <p:nvPr>
            <p:ph idx="1"/>
          </p:nvPr>
        </p:nvSpPr>
        <p:spPr>
          <a:xfrm>
            <a:off x="457200" y="762000"/>
            <a:ext cx="8458200" cy="5257800"/>
          </a:xfrm>
        </p:spPr>
        <p:txBody>
          <a:bodyPr/>
          <a:lstStyle/>
          <a:p>
            <a:pPr marL="457200" indent="-457200" eaLnBrk="1" hangingPunct="1"/>
            <a:r>
              <a:rPr lang="en-US" altLang="en-US" sz="2600"/>
              <a:t>Different types of contracts can be used in different situations:</a:t>
            </a:r>
          </a:p>
          <a:p>
            <a:pPr marL="1027113" lvl="1" indent="-455613" eaLnBrk="1" hangingPunct="1"/>
            <a:r>
              <a:rPr lang="en-US" altLang="en-US" sz="2200" b="1"/>
              <a:t>Fixed price </a:t>
            </a:r>
            <a:r>
              <a:rPr lang="en-US" altLang="en-US" sz="2200"/>
              <a:t>or</a:t>
            </a:r>
            <a:r>
              <a:rPr lang="en-US" altLang="en-US" sz="2200" b="1"/>
              <a:t> lump sum</a:t>
            </a:r>
            <a:r>
              <a:rPr lang="en-US" altLang="en-US" sz="2200"/>
              <a:t> contracts: involve a fixed total price for a well-defined product or service</a:t>
            </a:r>
          </a:p>
          <a:p>
            <a:pPr marL="1027113" lvl="1" indent="-455613" eaLnBrk="1" hangingPunct="1"/>
            <a:r>
              <a:rPr lang="en-US" altLang="en-US" sz="2200" b="1"/>
              <a:t>Cost reimbursable</a:t>
            </a:r>
            <a:r>
              <a:rPr lang="en-US" altLang="en-US" sz="2200"/>
              <a:t> contracts: involve payment to the seller for direct and indirect costs</a:t>
            </a:r>
          </a:p>
          <a:p>
            <a:pPr marL="1027113" lvl="1" indent="-455613" eaLnBrk="1" hangingPunct="1"/>
            <a:r>
              <a:rPr lang="en-US" altLang="en-US" sz="2200" b="1"/>
              <a:t>Time and material</a:t>
            </a:r>
            <a:r>
              <a:rPr lang="en-US" altLang="en-US" sz="2200"/>
              <a:t> contracts: hybrid of both fixed price and cost reimbursable contracts, often used by consultants</a:t>
            </a:r>
          </a:p>
          <a:p>
            <a:pPr marL="1027113" lvl="1" indent="-455613" eaLnBrk="1" hangingPunct="1"/>
            <a:r>
              <a:rPr lang="en-US" altLang="en-US" sz="2200" b="1"/>
              <a:t>Unit price</a:t>
            </a:r>
            <a:r>
              <a:rPr lang="en-US" altLang="en-US" sz="2200"/>
              <a:t> contracts: require the buyer to pay the seller a predetermined amount per unit of service</a:t>
            </a:r>
            <a:endParaRPr lang="en-US" altLang="en-US"/>
          </a:p>
          <a:p>
            <a:pPr marL="457200" indent="-457200" eaLnBrk="1" hangingPunct="1"/>
            <a:r>
              <a:rPr lang="en-US" altLang="en-US" sz="2600"/>
              <a:t>A single contract can actually include all four of these categories if it makes sense for that particular procurement</a:t>
            </a:r>
          </a:p>
        </p:txBody>
      </p:sp>
      <p:sp>
        <p:nvSpPr>
          <p:cNvPr id="26626" name="Rectangle 2">
            <a:extLst>
              <a:ext uri="{FF2B5EF4-FFF2-40B4-BE49-F238E27FC236}">
                <a16:creationId xmlns:a16="http://schemas.microsoft.com/office/drawing/2014/main" id="{01C4919F-6D1B-4AA1-BEEB-D71ADDEF3449}"/>
              </a:ext>
            </a:extLst>
          </p:cNvPr>
          <p:cNvSpPr>
            <a:spLocks noGrp="1" noChangeArrowheads="1"/>
          </p:cNvSpPr>
          <p:nvPr>
            <p:ph type="title"/>
          </p:nvPr>
        </p:nvSpPr>
        <p:spPr>
          <a:xfrm>
            <a:off x="381000" y="0"/>
            <a:ext cx="8305800" cy="639762"/>
          </a:xfrm>
        </p:spPr>
        <p:txBody>
          <a:bodyPr>
            <a:normAutofit fontScale="90000"/>
          </a:bodyPr>
          <a:lstStyle/>
          <a:p>
            <a:pPr eaLnBrk="1" hangingPunct="1">
              <a:defRPr/>
            </a:pPr>
            <a:r>
              <a:rPr lang="en-US" dirty="0"/>
              <a:t>Types of Contracts</a:t>
            </a:r>
          </a:p>
        </p:txBody>
      </p:sp>
      <p:sp>
        <p:nvSpPr>
          <p:cNvPr id="26629" name="Footer Placeholder 6">
            <a:extLst>
              <a:ext uri="{FF2B5EF4-FFF2-40B4-BE49-F238E27FC236}">
                <a16:creationId xmlns:a16="http://schemas.microsoft.com/office/drawing/2014/main" id="{4CAACDA3-43F5-4BBC-ABB6-1D31D4E71C07}"/>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7653" name="Slide Number Placeholder 5">
            <a:extLst>
              <a:ext uri="{FF2B5EF4-FFF2-40B4-BE49-F238E27FC236}">
                <a16:creationId xmlns:a16="http://schemas.microsoft.com/office/drawing/2014/main" id="{8CE07C1B-B7BE-44E8-BC4A-654AB3B3211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870AA44-F6ED-4004-AE50-F6834092B917}" type="slidenum">
              <a:rPr lang="en-US" altLang="en-US" sz="1200"/>
              <a:pPr>
                <a:spcBef>
                  <a:spcPct val="0"/>
                </a:spcBef>
                <a:buClrTx/>
                <a:buSzTx/>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528D5668-4D8F-4D59-B527-F1D63E0559FA}"/>
              </a:ext>
            </a:extLst>
          </p:cNvPr>
          <p:cNvSpPr>
            <a:spLocks noGrp="1"/>
          </p:cNvSpPr>
          <p:nvPr>
            <p:ph idx="1"/>
          </p:nvPr>
        </p:nvSpPr>
        <p:spPr/>
        <p:txBody>
          <a:bodyPr/>
          <a:lstStyle/>
          <a:p>
            <a:pPr eaLnBrk="1" hangingPunct="1">
              <a:spcBef>
                <a:spcPct val="100000"/>
              </a:spcBef>
            </a:pPr>
            <a:r>
              <a:rPr lang="en-US" altLang="en-US"/>
              <a:t>Contracts should include specific clauses that take into account issues that are unique to the project</a:t>
            </a:r>
          </a:p>
          <a:p>
            <a:pPr eaLnBrk="1" hangingPunct="1">
              <a:spcBef>
                <a:spcPct val="100000"/>
              </a:spcBef>
            </a:pPr>
            <a:r>
              <a:rPr lang="en-US" altLang="en-US"/>
              <a:t>Can require various educational or work experience for different pay rights</a:t>
            </a:r>
          </a:p>
          <a:p>
            <a:pPr eaLnBrk="1" hangingPunct="1">
              <a:spcBef>
                <a:spcPct val="100000"/>
              </a:spcBef>
            </a:pPr>
            <a:r>
              <a:rPr lang="en-US" altLang="en-US"/>
              <a:t>A</a:t>
            </a:r>
            <a:r>
              <a:rPr lang="en-US" altLang="en-US" b="1"/>
              <a:t> termination clause</a:t>
            </a:r>
            <a:r>
              <a:rPr lang="en-US" altLang="en-US"/>
              <a:t> is a contract clause that allows the buyer or supplier to end the contract</a:t>
            </a:r>
          </a:p>
        </p:txBody>
      </p:sp>
      <p:sp>
        <p:nvSpPr>
          <p:cNvPr id="30722" name="Rectangle 2">
            <a:extLst>
              <a:ext uri="{FF2B5EF4-FFF2-40B4-BE49-F238E27FC236}">
                <a16:creationId xmlns:a16="http://schemas.microsoft.com/office/drawing/2014/main" id="{3A828D7E-CEAF-454D-82F2-BD8E8A4BC5F2}"/>
              </a:ext>
            </a:extLst>
          </p:cNvPr>
          <p:cNvSpPr>
            <a:spLocks noGrp="1" noChangeArrowheads="1"/>
          </p:cNvSpPr>
          <p:nvPr>
            <p:ph type="title"/>
          </p:nvPr>
        </p:nvSpPr>
        <p:spPr/>
        <p:txBody>
          <a:bodyPr/>
          <a:lstStyle/>
          <a:p>
            <a:pPr eaLnBrk="1" hangingPunct="1">
              <a:defRPr/>
            </a:pPr>
            <a:r>
              <a:rPr lang="en-US" dirty="0"/>
              <a:t>Contract Clauses</a:t>
            </a:r>
          </a:p>
        </p:txBody>
      </p:sp>
      <p:sp>
        <p:nvSpPr>
          <p:cNvPr id="30725" name="Footer Placeholder 6">
            <a:extLst>
              <a:ext uri="{FF2B5EF4-FFF2-40B4-BE49-F238E27FC236}">
                <a16:creationId xmlns:a16="http://schemas.microsoft.com/office/drawing/2014/main" id="{07BCFB88-955E-4FC1-AA56-7951D6915351}"/>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8677" name="Slide Number Placeholder 5">
            <a:extLst>
              <a:ext uri="{FF2B5EF4-FFF2-40B4-BE49-F238E27FC236}">
                <a16:creationId xmlns:a16="http://schemas.microsoft.com/office/drawing/2014/main" id="{803B79B9-51F2-4952-83B6-1B018838FD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809F0D3-FAB3-4F96-972F-96DA2B7C5CE4}" type="slidenum">
              <a:rPr lang="en-US" altLang="en-US" sz="1200"/>
              <a:pPr>
                <a:spcBef>
                  <a:spcPct val="0"/>
                </a:spcBef>
                <a:buClrTx/>
                <a:buSzTx/>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009E2F45-E74D-4665-8890-038C7452041A}"/>
              </a:ext>
            </a:extLst>
          </p:cNvPr>
          <p:cNvSpPr>
            <a:spLocks noGrp="1"/>
          </p:cNvSpPr>
          <p:nvPr>
            <p:ph idx="1"/>
          </p:nvPr>
        </p:nvSpPr>
        <p:spPr/>
        <p:txBody>
          <a:bodyPr/>
          <a:lstStyle/>
          <a:p>
            <a:pPr eaLnBrk="1" hangingPunct="1">
              <a:spcBef>
                <a:spcPct val="100000"/>
              </a:spcBef>
            </a:pPr>
            <a:r>
              <a:rPr lang="en-US" altLang="en-US"/>
              <a:t>Describes how the procurement processes will be managed, from developing documentation for making outside purchases or acquisitions to contract closure</a:t>
            </a:r>
          </a:p>
          <a:p>
            <a:pPr eaLnBrk="1" hangingPunct="1">
              <a:spcBef>
                <a:spcPct val="100000"/>
              </a:spcBef>
            </a:pPr>
            <a:r>
              <a:rPr lang="en-US" altLang="en-US"/>
              <a:t>Contents vary based on project needs</a:t>
            </a:r>
          </a:p>
        </p:txBody>
      </p:sp>
      <p:sp>
        <p:nvSpPr>
          <p:cNvPr id="31746" name="Rectangle 2">
            <a:extLst>
              <a:ext uri="{FF2B5EF4-FFF2-40B4-BE49-F238E27FC236}">
                <a16:creationId xmlns:a16="http://schemas.microsoft.com/office/drawing/2014/main" id="{8595142F-CA6E-4F1E-8221-A172E346F6EB}"/>
              </a:ext>
            </a:extLst>
          </p:cNvPr>
          <p:cNvSpPr>
            <a:spLocks noGrp="1" noChangeArrowheads="1"/>
          </p:cNvSpPr>
          <p:nvPr>
            <p:ph type="title"/>
          </p:nvPr>
        </p:nvSpPr>
        <p:spPr/>
        <p:txBody>
          <a:bodyPr/>
          <a:lstStyle/>
          <a:p>
            <a:pPr eaLnBrk="1" hangingPunct="1">
              <a:defRPr/>
            </a:pPr>
            <a:r>
              <a:rPr lang="en-US" dirty="0"/>
              <a:t>Procurement Management Plan</a:t>
            </a:r>
          </a:p>
        </p:txBody>
      </p:sp>
      <p:sp>
        <p:nvSpPr>
          <p:cNvPr id="31749" name="Footer Placeholder 6">
            <a:extLst>
              <a:ext uri="{FF2B5EF4-FFF2-40B4-BE49-F238E27FC236}">
                <a16:creationId xmlns:a16="http://schemas.microsoft.com/office/drawing/2014/main" id="{5A3EA0CD-9AE3-48B4-9C40-7E0C7573C61A}"/>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9701" name="Slide Number Placeholder 5">
            <a:extLst>
              <a:ext uri="{FF2B5EF4-FFF2-40B4-BE49-F238E27FC236}">
                <a16:creationId xmlns:a16="http://schemas.microsoft.com/office/drawing/2014/main" id="{159BD4BE-E1DF-4222-A40D-BC00C475DE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4DD33DA-323C-4AAC-A7CA-B186CEA700F2}" type="slidenum">
              <a:rPr lang="en-US" altLang="en-US" sz="1200"/>
              <a:pPr>
                <a:spcBef>
                  <a:spcPct val="0"/>
                </a:spcBef>
                <a:buClrTx/>
                <a:buSzTx/>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1B3F63D6-5F4E-4C8C-8971-EC93A6A128F0}"/>
              </a:ext>
            </a:extLst>
          </p:cNvPr>
          <p:cNvSpPr>
            <a:spLocks noGrp="1"/>
          </p:cNvSpPr>
          <p:nvPr>
            <p:ph idx="1"/>
          </p:nvPr>
        </p:nvSpPr>
        <p:spPr>
          <a:xfrm>
            <a:off x="381000" y="1371600"/>
            <a:ext cx="8458200" cy="4572000"/>
          </a:xfrm>
        </p:spPr>
        <p:txBody>
          <a:bodyPr/>
          <a:lstStyle/>
          <a:p>
            <a:pPr eaLnBrk="1" hangingPunct="1">
              <a:spcBef>
                <a:spcPct val="60000"/>
              </a:spcBef>
            </a:pPr>
            <a:r>
              <a:rPr lang="en-US" altLang="en-US">
                <a:solidFill>
                  <a:srgbClr val="FF0000"/>
                </a:solidFill>
              </a:rPr>
              <a:t>A </a:t>
            </a:r>
            <a:r>
              <a:rPr lang="en-US" altLang="en-US" b="1">
                <a:solidFill>
                  <a:srgbClr val="FF0000"/>
                </a:solidFill>
              </a:rPr>
              <a:t>statement of work</a:t>
            </a:r>
            <a:r>
              <a:rPr lang="en-US" altLang="en-US">
                <a:solidFill>
                  <a:srgbClr val="FF0000"/>
                </a:solidFill>
              </a:rPr>
              <a:t> </a:t>
            </a:r>
            <a:r>
              <a:rPr lang="en-US" altLang="en-US"/>
              <a:t>is a description of the work required for the procurement</a:t>
            </a:r>
          </a:p>
          <a:p>
            <a:pPr eaLnBrk="1" hangingPunct="1">
              <a:spcBef>
                <a:spcPct val="60000"/>
              </a:spcBef>
            </a:pPr>
            <a:r>
              <a:rPr lang="en-US" altLang="en-US"/>
              <a:t>If a SOW is used as part of a contract to describe only the work required for that particular contract, it is called a </a:t>
            </a:r>
            <a:r>
              <a:rPr lang="en-US" altLang="en-US" b="1"/>
              <a:t>contract statement of work</a:t>
            </a:r>
            <a:endParaRPr lang="en-US" altLang="en-US"/>
          </a:p>
          <a:p>
            <a:pPr eaLnBrk="1" hangingPunct="1">
              <a:spcBef>
                <a:spcPct val="60000"/>
              </a:spcBef>
            </a:pPr>
            <a:r>
              <a:rPr lang="en-US" altLang="en-US"/>
              <a:t>A SOW is a type of scope statement</a:t>
            </a:r>
          </a:p>
          <a:p>
            <a:pPr eaLnBrk="1" hangingPunct="1">
              <a:spcBef>
                <a:spcPct val="60000"/>
              </a:spcBef>
            </a:pPr>
            <a:r>
              <a:rPr lang="en-US" altLang="en-US"/>
              <a:t>A good SOW gives bidders a better understanding of the buyer’s expectations</a:t>
            </a:r>
          </a:p>
        </p:txBody>
      </p:sp>
      <p:sp>
        <p:nvSpPr>
          <p:cNvPr id="32770" name="Rectangle 2">
            <a:extLst>
              <a:ext uri="{FF2B5EF4-FFF2-40B4-BE49-F238E27FC236}">
                <a16:creationId xmlns:a16="http://schemas.microsoft.com/office/drawing/2014/main" id="{D4197570-D054-4EB3-8B53-E23F60F1676F}"/>
              </a:ext>
            </a:extLst>
          </p:cNvPr>
          <p:cNvSpPr>
            <a:spLocks noGrp="1" noChangeArrowheads="1"/>
          </p:cNvSpPr>
          <p:nvPr>
            <p:ph type="title"/>
          </p:nvPr>
        </p:nvSpPr>
        <p:spPr/>
        <p:txBody>
          <a:bodyPr>
            <a:normAutofit fontScale="90000"/>
          </a:bodyPr>
          <a:lstStyle/>
          <a:p>
            <a:pPr eaLnBrk="1" hangingPunct="1">
              <a:defRPr/>
            </a:pPr>
            <a:r>
              <a:rPr lang="en-US" dirty="0"/>
              <a:t>Contract Statement of Work (SOW)</a:t>
            </a:r>
          </a:p>
        </p:txBody>
      </p:sp>
      <p:sp>
        <p:nvSpPr>
          <p:cNvPr id="32773" name="Footer Placeholder 6">
            <a:extLst>
              <a:ext uri="{FF2B5EF4-FFF2-40B4-BE49-F238E27FC236}">
                <a16:creationId xmlns:a16="http://schemas.microsoft.com/office/drawing/2014/main" id="{8A95E692-843B-45EF-BDF1-E0835124544F}"/>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0725" name="Slide Number Placeholder 5">
            <a:extLst>
              <a:ext uri="{FF2B5EF4-FFF2-40B4-BE49-F238E27FC236}">
                <a16:creationId xmlns:a16="http://schemas.microsoft.com/office/drawing/2014/main" id="{8663B724-3D83-4372-9415-AEFBE916F95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B73B049-3783-45F2-907A-35287809B29D}" type="slidenum">
              <a:rPr lang="en-US" altLang="en-US" sz="1200"/>
              <a:pPr>
                <a:spcBef>
                  <a:spcPct val="0"/>
                </a:spcBef>
                <a:buClrTx/>
                <a:buSzTx/>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DB387CE-86D1-4FD2-91CF-5A2C7B36AB31}"/>
              </a:ext>
            </a:extLst>
          </p:cNvPr>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a:t>Figure 12-3. Statement of Work (SOW) Template</a:t>
            </a:r>
          </a:p>
        </p:txBody>
      </p:sp>
      <p:sp>
        <p:nvSpPr>
          <p:cNvPr id="1029" name="Footer Placeholder 6">
            <a:extLst>
              <a:ext uri="{FF2B5EF4-FFF2-40B4-BE49-F238E27FC236}">
                <a16:creationId xmlns:a16="http://schemas.microsoft.com/office/drawing/2014/main" id="{284342B2-CFF7-4D62-8FE0-9A83470C0918}"/>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1748" name="Slide Number Placeholder 5">
            <a:extLst>
              <a:ext uri="{FF2B5EF4-FFF2-40B4-BE49-F238E27FC236}">
                <a16:creationId xmlns:a16="http://schemas.microsoft.com/office/drawing/2014/main" id="{AC50F6E9-EED1-4459-9FB7-196686E7EB7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F95C578-76E4-47A1-9A8F-8196740C2025}" type="slidenum">
              <a:rPr lang="en-US" altLang="en-US" sz="1200"/>
              <a:pPr>
                <a:spcBef>
                  <a:spcPct val="0"/>
                </a:spcBef>
                <a:buClrTx/>
                <a:buSzTx/>
                <a:buFontTx/>
                <a:buNone/>
              </a:pPr>
              <a:t>18</a:t>
            </a:fld>
            <a:endParaRPr lang="en-US" altLang="en-US" sz="1200"/>
          </a:p>
        </p:txBody>
      </p:sp>
      <p:pic>
        <p:nvPicPr>
          <p:cNvPr id="31749" name="Picture 6">
            <a:extLst>
              <a:ext uri="{FF2B5EF4-FFF2-40B4-BE49-F238E27FC236}">
                <a16:creationId xmlns:a16="http://schemas.microsoft.com/office/drawing/2014/main" id="{5463D7D6-10DC-4FEB-9157-A24034D18A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04900"/>
            <a:ext cx="5715000"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36CA67DE-7060-4861-9655-27760B95BA07}"/>
              </a:ext>
            </a:extLst>
          </p:cNvPr>
          <p:cNvSpPr>
            <a:spLocks noGrp="1"/>
          </p:cNvSpPr>
          <p:nvPr>
            <p:ph idx="1"/>
          </p:nvPr>
        </p:nvSpPr>
        <p:spPr>
          <a:xfrm>
            <a:off x="152400" y="1219200"/>
            <a:ext cx="8839200" cy="5410200"/>
          </a:xfrm>
        </p:spPr>
        <p:txBody>
          <a:bodyPr/>
          <a:lstStyle/>
          <a:p>
            <a:pPr marL="771525" indent="-455613" eaLnBrk="1" hangingPunct="1"/>
            <a:r>
              <a:rPr lang="en-US" altLang="en-US" b="1"/>
              <a:t>Request for Proposals</a:t>
            </a:r>
            <a:r>
              <a:rPr lang="en-US" altLang="en-US"/>
              <a:t>: used to solicit proposals from prospective sellers</a:t>
            </a:r>
          </a:p>
          <a:p>
            <a:pPr marL="1131888" lvl="1" eaLnBrk="1" hangingPunct="1"/>
            <a:r>
              <a:rPr lang="en-US" altLang="en-US" sz="2400"/>
              <a:t>A </a:t>
            </a:r>
            <a:r>
              <a:rPr lang="en-US" altLang="en-US" sz="2400" b="1"/>
              <a:t>proposal</a:t>
            </a:r>
            <a:r>
              <a:rPr lang="en-US" altLang="en-US" sz="2400"/>
              <a:t> is a document prepared by a seller when there are different approaches for meeting buyer needs</a:t>
            </a:r>
            <a:r>
              <a:rPr lang="en-US" altLang="en-US"/>
              <a:t> </a:t>
            </a:r>
          </a:p>
          <a:p>
            <a:pPr marL="771525" indent="-455613" eaLnBrk="1" hangingPunct="1"/>
            <a:r>
              <a:rPr lang="en-US" altLang="en-US" b="1"/>
              <a:t>Requests for Quotes</a:t>
            </a:r>
            <a:r>
              <a:rPr lang="en-US" altLang="en-US"/>
              <a:t>: used to solicit quotes or bids from prospective suppliers</a:t>
            </a:r>
          </a:p>
          <a:p>
            <a:pPr marL="1131888" lvl="1" eaLnBrk="1" hangingPunct="1"/>
            <a:r>
              <a:rPr lang="en-US" altLang="en-US" sz="2400"/>
              <a:t>A</a:t>
            </a:r>
            <a:r>
              <a:rPr lang="en-US" altLang="en-US" sz="2400" b="1"/>
              <a:t> bid</a:t>
            </a:r>
            <a:r>
              <a:rPr lang="en-US" altLang="en-US" sz="2400"/>
              <a:t>, also called a tender or quote (short for quotation), is a document prepared by sellers providing pricing for standard items that have been clearly defined by the buyer</a:t>
            </a:r>
            <a:r>
              <a:rPr lang="en-US" altLang="en-US"/>
              <a:t> </a:t>
            </a:r>
          </a:p>
        </p:txBody>
      </p:sp>
      <p:sp>
        <p:nvSpPr>
          <p:cNvPr id="2" name="Rectangle 2">
            <a:extLst>
              <a:ext uri="{FF2B5EF4-FFF2-40B4-BE49-F238E27FC236}">
                <a16:creationId xmlns:a16="http://schemas.microsoft.com/office/drawing/2014/main" id="{1FEE2CDD-A6B3-4525-93FB-D44CEB635941}"/>
              </a:ext>
            </a:extLst>
          </p:cNvPr>
          <p:cNvSpPr>
            <a:spLocks noGrp="1" noChangeArrowheads="1"/>
          </p:cNvSpPr>
          <p:nvPr>
            <p:ph type="title"/>
          </p:nvPr>
        </p:nvSpPr>
        <p:spPr>
          <a:xfrm>
            <a:off x="381000" y="228600"/>
            <a:ext cx="8382000" cy="838200"/>
          </a:xfrm>
        </p:spPr>
        <p:txBody>
          <a:bodyPr/>
          <a:lstStyle/>
          <a:p>
            <a:pPr eaLnBrk="1" hangingPunct="1">
              <a:defRPr/>
            </a:pPr>
            <a:r>
              <a:rPr lang="en-US" dirty="0"/>
              <a:t>Procurement Documents</a:t>
            </a:r>
          </a:p>
        </p:txBody>
      </p:sp>
      <p:sp>
        <p:nvSpPr>
          <p:cNvPr id="33797" name="Footer Placeholder 6">
            <a:extLst>
              <a:ext uri="{FF2B5EF4-FFF2-40B4-BE49-F238E27FC236}">
                <a16:creationId xmlns:a16="http://schemas.microsoft.com/office/drawing/2014/main" id="{624B8CC2-57DA-4836-BBB4-4AE7D659B45A}"/>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2773" name="Slide Number Placeholder 5">
            <a:extLst>
              <a:ext uri="{FF2B5EF4-FFF2-40B4-BE49-F238E27FC236}">
                <a16:creationId xmlns:a16="http://schemas.microsoft.com/office/drawing/2014/main" id="{CF07BF90-EF93-4E80-AFFC-6991EAD2B1B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123A3FA-C39F-4B33-BD83-B2EC64D1E4D0}" type="slidenum">
              <a:rPr lang="en-US" altLang="en-US" sz="1200"/>
              <a:pPr>
                <a:spcBef>
                  <a:spcPct val="0"/>
                </a:spcBef>
                <a:buClrTx/>
                <a:buSzTx/>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C32FFF06-3490-49EC-82F4-6B1AAD336CFB}"/>
              </a:ext>
            </a:extLst>
          </p:cNvPr>
          <p:cNvSpPr>
            <a:spLocks noGrp="1" noChangeArrowheads="1"/>
          </p:cNvSpPr>
          <p:nvPr>
            <p:ph idx="1"/>
          </p:nvPr>
        </p:nvSpPr>
        <p:spPr>
          <a:xfrm>
            <a:off x="381000" y="1371600"/>
            <a:ext cx="8229600" cy="4191000"/>
          </a:xfrm>
        </p:spPr>
        <p:txBody>
          <a:bodyPr/>
          <a:lstStyle/>
          <a:p>
            <a:pPr marL="609600" indent="-609600" eaLnBrk="1" hangingPunct="1">
              <a:lnSpc>
                <a:spcPct val="80000"/>
              </a:lnSpc>
            </a:pPr>
            <a:r>
              <a:rPr lang="en-US" altLang="en-US" strike="sngStrike" dirty="0"/>
              <a:t>10/27 - Chapter 7, then team breakouts</a:t>
            </a:r>
          </a:p>
          <a:p>
            <a:pPr marL="609600" indent="-609600" eaLnBrk="1" hangingPunct="1">
              <a:lnSpc>
                <a:spcPct val="80000"/>
              </a:lnSpc>
            </a:pPr>
            <a:r>
              <a:rPr lang="en-US" altLang="en-US" strike="sngStrike" dirty="0"/>
              <a:t>11/3 - Chapter 8, then team breakouts </a:t>
            </a:r>
          </a:p>
          <a:p>
            <a:pPr marL="609600" indent="-609600" eaLnBrk="1" hangingPunct="1">
              <a:lnSpc>
                <a:spcPct val="80000"/>
              </a:lnSpc>
            </a:pPr>
            <a:r>
              <a:rPr lang="en-US" altLang="en-US" strike="sngStrike" dirty="0"/>
              <a:t>11/10 - Chapter 9, then team breakouts</a:t>
            </a:r>
          </a:p>
          <a:p>
            <a:pPr marL="609600" indent="-609600" eaLnBrk="1" hangingPunct="1">
              <a:lnSpc>
                <a:spcPct val="80000"/>
              </a:lnSpc>
            </a:pPr>
            <a:r>
              <a:rPr lang="en-US" altLang="en-US" strike="sngStrike" dirty="0"/>
              <a:t>11/17 - Chapter 10 &amp; 11</a:t>
            </a:r>
          </a:p>
          <a:p>
            <a:pPr marL="609600" indent="-609600" eaLnBrk="1" hangingPunct="1">
              <a:lnSpc>
                <a:spcPct val="80000"/>
              </a:lnSpc>
            </a:pPr>
            <a:r>
              <a:rPr lang="en-US" altLang="en-US" strike="sngStrike" dirty="0"/>
              <a:t>11/24 - No Class Happy Thanksgiving</a:t>
            </a:r>
          </a:p>
          <a:p>
            <a:pPr marL="609600" indent="-609600" eaLnBrk="1" hangingPunct="1">
              <a:lnSpc>
                <a:spcPct val="80000"/>
              </a:lnSpc>
            </a:pPr>
            <a:r>
              <a:rPr lang="en-US" altLang="en-US" dirty="0"/>
              <a:t>12/1 - Chapter 12</a:t>
            </a:r>
          </a:p>
          <a:p>
            <a:pPr marL="609600" indent="-609600" eaLnBrk="1" hangingPunct="1">
              <a:lnSpc>
                <a:spcPct val="80000"/>
              </a:lnSpc>
            </a:pPr>
            <a:r>
              <a:rPr lang="en-US" altLang="en-US" dirty="0"/>
              <a:t>12/8 - Final Demo presented; Final reports due</a:t>
            </a:r>
          </a:p>
          <a:p>
            <a:pPr marL="609600" indent="-609600" eaLnBrk="1" hangingPunct="1">
              <a:lnSpc>
                <a:spcPct val="80000"/>
              </a:lnSpc>
            </a:pPr>
            <a:r>
              <a:rPr lang="en-US" altLang="en-US" dirty="0"/>
              <a:t>12/15 - Final Exam</a:t>
            </a:r>
          </a:p>
          <a:p>
            <a:pPr marL="109537" indent="0" eaLnBrk="1" hangingPunct="1">
              <a:buFont typeface="Wingdings 3" panose="05040102010807070707" pitchFamily="18" charset="2"/>
              <a:buNone/>
              <a:defRPr/>
            </a:pPr>
            <a:endParaRPr lang="en-US" altLang="en-US" dirty="0"/>
          </a:p>
          <a:p>
            <a:pPr eaLnBrk="1" hangingPunct="1">
              <a:defRPr/>
            </a:pPr>
            <a:endParaRPr lang="en-US" altLang="en-US" dirty="0"/>
          </a:p>
          <a:p>
            <a:pPr marL="609600" indent="-609600" eaLnBrk="1" hangingPunct="1">
              <a:defRPr/>
            </a:pPr>
            <a:endParaRPr lang="en-US" altLang="en-US" sz="2400" dirty="0"/>
          </a:p>
        </p:txBody>
      </p:sp>
      <p:sp>
        <p:nvSpPr>
          <p:cNvPr id="9218" name="Rectangle 2">
            <a:extLst>
              <a:ext uri="{FF2B5EF4-FFF2-40B4-BE49-F238E27FC236}">
                <a16:creationId xmlns:a16="http://schemas.microsoft.com/office/drawing/2014/main" id="{CB2C2874-5732-416A-B141-2243A2609108}"/>
              </a:ext>
            </a:extLst>
          </p:cNvPr>
          <p:cNvSpPr>
            <a:spLocks noGrp="1" noChangeArrowheads="1"/>
          </p:cNvSpPr>
          <p:nvPr>
            <p:ph type="title"/>
          </p:nvPr>
        </p:nvSpPr>
        <p:spPr/>
        <p:txBody>
          <a:bodyPr/>
          <a:lstStyle/>
          <a:p>
            <a:pPr eaLnBrk="1" hangingPunct="1">
              <a:defRPr/>
            </a:pPr>
            <a:r>
              <a:rPr lang="en-US" dirty="0"/>
              <a:t>Announcements</a:t>
            </a:r>
          </a:p>
        </p:txBody>
      </p:sp>
      <p:sp>
        <p:nvSpPr>
          <p:cNvPr id="9221" name="Footer Placeholder 6">
            <a:extLst>
              <a:ext uri="{FF2B5EF4-FFF2-40B4-BE49-F238E27FC236}">
                <a16:creationId xmlns:a16="http://schemas.microsoft.com/office/drawing/2014/main" id="{DC0C168F-1B63-4537-A5C0-E00EFD35D964}"/>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15365" name="Slide Number Placeholder 5">
            <a:extLst>
              <a:ext uri="{FF2B5EF4-FFF2-40B4-BE49-F238E27FC236}">
                <a16:creationId xmlns:a16="http://schemas.microsoft.com/office/drawing/2014/main" id="{1E53D41B-E51D-4F21-80FD-6D770AB12C8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C88A945-D110-498C-ADFF-CF9FBF3E1BA5}" type="slidenum">
              <a:rPr lang="en-US" altLang="en-US" sz="1200" smtClean="0"/>
              <a:pPr>
                <a:spcBef>
                  <a:spcPct val="0"/>
                </a:spcBef>
                <a:buClrTx/>
                <a:buSzTx/>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8493B99C-8847-48AA-B54F-7D1512BABC0F}"/>
              </a:ext>
            </a:extLst>
          </p:cNvPr>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a:t>Figure 12-4. Request for Proposal (RFP) Template</a:t>
            </a:r>
          </a:p>
        </p:txBody>
      </p:sp>
      <p:sp>
        <p:nvSpPr>
          <p:cNvPr id="2053" name="Footer Placeholder 6">
            <a:extLst>
              <a:ext uri="{FF2B5EF4-FFF2-40B4-BE49-F238E27FC236}">
                <a16:creationId xmlns:a16="http://schemas.microsoft.com/office/drawing/2014/main" id="{1947D25E-EC6E-4925-847E-4AB8ACD98A4C}"/>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3796" name="Slide Number Placeholder 5">
            <a:extLst>
              <a:ext uri="{FF2B5EF4-FFF2-40B4-BE49-F238E27FC236}">
                <a16:creationId xmlns:a16="http://schemas.microsoft.com/office/drawing/2014/main" id="{B1F63D34-E789-407F-A409-1F54E01F63D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FB08ABB-3BD9-4BFB-8F86-79C722D848B4}" type="slidenum">
              <a:rPr lang="en-US" altLang="en-US" sz="1200"/>
              <a:pPr>
                <a:spcBef>
                  <a:spcPct val="0"/>
                </a:spcBef>
                <a:buClrTx/>
                <a:buSzTx/>
                <a:buFontTx/>
                <a:buNone/>
              </a:pPr>
              <a:t>20</a:t>
            </a:fld>
            <a:endParaRPr lang="en-US" altLang="en-US" sz="1200"/>
          </a:p>
        </p:txBody>
      </p:sp>
      <p:pic>
        <p:nvPicPr>
          <p:cNvPr id="33797" name="Picture 6">
            <a:extLst>
              <a:ext uri="{FF2B5EF4-FFF2-40B4-BE49-F238E27FC236}">
                <a16:creationId xmlns:a16="http://schemas.microsoft.com/office/drawing/2014/main" id="{6ADDA0BE-F37A-416F-A6C7-10AD4248F9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96975"/>
            <a:ext cx="64008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A978A106-5C70-491E-ACED-B84FF7BE4F1B}"/>
              </a:ext>
            </a:extLst>
          </p:cNvPr>
          <p:cNvSpPr>
            <a:spLocks noGrp="1"/>
          </p:cNvSpPr>
          <p:nvPr>
            <p:ph idx="1"/>
          </p:nvPr>
        </p:nvSpPr>
        <p:spPr/>
        <p:txBody>
          <a:bodyPr/>
          <a:lstStyle/>
          <a:p>
            <a:pPr eaLnBrk="1" hangingPunct="1">
              <a:spcBef>
                <a:spcPct val="100000"/>
              </a:spcBef>
            </a:pPr>
            <a:r>
              <a:rPr lang="en-US" altLang="en-US"/>
              <a:t>It’s important to prepare some form of evaluation criteria, preferably before issuing a formal RFP or RFQ</a:t>
            </a:r>
          </a:p>
          <a:p>
            <a:pPr eaLnBrk="1" hangingPunct="1">
              <a:spcBef>
                <a:spcPct val="100000"/>
              </a:spcBef>
            </a:pPr>
            <a:r>
              <a:rPr lang="en-US" altLang="en-US"/>
              <a:t>Beware of proposals that look good on paper; be sure to evaluate factors, such as past performance and management approach</a:t>
            </a:r>
          </a:p>
          <a:p>
            <a:pPr eaLnBrk="1" hangingPunct="1">
              <a:spcBef>
                <a:spcPct val="100000"/>
              </a:spcBef>
            </a:pPr>
            <a:r>
              <a:rPr lang="en-US" altLang="en-US"/>
              <a:t>Can require a technical presentation as part of a proposal</a:t>
            </a:r>
          </a:p>
        </p:txBody>
      </p:sp>
      <p:sp>
        <p:nvSpPr>
          <p:cNvPr id="2" name="Rectangle 2">
            <a:extLst>
              <a:ext uri="{FF2B5EF4-FFF2-40B4-BE49-F238E27FC236}">
                <a16:creationId xmlns:a16="http://schemas.microsoft.com/office/drawing/2014/main" id="{DBA02D1A-8555-4C08-B9C8-DA1BF3EE8F4C}"/>
              </a:ext>
            </a:extLst>
          </p:cNvPr>
          <p:cNvSpPr>
            <a:spLocks noGrp="1" noChangeArrowheads="1"/>
          </p:cNvSpPr>
          <p:nvPr>
            <p:ph type="title"/>
          </p:nvPr>
        </p:nvSpPr>
        <p:spPr/>
        <p:txBody>
          <a:bodyPr/>
          <a:lstStyle/>
          <a:p>
            <a:pPr eaLnBrk="1" hangingPunct="1">
              <a:defRPr/>
            </a:pPr>
            <a:r>
              <a:rPr lang="en-US" dirty="0"/>
              <a:t>Evaluation Criteria</a:t>
            </a:r>
          </a:p>
        </p:txBody>
      </p:sp>
      <p:sp>
        <p:nvSpPr>
          <p:cNvPr id="34821" name="Footer Placeholder 6">
            <a:extLst>
              <a:ext uri="{FF2B5EF4-FFF2-40B4-BE49-F238E27FC236}">
                <a16:creationId xmlns:a16="http://schemas.microsoft.com/office/drawing/2014/main" id="{D1E4D61A-4DD8-4360-88EB-6D7E3C4C483E}"/>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 name="Slide Number Placeholder 5">
            <a:extLst>
              <a:ext uri="{FF2B5EF4-FFF2-40B4-BE49-F238E27FC236}">
                <a16:creationId xmlns:a16="http://schemas.microsoft.com/office/drawing/2014/main" id="{96526DFB-8099-4F82-ABC9-7BD86381858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9C7667F-D464-4049-B2A0-A6E0AE6B2DD9}" type="slidenum">
              <a:rPr lang="en-US" altLang="en-US" sz="1200"/>
              <a:pPr>
                <a:spcBef>
                  <a:spcPct val="0"/>
                </a:spcBef>
                <a:buClrTx/>
                <a:buSzTx/>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5D53F8BD-772E-438D-A055-0F94261DFB1E}"/>
              </a:ext>
            </a:extLst>
          </p:cNvPr>
          <p:cNvSpPr>
            <a:spLocks noGrp="1"/>
          </p:cNvSpPr>
          <p:nvPr>
            <p:ph idx="1"/>
          </p:nvPr>
        </p:nvSpPr>
        <p:spPr/>
        <p:txBody>
          <a:bodyPr/>
          <a:lstStyle/>
          <a:p>
            <a:pPr eaLnBrk="1" hangingPunct="1"/>
            <a:r>
              <a:rPr lang="en-US" altLang="en-US"/>
              <a:t>Deciding whom to ask to do the work</a:t>
            </a:r>
          </a:p>
          <a:p>
            <a:pPr eaLnBrk="1" hangingPunct="1"/>
            <a:r>
              <a:rPr lang="en-US" altLang="en-US"/>
              <a:t>Sending appropriate documentation to potential sellers</a:t>
            </a:r>
          </a:p>
          <a:p>
            <a:pPr eaLnBrk="1" hangingPunct="1"/>
            <a:r>
              <a:rPr lang="en-US" altLang="en-US"/>
              <a:t>Obtaining proposals or bids</a:t>
            </a:r>
          </a:p>
          <a:p>
            <a:pPr eaLnBrk="1" hangingPunct="1"/>
            <a:r>
              <a:rPr lang="en-US" altLang="en-US"/>
              <a:t>Selecting a seller</a:t>
            </a:r>
          </a:p>
          <a:p>
            <a:pPr eaLnBrk="1" hangingPunct="1"/>
            <a:r>
              <a:rPr lang="en-US" altLang="en-US"/>
              <a:t>Awarding a contract</a:t>
            </a:r>
          </a:p>
          <a:p>
            <a:pPr eaLnBrk="1" hangingPunct="1"/>
            <a:endParaRPr lang="en-US" altLang="en-US"/>
          </a:p>
        </p:txBody>
      </p:sp>
      <p:sp>
        <p:nvSpPr>
          <p:cNvPr id="3" name="Title 2">
            <a:extLst>
              <a:ext uri="{FF2B5EF4-FFF2-40B4-BE49-F238E27FC236}">
                <a16:creationId xmlns:a16="http://schemas.microsoft.com/office/drawing/2014/main" id="{3FCC1F2D-0D03-4690-B53A-1C23A4140489}"/>
              </a:ext>
            </a:extLst>
          </p:cNvPr>
          <p:cNvSpPr>
            <a:spLocks noGrp="1"/>
          </p:cNvSpPr>
          <p:nvPr>
            <p:ph type="title"/>
          </p:nvPr>
        </p:nvSpPr>
        <p:spPr/>
        <p:txBody>
          <a:bodyPr/>
          <a:lstStyle/>
          <a:p>
            <a:pPr eaLnBrk="1" hangingPunct="1">
              <a:defRPr/>
            </a:pPr>
            <a:r>
              <a:rPr lang="en-US" dirty="0"/>
              <a:t>Conducting Procurements</a:t>
            </a:r>
          </a:p>
        </p:txBody>
      </p:sp>
      <p:sp>
        <p:nvSpPr>
          <p:cNvPr id="4" name="Footer Placeholder 3">
            <a:extLst>
              <a:ext uri="{FF2B5EF4-FFF2-40B4-BE49-F238E27FC236}">
                <a16:creationId xmlns:a16="http://schemas.microsoft.com/office/drawing/2014/main" id="{14894444-BE9A-4E63-8CE1-99538AF9D61A}"/>
              </a:ext>
            </a:extLst>
          </p:cNvPr>
          <p:cNvSpPr>
            <a:spLocks noGrp="1"/>
          </p:cNvSpPr>
          <p:nvPr>
            <p:ph type="ftr" sz="quarter" idx="10"/>
          </p:nvPr>
        </p:nvSpPr>
        <p:spPr/>
        <p:txBody>
          <a:bodyPr/>
          <a:lstStyle/>
          <a:p>
            <a:pPr>
              <a:defRPr/>
            </a:pPr>
            <a:r>
              <a:rPr lang="en-US"/>
              <a:t>Information Technology Project Management, Sixth Edition</a:t>
            </a:r>
          </a:p>
        </p:txBody>
      </p:sp>
      <p:sp>
        <p:nvSpPr>
          <p:cNvPr id="35845" name="Slide Number Placeholder 4">
            <a:extLst>
              <a:ext uri="{FF2B5EF4-FFF2-40B4-BE49-F238E27FC236}">
                <a16:creationId xmlns:a16="http://schemas.microsoft.com/office/drawing/2014/main" id="{DC9095D9-8EBA-45EB-B5F5-E4BF921B1B4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614304B-F88F-4CF2-B8B8-FF2202E9D3A4}" type="slidenum">
              <a:rPr lang="en-US" altLang="en-US" sz="1200"/>
              <a:pPr>
                <a:spcBef>
                  <a:spcPct val="0"/>
                </a:spcBef>
                <a:buClrTx/>
                <a:buSzTx/>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4ECB618-534F-4E84-9DF7-75A0EA1A20F1}"/>
              </a:ext>
            </a:extLst>
          </p:cNvPr>
          <p:cNvSpPr>
            <a:spLocks noGrp="1" noChangeArrowheads="1"/>
          </p:cNvSpPr>
          <p:nvPr>
            <p:ph type="title"/>
          </p:nvPr>
        </p:nvSpPr>
        <p:spPr/>
        <p:txBody>
          <a:bodyPr>
            <a:normAutofit fontScale="90000"/>
          </a:bodyPr>
          <a:lstStyle/>
          <a:p>
            <a:pPr eaLnBrk="1" hangingPunct="1">
              <a:defRPr/>
            </a:pPr>
            <a:r>
              <a:rPr lang="en-US" dirty="0"/>
              <a:t>Figure 12-5. Sample Proposal Evaluation Sheet</a:t>
            </a:r>
          </a:p>
        </p:txBody>
      </p:sp>
      <p:sp>
        <p:nvSpPr>
          <p:cNvPr id="37893" name="Footer Placeholder 6">
            <a:extLst>
              <a:ext uri="{FF2B5EF4-FFF2-40B4-BE49-F238E27FC236}">
                <a16:creationId xmlns:a16="http://schemas.microsoft.com/office/drawing/2014/main" id="{9066C8B4-3975-497D-8F3D-3365972E56B0}"/>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6868" name="Slide Number Placeholder 5">
            <a:extLst>
              <a:ext uri="{FF2B5EF4-FFF2-40B4-BE49-F238E27FC236}">
                <a16:creationId xmlns:a16="http://schemas.microsoft.com/office/drawing/2014/main" id="{34991D88-E976-4B81-AEC4-F2FD18E7911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862EE67-A7B0-4B76-B558-28ED51C10BD3}" type="slidenum">
              <a:rPr lang="en-US" altLang="en-US" sz="1200"/>
              <a:pPr>
                <a:spcBef>
                  <a:spcPct val="0"/>
                </a:spcBef>
                <a:buClrTx/>
                <a:buSzTx/>
                <a:buFontTx/>
                <a:buNone/>
              </a:pPr>
              <a:t>23</a:t>
            </a:fld>
            <a:endParaRPr lang="en-US" altLang="en-US" sz="1200"/>
          </a:p>
        </p:txBody>
      </p:sp>
      <p:pic>
        <p:nvPicPr>
          <p:cNvPr id="36869" name="Picture 6">
            <a:extLst>
              <a:ext uri="{FF2B5EF4-FFF2-40B4-BE49-F238E27FC236}">
                <a16:creationId xmlns:a16="http://schemas.microsoft.com/office/drawing/2014/main" id="{DC23ABCB-266F-45C2-AFD8-EE918FAF99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11325"/>
            <a:ext cx="83820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EC085066-9EEF-48BF-955A-2731C77B4B81}"/>
              </a:ext>
            </a:extLst>
          </p:cNvPr>
          <p:cNvSpPr>
            <a:spLocks noGrp="1"/>
          </p:cNvSpPr>
          <p:nvPr>
            <p:ph idx="1"/>
          </p:nvPr>
        </p:nvSpPr>
        <p:spPr/>
        <p:txBody>
          <a:bodyPr/>
          <a:lstStyle/>
          <a:p>
            <a:pPr eaLnBrk="1" hangingPunct="1">
              <a:spcBef>
                <a:spcPct val="100000"/>
              </a:spcBef>
            </a:pPr>
            <a:r>
              <a:rPr lang="en-US" altLang="en-US"/>
              <a:t>Organizations often do an initial evaluation of all proposals and bids and then develop a short list of potential sellers for further evaluation</a:t>
            </a:r>
          </a:p>
          <a:p>
            <a:pPr eaLnBrk="1" hangingPunct="1">
              <a:spcBef>
                <a:spcPct val="100000"/>
              </a:spcBef>
            </a:pPr>
            <a:r>
              <a:rPr lang="en-US" altLang="en-US"/>
              <a:t>Sellers on the short list often prepare a best and final offer (BAFO)</a:t>
            </a:r>
          </a:p>
          <a:p>
            <a:pPr eaLnBrk="1" hangingPunct="1">
              <a:spcBef>
                <a:spcPct val="100000"/>
              </a:spcBef>
            </a:pPr>
            <a:r>
              <a:rPr lang="en-US" altLang="en-US"/>
              <a:t>Final output is a contract signed by the buyer and the selected seller</a:t>
            </a:r>
          </a:p>
        </p:txBody>
      </p:sp>
      <p:sp>
        <p:nvSpPr>
          <p:cNvPr id="2" name="Rectangle 2">
            <a:extLst>
              <a:ext uri="{FF2B5EF4-FFF2-40B4-BE49-F238E27FC236}">
                <a16:creationId xmlns:a16="http://schemas.microsoft.com/office/drawing/2014/main" id="{86056773-A902-4615-9188-FFCB343509D9}"/>
              </a:ext>
            </a:extLst>
          </p:cNvPr>
          <p:cNvSpPr>
            <a:spLocks noGrp="1" noChangeArrowheads="1"/>
          </p:cNvSpPr>
          <p:nvPr>
            <p:ph type="title"/>
          </p:nvPr>
        </p:nvSpPr>
        <p:spPr/>
        <p:txBody>
          <a:bodyPr/>
          <a:lstStyle/>
          <a:p>
            <a:pPr eaLnBrk="1" hangingPunct="1">
              <a:defRPr/>
            </a:pPr>
            <a:r>
              <a:rPr lang="en-US" dirty="0"/>
              <a:t>Seller Selection</a:t>
            </a:r>
          </a:p>
        </p:txBody>
      </p:sp>
      <p:sp>
        <p:nvSpPr>
          <p:cNvPr id="38917" name="Footer Placeholder 6">
            <a:extLst>
              <a:ext uri="{FF2B5EF4-FFF2-40B4-BE49-F238E27FC236}">
                <a16:creationId xmlns:a16="http://schemas.microsoft.com/office/drawing/2014/main" id="{188C78E1-6073-4893-BAB8-36392BBFF7CE}"/>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7893" name="Slide Number Placeholder 5">
            <a:extLst>
              <a:ext uri="{FF2B5EF4-FFF2-40B4-BE49-F238E27FC236}">
                <a16:creationId xmlns:a16="http://schemas.microsoft.com/office/drawing/2014/main" id="{7A70D52B-29FF-4F8B-815F-F4975BE437C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038F221-366A-4DE1-874E-4536A531B897}" type="slidenum">
              <a:rPr lang="en-US" altLang="en-US" sz="1200"/>
              <a:pPr>
                <a:spcBef>
                  <a:spcPct val="0"/>
                </a:spcBef>
                <a:buClrTx/>
                <a:buSzTx/>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62C25E63-390B-4EB4-ACB6-C6F93E7F1C93}"/>
              </a:ext>
            </a:extLst>
          </p:cNvPr>
          <p:cNvSpPr>
            <a:spLocks noGrp="1"/>
          </p:cNvSpPr>
          <p:nvPr>
            <p:ph idx="1"/>
          </p:nvPr>
        </p:nvSpPr>
        <p:spPr>
          <a:xfrm>
            <a:off x="228600" y="838200"/>
            <a:ext cx="8763000" cy="4638675"/>
          </a:xfrm>
        </p:spPr>
        <p:txBody>
          <a:bodyPr/>
          <a:lstStyle/>
          <a:p>
            <a:pPr marL="457200" indent="-457200" eaLnBrk="1" hangingPunct="1">
              <a:spcBef>
                <a:spcPct val="100000"/>
              </a:spcBef>
            </a:pPr>
            <a:r>
              <a:rPr lang="en-US" altLang="en-US"/>
              <a:t>Ensures that the seller’s performance meets contractual requirements</a:t>
            </a:r>
          </a:p>
          <a:p>
            <a:pPr marL="457200" indent="-457200" eaLnBrk="1" hangingPunct="1">
              <a:spcBef>
                <a:spcPct val="100000"/>
              </a:spcBef>
            </a:pPr>
            <a:r>
              <a:rPr lang="en-US" altLang="en-US"/>
              <a:t>Contracts are legal relationships, so it is important that legal and contracting professionals be involved in writing and administering contracts</a:t>
            </a:r>
          </a:p>
          <a:p>
            <a:pPr marL="457200" indent="-457200" eaLnBrk="1" hangingPunct="1">
              <a:spcBef>
                <a:spcPct val="100000"/>
              </a:spcBef>
            </a:pPr>
            <a:r>
              <a:rPr lang="en-US" altLang="en-US"/>
              <a:t>It is critical that project managers and team members watch for </a:t>
            </a:r>
            <a:r>
              <a:rPr lang="en-US" altLang="en-US" b="1"/>
              <a:t>constructive change orders</a:t>
            </a:r>
            <a:r>
              <a:rPr lang="en-US" altLang="en-US"/>
              <a:t>, which are oral or written acts or omissions</a:t>
            </a:r>
            <a:r>
              <a:rPr lang="en-US" altLang="en-US" b="1"/>
              <a:t> </a:t>
            </a:r>
            <a:r>
              <a:rPr lang="en-US" altLang="en-US"/>
              <a:t>by someone with actual or apparent authority that can be construed to have the same effect as a written change order</a:t>
            </a:r>
          </a:p>
        </p:txBody>
      </p:sp>
      <p:sp>
        <p:nvSpPr>
          <p:cNvPr id="40962" name="Rectangle 2">
            <a:extLst>
              <a:ext uri="{FF2B5EF4-FFF2-40B4-BE49-F238E27FC236}">
                <a16:creationId xmlns:a16="http://schemas.microsoft.com/office/drawing/2014/main" id="{76DADC75-79C4-49B5-A242-A6F3DE193B6B}"/>
              </a:ext>
            </a:extLst>
          </p:cNvPr>
          <p:cNvSpPr>
            <a:spLocks noGrp="1" noChangeArrowheads="1"/>
          </p:cNvSpPr>
          <p:nvPr>
            <p:ph type="title"/>
          </p:nvPr>
        </p:nvSpPr>
        <p:spPr>
          <a:xfrm>
            <a:off x="381000" y="228600"/>
            <a:ext cx="8382000" cy="696913"/>
          </a:xfrm>
        </p:spPr>
        <p:txBody>
          <a:bodyPr>
            <a:normAutofit fontScale="90000"/>
          </a:bodyPr>
          <a:lstStyle/>
          <a:p>
            <a:pPr eaLnBrk="1" hangingPunct="1">
              <a:defRPr/>
            </a:pPr>
            <a:r>
              <a:rPr lang="en-US" dirty="0"/>
              <a:t>Administering Procurements</a:t>
            </a:r>
          </a:p>
        </p:txBody>
      </p:sp>
      <p:sp>
        <p:nvSpPr>
          <p:cNvPr id="40965" name="Footer Placeholder 6">
            <a:extLst>
              <a:ext uri="{FF2B5EF4-FFF2-40B4-BE49-F238E27FC236}">
                <a16:creationId xmlns:a16="http://schemas.microsoft.com/office/drawing/2014/main" id="{72D68AD0-3F92-4E1A-AC8F-5B18C6B79747}"/>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8917" name="Slide Number Placeholder 5">
            <a:extLst>
              <a:ext uri="{FF2B5EF4-FFF2-40B4-BE49-F238E27FC236}">
                <a16:creationId xmlns:a16="http://schemas.microsoft.com/office/drawing/2014/main" id="{9ACA3187-D79E-4BE9-AAAF-AD8A79EBB8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BBFB8E6-A9FC-40C3-AC86-3D2A6A8E38EB}" type="slidenum">
              <a:rPr lang="en-US" altLang="en-US" sz="1200"/>
              <a:pPr>
                <a:spcBef>
                  <a:spcPct val="0"/>
                </a:spcBef>
                <a:buClrTx/>
                <a:buSzTx/>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4F95E77F-F788-4D3C-A7EB-A0243C05BAE0}"/>
              </a:ext>
            </a:extLst>
          </p:cNvPr>
          <p:cNvSpPr>
            <a:spLocks noGrp="1"/>
          </p:cNvSpPr>
          <p:nvPr>
            <p:ph idx="1"/>
          </p:nvPr>
        </p:nvSpPr>
        <p:spPr>
          <a:xfrm>
            <a:off x="609600" y="1066800"/>
            <a:ext cx="8305800" cy="4724400"/>
          </a:xfrm>
        </p:spPr>
        <p:txBody>
          <a:bodyPr/>
          <a:lstStyle/>
          <a:p>
            <a:pPr marL="457200" indent="-457200" eaLnBrk="1" hangingPunct="1">
              <a:spcBef>
                <a:spcPct val="100000"/>
              </a:spcBef>
            </a:pPr>
            <a:r>
              <a:rPr lang="en-US" altLang="en-US" sz="2600"/>
              <a:t>Changes to any part of the project need to be reviewed, approved, and documented by the same people in the same way that the original part of the plan was approved</a:t>
            </a:r>
          </a:p>
          <a:p>
            <a:pPr marL="457200" indent="-457200" eaLnBrk="1" hangingPunct="1">
              <a:spcBef>
                <a:spcPct val="100000"/>
              </a:spcBef>
            </a:pPr>
            <a:r>
              <a:rPr lang="en-US" altLang="en-US" sz="2600"/>
              <a:t>Evaluation of any change should include an impact analysis; how will the change affect the scope, time, cost, and quality of the goods or services being provided? </a:t>
            </a:r>
          </a:p>
          <a:p>
            <a:pPr marL="457200" indent="-457200" eaLnBrk="1" hangingPunct="1">
              <a:spcBef>
                <a:spcPct val="100000"/>
              </a:spcBef>
            </a:pPr>
            <a:r>
              <a:rPr lang="en-US" altLang="en-US" sz="2600"/>
              <a:t>Changes must be documented in writing; project team members should also document all important meetings and telephone phone calls</a:t>
            </a:r>
          </a:p>
          <a:p>
            <a:pPr marL="457200" indent="-457200" eaLnBrk="1" hangingPunct="1">
              <a:lnSpc>
                <a:spcPct val="90000"/>
              </a:lnSpc>
            </a:pPr>
            <a:endParaRPr lang="en-US" altLang="en-US" sz="2600"/>
          </a:p>
        </p:txBody>
      </p:sp>
      <p:sp>
        <p:nvSpPr>
          <p:cNvPr id="41986" name="Rectangle 2">
            <a:extLst>
              <a:ext uri="{FF2B5EF4-FFF2-40B4-BE49-F238E27FC236}">
                <a16:creationId xmlns:a16="http://schemas.microsoft.com/office/drawing/2014/main" id="{8A7F508F-1A26-4585-9929-F58C19923D20}"/>
              </a:ext>
            </a:extLst>
          </p:cNvPr>
          <p:cNvSpPr>
            <a:spLocks noGrp="1" noChangeArrowheads="1"/>
          </p:cNvSpPr>
          <p:nvPr>
            <p:ph type="title"/>
          </p:nvPr>
        </p:nvSpPr>
        <p:spPr>
          <a:xfrm>
            <a:off x="381000" y="152400"/>
            <a:ext cx="8382000" cy="785812"/>
          </a:xfrm>
        </p:spPr>
        <p:txBody>
          <a:bodyPr>
            <a:normAutofit fontScale="90000"/>
          </a:bodyPr>
          <a:lstStyle/>
          <a:p>
            <a:pPr eaLnBrk="1" hangingPunct="1">
              <a:defRPr/>
            </a:pPr>
            <a:r>
              <a:rPr lang="en-US" dirty="0"/>
              <a:t>Suggestions for Change Control in Contracts</a:t>
            </a:r>
            <a:endParaRPr lang="en-US" sz="6000" dirty="0"/>
          </a:p>
        </p:txBody>
      </p:sp>
      <p:sp>
        <p:nvSpPr>
          <p:cNvPr id="41989" name="Footer Placeholder 6">
            <a:extLst>
              <a:ext uri="{FF2B5EF4-FFF2-40B4-BE49-F238E27FC236}">
                <a16:creationId xmlns:a16="http://schemas.microsoft.com/office/drawing/2014/main" id="{2FBD3950-311F-449D-B319-172C46ED978D}"/>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39941" name="Slide Number Placeholder 5">
            <a:extLst>
              <a:ext uri="{FF2B5EF4-FFF2-40B4-BE49-F238E27FC236}">
                <a16:creationId xmlns:a16="http://schemas.microsoft.com/office/drawing/2014/main" id="{1FD725C7-A959-4CBE-A861-9A996DCB5E0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574B654-736D-4CEB-BB17-4CBC61FE1615}" type="slidenum">
              <a:rPr lang="en-US" altLang="en-US" sz="1200"/>
              <a:pPr>
                <a:spcBef>
                  <a:spcPct val="0"/>
                </a:spcBef>
                <a:buClrTx/>
                <a:buSzTx/>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6862BBAC-3FE1-4B0F-B0B5-5CF9100B9E07}"/>
              </a:ext>
            </a:extLst>
          </p:cNvPr>
          <p:cNvSpPr>
            <a:spLocks noGrp="1"/>
          </p:cNvSpPr>
          <p:nvPr>
            <p:ph idx="1"/>
          </p:nvPr>
        </p:nvSpPr>
        <p:spPr>
          <a:xfrm>
            <a:off x="381000" y="1447800"/>
            <a:ext cx="8458200" cy="4572000"/>
          </a:xfrm>
        </p:spPr>
        <p:txBody>
          <a:bodyPr/>
          <a:lstStyle/>
          <a:p>
            <a:pPr eaLnBrk="1" hangingPunct="1">
              <a:spcBef>
                <a:spcPct val="100000"/>
              </a:spcBef>
            </a:pPr>
            <a:r>
              <a:rPr lang="en-US" altLang="en-US"/>
              <a:t>Project managers and teams should stay closely involved to make sure the new system will meet business needs and work in an operational environment</a:t>
            </a:r>
          </a:p>
          <a:p>
            <a:pPr eaLnBrk="1" hangingPunct="1">
              <a:spcBef>
                <a:spcPct val="100000"/>
              </a:spcBef>
            </a:pPr>
            <a:r>
              <a:rPr lang="en-US" altLang="en-US"/>
              <a:t>Have backup plans</a:t>
            </a:r>
          </a:p>
          <a:p>
            <a:pPr eaLnBrk="1" hangingPunct="1">
              <a:spcBef>
                <a:spcPct val="100000"/>
              </a:spcBef>
            </a:pPr>
            <a:r>
              <a:rPr lang="en-US" altLang="en-US"/>
              <a:t>Use tools and techniques, such as a contract change control system, buyer-conducted performance reviews, inspections and audits, and so on</a:t>
            </a:r>
          </a:p>
          <a:p>
            <a:pPr eaLnBrk="1" hangingPunct="1"/>
            <a:endParaRPr lang="en-US" altLang="en-US"/>
          </a:p>
        </p:txBody>
      </p:sp>
      <p:sp>
        <p:nvSpPr>
          <p:cNvPr id="43010" name="Rectangle 2">
            <a:extLst>
              <a:ext uri="{FF2B5EF4-FFF2-40B4-BE49-F238E27FC236}">
                <a16:creationId xmlns:a16="http://schemas.microsoft.com/office/drawing/2014/main" id="{B77969A3-6838-4629-9C2D-220CD0BDDEFD}"/>
              </a:ext>
            </a:extLst>
          </p:cNvPr>
          <p:cNvSpPr>
            <a:spLocks noGrp="1" noChangeArrowheads="1"/>
          </p:cNvSpPr>
          <p:nvPr>
            <p:ph type="title"/>
          </p:nvPr>
        </p:nvSpPr>
        <p:spPr/>
        <p:txBody>
          <a:bodyPr>
            <a:normAutofit fontScale="90000"/>
          </a:bodyPr>
          <a:lstStyle/>
          <a:p>
            <a:pPr eaLnBrk="1" hangingPunct="1">
              <a:defRPr/>
            </a:pPr>
            <a:r>
              <a:rPr lang="en-US" dirty="0"/>
              <a:t>Suggestions for Change Control in Contracts (continued)</a:t>
            </a:r>
          </a:p>
        </p:txBody>
      </p:sp>
      <p:sp>
        <p:nvSpPr>
          <p:cNvPr id="43013" name="Footer Placeholder 6">
            <a:extLst>
              <a:ext uri="{FF2B5EF4-FFF2-40B4-BE49-F238E27FC236}">
                <a16:creationId xmlns:a16="http://schemas.microsoft.com/office/drawing/2014/main" id="{614949BA-0B23-4E92-803D-AEA1268FB0EB}"/>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40965" name="Slide Number Placeholder 5">
            <a:extLst>
              <a:ext uri="{FF2B5EF4-FFF2-40B4-BE49-F238E27FC236}">
                <a16:creationId xmlns:a16="http://schemas.microsoft.com/office/drawing/2014/main" id="{C2672DCD-2D5D-4204-B687-7E2D0469FF1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9D68FEA-C3A0-4478-AEFF-688FC2006F58}" type="slidenum">
              <a:rPr lang="en-US" altLang="en-US" sz="1200"/>
              <a:pPr>
                <a:spcBef>
                  <a:spcPct val="0"/>
                </a:spcBef>
                <a:buClrTx/>
                <a:buSzTx/>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820B236E-EAB6-452E-AC3A-83D389497641}"/>
              </a:ext>
            </a:extLst>
          </p:cNvPr>
          <p:cNvSpPr>
            <a:spLocks noGrp="1"/>
          </p:cNvSpPr>
          <p:nvPr>
            <p:ph idx="1"/>
          </p:nvPr>
        </p:nvSpPr>
        <p:spPr/>
        <p:txBody>
          <a:bodyPr/>
          <a:lstStyle/>
          <a:p>
            <a:pPr eaLnBrk="1" hangingPunct="1"/>
            <a:r>
              <a:rPr lang="en-US" altLang="en-US"/>
              <a:t>Accenture developed a list of best practices from experienced outsourcers throughout the world:</a:t>
            </a:r>
          </a:p>
          <a:p>
            <a:pPr marL="617538" lvl="1" indent="-342900" eaLnBrk="1" hangingPunct="1">
              <a:buFont typeface="Arial" panose="020B0604020202020204" pitchFamily="34" charset="0"/>
              <a:buAutoNum type="arabicPeriod"/>
            </a:pPr>
            <a:r>
              <a:rPr lang="en-US" altLang="en-US" sz="2000"/>
              <a:t>Build in Broad Business Outcomes Early and Often</a:t>
            </a:r>
          </a:p>
          <a:p>
            <a:pPr marL="617538" lvl="1" indent="-342900" eaLnBrk="1" hangingPunct="1">
              <a:buFont typeface="Arial" panose="020B0604020202020204" pitchFamily="34" charset="0"/>
              <a:buAutoNum type="arabicPeriod"/>
            </a:pPr>
            <a:r>
              <a:rPr lang="en-US" altLang="en-US" sz="2000"/>
              <a:t>Hire a Partner, Not Just a Provider</a:t>
            </a:r>
          </a:p>
          <a:p>
            <a:pPr marL="617538" lvl="1" indent="-342900" eaLnBrk="1" hangingPunct="1">
              <a:buFont typeface="Arial" panose="020B0604020202020204" pitchFamily="34" charset="0"/>
              <a:buAutoNum type="arabicPeriod"/>
            </a:pPr>
            <a:r>
              <a:rPr lang="en-US" altLang="en-US" sz="2000"/>
              <a:t>It’s More Than a Contract, It’s a Business Relationship</a:t>
            </a:r>
          </a:p>
          <a:p>
            <a:pPr marL="617538" lvl="1" indent="-342900" eaLnBrk="1" hangingPunct="1">
              <a:buFont typeface="Arial" panose="020B0604020202020204" pitchFamily="34" charset="0"/>
              <a:buAutoNum type="arabicPeriod"/>
            </a:pPr>
            <a:r>
              <a:rPr lang="en-US" altLang="en-US" sz="2000"/>
              <a:t>Leverage Gain-Sharing</a:t>
            </a:r>
          </a:p>
          <a:p>
            <a:pPr marL="617538" lvl="1" indent="-342900" eaLnBrk="1" hangingPunct="1">
              <a:buFont typeface="Arial" panose="020B0604020202020204" pitchFamily="34" charset="0"/>
              <a:buAutoNum type="arabicPeriod"/>
            </a:pPr>
            <a:r>
              <a:rPr lang="en-US" altLang="en-US" sz="2000"/>
              <a:t>Use Active Governance</a:t>
            </a:r>
          </a:p>
          <a:p>
            <a:pPr marL="617538" lvl="1" indent="-342900" eaLnBrk="1" hangingPunct="1">
              <a:buFont typeface="Arial" panose="020B0604020202020204" pitchFamily="34" charset="0"/>
              <a:buAutoNum type="arabicPeriod"/>
            </a:pPr>
            <a:r>
              <a:rPr lang="en-US" altLang="en-US" sz="2000"/>
              <a:t>Assign a Dedicated Executive</a:t>
            </a:r>
          </a:p>
          <a:p>
            <a:pPr marL="617538" lvl="1" indent="-342900" eaLnBrk="1" hangingPunct="1">
              <a:buFont typeface="Arial" panose="020B0604020202020204" pitchFamily="34" charset="0"/>
              <a:buAutoNum type="arabicPeriod"/>
            </a:pPr>
            <a:r>
              <a:rPr lang="en-US" altLang="en-US" sz="2000"/>
              <a:t>Focus Relentlessly on Primary Objectives</a:t>
            </a:r>
          </a:p>
        </p:txBody>
      </p:sp>
      <p:sp>
        <p:nvSpPr>
          <p:cNvPr id="44034" name="Title 1">
            <a:extLst>
              <a:ext uri="{FF2B5EF4-FFF2-40B4-BE49-F238E27FC236}">
                <a16:creationId xmlns:a16="http://schemas.microsoft.com/office/drawing/2014/main" id="{CCA0E79E-425A-4CFA-A67F-7E34D1B77BB6}"/>
              </a:ext>
            </a:extLst>
          </p:cNvPr>
          <p:cNvSpPr>
            <a:spLocks noGrp="1"/>
          </p:cNvSpPr>
          <p:nvPr>
            <p:ph type="title"/>
          </p:nvPr>
        </p:nvSpPr>
        <p:spPr/>
        <p:txBody>
          <a:bodyPr/>
          <a:lstStyle/>
          <a:p>
            <a:pPr eaLnBrk="1" hangingPunct="1">
              <a:defRPr/>
            </a:pPr>
            <a:r>
              <a:rPr lang="en-US" dirty="0"/>
              <a:t>Best Practice</a:t>
            </a:r>
          </a:p>
        </p:txBody>
      </p:sp>
      <p:sp>
        <p:nvSpPr>
          <p:cNvPr id="44036" name="Footer Placeholder 3">
            <a:extLst>
              <a:ext uri="{FF2B5EF4-FFF2-40B4-BE49-F238E27FC236}">
                <a16:creationId xmlns:a16="http://schemas.microsoft.com/office/drawing/2014/main" id="{444D10AF-C936-48A9-8766-475EC76D6DEA}"/>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41989" name="Slide Number Placeholder 4">
            <a:extLst>
              <a:ext uri="{FF2B5EF4-FFF2-40B4-BE49-F238E27FC236}">
                <a16:creationId xmlns:a16="http://schemas.microsoft.com/office/drawing/2014/main" id="{5C5297EE-1EC1-4F47-A153-57BE891D9AB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311BE79-9A1D-4BFE-9FFF-BFADF6F8858D}" type="slidenum">
              <a:rPr lang="en-US" altLang="en-US" sz="1200"/>
              <a:pPr>
                <a:spcBef>
                  <a:spcPct val="0"/>
                </a:spcBef>
                <a:buClrTx/>
                <a:buSzTx/>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19A7122-2C7B-4176-9EB7-C8C337A69B99}"/>
              </a:ext>
            </a:extLst>
          </p:cNvPr>
          <p:cNvSpPr>
            <a:spLocks noGrp="1"/>
          </p:cNvSpPr>
          <p:nvPr>
            <p:ph idx="1"/>
          </p:nvPr>
        </p:nvSpPr>
        <p:spPr>
          <a:xfrm>
            <a:off x="381000" y="1371600"/>
            <a:ext cx="8458200" cy="4572000"/>
          </a:xfrm>
        </p:spPr>
        <p:txBody>
          <a:bodyPr/>
          <a:lstStyle/>
          <a:p>
            <a:pPr eaLnBrk="1" hangingPunct="1">
              <a:spcBef>
                <a:spcPct val="50000"/>
              </a:spcBef>
            </a:pPr>
            <a:r>
              <a:rPr lang="en-US" altLang="en-US"/>
              <a:t>Involves completing and settling contracts and resolving any open items</a:t>
            </a:r>
          </a:p>
          <a:p>
            <a:pPr eaLnBrk="1" hangingPunct="1">
              <a:spcBef>
                <a:spcPct val="50000"/>
              </a:spcBef>
            </a:pPr>
            <a:r>
              <a:rPr lang="en-US" altLang="en-US"/>
              <a:t>The project team should:</a:t>
            </a:r>
          </a:p>
          <a:p>
            <a:pPr lvl="1" eaLnBrk="1" hangingPunct="1">
              <a:spcBef>
                <a:spcPct val="50000"/>
              </a:spcBef>
            </a:pPr>
            <a:r>
              <a:rPr lang="en-US" altLang="en-US"/>
              <a:t>Determine if all work was completed correctly and satisfactorily</a:t>
            </a:r>
          </a:p>
          <a:p>
            <a:pPr lvl="1" eaLnBrk="1" hangingPunct="1">
              <a:spcBef>
                <a:spcPct val="50000"/>
              </a:spcBef>
            </a:pPr>
            <a:r>
              <a:rPr lang="en-US" altLang="en-US"/>
              <a:t>Update records to reflect final results</a:t>
            </a:r>
          </a:p>
          <a:p>
            <a:pPr lvl="1" eaLnBrk="1" hangingPunct="1">
              <a:spcBef>
                <a:spcPct val="50000"/>
              </a:spcBef>
            </a:pPr>
            <a:r>
              <a:rPr lang="en-US" altLang="en-US"/>
              <a:t>Archive information for future use</a:t>
            </a:r>
          </a:p>
          <a:p>
            <a:pPr eaLnBrk="1" hangingPunct="1">
              <a:spcBef>
                <a:spcPct val="50000"/>
              </a:spcBef>
            </a:pPr>
            <a:r>
              <a:rPr lang="en-US" altLang="en-US"/>
              <a:t>The contract itself should include requirements for formal acceptance and closure</a:t>
            </a:r>
          </a:p>
        </p:txBody>
      </p:sp>
      <p:sp>
        <p:nvSpPr>
          <p:cNvPr id="45058" name="Rectangle 2">
            <a:extLst>
              <a:ext uri="{FF2B5EF4-FFF2-40B4-BE49-F238E27FC236}">
                <a16:creationId xmlns:a16="http://schemas.microsoft.com/office/drawing/2014/main" id="{80E18584-4D56-416C-909B-6E34FDBD592E}"/>
              </a:ext>
            </a:extLst>
          </p:cNvPr>
          <p:cNvSpPr>
            <a:spLocks noGrp="1" noChangeArrowheads="1"/>
          </p:cNvSpPr>
          <p:nvPr>
            <p:ph type="title"/>
          </p:nvPr>
        </p:nvSpPr>
        <p:spPr>
          <a:xfrm>
            <a:off x="381000" y="274638"/>
            <a:ext cx="8305800" cy="868362"/>
          </a:xfrm>
        </p:spPr>
        <p:txBody>
          <a:bodyPr/>
          <a:lstStyle/>
          <a:p>
            <a:pPr eaLnBrk="1" hangingPunct="1">
              <a:defRPr/>
            </a:pPr>
            <a:r>
              <a:rPr lang="en-US" dirty="0"/>
              <a:t>Closing Procurements</a:t>
            </a:r>
          </a:p>
        </p:txBody>
      </p:sp>
      <p:sp>
        <p:nvSpPr>
          <p:cNvPr id="45061" name="Footer Placeholder 6">
            <a:extLst>
              <a:ext uri="{FF2B5EF4-FFF2-40B4-BE49-F238E27FC236}">
                <a16:creationId xmlns:a16="http://schemas.microsoft.com/office/drawing/2014/main" id="{40ABCDE1-DE05-4FE7-874F-7FF685216FA8}"/>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43013" name="Slide Number Placeholder 5">
            <a:extLst>
              <a:ext uri="{FF2B5EF4-FFF2-40B4-BE49-F238E27FC236}">
                <a16:creationId xmlns:a16="http://schemas.microsoft.com/office/drawing/2014/main" id="{92E1F6AC-53C1-4903-B05A-FEC9AD0161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DAF8DEA-337E-4C92-8BAD-F67C08201704}" type="slidenum">
              <a:rPr lang="en-US" altLang="en-US" sz="1200"/>
              <a:pPr>
                <a:spcBef>
                  <a:spcPct val="0"/>
                </a:spcBef>
                <a:buClrTx/>
                <a:buSzTx/>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CF2F9F07-6F98-4131-BA0A-CA0432499CE5}"/>
              </a:ext>
            </a:extLst>
          </p:cNvPr>
          <p:cNvSpPr>
            <a:spLocks noGrp="1"/>
          </p:cNvSpPr>
          <p:nvPr>
            <p:ph idx="1"/>
          </p:nvPr>
        </p:nvSpPr>
        <p:spPr>
          <a:xfrm>
            <a:off x="304800" y="990600"/>
            <a:ext cx="8534400" cy="5257800"/>
          </a:xfrm>
        </p:spPr>
        <p:txBody>
          <a:bodyPr/>
          <a:lstStyle/>
          <a:p>
            <a:pPr eaLnBrk="1" hangingPunct="1">
              <a:spcBef>
                <a:spcPct val="60000"/>
              </a:spcBef>
            </a:pPr>
            <a:r>
              <a:rPr lang="en-US" altLang="en-US"/>
              <a:t>Understand the importance of project procurement management</a:t>
            </a:r>
          </a:p>
          <a:p>
            <a:pPr eaLnBrk="1" hangingPunct="1">
              <a:spcBef>
                <a:spcPct val="60000"/>
              </a:spcBef>
            </a:pPr>
            <a:r>
              <a:rPr lang="en-US" altLang="en-US"/>
              <a:t>Describe the work involved in planning procurements for projects, including determining the proper type of contract, preparing a procurement management plan, statement of work, source selection criteria, and make-or-buy analysis</a:t>
            </a:r>
          </a:p>
          <a:p>
            <a:pPr eaLnBrk="1" hangingPunct="1">
              <a:spcBef>
                <a:spcPct val="60000"/>
              </a:spcBef>
            </a:pPr>
            <a:r>
              <a:rPr lang="en-US" altLang="en-US"/>
              <a:t>Discuss what is involved in conducting procurements and strategies for obtaining seller responses, selecting sellers, and awarding contracts</a:t>
            </a:r>
          </a:p>
        </p:txBody>
      </p:sp>
      <p:sp>
        <p:nvSpPr>
          <p:cNvPr id="11266" name="Rectangle 2">
            <a:extLst>
              <a:ext uri="{FF2B5EF4-FFF2-40B4-BE49-F238E27FC236}">
                <a16:creationId xmlns:a16="http://schemas.microsoft.com/office/drawing/2014/main" id="{50B3BB08-0CDC-42DF-8C89-8A44CF1E4A11}"/>
              </a:ext>
            </a:extLst>
          </p:cNvPr>
          <p:cNvSpPr>
            <a:spLocks noGrp="1" noChangeArrowheads="1"/>
          </p:cNvSpPr>
          <p:nvPr>
            <p:ph type="title"/>
          </p:nvPr>
        </p:nvSpPr>
        <p:spPr>
          <a:xfrm>
            <a:off x="381000" y="274638"/>
            <a:ext cx="8305800" cy="715962"/>
          </a:xfrm>
        </p:spPr>
        <p:txBody>
          <a:bodyPr>
            <a:normAutofit fontScale="90000"/>
          </a:bodyPr>
          <a:lstStyle/>
          <a:p>
            <a:pPr eaLnBrk="1" hangingPunct="1">
              <a:defRPr/>
            </a:pPr>
            <a:r>
              <a:rPr lang="en-US" dirty="0"/>
              <a:t>Learning Objectives</a:t>
            </a:r>
          </a:p>
        </p:txBody>
      </p:sp>
      <p:sp>
        <p:nvSpPr>
          <p:cNvPr id="11269" name="Footer Placeholder 6">
            <a:extLst>
              <a:ext uri="{FF2B5EF4-FFF2-40B4-BE49-F238E27FC236}">
                <a16:creationId xmlns:a16="http://schemas.microsoft.com/office/drawing/2014/main" id="{1F9113D4-4DE5-483F-83EA-A321A3AED7AA}"/>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16389" name="Slide Number Placeholder 5">
            <a:extLst>
              <a:ext uri="{FF2B5EF4-FFF2-40B4-BE49-F238E27FC236}">
                <a16:creationId xmlns:a16="http://schemas.microsoft.com/office/drawing/2014/main" id="{714CA4E2-FE42-4C29-AC68-00B0268D0AD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A97598F-D6ED-4A0B-AC6B-990AF42D16F9}" type="slidenum">
              <a:rPr lang="en-US" altLang="en-US" sz="1200"/>
              <a:pPr>
                <a:spcBef>
                  <a:spcPct val="0"/>
                </a:spcBef>
                <a:buClrTx/>
                <a:buSzTx/>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2EA16627-DA53-4D20-BDC5-055C80274E53}"/>
              </a:ext>
            </a:extLst>
          </p:cNvPr>
          <p:cNvSpPr>
            <a:spLocks noGrp="1"/>
          </p:cNvSpPr>
          <p:nvPr>
            <p:ph idx="1"/>
          </p:nvPr>
        </p:nvSpPr>
        <p:spPr/>
        <p:txBody>
          <a:bodyPr/>
          <a:lstStyle/>
          <a:p>
            <a:pPr eaLnBrk="1" hangingPunct="1">
              <a:spcBef>
                <a:spcPct val="100000"/>
              </a:spcBef>
            </a:pPr>
            <a:r>
              <a:rPr lang="en-US" altLang="en-US"/>
              <a:t>Procurement audits identify lessons learned in the procurement process</a:t>
            </a:r>
          </a:p>
          <a:p>
            <a:pPr eaLnBrk="1" hangingPunct="1">
              <a:spcBef>
                <a:spcPct val="100000"/>
              </a:spcBef>
            </a:pPr>
            <a:r>
              <a:rPr lang="en-US" altLang="en-US"/>
              <a:t>Negotiated settlements help close contracts more smoothly</a:t>
            </a:r>
          </a:p>
          <a:p>
            <a:pPr eaLnBrk="1" hangingPunct="1">
              <a:spcBef>
                <a:spcPct val="100000"/>
              </a:spcBef>
            </a:pPr>
            <a:r>
              <a:rPr lang="en-US" altLang="en-US"/>
              <a:t>A records management system provides the ability to easily organize, find, and archive procurement-related documents</a:t>
            </a:r>
          </a:p>
        </p:txBody>
      </p:sp>
      <p:sp>
        <p:nvSpPr>
          <p:cNvPr id="46082" name="Rectangle 2">
            <a:extLst>
              <a:ext uri="{FF2B5EF4-FFF2-40B4-BE49-F238E27FC236}">
                <a16:creationId xmlns:a16="http://schemas.microsoft.com/office/drawing/2014/main" id="{E2E8B033-C481-474A-A19A-A17FFAD28FF7}"/>
              </a:ext>
            </a:extLst>
          </p:cNvPr>
          <p:cNvSpPr>
            <a:spLocks noGrp="1" noChangeArrowheads="1"/>
          </p:cNvSpPr>
          <p:nvPr>
            <p:ph type="title"/>
          </p:nvPr>
        </p:nvSpPr>
        <p:spPr/>
        <p:txBody>
          <a:bodyPr>
            <a:normAutofit fontScale="90000"/>
          </a:bodyPr>
          <a:lstStyle/>
          <a:p>
            <a:pPr eaLnBrk="1" hangingPunct="1">
              <a:defRPr/>
            </a:pPr>
            <a:r>
              <a:rPr lang="en-US" dirty="0"/>
              <a:t>Tools to Assist in Contract Closure</a:t>
            </a:r>
          </a:p>
        </p:txBody>
      </p:sp>
      <p:sp>
        <p:nvSpPr>
          <p:cNvPr id="46085" name="Footer Placeholder 6">
            <a:extLst>
              <a:ext uri="{FF2B5EF4-FFF2-40B4-BE49-F238E27FC236}">
                <a16:creationId xmlns:a16="http://schemas.microsoft.com/office/drawing/2014/main" id="{6910F36D-52F2-4534-BE22-D823E9855C9A}"/>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44037" name="Slide Number Placeholder 5">
            <a:extLst>
              <a:ext uri="{FF2B5EF4-FFF2-40B4-BE49-F238E27FC236}">
                <a16:creationId xmlns:a16="http://schemas.microsoft.com/office/drawing/2014/main" id="{C95DAE09-0CFB-4D2D-81D3-5955E333162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F46D6D6-A5F5-4778-879D-F98AEA30372C}" type="slidenum">
              <a:rPr lang="en-US" altLang="en-US" sz="1200"/>
              <a:pPr>
                <a:spcBef>
                  <a:spcPct val="0"/>
                </a:spcBef>
                <a:buClrTx/>
                <a:buSzTx/>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171DFB79-8651-4828-8CA2-268BE6E99C72}"/>
              </a:ext>
            </a:extLst>
          </p:cNvPr>
          <p:cNvSpPr>
            <a:spLocks noGrp="1"/>
          </p:cNvSpPr>
          <p:nvPr>
            <p:ph idx="1"/>
          </p:nvPr>
        </p:nvSpPr>
        <p:spPr/>
        <p:txBody>
          <a:bodyPr/>
          <a:lstStyle/>
          <a:p>
            <a:pPr eaLnBrk="1" hangingPunct="1"/>
            <a:r>
              <a:rPr lang="en-US" altLang="en-US"/>
              <a:t>Project procurement management involves acquiring goods and services for a project from outside the performing organization</a:t>
            </a:r>
          </a:p>
          <a:p>
            <a:pPr eaLnBrk="1" hangingPunct="1"/>
            <a:r>
              <a:rPr lang="en-US" altLang="en-US"/>
              <a:t>Processes include:</a:t>
            </a:r>
          </a:p>
          <a:p>
            <a:pPr lvl="1" eaLnBrk="1" hangingPunct="1"/>
            <a:r>
              <a:rPr lang="en-US" altLang="en-US"/>
              <a:t>Plan procurements</a:t>
            </a:r>
          </a:p>
          <a:p>
            <a:pPr lvl="1" eaLnBrk="1" hangingPunct="1"/>
            <a:r>
              <a:rPr lang="en-US" altLang="en-US"/>
              <a:t>Conduct procurements</a:t>
            </a:r>
          </a:p>
          <a:p>
            <a:pPr lvl="1" eaLnBrk="1" hangingPunct="1"/>
            <a:r>
              <a:rPr lang="en-US" altLang="en-US"/>
              <a:t>Administer procurements</a:t>
            </a:r>
          </a:p>
          <a:p>
            <a:pPr lvl="1" eaLnBrk="1" hangingPunct="1"/>
            <a:r>
              <a:rPr lang="en-US" altLang="en-US"/>
              <a:t>Close procurements</a:t>
            </a:r>
          </a:p>
        </p:txBody>
      </p:sp>
      <p:sp>
        <p:nvSpPr>
          <p:cNvPr id="48130" name="Rectangle 2">
            <a:extLst>
              <a:ext uri="{FF2B5EF4-FFF2-40B4-BE49-F238E27FC236}">
                <a16:creationId xmlns:a16="http://schemas.microsoft.com/office/drawing/2014/main" id="{FAEF6E6D-2972-4BED-B232-65404408B184}"/>
              </a:ext>
            </a:extLst>
          </p:cNvPr>
          <p:cNvSpPr>
            <a:spLocks noGrp="1" noChangeArrowheads="1"/>
          </p:cNvSpPr>
          <p:nvPr>
            <p:ph type="title"/>
          </p:nvPr>
        </p:nvSpPr>
        <p:spPr/>
        <p:txBody>
          <a:bodyPr/>
          <a:lstStyle/>
          <a:p>
            <a:pPr eaLnBrk="1" hangingPunct="1">
              <a:defRPr/>
            </a:pPr>
            <a:r>
              <a:rPr lang="en-US" dirty="0"/>
              <a:t>Chapter Summary</a:t>
            </a:r>
          </a:p>
        </p:txBody>
      </p:sp>
      <p:sp>
        <p:nvSpPr>
          <p:cNvPr id="48133" name="Footer Placeholder 6">
            <a:extLst>
              <a:ext uri="{FF2B5EF4-FFF2-40B4-BE49-F238E27FC236}">
                <a16:creationId xmlns:a16="http://schemas.microsoft.com/office/drawing/2014/main" id="{9847776E-92D3-4B79-AD66-1F84DDAD7D3F}"/>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45061" name="Slide Number Placeholder 5">
            <a:extLst>
              <a:ext uri="{FF2B5EF4-FFF2-40B4-BE49-F238E27FC236}">
                <a16:creationId xmlns:a16="http://schemas.microsoft.com/office/drawing/2014/main" id="{3D30B2D4-0A85-4B64-8144-B57D3B2846C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BD38AA17-19AC-45AF-AEE0-51CD8A7B479C}" type="slidenum">
              <a:rPr lang="en-US" altLang="en-US" sz="1200"/>
              <a:pPr>
                <a:spcBef>
                  <a:spcPct val="0"/>
                </a:spcBef>
                <a:buClrTx/>
                <a:buSzTx/>
                <a:buFontTx/>
                <a:buNone/>
              </a:pPr>
              <a:t>31</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46CEB739-DC1B-4DB5-ABDC-9DB8D661AD11}"/>
              </a:ext>
            </a:extLst>
          </p:cNvPr>
          <p:cNvSpPr>
            <a:spLocks noGrp="1" noChangeArrowheads="1"/>
          </p:cNvSpPr>
          <p:nvPr>
            <p:ph idx="1"/>
          </p:nvPr>
        </p:nvSpPr>
        <p:spPr>
          <a:xfrm>
            <a:off x="381000" y="1143000"/>
            <a:ext cx="8305800" cy="4572000"/>
          </a:xfrm>
        </p:spPr>
        <p:txBody>
          <a:bodyPr/>
          <a:lstStyle/>
          <a:p>
            <a:pPr eaLnBrk="1" hangingPunct="1">
              <a:defRPr/>
            </a:pPr>
            <a:r>
              <a:rPr lang="en-US" altLang="en-US" dirty="0"/>
              <a:t>Understand the process of administering procurements by managing procurement relationships and monitoring contract performance</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t>Describe the process of closing procurements</a:t>
            </a:r>
          </a:p>
        </p:txBody>
      </p:sp>
      <p:sp>
        <p:nvSpPr>
          <p:cNvPr id="12290" name="Rectangle 2">
            <a:extLst>
              <a:ext uri="{FF2B5EF4-FFF2-40B4-BE49-F238E27FC236}">
                <a16:creationId xmlns:a16="http://schemas.microsoft.com/office/drawing/2014/main" id="{7C1A81D2-4BFB-4EFC-894F-1D1511148823}"/>
              </a:ext>
            </a:extLst>
          </p:cNvPr>
          <p:cNvSpPr>
            <a:spLocks noGrp="1" noChangeArrowheads="1"/>
          </p:cNvSpPr>
          <p:nvPr>
            <p:ph type="title"/>
          </p:nvPr>
        </p:nvSpPr>
        <p:spPr>
          <a:xfrm>
            <a:off x="381000" y="274638"/>
            <a:ext cx="8305800" cy="792162"/>
          </a:xfrm>
        </p:spPr>
        <p:txBody>
          <a:bodyPr/>
          <a:lstStyle/>
          <a:p>
            <a:pPr eaLnBrk="1" hangingPunct="1">
              <a:defRPr/>
            </a:pPr>
            <a:r>
              <a:rPr lang="en-US" dirty="0"/>
              <a:t>Learning Objectives (continued)</a:t>
            </a:r>
          </a:p>
        </p:txBody>
      </p:sp>
      <p:sp>
        <p:nvSpPr>
          <p:cNvPr id="12293" name="Footer Placeholder 6">
            <a:extLst>
              <a:ext uri="{FF2B5EF4-FFF2-40B4-BE49-F238E27FC236}">
                <a16:creationId xmlns:a16="http://schemas.microsoft.com/office/drawing/2014/main" id="{2AF0E027-2E9F-4DDF-B36A-9388DDABFBA5}"/>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17413" name="Slide Number Placeholder 5">
            <a:extLst>
              <a:ext uri="{FF2B5EF4-FFF2-40B4-BE49-F238E27FC236}">
                <a16:creationId xmlns:a16="http://schemas.microsoft.com/office/drawing/2014/main" id="{79ADBFEC-944C-499A-8DD2-CDAA684160D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B9592CD-6064-4A57-9A64-A17E826DDE89}" type="slidenum">
              <a:rPr lang="en-US" altLang="en-US" sz="1200"/>
              <a:pPr>
                <a:spcBef>
                  <a:spcPct val="0"/>
                </a:spcBef>
                <a:buClrTx/>
                <a:buSzTx/>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C87F2FD-EBA2-48F4-A59C-755EC162A202}"/>
              </a:ext>
            </a:extLst>
          </p:cNvPr>
          <p:cNvSpPr>
            <a:spLocks noGrp="1" noChangeArrowheads="1"/>
          </p:cNvSpPr>
          <p:nvPr>
            <p:ph type="title"/>
          </p:nvPr>
        </p:nvSpPr>
        <p:spPr/>
        <p:txBody>
          <a:bodyPr/>
          <a:lstStyle/>
          <a:p>
            <a:pPr eaLnBrk="1" hangingPunct="1">
              <a:defRPr/>
            </a:pPr>
            <a:r>
              <a:rPr lang="en-US" sz="3600" dirty="0">
                <a:solidFill>
                  <a:srgbClr val="FF0000"/>
                </a:solidFill>
              </a:rPr>
              <a:t>REVIEW: </a:t>
            </a:r>
            <a:r>
              <a:rPr lang="en-US" sz="2800" dirty="0"/>
              <a:t>Project Management Framework – 9 Knowledge Areas</a:t>
            </a:r>
          </a:p>
        </p:txBody>
      </p:sp>
      <p:sp>
        <p:nvSpPr>
          <p:cNvPr id="18435" name="Slide Number Placeholder 5">
            <a:extLst>
              <a:ext uri="{FF2B5EF4-FFF2-40B4-BE49-F238E27FC236}">
                <a16:creationId xmlns:a16="http://schemas.microsoft.com/office/drawing/2014/main" id="{0BB022CA-7CE9-45AF-94B9-7AD487389A9B}"/>
              </a:ext>
            </a:extLst>
          </p:cNvPr>
          <p:cNvSpPr>
            <a:spLocks noGrp="1"/>
          </p:cNvSpPr>
          <p:nvPr>
            <p:ph type="sldNum"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a:spcBef>
                <a:spcPct val="0"/>
              </a:spcBef>
              <a:buClrTx/>
              <a:buSzTx/>
              <a:buFontTx/>
              <a:buNone/>
            </a:pPr>
            <a:fld id="{DF2D4F8F-9190-428F-955E-1CA96D324368}" type="slidenum">
              <a:rPr lang="en-US" altLang="en-US" sz="1200"/>
              <a:pPr algn="l">
                <a:spcBef>
                  <a:spcPct val="0"/>
                </a:spcBef>
                <a:buClrTx/>
                <a:buSzTx/>
                <a:buFontTx/>
                <a:buNone/>
              </a:pPr>
              <a:t>5</a:t>
            </a:fld>
            <a:endParaRPr lang="en-US" altLang="en-US" sz="1200"/>
          </a:p>
        </p:txBody>
      </p:sp>
      <p:pic>
        <p:nvPicPr>
          <p:cNvPr id="18436" name="Picture 6">
            <a:extLst>
              <a:ext uri="{FF2B5EF4-FFF2-40B4-BE49-F238E27FC236}">
                <a16:creationId xmlns:a16="http://schemas.microsoft.com/office/drawing/2014/main" id="{57FA84DA-118B-4755-A884-2A0D38DB97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458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own Arrow 1">
            <a:extLst>
              <a:ext uri="{FF2B5EF4-FFF2-40B4-BE49-F238E27FC236}">
                <a16:creationId xmlns:a16="http://schemas.microsoft.com/office/drawing/2014/main" id="{CDBF8BDE-27A6-4663-AE0A-4AFD563B4D89}"/>
              </a:ext>
            </a:extLst>
          </p:cNvPr>
          <p:cNvSpPr/>
          <p:nvPr/>
        </p:nvSpPr>
        <p:spPr>
          <a:xfrm rot="14234037">
            <a:off x="3888582" y="4531519"/>
            <a:ext cx="433387" cy="169227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021827-7355-4778-82A3-18E4F65FE2E3}"/>
              </a:ext>
            </a:extLst>
          </p:cNvPr>
          <p:cNvSpPr>
            <a:spLocks noGrp="1"/>
          </p:cNvSpPr>
          <p:nvPr>
            <p:ph type="title"/>
          </p:nvPr>
        </p:nvSpPr>
        <p:spPr>
          <a:xfrm>
            <a:off x="457200" y="0"/>
            <a:ext cx="8229600" cy="762000"/>
          </a:xfrm>
        </p:spPr>
        <p:txBody>
          <a:bodyPr/>
          <a:lstStyle/>
          <a:p>
            <a:pPr eaLnBrk="1" hangingPunct="1">
              <a:defRPr/>
            </a:pPr>
            <a:r>
              <a:rPr lang="en-US" sz="4000" dirty="0">
                <a:solidFill>
                  <a:srgbClr val="FF0000"/>
                </a:solidFill>
              </a:rPr>
              <a:t>REVIEW:</a:t>
            </a:r>
            <a:r>
              <a:rPr lang="en-US" sz="4000" dirty="0"/>
              <a:t>(continued)</a:t>
            </a:r>
          </a:p>
        </p:txBody>
      </p:sp>
      <p:sp>
        <p:nvSpPr>
          <p:cNvPr id="19459" name="Slide Number Placeholder 3">
            <a:extLst>
              <a:ext uri="{FF2B5EF4-FFF2-40B4-BE49-F238E27FC236}">
                <a16:creationId xmlns:a16="http://schemas.microsoft.com/office/drawing/2014/main" id="{F380E8B8-D1BA-42D7-8FBC-1E3DDF9641FD}"/>
              </a:ext>
            </a:extLst>
          </p:cNvPr>
          <p:cNvSpPr>
            <a:spLocks noGrp="1"/>
          </p:cNvSpPr>
          <p:nvPr>
            <p:ph type="sldNum" sz="quarter" idx="11"/>
          </p:nvPr>
        </p:nvSpPr>
        <p:spPr bwMode="auto">
          <a:xfrm>
            <a:off x="0" y="6492875"/>
            <a:ext cx="259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l">
              <a:spcBef>
                <a:spcPct val="0"/>
              </a:spcBef>
              <a:buClrTx/>
              <a:buSzTx/>
              <a:buFontTx/>
              <a:buNone/>
            </a:pPr>
            <a:fld id="{D0BEB9C6-5A68-4D09-86F6-951A5E64A2AF}" type="slidenum">
              <a:rPr lang="en-US" altLang="en-US" sz="1200"/>
              <a:pPr algn="l">
                <a:spcBef>
                  <a:spcPct val="0"/>
                </a:spcBef>
                <a:buClrTx/>
                <a:buSzTx/>
                <a:buFontTx/>
                <a:buNone/>
              </a:pPr>
              <a:t>6</a:t>
            </a:fld>
            <a:endParaRPr lang="en-US" altLang="en-US" sz="1200"/>
          </a:p>
        </p:txBody>
      </p:sp>
      <p:pic>
        <p:nvPicPr>
          <p:cNvPr id="19460" name="Picture 2">
            <a:extLst>
              <a:ext uri="{FF2B5EF4-FFF2-40B4-BE49-F238E27FC236}">
                <a16:creationId xmlns:a16="http://schemas.microsoft.com/office/drawing/2014/main" id="{20B0056B-9AF5-425A-89F5-768917F14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876" t="42000" r="28125" b="23000"/>
          <a:stretch>
            <a:fillRect/>
          </a:stretch>
        </p:blipFill>
        <p:spPr bwMode="auto">
          <a:xfrm>
            <a:off x="914400" y="1981200"/>
            <a:ext cx="67818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a:extLst>
              <a:ext uri="{FF2B5EF4-FFF2-40B4-BE49-F238E27FC236}">
                <a16:creationId xmlns:a16="http://schemas.microsoft.com/office/drawing/2014/main" id="{D56A6908-D1D9-4476-994E-2F851B82B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876" t="14000" r="28125" b="76646"/>
          <a:stretch>
            <a:fillRect/>
          </a:stretch>
        </p:blipFill>
        <p:spPr bwMode="auto">
          <a:xfrm>
            <a:off x="914400" y="1062038"/>
            <a:ext cx="678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EC4A1BF5-980E-4D3F-A59B-CF87516DDDCC}"/>
              </a:ext>
            </a:extLst>
          </p:cNvPr>
          <p:cNvSpPr/>
          <p:nvPr/>
        </p:nvSpPr>
        <p:spPr>
          <a:xfrm>
            <a:off x="838200" y="4876800"/>
            <a:ext cx="6934200" cy="762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DFBEEE3-7441-4DCC-B737-22D1F23C99BF}"/>
              </a:ext>
            </a:extLst>
          </p:cNvPr>
          <p:cNvSpPr>
            <a:spLocks noGrp="1"/>
          </p:cNvSpPr>
          <p:nvPr>
            <p:ph type="title"/>
          </p:nvPr>
        </p:nvSpPr>
        <p:spPr/>
        <p:txBody>
          <a:bodyPr>
            <a:normAutofit fontScale="90000"/>
          </a:bodyPr>
          <a:lstStyle/>
          <a:p>
            <a:pPr eaLnBrk="1" hangingPunct="1">
              <a:defRPr/>
            </a:pPr>
            <a:r>
              <a:rPr lang="en-US" dirty="0"/>
              <a:t>Figure 12-1. Project Procurement Management Summary</a:t>
            </a:r>
          </a:p>
        </p:txBody>
      </p:sp>
      <p:sp>
        <p:nvSpPr>
          <p:cNvPr id="20483" name="Footer Placeholder 3">
            <a:extLst>
              <a:ext uri="{FF2B5EF4-FFF2-40B4-BE49-F238E27FC236}">
                <a16:creationId xmlns:a16="http://schemas.microsoft.com/office/drawing/2014/main" id="{0E735D42-3D1D-442F-96E2-0ED48883EF0C}"/>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0484" name="Slide Number Placeholder 4">
            <a:extLst>
              <a:ext uri="{FF2B5EF4-FFF2-40B4-BE49-F238E27FC236}">
                <a16:creationId xmlns:a16="http://schemas.microsoft.com/office/drawing/2014/main" id="{B3FBA5C1-419A-4EE3-A9D4-CAA7A28430C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D7EBF78-C253-4A6A-BEFE-4C55D23BF144}" type="slidenum">
              <a:rPr lang="en-US" altLang="en-US" sz="1200"/>
              <a:pPr>
                <a:spcBef>
                  <a:spcPct val="0"/>
                </a:spcBef>
                <a:buClrTx/>
                <a:buSzTx/>
                <a:buFontTx/>
                <a:buNone/>
              </a:pPr>
              <a:t>7</a:t>
            </a:fld>
            <a:endParaRPr lang="en-US" altLang="en-US" sz="1200"/>
          </a:p>
        </p:txBody>
      </p:sp>
      <p:pic>
        <p:nvPicPr>
          <p:cNvPr id="20485" name="Picture 5">
            <a:extLst>
              <a:ext uri="{FF2B5EF4-FFF2-40B4-BE49-F238E27FC236}">
                <a16:creationId xmlns:a16="http://schemas.microsoft.com/office/drawing/2014/main" id="{CF6D702A-003C-411B-A97B-F77413F707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0772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CE168AA0-ACD4-4474-891C-AD78C196F78F}"/>
              </a:ext>
            </a:extLst>
          </p:cNvPr>
          <p:cNvSpPr>
            <a:spLocks noGrp="1"/>
          </p:cNvSpPr>
          <p:nvPr>
            <p:ph idx="1"/>
          </p:nvPr>
        </p:nvSpPr>
        <p:spPr>
          <a:xfrm>
            <a:off x="304800" y="1600200"/>
            <a:ext cx="8458200" cy="4572000"/>
          </a:xfrm>
        </p:spPr>
        <p:txBody>
          <a:bodyPr/>
          <a:lstStyle/>
          <a:p>
            <a:pPr marL="457200" indent="-457200" eaLnBrk="1" hangingPunct="1">
              <a:lnSpc>
                <a:spcPct val="90000"/>
              </a:lnSpc>
            </a:pPr>
            <a:r>
              <a:rPr lang="en-US" altLang="en-US" b="1"/>
              <a:t>Project procurement management</a:t>
            </a:r>
            <a:r>
              <a:rPr lang="en-US" altLang="en-US"/>
              <a:t>: acquiring goods and services for a project from outside the performing organization</a:t>
            </a:r>
          </a:p>
          <a:p>
            <a:pPr marL="457200" indent="-457200" eaLnBrk="1" hangingPunct="1">
              <a:lnSpc>
                <a:spcPct val="90000"/>
              </a:lnSpc>
            </a:pPr>
            <a:r>
              <a:rPr lang="en-US" altLang="en-US"/>
              <a:t>Processes include:</a:t>
            </a:r>
          </a:p>
          <a:p>
            <a:pPr marL="1027113" lvl="1" indent="-455613" eaLnBrk="1" hangingPunct="1"/>
            <a:r>
              <a:rPr lang="en-US" altLang="en-US" b="1"/>
              <a:t>Planning procurements</a:t>
            </a:r>
            <a:r>
              <a:rPr lang="en-US" altLang="en-US"/>
              <a:t>: determining what to procure, when, and how</a:t>
            </a:r>
          </a:p>
          <a:p>
            <a:pPr marL="1027113" lvl="1" indent="-455613" eaLnBrk="1" hangingPunct="1"/>
            <a:r>
              <a:rPr lang="en-US" altLang="en-US" b="1"/>
              <a:t>Conducting procurements</a:t>
            </a:r>
            <a:r>
              <a:rPr lang="en-US" altLang="en-US"/>
              <a:t>: o</a:t>
            </a:r>
            <a:r>
              <a:rPr lang="en-US" altLang="en-US" sz="2000"/>
              <a:t>btaining seller responses, selecting sellers, and awarding contracts</a:t>
            </a:r>
          </a:p>
          <a:p>
            <a:pPr marL="1027113" lvl="1" indent="-455613" eaLnBrk="1" hangingPunct="1"/>
            <a:r>
              <a:rPr lang="en-US" altLang="en-US" sz="2000" b="1"/>
              <a:t>Administering procurements</a:t>
            </a:r>
            <a:r>
              <a:rPr lang="en-US" altLang="en-US" sz="2000"/>
              <a:t>:</a:t>
            </a:r>
            <a:r>
              <a:rPr lang="en-US" altLang="en-US" sz="2000" b="1"/>
              <a:t> </a:t>
            </a:r>
            <a:r>
              <a:rPr lang="en-US" altLang="en-US" sz="2000"/>
              <a:t>managing relationships with sellers, monitoring contract performance, and making changes as needed</a:t>
            </a:r>
          </a:p>
          <a:p>
            <a:pPr marL="1027113" lvl="1" indent="-455613" eaLnBrk="1" hangingPunct="1"/>
            <a:r>
              <a:rPr lang="en-US" altLang="en-US" sz="2000" b="1"/>
              <a:t>Closing procurements</a:t>
            </a:r>
            <a:r>
              <a:rPr lang="en-US" altLang="en-US" sz="2000"/>
              <a:t>: completing and settling each contract, including resolving of any open items</a:t>
            </a:r>
            <a:endParaRPr lang="en-US" altLang="en-US" sz="2400"/>
          </a:p>
        </p:txBody>
      </p:sp>
      <p:sp>
        <p:nvSpPr>
          <p:cNvPr id="18434" name="Rectangle 2">
            <a:extLst>
              <a:ext uri="{FF2B5EF4-FFF2-40B4-BE49-F238E27FC236}">
                <a16:creationId xmlns:a16="http://schemas.microsoft.com/office/drawing/2014/main" id="{7824E5F7-E5FC-4D20-AA0B-430B0B40C933}"/>
              </a:ext>
            </a:extLst>
          </p:cNvPr>
          <p:cNvSpPr>
            <a:spLocks noGrp="1" noChangeArrowheads="1"/>
          </p:cNvSpPr>
          <p:nvPr>
            <p:ph type="title"/>
          </p:nvPr>
        </p:nvSpPr>
        <p:spPr/>
        <p:txBody>
          <a:bodyPr>
            <a:normAutofit fontScale="90000"/>
          </a:bodyPr>
          <a:lstStyle/>
          <a:p>
            <a:pPr eaLnBrk="1" hangingPunct="1">
              <a:defRPr/>
            </a:pPr>
            <a:r>
              <a:rPr lang="en-US" dirty="0"/>
              <a:t>Project Procurement Management Processes</a:t>
            </a:r>
          </a:p>
        </p:txBody>
      </p:sp>
      <p:sp>
        <p:nvSpPr>
          <p:cNvPr id="18437" name="Footer Placeholder 6">
            <a:extLst>
              <a:ext uri="{FF2B5EF4-FFF2-40B4-BE49-F238E27FC236}">
                <a16:creationId xmlns:a16="http://schemas.microsoft.com/office/drawing/2014/main" id="{10D1AC99-00F8-4FB0-B052-C2FFE81BC54C}"/>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1509" name="Slide Number Placeholder 5">
            <a:extLst>
              <a:ext uri="{FF2B5EF4-FFF2-40B4-BE49-F238E27FC236}">
                <a16:creationId xmlns:a16="http://schemas.microsoft.com/office/drawing/2014/main" id="{9CA1FF41-AAA4-429B-BBFC-2A1A52E6BD7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77BB617-5AD0-43F2-B814-B8B7541F62E0}" type="slidenum">
              <a:rPr lang="en-US" altLang="en-US" sz="1200"/>
              <a:pPr>
                <a:spcBef>
                  <a:spcPct val="0"/>
                </a:spcBef>
                <a:buClrTx/>
                <a:buSzTx/>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B11D0791-5FDD-40F3-B2A5-FBD110D34A2B}"/>
              </a:ext>
            </a:extLst>
          </p:cNvPr>
          <p:cNvSpPr>
            <a:spLocks noGrp="1" noChangeArrowheads="1"/>
          </p:cNvSpPr>
          <p:nvPr>
            <p:ph idx="1"/>
          </p:nvPr>
        </p:nvSpPr>
        <p:spPr>
          <a:xfrm>
            <a:off x="381000" y="1905000"/>
            <a:ext cx="8458200" cy="4267200"/>
          </a:xfrm>
        </p:spPr>
        <p:txBody>
          <a:bodyPr/>
          <a:lstStyle/>
          <a:p>
            <a:pPr marL="457200" indent="-457200" eaLnBrk="1" hangingPunct="1">
              <a:spcBef>
                <a:spcPct val="60000"/>
              </a:spcBef>
              <a:defRPr/>
            </a:pPr>
            <a:endParaRPr lang="en-US" altLang="en-US" b="1" dirty="0"/>
          </a:p>
          <a:p>
            <a:pPr marL="457200" indent="-457200" eaLnBrk="1" hangingPunct="1">
              <a:spcBef>
                <a:spcPct val="60000"/>
              </a:spcBef>
              <a:defRPr/>
            </a:pPr>
            <a:r>
              <a:rPr lang="en-US" altLang="en-US" b="1" dirty="0"/>
              <a:t>Procurement </a:t>
            </a:r>
            <a:r>
              <a:rPr lang="en-US" altLang="en-US" dirty="0"/>
              <a:t>means </a:t>
            </a:r>
            <a:r>
              <a:rPr lang="en-US" altLang="en-US" dirty="0">
                <a:solidFill>
                  <a:srgbClr val="FF0000"/>
                </a:solidFill>
              </a:rPr>
              <a:t>acquiring goods and/or services</a:t>
            </a:r>
            <a:r>
              <a:rPr lang="en-US" altLang="en-US" dirty="0"/>
              <a:t> </a:t>
            </a:r>
            <a:r>
              <a:rPr lang="en-US" altLang="en-US" dirty="0">
                <a:solidFill>
                  <a:srgbClr val="FF0000"/>
                </a:solidFill>
              </a:rPr>
              <a:t>from an outside source</a:t>
            </a:r>
          </a:p>
          <a:p>
            <a:pPr marL="457200" indent="-457200" eaLnBrk="1" hangingPunct="1">
              <a:spcBef>
                <a:spcPct val="60000"/>
              </a:spcBef>
              <a:defRPr/>
            </a:pPr>
            <a:r>
              <a:rPr lang="en-US" altLang="en-US" dirty="0"/>
              <a:t>Other terms include purchasing and outsourcing</a:t>
            </a:r>
          </a:p>
          <a:p>
            <a:pPr marL="0" indent="0" eaLnBrk="1" hangingPunct="1">
              <a:spcBef>
                <a:spcPct val="60000"/>
              </a:spcBef>
              <a:buFont typeface="Wingdings 3" panose="05040102010807070707" pitchFamily="18" charset="2"/>
              <a:buNone/>
              <a:defRPr/>
            </a:pPr>
            <a:endParaRPr lang="en-US" altLang="en-US" dirty="0"/>
          </a:p>
        </p:txBody>
      </p:sp>
      <p:sp>
        <p:nvSpPr>
          <p:cNvPr id="13314" name="Rectangle 2">
            <a:extLst>
              <a:ext uri="{FF2B5EF4-FFF2-40B4-BE49-F238E27FC236}">
                <a16:creationId xmlns:a16="http://schemas.microsoft.com/office/drawing/2014/main" id="{DA5F4146-EE55-4098-8B31-D9E98F1FAFBD}"/>
              </a:ext>
            </a:extLst>
          </p:cNvPr>
          <p:cNvSpPr>
            <a:spLocks noGrp="1" noChangeArrowheads="1"/>
          </p:cNvSpPr>
          <p:nvPr>
            <p:ph type="title"/>
          </p:nvPr>
        </p:nvSpPr>
        <p:spPr/>
        <p:txBody>
          <a:bodyPr>
            <a:normAutofit fontScale="90000"/>
          </a:bodyPr>
          <a:lstStyle/>
          <a:p>
            <a:pPr eaLnBrk="1" hangingPunct="1">
              <a:defRPr/>
            </a:pPr>
            <a:r>
              <a:rPr lang="en-US" dirty="0"/>
              <a:t>Importance of Project Procurement Management</a:t>
            </a:r>
          </a:p>
        </p:txBody>
      </p:sp>
      <p:sp>
        <p:nvSpPr>
          <p:cNvPr id="13317" name="Footer Placeholder 6">
            <a:extLst>
              <a:ext uri="{FF2B5EF4-FFF2-40B4-BE49-F238E27FC236}">
                <a16:creationId xmlns:a16="http://schemas.microsoft.com/office/drawing/2014/main" id="{A2C4CB2C-5FEB-48D0-8341-28D9888BBA8C}"/>
              </a:ext>
            </a:extLst>
          </p:cNvPr>
          <p:cNvSpPr>
            <a:spLocks noGrp="1"/>
          </p:cNvSpPr>
          <p:nvPr>
            <p:ph type="ftr" sz="quarter" idx="10"/>
          </p:nvPr>
        </p:nvSpPr>
        <p:spPr bwMode="auto">
          <a:ln>
            <a:miter lim="800000"/>
            <a:headEnd/>
            <a:tailEnd/>
          </a:ln>
        </p:spPr>
        <p:txBody>
          <a:bodyPr/>
          <a:lstStyle/>
          <a:p>
            <a:pPr>
              <a:defRPr/>
            </a:pPr>
            <a:r>
              <a:rPr lang="en-US"/>
              <a:t>Information Technology Project Management, Sixth Edition</a:t>
            </a:r>
          </a:p>
        </p:txBody>
      </p:sp>
      <p:sp>
        <p:nvSpPr>
          <p:cNvPr id="22533" name="Slide Number Placeholder 5">
            <a:extLst>
              <a:ext uri="{FF2B5EF4-FFF2-40B4-BE49-F238E27FC236}">
                <a16:creationId xmlns:a16="http://schemas.microsoft.com/office/drawing/2014/main" id="{2A61DAC0-B198-4A61-9C4D-3F1595753A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2D2C4D0-D0A9-4098-8459-A1081F2AC740}" type="slidenum">
              <a:rPr lang="en-US" altLang="en-US" sz="1200"/>
              <a:pPr>
                <a:spcBef>
                  <a:spcPct val="0"/>
                </a:spcBef>
                <a:buClrTx/>
                <a:buSzTx/>
                <a:buFontTx/>
                <a:buNone/>
              </a:pPr>
              <a:t>9</a:t>
            </a:fld>
            <a:endParaRPr lang="en-US" altLang="en-US" sz="120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2170</TotalTime>
  <Words>1666</Words>
  <Application>Microsoft Office PowerPoint</Application>
  <PresentationFormat>On-screen Show (4:3)</PresentationFormat>
  <Paragraphs>193</Paragraphs>
  <Slides>31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12: Project Procurement Management</vt:lpstr>
      <vt:lpstr>Announcements</vt:lpstr>
      <vt:lpstr>Learning Objectives</vt:lpstr>
      <vt:lpstr>Learning Objectives (continued)</vt:lpstr>
      <vt:lpstr>REVIEW: Project Management Framework – 9 Knowledge Areas</vt:lpstr>
      <vt:lpstr>REVIEW:(continued)</vt:lpstr>
      <vt:lpstr>Figure 12-1. Project Procurement Management Summary</vt:lpstr>
      <vt:lpstr>Project Procurement Management Processes</vt:lpstr>
      <vt:lpstr>Importance of Project Procurement Management</vt:lpstr>
      <vt:lpstr>Planning Procurements</vt:lpstr>
      <vt:lpstr>Tools and Techniques for Planning Purchases and Acquisitions</vt:lpstr>
      <vt:lpstr>Build-or-Buy Example</vt:lpstr>
      <vt:lpstr>Key Terms : Contracts</vt:lpstr>
      <vt:lpstr>Types of Contracts</vt:lpstr>
      <vt:lpstr>Contract Clauses</vt:lpstr>
      <vt:lpstr>Procurement Management Plan</vt:lpstr>
      <vt:lpstr>Contract Statement of Work (SOW)</vt:lpstr>
      <vt:lpstr>Figure 12-3. Statement of Work (SOW) Template</vt:lpstr>
      <vt:lpstr>Procurement Documents</vt:lpstr>
      <vt:lpstr>Figure 12-4. Request for Proposal (RFP) Template</vt:lpstr>
      <vt:lpstr>Evaluation Criteria</vt:lpstr>
      <vt:lpstr>Conducting Procurements</vt:lpstr>
      <vt:lpstr>Figure 12-5. Sample Proposal Evaluation Sheet</vt:lpstr>
      <vt:lpstr>Seller Selection</vt:lpstr>
      <vt:lpstr>Administering Procurements</vt:lpstr>
      <vt:lpstr>Suggestions for Change Control in Contracts</vt:lpstr>
      <vt:lpstr>Suggestions for Change Control in Contracts (continued)</vt:lpstr>
      <vt:lpstr>Best Practice</vt:lpstr>
      <vt:lpstr>Closing Procurements</vt:lpstr>
      <vt:lpstr>Tools to Assist in Contract Closure</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Cengage</dc:creator>
  <cp:lastModifiedBy>Thomas Licciardello</cp:lastModifiedBy>
  <cp:revision>161</cp:revision>
  <dcterms:created xsi:type="dcterms:W3CDTF">2001-07-05T23:10:12Z</dcterms:created>
  <dcterms:modified xsi:type="dcterms:W3CDTF">2022-12-01T14:16:07Z</dcterms:modified>
</cp:coreProperties>
</file>