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31" r:id="rId2"/>
  </p:sldMasterIdLst>
  <p:notesMasterIdLst>
    <p:notesMasterId r:id="rId42"/>
  </p:notesMasterIdLst>
  <p:handoutMasterIdLst>
    <p:handoutMasterId r:id="rId43"/>
  </p:handoutMasterIdLst>
  <p:sldIdLst>
    <p:sldId id="257" r:id="rId3"/>
    <p:sldId id="398" r:id="rId4"/>
    <p:sldId id="395" r:id="rId5"/>
    <p:sldId id="338" r:id="rId6"/>
    <p:sldId id="396" r:id="rId7"/>
    <p:sldId id="397" r:id="rId8"/>
    <p:sldId id="394" r:id="rId9"/>
    <p:sldId id="339" r:id="rId10"/>
    <p:sldId id="340" r:id="rId11"/>
    <p:sldId id="387" r:id="rId12"/>
    <p:sldId id="358" r:id="rId13"/>
    <p:sldId id="392" r:id="rId14"/>
    <p:sldId id="393" r:id="rId15"/>
    <p:sldId id="362" r:id="rId16"/>
    <p:sldId id="364" r:id="rId17"/>
    <p:sldId id="365" r:id="rId18"/>
    <p:sldId id="369" r:id="rId19"/>
    <p:sldId id="370" r:id="rId20"/>
    <p:sldId id="373" r:id="rId21"/>
    <p:sldId id="374" r:id="rId22"/>
    <p:sldId id="375" r:id="rId23"/>
    <p:sldId id="377" r:id="rId24"/>
    <p:sldId id="378" r:id="rId25"/>
    <p:sldId id="383" r:id="rId26"/>
    <p:sldId id="380" r:id="rId27"/>
    <p:sldId id="384" r:id="rId28"/>
    <p:sldId id="341" r:id="rId29"/>
    <p:sldId id="391" r:id="rId30"/>
    <p:sldId id="344" r:id="rId31"/>
    <p:sldId id="345" r:id="rId32"/>
    <p:sldId id="346" r:id="rId33"/>
    <p:sldId id="347" r:id="rId34"/>
    <p:sldId id="348" r:id="rId35"/>
    <p:sldId id="349" r:id="rId36"/>
    <p:sldId id="352" r:id="rId37"/>
    <p:sldId id="353" r:id="rId38"/>
    <p:sldId id="354" r:id="rId39"/>
    <p:sldId id="355" r:id="rId40"/>
    <p:sldId id="35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4551" autoAdjust="0"/>
  </p:normalViewPr>
  <p:slideViewPr>
    <p:cSldViewPr>
      <p:cViewPr varScale="1">
        <p:scale>
          <a:sx n="96" d="100"/>
          <a:sy n="96" d="100"/>
        </p:scale>
        <p:origin x="14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Licciardello" userId="b17c8baeae5b55bc" providerId="LiveId" clId="{34A0DA6D-ECFA-4B93-AD34-7334ACEEE0F8}"/>
    <pc:docChg chg="custSel modSld">
      <pc:chgData name="Thomas Licciardello" userId="b17c8baeae5b55bc" providerId="LiveId" clId="{34A0DA6D-ECFA-4B93-AD34-7334ACEEE0F8}" dt="2021-02-25T23:39:22.984" v="480" actId="13926"/>
      <pc:docMkLst>
        <pc:docMk/>
      </pc:docMkLst>
      <pc:sldChg chg="addSp delSp modSp mod">
        <pc:chgData name="Thomas Licciardello" userId="b17c8baeae5b55bc" providerId="LiveId" clId="{34A0DA6D-ECFA-4B93-AD34-7334ACEEE0F8}" dt="2021-02-25T13:58:50.535" v="52" actId="13926"/>
        <pc:sldMkLst>
          <pc:docMk/>
          <pc:sldMk cId="0" sldId="335"/>
        </pc:sldMkLst>
        <pc:spChg chg="add del mod">
          <ac:chgData name="Thomas Licciardello" userId="b17c8baeae5b55bc" providerId="LiveId" clId="{34A0DA6D-ECFA-4B93-AD34-7334ACEEE0F8}" dt="2021-02-25T13:58:11.345" v="1" actId="478"/>
          <ac:spMkLst>
            <pc:docMk/>
            <pc:sldMk cId="0" sldId="335"/>
            <ac:spMk id="2" creationId="{295E97F4-D65D-4539-A4C3-9DC3AF6AF6FB}"/>
          </ac:spMkLst>
        </pc:spChg>
        <pc:spChg chg="add mod">
          <ac:chgData name="Thomas Licciardello" userId="b17c8baeae5b55bc" providerId="LiveId" clId="{34A0DA6D-ECFA-4B93-AD34-7334ACEEE0F8}" dt="2021-02-25T13:58:50.535" v="52" actId="13926"/>
          <ac:spMkLst>
            <pc:docMk/>
            <pc:sldMk cId="0" sldId="335"/>
            <ac:spMk id="7" creationId="{4CA1AE41-3A79-4E69-BB4E-1BB962F4D9A3}"/>
          </ac:spMkLst>
        </pc:spChg>
        <pc:spChg chg="del">
          <ac:chgData name="Thomas Licciardello" userId="b17c8baeae5b55bc" providerId="LiveId" clId="{34A0DA6D-ECFA-4B93-AD34-7334ACEEE0F8}" dt="2021-02-25T13:58:08.266" v="0" actId="478"/>
          <ac:spMkLst>
            <pc:docMk/>
            <pc:sldMk cId="0" sldId="335"/>
            <ac:spMk id="16386" creationId="{B7C64A84-E3E9-4300-912A-E4877374984B}"/>
          </ac:spMkLst>
        </pc:spChg>
      </pc:sldChg>
      <pc:sldChg chg="modSp mod">
        <pc:chgData name="Thomas Licciardello" userId="b17c8baeae5b55bc" providerId="LiveId" clId="{34A0DA6D-ECFA-4B93-AD34-7334ACEEE0F8}" dt="2021-02-25T13:59:54.361" v="92" actId="20577"/>
        <pc:sldMkLst>
          <pc:docMk/>
          <pc:sldMk cId="0" sldId="338"/>
        </pc:sldMkLst>
        <pc:spChg chg="mod">
          <ac:chgData name="Thomas Licciardello" userId="b17c8baeae5b55bc" providerId="LiveId" clId="{34A0DA6D-ECFA-4B93-AD34-7334ACEEE0F8}" dt="2021-02-25T13:59:54.361" v="92" actId="20577"/>
          <ac:spMkLst>
            <pc:docMk/>
            <pc:sldMk cId="0" sldId="338"/>
            <ac:spMk id="16386" creationId="{4C71C793-9F44-4CB9-8AC2-CD67C45F64ED}"/>
          </ac:spMkLst>
        </pc:spChg>
      </pc:sldChg>
      <pc:sldChg chg="modSp mod">
        <pc:chgData name="Thomas Licciardello" userId="b17c8baeae5b55bc" providerId="LiveId" clId="{34A0DA6D-ECFA-4B93-AD34-7334ACEEE0F8}" dt="2021-02-25T23:39:22.984" v="480" actId="13926"/>
        <pc:sldMkLst>
          <pc:docMk/>
          <pc:sldMk cId="0" sldId="362"/>
        </pc:sldMkLst>
        <pc:spChg chg="mod">
          <ac:chgData name="Thomas Licciardello" userId="b17c8baeae5b55bc" providerId="LiveId" clId="{34A0DA6D-ECFA-4B93-AD34-7334ACEEE0F8}" dt="2021-02-25T23:39:22.984" v="480" actId="13926"/>
          <ac:spMkLst>
            <pc:docMk/>
            <pc:sldMk cId="0" sldId="362"/>
            <ac:spMk id="28674" creationId="{A7BBB3BC-4FE0-4367-9F69-91732BB0EBDB}"/>
          </ac:spMkLst>
        </pc:spChg>
      </pc:sldChg>
      <pc:sldChg chg="modSp mod">
        <pc:chgData name="Thomas Licciardello" userId="b17c8baeae5b55bc" providerId="LiveId" clId="{34A0DA6D-ECFA-4B93-AD34-7334ACEEE0F8}" dt="2021-02-25T14:35:56.214" v="180" actId="20577"/>
        <pc:sldMkLst>
          <pc:docMk/>
          <pc:sldMk cId="0" sldId="374"/>
        </pc:sldMkLst>
        <pc:spChg chg="mod">
          <ac:chgData name="Thomas Licciardello" userId="b17c8baeae5b55bc" providerId="LiveId" clId="{34A0DA6D-ECFA-4B93-AD34-7334ACEEE0F8}" dt="2021-02-25T14:35:56.214" v="180" actId="20577"/>
          <ac:spMkLst>
            <pc:docMk/>
            <pc:sldMk cId="0" sldId="374"/>
            <ac:spMk id="34818" creationId="{E21E32AA-ACC7-486C-B037-29A09F70B8BC}"/>
          </ac:spMkLst>
        </pc:spChg>
      </pc:sldChg>
      <pc:sldChg chg="modSp mod">
        <pc:chgData name="Thomas Licciardello" userId="b17c8baeae5b55bc" providerId="LiveId" clId="{34A0DA6D-ECFA-4B93-AD34-7334ACEEE0F8}" dt="2021-02-25T14:39:34.468" v="335" actId="20577"/>
        <pc:sldMkLst>
          <pc:docMk/>
          <pc:sldMk cId="0" sldId="377"/>
        </pc:sldMkLst>
        <pc:spChg chg="mod">
          <ac:chgData name="Thomas Licciardello" userId="b17c8baeae5b55bc" providerId="LiveId" clId="{34A0DA6D-ECFA-4B93-AD34-7334ACEEE0F8}" dt="2021-02-25T14:39:34.468" v="335" actId="20577"/>
          <ac:spMkLst>
            <pc:docMk/>
            <pc:sldMk cId="0" sldId="377"/>
            <ac:spMk id="36866" creationId="{1FC2E286-A608-4E22-BD74-C9865ACBA64D}"/>
          </ac:spMkLst>
        </pc:spChg>
      </pc:sldChg>
      <pc:sldChg chg="modSp mod">
        <pc:chgData name="Thomas Licciardello" userId="b17c8baeae5b55bc" providerId="LiveId" clId="{34A0DA6D-ECFA-4B93-AD34-7334ACEEE0F8}" dt="2021-02-25T14:44:16.507" v="479" actId="20577"/>
        <pc:sldMkLst>
          <pc:docMk/>
          <pc:sldMk cId="0" sldId="379"/>
        </pc:sldMkLst>
        <pc:spChg chg="mod">
          <ac:chgData name="Thomas Licciardello" userId="b17c8baeae5b55bc" providerId="LiveId" clId="{34A0DA6D-ECFA-4B93-AD34-7334ACEEE0F8}" dt="2021-02-25T14:44:16.507" v="479" actId="20577"/>
          <ac:spMkLst>
            <pc:docMk/>
            <pc:sldMk cId="0" sldId="379"/>
            <ac:spMk id="57346" creationId="{D3BFFE14-F6A9-4B29-A371-029243E9D21B}"/>
          </ac:spMkLst>
        </pc:spChg>
      </pc:sldChg>
    </pc:docChg>
  </pc:docChgLst>
  <pc:docChgLst>
    <pc:chgData name="Thomas Licciardello" userId="b17c8baeae5b55bc" providerId="LiveId" clId="{468E2F9E-8334-4CBE-9D46-B9C32044110F}"/>
    <pc:docChg chg="custSel addSld delSld modSld">
      <pc:chgData name="Thomas Licciardello" userId="b17c8baeae5b55bc" providerId="LiveId" clId="{468E2F9E-8334-4CBE-9D46-B9C32044110F}" dt="2021-09-23T22:44:33.414" v="110" actId="20577"/>
      <pc:docMkLst>
        <pc:docMk/>
      </pc:docMkLst>
      <pc:sldChg chg="del">
        <pc:chgData name="Thomas Licciardello" userId="b17c8baeae5b55bc" providerId="LiveId" clId="{468E2F9E-8334-4CBE-9D46-B9C32044110F}" dt="2021-09-21T13:53:51.036" v="1" actId="2696"/>
        <pc:sldMkLst>
          <pc:docMk/>
          <pc:sldMk cId="0" sldId="335"/>
        </pc:sldMkLst>
      </pc:sldChg>
      <pc:sldChg chg="modSp mod">
        <pc:chgData name="Thomas Licciardello" userId="b17c8baeae5b55bc" providerId="LiveId" clId="{468E2F9E-8334-4CBE-9D46-B9C32044110F}" dt="2021-09-23T22:02:08.173" v="19" actId="20577"/>
        <pc:sldMkLst>
          <pc:docMk/>
          <pc:sldMk cId="0" sldId="338"/>
        </pc:sldMkLst>
        <pc:spChg chg="mod">
          <ac:chgData name="Thomas Licciardello" userId="b17c8baeae5b55bc" providerId="LiveId" clId="{468E2F9E-8334-4CBE-9D46-B9C32044110F}" dt="2021-09-23T22:02:08.173" v="19" actId="20577"/>
          <ac:spMkLst>
            <pc:docMk/>
            <pc:sldMk cId="0" sldId="338"/>
            <ac:spMk id="12292" creationId="{17D9BC25-2F11-4BF8-BC32-777AA37F6A78}"/>
          </ac:spMkLst>
        </pc:spChg>
      </pc:sldChg>
      <pc:sldChg chg="modSp mod">
        <pc:chgData name="Thomas Licciardello" userId="b17c8baeae5b55bc" providerId="LiveId" clId="{468E2F9E-8334-4CBE-9D46-B9C32044110F}" dt="2021-09-23T22:06:03.581" v="87" actId="20577"/>
        <pc:sldMkLst>
          <pc:docMk/>
          <pc:sldMk cId="0" sldId="339"/>
        </pc:sldMkLst>
        <pc:spChg chg="mod">
          <ac:chgData name="Thomas Licciardello" userId="b17c8baeae5b55bc" providerId="LiveId" clId="{468E2F9E-8334-4CBE-9D46-B9C32044110F}" dt="2021-09-23T22:06:03.581" v="87" actId="20577"/>
          <ac:spMkLst>
            <pc:docMk/>
            <pc:sldMk cId="0" sldId="339"/>
            <ac:spMk id="22530" creationId="{766DFF2D-B079-4342-9001-71BDAE8CFC51}"/>
          </ac:spMkLst>
        </pc:spChg>
      </pc:sldChg>
      <pc:sldChg chg="modSp mod">
        <pc:chgData name="Thomas Licciardello" userId="b17c8baeae5b55bc" providerId="LiveId" clId="{468E2F9E-8334-4CBE-9D46-B9C32044110F}" dt="2021-09-23T22:06:30.493" v="96" actId="115"/>
        <pc:sldMkLst>
          <pc:docMk/>
          <pc:sldMk cId="0" sldId="340"/>
        </pc:sldMkLst>
        <pc:spChg chg="mod">
          <ac:chgData name="Thomas Licciardello" userId="b17c8baeae5b55bc" providerId="LiveId" clId="{468E2F9E-8334-4CBE-9D46-B9C32044110F}" dt="2021-09-23T22:06:30.493" v="96" actId="115"/>
          <ac:spMkLst>
            <pc:docMk/>
            <pc:sldMk cId="0" sldId="340"/>
            <ac:spMk id="18434" creationId="{EE23FD24-F2B2-418A-B2D1-CC6D69BC390C}"/>
          </ac:spMkLst>
        </pc:spChg>
      </pc:sldChg>
      <pc:sldChg chg="modSp mod">
        <pc:chgData name="Thomas Licciardello" userId="b17c8baeae5b55bc" providerId="LiveId" clId="{468E2F9E-8334-4CBE-9D46-B9C32044110F}" dt="2021-09-23T22:44:33.414" v="110" actId="20577"/>
        <pc:sldMkLst>
          <pc:docMk/>
          <pc:sldMk cId="0" sldId="377"/>
        </pc:sldMkLst>
        <pc:spChg chg="mod">
          <ac:chgData name="Thomas Licciardello" userId="b17c8baeae5b55bc" providerId="LiveId" clId="{468E2F9E-8334-4CBE-9D46-B9C32044110F}" dt="2021-09-23T22:44:33.414" v="110" actId="20577"/>
          <ac:spMkLst>
            <pc:docMk/>
            <pc:sldMk cId="0" sldId="377"/>
            <ac:spMk id="36866" creationId="{1FC2E286-A608-4E22-BD74-C9865ACBA64D}"/>
          </ac:spMkLst>
        </pc:spChg>
      </pc:sldChg>
      <pc:sldChg chg="addSp modSp mod">
        <pc:chgData name="Thomas Licciardello" userId="b17c8baeae5b55bc" providerId="LiveId" clId="{468E2F9E-8334-4CBE-9D46-B9C32044110F}" dt="2021-09-23T22:03:38.528" v="28" actId="14100"/>
        <pc:sldMkLst>
          <pc:docMk/>
          <pc:sldMk cId="0" sldId="396"/>
        </pc:sldMkLst>
        <pc:spChg chg="add mod">
          <ac:chgData name="Thomas Licciardello" userId="b17c8baeae5b55bc" providerId="LiveId" clId="{468E2F9E-8334-4CBE-9D46-B9C32044110F}" dt="2021-09-23T22:03:38.528" v="28" actId="14100"/>
          <ac:spMkLst>
            <pc:docMk/>
            <pc:sldMk cId="0" sldId="396"/>
            <ac:spMk id="3" creationId="{FDAEF510-67A0-46C8-B5D1-8C13FC3F0468}"/>
          </ac:spMkLst>
        </pc:spChg>
      </pc:sldChg>
      <pc:sldChg chg="modSp add mod">
        <pc:chgData name="Thomas Licciardello" userId="b17c8baeae5b55bc" providerId="LiveId" clId="{468E2F9E-8334-4CBE-9D46-B9C32044110F}" dt="2021-09-21T13:54:20.181" v="3" actId="947"/>
        <pc:sldMkLst>
          <pc:docMk/>
          <pc:sldMk cId="0" sldId="398"/>
        </pc:sldMkLst>
        <pc:spChg chg="mod">
          <ac:chgData name="Thomas Licciardello" userId="b17c8baeae5b55bc" providerId="LiveId" clId="{468E2F9E-8334-4CBE-9D46-B9C32044110F}" dt="2021-09-21T13:54:20.181" v="3" actId="947"/>
          <ac:spMkLst>
            <pc:docMk/>
            <pc:sldMk cId="0" sldId="398"/>
            <ac:spMk id="14338" creationId="{8576D4EC-27CC-44EC-BCCB-1F0DDB8607DD}"/>
          </ac:spMkLst>
        </pc:spChg>
      </pc:sldChg>
    </pc:docChg>
  </pc:docChgLst>
  <pc:docChgLst>
    <pc:chgData name="Thomas Licciardello" userId="b17c8baeae5b55bc" providerId="LiveId" clId="{2BCB2AF2-0D16-4348-8EF3-FCCB8ECAE870}"/>
    <pc:docChg chg="custSel modSld">
      <pc:chgData name="Thomas Licciardello" userId="b17c8baeae5b55bc" providerId="LiveId" clId="{2BCB2AF2-0D16-4348-8EF3-FCCB8ECAE870}" dt="2022-09-15T19:45:22.114" v="567" actId="20577"/>
      <pc:docMkLst>
        <pc:docMk/>
      </pc:docMkLst>
      <pc:sldChg chg="modSp mod">
        <pc:chgData name="Thomas Licciardello" userId="b17c8baeae5b55bc" providerId="LiveId" clId="{2BCB2AF2-0D16-4348-8EF3-FCCB8ECAE870}" dt="2022-09-15T19:36:42.238" v="212" actId="114"/>
        <pc:sldMkLst>
          <pc:docMk/>
          <pc:sldMk cId="0" sldId="338"/>
        </pc:sldMkLst>
        <pc:spChg chg="mod">
          <ac:chgData name="Thomas Licciardello" userId="b17c8baeae5b55bc" providerId="LiveId" clId="{2BCB2AF2-0D16-4348-8EF3-FCCB8ECAE870}" dt="2022-09-15T19:34:23.067" v="9" actId="20577"/>
          <ac:spMkLst>
            <pc:docMk/>
            <pc:sldMk cId="0" sldId="338"/>
            <ac:spMk id="12292" creationId="{17D9BC25-2F11-4BF8-BC32-777AA37F6A78}"/>
          </ac:spMkLst>
        </pc:spChg>
        <pc:spChg chg="mod">
          <ac:chgData name="Thomas Licciardello" userId="b17c8baeae5b55bc" providerId="LiveId" clId="{2BCB2AF2-0D16-4348-8EF3-FCCB8ECAE870}" dt="2022-09-15T19:36:42.238" v="212" actId="114"/>
          <ac:spMkLst>
            <pc:docMk/>
            <pc:sldMk cId="0" sldId="338"/>
            <ac:spMk id="16386" creationId="{4C71C793-9F44-4CB9-8AC2-CD67C45F64ED}"/>
          </ac:spMkLst>
        </pc:spChg>
      </pc:sldChg>
      <pc:sldChg chg="modSp mod">
        <pc:chgData name="Thomas Licciardello" userId="b17c8baeae5b55bc" providerId="LiveId" clId="{2BCB2AF2-0D16-4348-8EF3-FCCB8ECAE870}" dt="2022-09-15T19:38:04.911" v="215" actId="20577"/>
        <pc:sldMkLst>
          <pc:docMk/>
          <pc:sldMk cId="0" sldId="362"/>
        </pc:sldMkLst>
        <pc:spChg chg="mod">
          <ac:chgData name="Thomas Licciardello" userId="b17c8baeae5b55bc" providerId="LiveId" clId="{2BCB2AF2-0D16-4348-8EF3-FCCB8ECAE870}" dt="2022-09-15T19:38:04.911" v="215" actId="20577"/>
          <ac:spMkLst>
            <pc:docMk/>
            <pc:sldMk cId="0" sldId="362"/>
            <ac:spMk id="28674" creationId="{A7BBB3BC-4FE0-4367-9F69-91732BB0EBDB}"/>
          </ac:spMkLst>
        </pc:spChg>
      </pc:sldChg>
      <pc:sldChg chg="modSp mod">
        <pc:chgData name="Thomas Licciardello" userId="b17c8baeae5b55bc" providerId="LiveId" clId="{2BCB2AF2-0D16-4348-8EF3-FCCB8ECAE870}" dt="2022-09-15T19:38:56.177" v="217" actId="115"/>
        <pc:sldMkLst>
          <pc:docMk/>
          <pc:sldMk cId="0" sldId="369"/>
        </pc:sldMkLst>
        <pc:spChg chg="mod">
          <ac:chgData name="Thomas Licciardello" userId="b17c8baeae5b55bc" providerId="LiveId" clId="{2BCB2AF2-0D16-4348-8EF3-FCCB8ECAE870}" dt="2022-09-15T19:38:56.177" v="217" actId="115"/>
          <ac:spMkLst>
            <pc:docMk/>
            <pc:sldMk cId="0" sldId="369"/>
            <ac:spMk id="48130" creationId="{8DBC0D13-E9C0-4CEA-A63B-6E77A8C63F10}"/>
          </ac:spMkLst>
        </pc:spChg>
      </pc:sldChg>
      <pc:sldChg chg="modSp mod">
        <pc:chgData name="Thomas Licciardello" userId="b17c8baeae5b55bc" providerId="LiveId" clId="{2BCB2AF2-0D16-4348-8EF3-FCCB8ECAE870}" dt="2022-09-15T19:42:00.246" v="437" actId="20577"/>
        <pc:sldMkLst>
          <pc:docMk/>
          <pc:sldMk cId="0" sldId="374"/>
        </pc:sldMkLst>
        <pc:spChg chg="mod">
          <ac:chgData name="Thomas Licciardello" userId="b17c8baeae5b55bc" providerId="LiveId" clId="{2BCB2AF2-0D16-4348-8EF3-FCCB8ECAE870}" dt="2022-09-15T19:42:00.246" v="437" actId="20577"/>
          <ac:spMkLst>
            <pc:docMk/>
            <pc:sldMk cId="0" sldId="374"/>
            <ac:spMk id="34818" creationId="{E21E32AA-ACC7-486C-B037-29A09F70B8BC}"/>
          </ac:spMkLst>
        </pc:spChg>
      </pc:sldChg>
      <pc:sldChg chg="modSp mod">
        <pc:chgData name="Thomas Licciardello" userId="b17c8baeae5b55bc" providerId="LiveId" clId="{2BCB2AF2-0D16-4348-8EF3-FCCB8ECAE870}" dt="2022-09-15T19:43:49.929" v="459" actId="948"/>
        <pc:sldMkLst>
          <pc:docMk/>
          <pc:sldMk cId="0" sldId="377"/>
        </pc:sldMkLst>
        <pc:spChg chg="mod">
          <ac:chgData name="Thomas Licciardello" userId="b17c8baeae5b55bc" providerId="LiveId" clId="{2BCB2AF2-0D16-4348-8EF3-FCCB8ECAE870}" dt="2022-09-15T19:43:49.929" v="459" actId="948"/>
          <ac:spMkLst>
            <pc:docMk/>
            <pc:sldMk cId="0" sldId="377"/>
            <ac:spMk id="36866" creationId="{1FC2E286-A608-4E22-BD74-C9865ACBA64D}"/>
          </ac:spMkLst>
        </pc:spChg>
      </pc:sldChg>
      <pc:sldChg chg="modSp mod">
        <pc:chgData name="Thomas Licciardello" userId="b17c8baeae5b55bc" providerId="LiveId" clId="{2BCB2AF2-0D16-4348-8EF3-FCCB8ECAE870}" dt="2022-09-15T19:45:22.114" v="567" actId="20577"/>
        <pc:sldMkLst>
          <pc:docMk/>
          <pc:sldMk cId="0" sldId="378"/>
        </pc:sldMkLst>
        <pc:spChg chg="mod">
          <ac:chgData name="Thomas Licciardello" userId="b17c8baeae5b55bc" providerId="LiveId" clId="{2BCB2AF2-0D16-4348-8EF3-FCCB8ECAE870}" dt="2022-09-15T19:45:22.114" v="567" actId="20577"/>
          <ac:spMkLst>
            <pc:docMk/>
            <pc:sldMk cId="0" sldId="378"/>
            <ac:spMk id="56322" creationId="{338E6436-CBC7-45FB-911D-0D4A9D394471}"/>
          </ac:spMkLst>
        </pc:spChg>
      </pc:sldChg>
      <pc:sldChg chg="modSp mod">
        <pc:chgData name="Thomas Licciardello" userId="b17c8baeae5b55bc" providerId="LiveId" clId="{2BCB2AF2-0D16-4348-8EF3-FCCB8ECAE870}" dt="2022-09-15T19:34:00.615" v="2" actId="947"/>
        <pc:sldMkLst>
          <pc:docMk/>
          <pc:sldMk cId="0" sldId="398"/>
        </pc:sldMkLst>
        <pc:spChg chg="mod">
          <ac:chgData name="Thomas Licciardello" userId="b17c8baeae5b55bc" providerId="LiveId" clId="{2BCB2AF2-0D16-4348-8EF3-FCCB8ECAE870}" dt="2022-09-15T19:34:00.615" v="2" actId="947"/>
          <ac:spMkLst>
            <pc:docMk/>
            <pc:sldMk cId="0" sldId="398"/>
            <ac:spMk id="14338" creationId="{8576D4EC-27CC-44EC-BCCB-1F0DDB8607DD}"/>
          </ac:spMkLst>
        </pc:spChg>
      </pc:sldChg>
    </pc:docChg>
  </pc:docChgLst>
  <pc:docChgLst>
    <pc:chgData name="Thomas Licciardello" userId="b17c8baeae5b55bc" providerId="LiveId" clId="{6AD643B8-4A34-41ED-915F-C2D1F6460E29}"/>
    <pc:docChg chg="custSel delSld modSld sldOrd">
      <pc:chgData name="Thomas Licciardello" userId="b17c8baeae5b55bc" providerId="LiveId" clId="{6AD643B8-4A34-41ED-915F-C2D1F6460E29}" dt="2022-02-24T18:47:52.018" v="448" actId="5793"/>
      <pc:docMkLst>
        <pc:docMk/>
      </pc:docMkLst>
      <pc:sldChg chg="modSp mod">
        <pc:chgData name="Thomas Licciardello" userId="b17c8baeae5b55bc" providerId="LiveId" clId="{6AD643B8-4A34-41ED-915F-C2D1F6460E29}" dt="2022-02-24T18:27:32.870" v="5" actId="114"/>
        <pc:sldMkLst>
          <pc:docMk/>
          <pc:sldMk cId="0" sldId="338"/>
        </pc:sldMkLst>
        <pc:spChg chg="mod">
          <ac:chgData name="Thomas Licciardello" userId="b17c8baeae5b55bc" providerId="LiveId" clId="{6AD643B8-4A34-41ED-915F-C2D1F6460E29}" dt="2022-02-24T18:27:32.870" v="5" actId="114"/>
          <ac:spMkLst>
            <pc:docMk/>
            <pc:sldMk cId="0" sldId="338"/>
            <ac:spMk id="16386" creationId="{4C71C793-9F44-4CB9-8AC2-CD67C45F64ED}"/>
          </ac:spMkLst>
        </pc:spChg>
      </pc:sldChg>
      <pc:sldChg chg="modSp mod">
        <pc:chgData name="Thomas Licciardello" userId="b17c8baeae5b55bc" providerId="LiveId" clId="{6AD643B8-4A34-41ED-915F-C2D1F6460E29}" dt="2022-02-24T18:29:19.754" v="23" actId="5793"/>
        <pc:sldMkLst>
          <pc:docMk/>
          <pc:sldMk cId="0" sldId="339"/>
        </pc:sldMkLst>
        <pc:spChg chg="mod">
          <ac:chgData name="Thomas Licciardello" userId="b17c8baeae5b55bc" providerId="LiveId" clId="{6AD643B8-4A34-41ED-915F-C2D1F6460E29}" dt="2022-02-24T18:29:19.754" v="23" actId="5793"/>
          <ac:spMkLst>
            <pc:docMk/>
            <pc:sldMk cId="0" sldId="339"/>
            <ac:spMk id="22530" creationId="{766DFF2D-B079-4342-9001-71BDAE8CFC51}"/>
          </ac:spMkLst>
        </pc:spChg>
      </pc:sldChg>
      <pc:sldChg chg="del">
        <pc:chgData name="Thomas Licciardello" userId="b17c8baeae5b55bc" providerId="LiveId" clId="{6AD643B8-4A34-41ED-915F-C2D1F6460E29}" dt="2022-02-24T18:37:53.416" v="86" actId="2696"/>
        <pc:sldMkLst>
          <pc:docMk/>
          <pc:sldMk cId="0" sldId="343"/>
        </pc:sldMkLst>
      </pc:sldChg>
      <pc:sldChg chg="modSp mod">
        <pc:chgData name="Thomas Licciardello" userId="b17c8baeae5b55bc" providerId="LiveId" clId="{6AD643B8-4A34-41ED-915F-C2D1F6460E29}" dt="2022-02-24T18:44:06.655" v="310" actId="15"/>
        <pc:sldMkLst>
          <pc:docMk/>
          <pc:sldMk cId="0" sldId="348"/>
        </pc:sldMkLst>
        <pc:spChg chg="mod">
          <ac:chgData name="Thomas Licciardello" userId="b17c8baeae5b55bc" providerId="LiveId" clId="{6AD643B8-4A34-41ED-915F-C2D1F6460E29}" dt="2022-02-24T18:44:06.655" v="310" actId="15"/>
          <ac:spMkLst>
            <pc:docMk/>
            <pc:sldMk cId="0" sldId="348"/>
            <ac:spMk id="29698" creationId="{C06A1A9B-34A8-41A5-9CEC-F450418D1037}"/>
          </ac:spMkLst>
        </pc:spChg>
      </pc:sldChg>
      <pc:sldChg chg="del">
        <pc:chgData name="Thomas Licciardello" userId="b17c8baeae5b55bc" providerId="LiveId" clId="{6AD643B8-4A34-41ED-915F-C2D1F6460E29}" dt="2022-02-24T18:44:44.913" v="311" actId="2696"/>
        <pc:sldMkLst>
          <pc:docMk/>
          <pc:sldMk cId="0" sldId="350"/>
        </pc:sldMkLst>
      </pc:sldChg>
      <pc:sldChg chg="modSp mod">
        <pc:chgData name="Thomas Licciardello" userId="b17c8baeae5b55bc" providerId="LiveId" clId="{6AD643B8-4A34-41ED-915F-C2D1F6460E29}" dt="2022-02-24T18:46:13.815" v="319" actId="5793"/>
        <pc:sldMkLst>
          <pc:docMk/>
          <pc:sldMk cId="0" sldId="352"/>
        </pc:sldMkLst>
        <pc:spChg chg="mod">
          <ac:chgData name="Thomas Licciardello" userId="b17c8baeae5b55bc" providerId="LiveId" clId="{6AD643B8-4A34-41ED-915F-C2D1F6460E29}" dt="2022-02-24T18:46:13.815" v="319" actId="5793"/>
          <ac:spMkLst>
            <pc:docMk/>
            <pc:sldMk cId="0" sldId="352"/>
            <ac:spMk id="28677" creationId="{632E897B-3496-4356-A3E1-21CFEFC9D07E}"/>
          </ac:spMkLst>
        </pc:spChg>
      </pc:sldChg>
      <pc:sldChg chg="modSp mod">
        <pc:chgData name="Thomas Licciardello" userId="b17c8baeae5b55bc" providerId="LiveId" clId="{6AD643B8-4A34-41ED-915F-C2D1F6460E29}" dt="2022-02-24T18:47:34.528" v="444" actId="207"/>
        <pc:sldMkLst>
          <pc:docMk/>
          <pc:sldMk cId="0" sldId="353"/>
        </pc:sldMkLst>
        <pc:spChg chg="mod">
          <ac:chgData name="Thomas Licciardello" userId="b17c8baeae5b55bc" providerId="LiveId" clId="{6AD643B8-4A34-41ED-915F-C2D1F6460E29}" dt="2022-02-24T18:47:34.528" v="444" actId="207"/>
          <ac:spMkLst>
            <pc:docMk/>
            <pc:sldMk cId="0" sldId="353"/>
            <ac:spMk id="56322" creationId="{D1397FA0-2066-4762-9C36-920DBB647DE8}"/>
          </ac:spMkLst>
        </pc:spChg>
      </pc:sldChg>
      <pc:sldChg chg="modSp mod">
        <pc:chgData name="Thomas Licciardello" userId="b17c8baeae5b55bc" providerId="LiveId" clId="{6AD643B8-4A34-41ED-915F-C2D1F6460E29}" dt="2022-02-24T18:47:52.018" v="448" actId="5793"/>
        <pc:sldMkLst>
          <pc:docMk/>
          <pc:sldMk cId="0" sldId="355"/>
        </pc:sldMkLst>
        <pc:spChg chg="mod">
          <ac:chgData name="Thomas Licciardello" userId="b17c8baeae5b55bc" providerId="LiveId" clId="{6AD643B8-4A34-41ED-915F-C2D1F6460E29}" dt="2022-02-24T18:47:52.018" v="448" actId="5793"/>
          <ac:spMkLst>
            <pc:docMk/>
            <pc:sldMk cId="0" sldId="355"/>
            <ac:spMk id="58370" creationId="{714CFAE7-00D4-4C49-B479-16689E645DEC}"/>
          </ac:spMkLst>
        </pc:spChg>
      </pc:sldChg>
      <pc:sldChg chg="modSp mod">
        <pc:chgData name="Thomas Licciardello" userId="b17c8baeae5b55bc" providerId="LiveId" clId="{6AD643B8-4A34-41ED-915F-C2D1F6460E29}" dt="2022-02-24T18:30:57.293" v="80" actId="6549"/>
        <pc:sldMkLst>
          <pc:docMk/>
          <pc:sldMk cId="0" sldId="362"/>
        </pc:sldMkLst>
        <pc:spChg chg="mod">
          <ac:chgData name="Thomas Licciardello" userId="b17c8baeae5b55bc" providerId="LiveId" clId="{6AD643B8-4A34-41ED-915F-C2D1F6460E29}" dt="2022-02-24T18:30:57.293" v="80" actId="6549"/>
          <ac:spMkLst>
            <pc:docMk/>
            <pc:sldMk cId="0" sldId="362"/>
            <ac:spMk id="28674" creationId="{A7BBB3BC-4FE0-4367-9F69-91732BB0EBDB}"/>
          </ac:spMkLst>
        </pc:spChg>
      </pc:sldChg>
      <pc:sldChg chg="del">
        <pc:chgData name="Thomas Licciardello" userId="b17c8baeae5b55bc" providerId="LiveId" clId="{6AD643B8-4A34-41ED-915F-C2D1F6460E29}" dt="2022-02-24T18:33:53.189" v="81" actId="2696"/>
        <pc:sldMkLst>
          <pc:docMk/>
          <pc:sldMk cId="0" sldId="379"/>
        </pc:sldMkLst>
      </pc:sldChg>
      <pc:sldChg chg="del">
        <pc:chgData name="Thomas Licciardello" userId="b17c8baeae5b55bc" providerId="LiveId" clId="{6AD643B8-4A34-41ED-915F-C2D1F6460E29}" dt="2022-02-24T18:34:38.209" v="82" actId="2696"/>
        <pc:sldMkLst>
          <pc:docMk/>
          <pc:sldMk cId="0" sldId="381"/>
        </pc:sldMkLst>
      </pc:sldChg>
      <pc:sldChg chg="del">
        <pc:chgData name="Thomas Licciardello" userId="b17c8baeae5b55bc" providerId="LiveId" clId="{6AD643B8-4A34-41ED-915F-C2D1F6460E29}" dt="2022-02-24T18:34:56.124" v="83" actId="2696"/>
        <pc:sldMkLst>
          <pc:docMk/>
          <pc:sldMk cId="0" sldId="382"/>
        </pc:sldMkLst>
      </pc:sldChg>
      <pc:sldChg chg="ord">
        <pc:chgData name="Thomas Licciardello" userId="b17c8baeae5b55bc" providerId="LiveId" clId="{6AD643B8-4A34-41ED-915F-C2D1F6460E29}" dt="2022-02-24T18:36:11.833" v="85"/>
        <pc:sldMkLst>
          <pc:docMk/>
          <pc:sldMk cId="0" sldId="383"/>
        </pc:sldMkLst>
      </pc:sldChg>
      <pc:sldChg chg="modSp mod">
        <pc:chgData name="Thomas Licciardello" userId="b17c8baeae5b55bc" providerId="LiveId" clId="{6AD643B8-4A34-41ED-915F-C2D1F6460E29}" dt="2022-02-24T15:17:06.806" v="3" actId="947"/>
        <pc:sldMkLst>
          <pc:docMk/>
          <pc:sldMk cId="0" sldId="398"/>
        </pc:sldMkLst>
        <pc:spChg chg="mod">
          <ac:chgData name="Thomas Licciardello" userId="b17c8baeae5b55bc" providerId="LiveId" clId="{6AD643B8-4A34-41ED-915F-C2D1F6460E29}" dt="2022-02-24T15:17:06.806" v="3" actId="947"/>
          <ac:spMkLst>
            <pc:docMk/>
            <pc:sldMk cId="0" sldId="398"/>
            <ac:spMk id="14338" creationId="{8576D4EC-27CC-44EC-BCCB-1F0DDB8607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37F85E4-F0D8-422C-9262-BDB0462452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A1D2A98-CD50-46C1-B366-F1572B9B5A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CD5F7F4B-645B-4D2C-9D1F-02E3464211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E839B7E9-D97F-4293-B02F-FEDF86A276A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4542AAD-E7A7-4D7E-8DBF-DA4DB16B12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8573427-EEDD-4DCD-93EA-E16AC5A89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1458767-AA10-40B4-8A8C-C796743E3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EC6EE05-8B9A-4287-AF8D-98F1EB7CD4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D2C1CAF-7676-4F84-B1CB-C8A8EB014E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95647580-D9E6-47E4-BBBA-B2036C3879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D84C438F-B270-4586-BFF2-8E946AA37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F96E371-5A5B-45D8-A740-39F3EC9234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5EBC96F-B7CB-4C6A-8E8F-51E4CEEE8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1A7D68DD-CA41-45DC-8DA0-0E68A0D3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537E33E-7C1E-4D48-B0EF-0EA4E1938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719C7D-BD51-403C-AE8C-E8DF20F01A63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0B3E-B1C1-482A-BF9A-D3B82DDB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3C8A0-218C-472C-97A7-D1469BC7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D1F8-ECD3-4AF1-96B2-00AF1234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3562E-D9F1-4496-AEE8-490D54D90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62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1EFD-1257-4892-8676-5CFDDCD2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3E71-985D-4629-8569-CE608EFB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5FF2-F981-4CE6-8E20-4DE241D2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DB0E8-8AAD-4489-8BC9-F245F8362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2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C64A-13D9-4B5D-83E0-236009EC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28AA-7605-48AE-BC33-A451E140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06D6-FABC-457C-A694-1111DF44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E1ED1-E711-41A4-B3D0-034B8A3F64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398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>
            <a:extLst>
              <a:ext uri="{FF2B5EF4-FFF2-40B4-BE49-F238E27FC236}">
                <a16:creationId xmlns:a16="http://schemas.microsoft.com/office/drawing/2014/main" id="{FF503A84-1094-4FE2-8761-E28B333D86BF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D6C3B32B-1EA3-4B33-B8FC-D5EF3A2C4683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07E6E08-C8BA-4FA2-9778-2774AAC7B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5D7D818-596E-49F2-82AF-977EB9E4F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9B86FF4B-5D10-4944-A895-F813D180B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cxnSp>
          <p:nvCxnSpPr>
            <p:cNvPr id="10" name="Straight Connector 11">
              <a:extLst>
                <a:ext uri="{FF2B5EF4-FFF2-40B4-BE49-F238E27FC236}">
                  <a16:creationId xmlns:a16="http://schemas.microsoft.com/office/drawing/2014/main" id="{F12D447D-CBCB-4E67-9187-212FE16B54C7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724896D6-550A-4289-B663-D2FB87E8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7331907D-07C1-4F46-AF01-D63D2BB8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A078CD1E-A4CB-4AF7-A259-804FD07C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C6386-145C-4064-B2AE-8DE6EAF4B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99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CD4180E1-9DB9-4582-8D47-E747FDE4FF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76800" y="6581775"/>
            <a:ext cx="1223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/>
              <a:t>Copyright 2009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6EE6-B246-45F7-91A3-079C4CD62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351088" cy="365125"/>
          </a:xfrm>
        </p:spPr>
        <p:txBody>
          <a:bodyPr/>
          <a:lstStyle>
            <a:lvl1pPr algn="l">
              <a:defRPr sz="1200"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5D6B-91B7-482B-88B4-60B1C4AF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2875"/>
            <a:ext cx="533400" cy="365125"/>
          </a:xfrm>
        </p:spPr>
        <p:txBody>
          <a:bodyPr/>
          <a:lstStyle>
            <a:lvl1pPr>
              <a:defRPr sz="1200"/>
            </a:lvl1pPr>
          </a:lstStyle>
          <a:p>
            <a:fld id="{1317A835-810D-4128-BA82-A4791E388C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3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>
            <a:extLst>
              <a:ext uri="{FF2B5EF4-FFF2-40B4-BE49-F238E27FC236}">
                <a16:creationId xmlns:a16="http://schemas.microsoft.com/office/drawing/2014/main" id="{93E6D1B9-33D2-4922-B1BE-BD48ABBCBB37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Chevron 7">
            <a:extLst>
              <a:ext uri="{FF2B5EF4-FFF2-40B4-BE49-F238E27FC236}">
                <a16:creationId xmlns:a16="http://schemas.microsoft.com/office/drawing/2014/main" id="{C990DA00-B513-433B-B49D-4E106E0308A0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2C4E48E-0DA4-4B43-B059-691CC125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9973EA-064C-404F-9856-3AECECB9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82F5B4E-B660-4D91-908A-77CE998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C01DA-461C-4FDA-9DC6-0ACB9FC689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75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EAC83-79EB-4CB1-8ECD-DFCDF2F8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7EF2-3BD8-4E73-BC2F-479DBFA0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BCDE-A802-4F1F-90E3-6EF400DF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C9B9B-FAC0-439C-BE07-73889F31ED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489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7012B-36C1-41B8-94A3-23869070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0FBF5-B2AB-452E-A072-52A43EDC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D9859-78CB-4485-88E8-B27FA6FA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64257-CA88-455F-9EB5-7CBB83A8FB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1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B469A-D716-4243-8E75-9967CB91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A3D30-1E80-4F8A-8FCB-E1D41EFA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C8113-C87A-4D70-841A-D592717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390F5-E04E-4938-A389-ACFC4899B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25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3F1F114-16F8-4F96-860B-15191CAD4B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46F81A3-7651-40B5-9E17-5856C4977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7FCD2-D2E2-4081-9B03-F97760EDB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146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A4E48-3422-4194-B36B-9C945ED2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0E21D-AD40-41D3-86E9-C4F620A4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5A9A-EEAD-4F4A-B32B-994634C4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CD872-DA47-4A94-8D4C-AB31D67F4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521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4EA2-70C8-40C1-8F8B-90369498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407A-B398-41ED-A00B-8EE4D5C8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E650-7020-4DA8-AB6F-87CE128E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E3956-8092-404C-B6E0-5BB8FA6BBE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577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:a16="http://schemas.microsoft.com/office/drawing/2014/main" id="{732A17BF-52CA-43A9-B36D-4883FC7489FD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8753421E-10B1-44AE-8B68-F06BD9CA9F71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9">
            <a:extLst>
              <a:ext uri="{FF2B5EF4-FFF2-40B4-BE49-F238E27FC236}">
                <a16:creationId xmlns:a16="http://schemas.microsoft.com/office/drawing/2014/main" id="{F29B7D25-5073-45F1-A399-F5964E6031D0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D45CF9B-CEA0-46DC-A3A2-8C1E609C7F05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>
            <a:extLst>
              <a:ext uri="{FF2B5EF4-FFF2-40B4-BE49-F238E27FC236}">
                <a16:creationId xmlns:a16="http://schemas.microsoft.com/office/drawing/2014/main" id="{FC9A160E-91C7-4341-9715-35769A69D1EE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" name="Chevron 12">
            <a:extLst>
              <a:ext uri="{FF2B5EF4-FFF2-40B4-BE49-F238E27FC236}">
                <a16:creationId xmlns:a16="http://schemas.microsoft.com/office/drawing/2014/main" id="{72328B5F-AF0E-4E58-AF0F-CAB4C4088E35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EE254F1-D832-4316-8765-03D7779B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CB59A1A1-682F-4DA5-A7D9-81BB6700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407EDF4-5D18-43E3-AC65-84C0BF70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0CF74-4F8B-44FB-B24D-675138C77D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99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A12A53A-366B-4E37-B16B-0CDA5328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3D4DF9A0-64FB-4BBA-BFE2-54B35980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E6CEFD1-D5B3-4C09-BB59-A305F337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8D889-9523-4328-BB84-60C1732F0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03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CB97CA4-5404-475F-94A9-3A538356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62151B3-16E7-4EE7-853D-1369A38E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10A2043-77C3-48DC-A0BA-9B369136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393F6-C10C-485C-9B96-C0AF639F20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13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098B-756F-4997-87A1-ED6E9EAB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14725-811F-4A87-8E62-62C48428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C5EE-B6B6-4BB6-A1D3-52E8F355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F39CE-BC02-4F7B-B24D-54E0D931B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25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0E790B-23E2-4DFF-94E2-8A3182BD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F20969-D8C7-48AC-8878-F13E7C3A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CB45D0-DF3C-4C0E-B4C7-BDA530C0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7728C-A636-4461-82C8-121557E56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86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758975-FB88-4029-9256-D7FFBDB7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EDE3DB-E330-49EE-A320-370FC41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BDC3E4-45A7-4E5D-AB4F-24781A7D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5CCB3-40F0-4B2F-9A03-5268065124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8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6884F3C-B26D-4256-A51B-9DA05F4A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5019E86-4A7F-4A55-9801-ABA403A0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38CEEA-7CBE-4F1F-99C5-F9AC493D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67BC3-5BA0-4C7D-BC95-F0BDDB711E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7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33B1975-2CEA-480B-9B8A-A218369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08C139-E166-4CFA-A18F-E04C07B8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DAD749-61C2-4D59-BC80-01DF8E87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3A394-7C11-45C8-B635-79B8535719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5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5D4B0-7AF2-4F25-8A3B-6646BC57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3807C0-5658-4D41-A22C-B60F36DE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74C4C9-521E-4256-9707-B2583E07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BC799-E510-4FA2-9636-3F8695507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25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3F4570-E9D7-4E36-89FA-5F85DDF3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995DBC-81FC-4EF7-8E30-2DCFA19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42FA2A-2E60-4242-8E3A-58A58B44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6048C-4835-42D9-B36C-4767641AD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8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729BD9D-6339-4FAF-9338-BE450EA8D4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DCCB4AC-14CF-4868-9E82-8D106B4A51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4FED-7F30-4089-B83C-E433FE3C0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8CA18-1FE1-402F-9C05-40A3676FD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86E9-1D07-4329-A7D2-F61AE0E15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fld id="{39BFBE8C-3B44-47FE-A56B-18EBA5B69D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AB2764D8-9D3F-4FDB-A9E5-1FF6822112BB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051" name="Freeform 11">
            <a:extLst>
              <a:ext uri="{FF2B5EF4-FFF2-40B4-BE49-F238E27FC236}">
                <a16:creationId xmlns:a16="http://schemas.microsoft.com/office/drawing/2014/main" id="{577E9ED6-1815-4C7F-A4BF-F4D8FE1FABAD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04410833-64A1-4523-9F4A-3689369304BB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FE185B-780D-4ED3-B46A-6B42DCE11F2B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149020A-6D5C-4CE9-BA77-6E053D78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29">
            <a:extLst>
              <a:ext uri="{FF2B5EF4-FFF2-40B4-BE49-F238E27FC236}">
                <a16:creationId xmlns:a16="http://schemas.microsoft.com/office/drawing/2014/main" id="{A55E6EBF-F6A8-4721-8600-609AE3FEEE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B4A902C-9403-4159-9E29-5803F9645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F36DE78-9B7A-430C-B8CF-A53E79747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926DA31-118B-4E1E-ACE2-55267464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9725021-89CA-4368-9909-20F9001517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193" r:id="rId10"/>
    <p:sldLayoutId id="21474841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FCB97D-9B80-4819-A6A0-466049D2EB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4: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Integration Management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A23D09-DA15-4927-97AA-64270638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Sixth Edition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DBF2FFEF-A90F-4220-BB6A-B422CCECB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0"/>
            <a:ext cx="28956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6">
            <a:extLst>
              <a:ext uri="{FF2B5EF4-FFF2-40B4-BE49-F238E27FC236}">
                <a16:creationId xmlns:a16="http://schemas.microsoft.com/office/drawing/2014/main" id="{1366B684-4E4A-4066-A673-F1758663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47926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Note: See the text itself for full citations.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2F2C4762-AE46-4684-94DA-15FD31D1A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7C94207B-A37A-44D0-8028-AA3606418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8A3203-C695-4741-AF2E-C539FFC14BC4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63C71262-EE70-4735-92DB-D85A962A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Figure 4-1. Project Integration Management Summary</a:t>
            </a:r>
          </a:p>
        </p:txBody>
      </p:sp>
      <p:pic>
        <p:nvPicPr>
          <p:cNvPr id="24581" name="Picture 6">
            <a:extLst>
              <a:ext uri="{FF2B5EF4-FFF2-40B4-BE49-F238E27FC236}">
                <a16:creationId xmlns:a16="http://schemas.microsoft.com/office/drawing/2014/main" id="{38B25662-4C19-4FEC-AD10-38F726044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543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0EEBE848-ED5F-49D8-9760-D33262036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After deciding what project to work on, it is important to let the rest of the organization know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A </a:t>
            </a:r>
            <a:r>
              <a:rPr lang="en-US" altLang="en-US" sz="2400" b="1" dirty="0"/>
              <a:t>project charter</a:t>
            </a:r>
            <a:r>
              <a:rPr lang="en-US" altLang="en-US" sz="2400" dirty="0"/>
              <a:t> is a document that formally recognizes the existence of a project and provides direction on the project’s objectives and management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Key project stakeholders should sign a project charter to acknowledge agreement on the need and intent of the project; </a:t>
            </a:r>
            <a:r>
              <a:rPr lang="en-US" altLang="en-US" sz="2400" dirty="0">
                <a:solidFill>
                  <a:srgbClr val="FF0000"/>
                </a:solidFill>
              </a:rPr>
              <a:t>a signed charter is a key output </a:t>
            </a:r>
            <a:r>
              <a:rPr lang="en-US" altLang="en-US" sz="2400" dirty="0"/>
              <a:t>of project integration management</a:t>
            </a: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61154230-EEF8-43A0-92CA-D3EA92788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F6CAC520-9121-4EAF-A583-C1CFA868C5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FCA3D-33B6-41CF-ADE6-E5283F1A2F3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E66CD23-22AC-4128-B0B8-BB800D932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9144000" cy="6731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Project Charters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003348D6-9B6B-46FF-B547-E9D8C7EE60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BA8C2315-B272-4ADC-935B-12F3910F6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CAE454-AA97-40F7-AC36-B1CEC697142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616296-5774-4067-8471-C5A31ABE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Table 4-1. Project Charter for the DNA-Sequencing Instrument Completion Project</a:t>
            </a:r>
            <a:br>
              <a:rPr lang="en-US" dirty="0"/>
            </a:br>
            <a:endParaRPr lang="en-US" dirty="0"/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D90CF6CE-1C4A-4B06-814A-29568E5DF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620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3">
            <a:extLst>
              <a:ext uri="{FF2B5EF4-FFF2-40B4-BE49-F238E27FC236}">
                <a16:creationId xmlns:a16="http://schemas.microsoft.com/office/drawing/2014/main" id="{49B57F96-85D8-4142-88C1-6E3B4945C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76962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32197FB6-1E78-407D-85A6-444280AE5F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B609CB48-D251-4A88-92EA-03A1D9C91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A546DE-681B-4884-8FFC-1665D2557D8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6909D2-51F7-4F87-8053-A43D2D05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Table 4-1. Charter (continued)</a:t>
            </a:r>
            <a:endParaRPr lang="en-US" dirty="0"/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C2BAEC77-2120-4298-A63D-4830F306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09600"/>
            <a:ext cx="5486400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A7BBB3BC-4FE0-4367-9F69-91732BB0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186738" cy="4791075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A </a:t>
            </a:r>
            <a:r>
              <a:rPr lang="en-US" altLang="en-US" b="1" dirty="0"/>
              <a:t>project management plan</a:t>
            </a:r>
            <a:r>
              <a:rPr lang="en-US" altLang="en-US" dirty="0"/>
              <a:t> is a document used to coordinate </a:t>
            </a:r>
            <a:r>
              <a:rPr lang="en-US" altLang="en-US" b="1" dirty="0">
                <a:solidFill>
                  <a:srgbClr val="FF0000"/>
                </a:solidFill>
              </a:rPr>
              <a:t>all the project planning </a:t>
            </a:r>
            <a:r>
              <a:rPr lang="en-US" altLang="en-US" dirty="0"/>
              <a:t>documents and help guide execution and control</a:t>
            </a:r>
          </a:p>
          <a:p>
            <a:pPr lvl="2" eaLnBrk="1" hangingPunct="1"/>
            <a:r>
              <a:rPr lang="en-US" altLang="en-US" i="1" dirty="0"/>
              <a:t>Think of it as the master plan, taking all 9-knowledge area plans into account and having a master document, cost plan, time plan, risk plans </a:t>
            </a:r>
            <a:r>
              <a:rPr lang="en-US" altLang="en-US" i="1" dirty="0" err="1"/>
              <a:t>etc</a:t>
            </a:r>
            <a:r>
              <a:rPr lang="en-US" altLang="en-US" i="1" dirty="0"/>
              <a:t>…</a:t>
            </a:r>
          </a:p>
          <a:p>
            <a:pPr eaLnBrk="1" hangingPunct="1"/>
            <a:r>
              <a:rPr lang="en-US" altLang="en-US" dirty="0"/>
              <a:t>Plans created in the other knowledge areas are subsidiary parts of the overall project management plan</a:t>
            </a:r>
          </a:p>
        </p:txBody>
      </p:sp>
      <p:sp>
        <p:nvSpPr>
          <p:cNvPr id="28675" name="Footer Placeholder 3">
            <a:extLst>
              <a:ext uri="{FF2B5EF4-FFF2-40B4-BE49-F238E27FC236}">
                <a16:creationId xmlns:a16="http://schemas.microsoft.com/office/drawing/2014/main" id="{84AB70D0-B071-4959-8405-78C28F0B3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AAD08799-CD45-4F0B-BA5E-5EE02868B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AC6442-D044-4085-B5FA-D897600622A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FADFCC10-D514-4E61-93A1-DC57F5B4B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Management Plans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DD89E8DC-D252-4258-9351-101BBC82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186738" cy="4791075"/>
          </a:xfrm>
        </p:spPr>
        <p:txBody>
          <a:bodyPr/>
          <a:lstStyle/>
          <a:p>
            <a:pPr eaLnBrk="1" hangingPunct="1"/>
            <a:r>
              <a:rPr lang="en-US" altLang="en-US"/>
              <a:t>Introduction or overview of the project</a:t>
            </a:r>
          </a:p>
          <a:p>
            <a:pPr eaLnBrk="1" hangingPunct="1"/>
            <a:r>
              <a:rPr lang="en-US" altLang="en-US"/>
              <a:t>Description of how the project is organized</a:t>
            </a:r>
          </a:p>
          <a:p>
            <a:pPr eaLnBrk="1" hangingPunct="1"/>
            <a:r>
              <a:rPr lang="en-US" altLang="en-US"/>
              <a:t>Management and technical processes used on the project</a:t>
            </a:r>
          </a:p>
          <a:p>
            <a:pPr eaLnBrk="1" hangingPunct="1"/>
            <a:r>
              <a:rPr lang="en-US" altLang="en-US"/>
              <a:t>Work to be done, schedule, and budget information</a:t>
            </a:r>
          </a:p>
        </p:txBody>
      </p:sp>
      <p:sp>
        <p:nvSpPr>
          <p:cNvPr id="29699" name="Footer Placeholder 3">
            <a:extLst>
              <a:ext uri="{FF2B5EF4-FFF2-40B4-BE49-F238E27FC236}">
                <a16:creationId xmlns:a16="http://schemas.microsoft.com/office/drawing/2014/main" id="{2C61B664-7ED5-4E70-B6B9-E1A945DFE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C640401A-0366-413D-A84B-6983BF76F7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1B7C87-AD80-4E6C-90B5-443C785ACEF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3CF521B-1EA8-47D3-A992-53808BEE3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Common Elements of a Project Management Plan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6">
            <a:extLst>
              <a:ext uri="{FF2B5EF4-FFF2-40B4-BE49-F238E27FC236}">
                <a16:creationId xmlns:a16="http://schemas.microsoft.com/office/drawing/2014/main" id="{709385B7-2AA6-4B0B-B1EE-01C6F83D13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4539336A-D282-4209-87B8-81CF352F5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93DA31-00A3-4D52-9F30-32652AFD653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5">
            <a:extLst>
              <a:ext uri="{FF2B5EF4-FFF2-40B4-BE49-F238E27FC236}">
                <a16:creationId xmlns:a16="http://schemas.microsoft.com/office/drawing/2014/main" id="{5632C791-CB02-4045-A987-D87CEFA47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Table 4-2. Sample Contents for a Software Project Management Plan (SPMP)</a:t>
            </a:r>
          </a:p>
        </p:txBody>
      </p:sp>
      <p:pic>
        <p:nvPicPr>
          <p:cNvPr id="30725" name="Picture 7">
            <a:extLst>
              <a:ext uri="{FF2B5EF4-FFF2-40B4-BE49-F238E27FC236}">
                <a16:creationId xmlns:a16="http://schemas.microsoft.com/office/drawing/2014/main" id="{27B8262D-E2CB-4BEC-AD2B-79BBFBF4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3"/>
          <a:stretch>
            <a:fillRect/>
          </a:stretch>
        </p:blipFill>
        <p:spPr bwMode="auto">
          <a:xfrm>
            <a:off x="533400" y="1219200"/>
            <a:ext cx="7854950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8DBC0D13-E9C0-4CEA-A63B-6E77A8C63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186738" cy="4791075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Project execution involves managing and performing the work described in the project management plan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The majority of time and money is usually spent on </a:t>
            </a:r>
            <a:r>
              <a:rPr lang="en-US" altLang="en-US" sz="2400" u="sng" dirty="0">
                <a:solidFill>
                  <a:srgbClr val="FF0000"/>
                </a:solidFill>
              </a:rPr>
              <a:t>execution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1747" name="Footer Placeholder 3">
            <a:extLst>
              <a:ext uri="{FF2B5EF4-FFF2-40B4-BE49-F238E27FC236}">
                <a16:creationId xmlns:a16="http://schemas.microsoft.com/office/drawing/2014/main" id="{D99FD261-E5EB-4396-9F7F-9A26558E4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6FE0830F-DC48-4655-9ED8-2AB55AF55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4EDD08-597F-43E6-8DB2-02B80424F10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D7569F64-587D-41D9-A2F7-8CB3BA270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Execution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044C9CC1-9579-494F-9F72-CEC76C5EA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400" dirty="0"/>
              <a:t>Project planning and execution are intertwined and inseparable activities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Key: </a:t>
            </a:r>
            <a:r>
              <a:rPr lang="en-US" altLang="en-US" sz="2400" dirty="0">
                <a:highlight>
                  <a:srgbClr val="FFFF00"/>
                </a:highlight>
              </a:rPr>
              <a:t>Those who will do the work should help to plan the work</a:t>
            </a:r>
          </a:p>
          <a:p>
            <a:pPr eaLnBrk="1" hangingPunct="1">
              <a:defRPr/>
            </a:pPr>
            <a:endParaRPr lang="en-US" altLang="en-US" sz="2400" dirty="0">
              <a:highlight>
                <a:srgbClr val="FFFF00"/>
              </a:highlight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Key: </a:t>
            </a:r>
            <a:r>
              <a:rPr lang="en-US" altLang="en-US" sz="2400" dirty="0">
                <a:highlight>
                  <a:srgbClr val="FFFF00"/>
                </a:highlight>
              </a:rPr>
              <a:t>Project managers must solicit input from the team to develop realistic plans</a:t>
            </a:r>
          </a:p>
        </p:txBody>
      </p:sp>
      <p:sp>
        <p:nvSpPr>
          <p:cNvPr id="32771" name="Footer Placeholder 3">
            <a:extLst>
              <a:ext uri="{FF2B5EF4-FFF2-40B4-BE49-F238E27FC236}">
                <a16:creationId xmlns:a16="http://schemas.microsoft.com/office/drawing/2014/main" id="{95A4C61C-6B50-4A7D-8070-54F89F0F2C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FBB49B6B-F944-4C66-83B2-E2670FE46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6D5FB-56D9-4C47-8F0C-B74244CBDA7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0CE9A65-3437-42A8-8161-C1D82205A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Coordinating Planning and Execution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8B240AED-3661-4F4E-BD95-232726C8B8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186738" cy="4791075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2400" dirty="0"/>
              <a:t>General management skills like leadership, communication, and political skills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Product, organization, and business area skills and knowledge are needed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Use of specialized tools and techniques can be helpful to move work/execution along</a:t>
            </a:r>
          </a:p>
        </p:txBody>
      </p:sp>
      <p:sp>
        <p:nvSpPr>
          <p:cNvPr id="33795" name="Footer Placeholder 3">
            <a:extLst>
              <a:ext uri="{FF2B5EF4-FFF2-40B4-BE49-F238E27FC236}">
                <a16:creationId xmlns:a16="http://schemas.microsoft.com/office/drawing/2014/main" id="{1D191FAB-1FE6-495F-8C4B-A8EB40E319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7FD913A6-6D75-4DEF-BE77-670B5FA06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1DAAB0-41B2-4E0F-A191-7DBE7E372B7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A178ED0F-EEDC-4092-AB60-295B2CC3B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Important Skills for Project Execution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76D4EC-27CC-44EC-BCCB-1F0DDB86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077200" cy="45720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strike="sngStrike" dirty="0"/>
              <a:t>8/25 – Chapter 1, Syllabus and Class Overview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strike="sngStrike" dirty="0"/>
              <a:t>9/1 – Chapter 2, Term Project Guidance,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strike="sngStrike" dirty="0"/>
              <a:t>9/8 – Chapter 3,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dirty="0"/>
              <a:t>9/15 – Chapter 4,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dirty="0"/>
              <a:t>9/22 – Chapter 5,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dirty="0">
                <a:highlight>
                  <a:srgbClr val="FFFF00"/>
                </a:highlight>
              </a:rPr>
              <a:t>9/29 – No Class, Thursday follows Monday schedule….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dirty="0"/>
              <a:t>10/6 – Chapter 6,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dirty="0"/>
              <a:t>10/13 – Midterm (chapters 1-6)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dirty="0"/>
              <a:t>10/20 – 1st Team Presentations, due and presented.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dirty="0">
              <a:highlight>
                <a:srgbClr val="00FF00"/>
              </a:highlight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B0D01E79-6B13-4853-9A8C-2A9B5313A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Announcements 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E956D59D-4719-45D5-9C91-02A80E4C4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B778E9-F826-4549-8BDD-F5EFDF5B397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4341" name="Footer Placeholder 3">
            <a:extLst>
              <a:ext uri="{FF2B5EF4-FFF2-40B4-BE49-F238E27FC236}">
                <a16:creationId xmlns:a16="http://schemas.microsoft.com/office/drawing/2014/main" id="{CCC4EA1A-69F9-4D0F-BF56-93EE95672B22}"/>
              </a:ext>
            </a:extLst>
          </p:cNvPr>
          <p:cNvSpPr txBox="1">
            <a:spLocks/>
          </p:cNvSpPr>
          <p:nvPr/>
        </p:nvSpPr>
        <p:spPr bwMode="auto">
          <a:xfrm>
            <a:off x="0" y="6492875"/>
            <a:ext cx="2362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E21E32AA-ACC7-486C-B037-29A09F70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186738" cy="4791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2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200" b="1" dirty="0"/>
              <a:t>Expert judgment</a:t>
            </a:r>
            <a:r>
              <a:rPr lang="en-US" altLang="en-US" sz="2200" dirty="0"/>
              <a:t>: experts can help project managers and their teams make many decisions related to project execution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/>
              <a:t>Project management information systems</a:t>
            </a:r>
            <a:r>
              <a:rPr lang="en-US" altLang="en-US" sz="2200" dirty="0"/>
              <a:t>: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/>
              <a:t>there are hundreds of project management software products available on the market today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dirty="0"/>
              <a:t>many organizations are moving toward powerful enterprise project management systems that are accessible via the Internet and mobile</a:t>
            </a:r>
          </a:p>
          <a:p>
            <a:pPr lvl="2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/>
              <a:t>They aim to give centralized view of a project (all project artifacts in one place) </a:t>
            </a:r>
          </a:p>
          <a:p>
            <a:pPr lvl="2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600" dirty="0"/>
              <a:t>And a portfolio view of all your programs/projects (in the same place </a:t>
            </a:r>
            <a:r>
              <a:rPr lang="en-US" altLang="en-US" sz="1600" dirty="0" err="1"/>
              <a:t>etc</a:t>
            </a:r>
            <a:r>
              <a:rPr lang="en-US" altLang="en-US" sz="1600" dirty="0"/>
              <a:t>…)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/>
          </a:p>
        </p:txBody>
      </p:sp>
      <p:sp>
        <p:nvSpPr>
          <p:cNvPr id="34819" name="Footer Placeholder 3">
            <a:extLst>
              <a:ext uri="{FF2B5EF4-FFF2-40B4-BE49-F238E27FC236}">
                <a16:creationId xmlns:a16="http://schemas.microsoft.com/office/drawing/2014/main" id="{5E858948-8987-4CF0-B24D-A7F15F62CD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F9CE6B12-96A5-47E1-B75F-F4210DB821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F1EFC-375D-4640-B428-490FC9E6F0F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0B5B2E70-3DE2-4B06-8987-EDE42D994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Execution Tools and Techniques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4C25A667-86DE-4AFF-9085-2BCB88AF6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186738" cy="50292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Changes are inevitable on most projects, so it’s important to develop and follow a process to monitor and control changes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Monitoring project work includes collecting, measuring, and disseminating performance information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>
                <a:highlight>
                  <a:srgbClr val="FFFF00"/>
                </a:highlight>
              </a:rPr>
              <a:t>A </a:t>
            </a:r>
            <a:r>
              <a:rPr lang="en-US" altLang="en-US" sz="2400" b="1" dirty="0">
                <a:highlight>
                  <a:srgbClr val="FFFF00"/>
                </a:highlight>
              </a:rPr>
              <a:t>baseline</a:t>
            </a:r>
            <a:r>
              <a:rPr lang="en-US" altLang="en-US" sz="2400" dirty="0">
                <a:highlight>
                  <a:srgbClr val="FFFF00"/>
                </a:highlight>
              </a:rPr>
              <a:t> is the initial approved project management plan</a:t>
            </a:r>
          </a:p>
        </p:txBody>
      </p:sp>
      <p:sp>
        <p:nvSpPr>
          <p:cNvPr id="35843" name="Footer Placeholder 3">
            <a:extLst>
              <a:ext uri="{FF2B5EF4-FFF2-40B4-BE49-F238E27FC236}">
                <a16:creationId xmlns:a16="http://schemas.microsoft.com/office/drawing/2014/main" id="{B3D835D1-CD6C-403F-9389-BDAB5A589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95F695EF-D7CE-4024-A2E2-12878DA47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2FF714-0D4D-4F2C-8CB7-24820ADEFA2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1A3EFB86-2A77-4CC2-B48B-412E92815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Monitoring and Controlling Project Work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1FC2E286-A608-4E22-BD74-C9865ACBA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dirty="0"/>
              <a:t>Three main objectives are: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en-US" sz="2400" dirty="0"/>
              <a:t>1) Identify and validate the change, and if the change is needed</a:t>
            </a:r>
          </a:p>
          <a:p>
            <a:pPr marL="1228725" lvl="2" indent="-533400" eaLnBrk="1" hangingPunct="1">
              <a:spcAft>
                <a:spcPts val="600"/>
              </a:spcAft>
            </a:pPr>
            <a:r>
              <a:rPr lang="en-US" altLang="en-US" sz="2200" dirty="0"/>
              <a:t>If so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en-US" sz="2400" dirty="0"/>
              <a:t>2) Manage the actual changes as they occur (plan, notify, execute, close it out)</a:t>
            </a:r>
          </a:p>
          <a:p>
            <a:pPr marL="457200" lvl="1" indent="0" eaLnBrk="1" hangingPunct="1">
              <a:spcAft>
                <a:spcPts val="600"/>
              </a:spcAft>
              <a:buNone/>
            </a:pPr>
            <a:r>
              <a:rPr lang="en-US" altLang="en-US" sz="2400" dirty="0"/>
              <a:t>3)Determine if the change has occurred and report on if it made the impact or fix as intended</a:t>
            </a:r>
          </a:p>
        </p:txBody>
      </p:sp>
      <p:sp>
        <p:nvSpPr>
          <p:cNvPr id="36867" name="Footer Placeholder 3">
            <a:extLst>
              <a:ext uri="{FF2B5EF4-FFF2-40B4-BE49-F238E27FC236}">
                <a16:creationId xmlns:a16="http://schemas.microsoft.com/office/drawing/2014/main" id="{F7781EF1-FAAC-4F18-818C-B17A15EDB8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9738E8CB-07DA-45D8-BC18-FA05FB11A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FE4436-BD48-40E3-BFAA-DBD9112A847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DFE8CDBE-AA6B-460A-8E07-867572800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Integrated Change Control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>
            <a:extLst>
              <a:ext uri="{FF2B5EF4-FFF2-40B4-BE49-F238E27FC236}">
                <a16:creationId xmlns:a16="http://schemas.microsoft.com/office/drawing/2014/main" id="{338E6436-CBC7-45FB-911D-0D4A9D394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Former view: </a:t>
            </a:r>
            <a:r>
              <a:rPr lang="en-US" altLang="en-US" sz="2400" dirty="0"/>
              <a:t>the project team should strive to do exactly what was planned on time and within budget</a:t>
            </a:r>
          </a:p>
          <a:p>
            <a:pPr marL="109537" indent="0" eaLnBrk="1" hangingPunct="1">
              <a:buNone/>
              <a:defRPr/>
            </a:pP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1800" i="1" dirty="0"/>
              <a:t>Problem: stakeholders rarely agreed up-front on the project scope, and time and cost estimates were inaccurate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Modern view: </a:t>
            </a:r>
            <a:r>
              <a:rPr lang="en-US" altLang="en-US" sz="2400" dirty="0"/>
              <a:t>project management is a process of constant communication, negotiation and flexibility</a:t>
            </a:r>
          </a:p>
          <a:p>
            <a:pPr marL="109537" indent="0" eaLnBrk="1" hangingPunct="1">
              <a:buNone/>
              <a:defRPr/>
            </a:pP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1800" i="1" dirty="0"/>
              <a:t>Solution: changes are often beneficial, and the project team should plan and control them and most of all communicate them early / often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D3B8A093-B42E-4790-8F6E-A56024F1B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09979D23-C454-46D3-B11F-8236BBB24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F532E-6A06-4A45-A644-BA5B36568CC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CDEF6E60-33CC-4634-9DA9-59ACDF0EE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Change Control on Information Technology Projects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1F6A33F7-5BE3-4AF5-8956-CD06BFB249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BA80FA5F-DAA7-4282-A143-70FBA0437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DA106A-024C-4304-A209-1D6CB5F67758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60ED3781-80A0-4CCC-8F08-7E02FECEC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Table 4-3. Suggestions for Performing Integrated Change Control</a:t>
            </a:r>
          </a:p>
        </p:txBody>
      </p:sp>
      <p:pic>
        <p:nvPicPr>
          <p:cNvPr id="43013" name="Picture 6">
            <a:extLst>
              <a:ext uri="{FF2B5EF4-FFF2-40B4-BE49-F238E27FC236}">
                <a16:creationId xmlns:a16="http://schemas.microsoft.com/office/drawing/2014/main" id="{4E05D438-ACAB-4C8A-BA22-1918196C2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6"/>
          <a:stretch>
            <a:fillRect/>
          </a:stretch>
        </p:blipFill>
        <p:spPr bwMode="auto">
          <a:xfrm>
            <a:off x="560388" y="1981200"/>
            <a:ext cx="82137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7A690486-B07A-4952-BB2F-7AE9D367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 formal group of people responsible for reviewing and approving or rejecting changes to a project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CCBs provide guidelines for preparing change requests, evaluate change requests, and manage the implementation of approved changes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Can include stakeholders from the entire organization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200">
                <a:solidFill>
                  <a:srgbClr val="FF0000"/>
                </a:solidFill>
              </a:rPr>
              <a:t>Also sometimes called a CAB – </a:t>
            </a:r>
            <a:r>
              <a:rPr lang="en-US" altLang="en-US" sz="2200" i="1">
                <a:solidFill>
                  <a:srgbClr val="FF0000"/>
                </a:solidFill>
              </a:rPr>
              <a:t>Change Advisory Board</a:t>
            </a:r>
          </a:p>
        </p:txBody>
      </p:sp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AF938271-73D2-4FE3-AA18-C10C935458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77E6DB23-85BD-4D1A-848E-2D9A9A56A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5C11D2-138B-4A88-8814-CE15289BDF8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0203B746-A63D-48A6-91BF-98EF70143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Change Control Board (CCB)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4BC829DB-00DD-4153-B7C7-AE0654D31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To close a project or phase, you must finalize all activities and transfer the completed or cancelled work to the appropriate people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Main outputs include:</a:t>
            </a:r>
          </a:p>
          <a:p>
            <a:pPr lvl="1" eaLnBrk="1" hangingPunct="1">
              <a:defRPr/>
            </a:pPr>
            <a:r>
              <a:rPr lang="en-US" altLang="en-US" dirty="0"/>
              <a:t>Final product, service, or result transition</a:t>
            </a:r>
          </a:p>
          <a:p>
            <a:pPr lvl="1" eaLnBrk="1" hangingPunct="1">
              <a:defRPr/>
            </a:pPr>
            <a:r>
              <a:rPr lang="en-US" altLang="en-US" dirty="0"/>
              <a:t>Organizational process asset updates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E228B178-7796-4CD4-9AF9-6DA1ED00A6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F345248C-E952-4F2C-A2A9-B09460334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D0FE6B-9F7B-42D0-8E81-D0C70CB2CF3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2840B72D-7950-464C-94A4-BD16BD56B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Closing Projects and Phases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397EEE49-E3E2-4920-849F-89FEACD1DF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/>
              <a:t>Strategic planning</a:t>
            </a:r>
            <a:r>
              <a:rPr lang="en-US" altLang="en-US" sz="2000" dirty="0"/>
              <a:t> involves determining long-term objectives, predicting future trends, and projecting the need for new products and services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Organizations often perform a </a:t>
            </a:r>
            <a:r>
              <a:rPr lang="en-US" altLang="en-US" sz="2000" b="1" dirty="0"/>
              <a:t>SWOT analysis</a:t>
            </a:r>
          </a:p>
          <a:p>
            <a:pPr lvl="1" eaLnBrk="1" hangingPunct="1">
              <a:defRPr/>
            </a:pPr>
            <a:r>
              <a:rPr lang="en-US" altLang="en-US" sz="2000" dirty="0"/>
              <a:t>Analyzing </a:t>
            </a:r>
            <a:r>
              <a:rPr lang="en-US" altLang="en-US" sz="2000" b="1" dirty="0"/>
              <a:t>S</a:t>
            </a:r>
            <a:r>
              <a:rPr lang="en-US" altLang="en-US" sz="2000" dirty="0"/>
              <a:t>trengths, </a:t>
            </a:r>
            <a:r>
              <a:rPr lang="en-US" altLang="en-US" sz="2000" b="1" dirty="0"/>
              <a:t>W</a:t>
            </a:r>
            <a:r>
              <a:rPr lang="en-US" altLang="en-US" sz="2000" dirty="0"/>
              <a:t>eaknesses, </a:t>
            </a:r>
            <a:r>
              <a:rPr lang="en-US" altLang="en-US" sz="2000" b="1" dirty="0"/>
              <a:t>O</a:t>
            </a:r>
            <a:r>
              <a:rPr lang="en-US" altLang="en-US" sz="2000" dirty="0"/>
              <a:t>pportunities, and </a:t>
            </a:r>
            <a:r>
              <a:rPr lang="en-US" altLang="en-US" sz="2000" b="1" dirty="0"/>
              <a:t>T</a:t>
            </a:r>
            <a:r>
              <a:rPr lang="en-US" altLang="en-US" sz="2000" dirty="0"/>
              <a:t>hreats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As part of strategic planning, organizations:</a:t>
            </a:r>
          </a:p>
          <a:p>
            <a:pPr lvl="1" eaLnBrk="1" hangingPunct="1">
              <a:defRPr/>
            </a:pPr>
            <a:r>
              <a:rPr lang="en-US" altLang="en-US" sz="2000" dirty="0"/>
              <a:t>Identify potential projects</a:t>
            </a:r>
          </a:p>
          <a:p>
            <a:pPr lvl="1" eaLnBrk="1" hangingPunct="1">
              <a:defRPr/>
            </a:pPr>
            <a:r>
              <a:rPr lang="en-US" altLang="en-US" sz="2000" dirty="0"/>
              <a:t>Use realistic methods to select which projects to work on</a:t>
            </a:r>
          </a:p>
          <a:p>
            <a:pPr lvl="1" eaLnBrk="1" hangingPunct="1">
              <a:defRPr/>
            </a:pPr>
            <a:r>
              <a:rPr lang="en-US" altLang="en-US" sz="2000" dirty="0"/>
              <a:t>Formalize project initiation by issuing a project charter</a:t>
            </a:r>
          </a:p>
          <a:p>
            <a:pPr lvl="1" eaLnBrk="1" hangingPunct="1">
              <a:defRPr/>
            </a:pPr>
            <a:endParaRPr lang="en-US" altLang="en-US" dirty="0"/>
          </a:p>
        </p:txBody>
      </p:sp>
      <p:sp>
        <p:nvSpPr>
          <p:cNvPr id="45059" name="Footer Placeholder 3">
            <a:extLst>
              <a:ext uri="{FF2B5EF4-FFF2-40B4-BE49-F238E27FC236}">
                <a16:creationId xmlns:a16="http://schemas.microsoft.com/office/drawing/2014/main" id="{DF7C6AEA-D000-4482-9D3E-01E108724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E6376376-5C67-4EFB-AF1B-DF8ED4094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812E57-7BDF-4A47-892F-BE9E11E55F3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8712ACF-17BE-4B18-9396-6B48CE9F6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Strategic Planning and Project Selection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>
            <a:extLst>
              <a:ext uri="{FF2B5EF4-FFF2-40B4-BE49-F238E27FC236}">
                <a16:creationId xmlns:a16="http://schemas.microsoft.com/office/drawing/2014/main" id="{EBF904C8-D13F-4260-9D73-317DBB4E7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4F152E0A-F31F-4947-A381-7AFC84AE6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522F5E-91B0-44A6-A2AD-8BA9A027D85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6C13E-AF55-47E4-8677-A118C5B6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Figure 4-2. Mind Map of a SWOT Analysis to Help Identify Potential Projects</a:t>
            </a:r>
          </a:p>
        </p:txBody>
      </p:sp>
      <p:pic>
        <p:nvPicPr>
          <p:cNvPr id="46085" name="Picture 6">
            <a:extLst>
              <a:ext uri="{FF2B5EF4-FFF2-40B4-BE49-F238E27FC236}">
                <a16:creationId xmlns:a16="http://schemas.microsoft.com/office/drawing/2014/main" id="{8564F9B1-7CA2-4028-8DA0-D860F5E3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06613"/>
            <a:ext cx="8845550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1AE2C830-EE7A-4CBB-8FCE-53CB7DA67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dirty="0"/>
              <a:t>There are </a:t>
            </a:r>
            <a:r>
              <a:rPr lang="en-US" altLang="en-US" dirty="0">
                <a:solidFill>
                  <a:srgbClr val="FF0000"/>
                </a:solidFill>
              </a:rPr>
              <a:t>usually more projects than available time and resources</a:t>
            </a:r>
            <a:r>
              <a:rPr lang="en-US" altLang="en-US" dirty="0"/>
              <a:t> to implement them</a:t>
            </a:r>
          </a:p>
          <a:p>
            <a:pPr marL="0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dirty="0"/>
              <a:t>Methods for selecting projects include: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dirty="0"/>
              <a:t>Focusing on broad organizational needs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dirty="0"/>
              <a:t>Categorizing information technology projects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dirty="0"/>
              <a:t>Performing net present value or other financial analyses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dirty="0"/>
              <a:t>Using a weighted scoring model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altLang="en-US" dirty="0"/>
              <a:t>Implementing a balanced scorecard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48131" name="Footer Placeholder 3">
            <a:extLst>
              <a:ext uri="{FF2B5EF4-FFF2-40B4-BE49-F238E27FC236}">
                <a16:creationId xmlns:a16="http://schemas.microsoft.com/office/drawing/2014/main" id="{28B4E173-070E-495B-A670-61B824FAA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48132" name="Slide Number Placeholder 4">
            <a:extLst>
              <a:ext uri="{FF2B5EF4-FFF2-40B4-BE49-F238E27FC236}">
                <a16:creationId xmlns:a16="http://schemas.microsoft.com/office/drawing/2014/main" id="{1699F73D-5F5C-4218-833E-B454CB74D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05DF91-4C67-43DD-9CFC-74302CBAC20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E5C4983-ABFD-4690-AE27-A60546B16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Methods for Selecting Projects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297FF5A1-FD3E-43E2-871B-12966D1EA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5720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altLang="en-US" dirty="0"/>
              <a:t>Describe an overall framework for </a:t>
            </a:r>
            <a:r>
              <a:rPr lang="en-US" altLang="en-US" dirty="0">
                <a:solidFill>
                  <a:srgbClr val="FF0000"/>
                </a:solidFill>
              </a:rPr>
              <a:t>project integration management</a:t>
            </a:r>
            <a:r>
              <a:rPr lang="en-US" altLang="en-US" dirty="0"/>
              <a:t> as it relates to the other PM knowledge areas and the project life cycle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marL="609600" indent="-609600" eaLnBrk="1" hangingPunct="1">
              <a:defRPr/>
            </a:pPr>
            <a:r>
              <a:rPr lang="en-US" altLang="en-US" dirty="0"/>
              <a:t>Explain the </a:t>
            </a:r>
            <a:r>
              <a:rPr lang="en-US" altLang="en-US" dirty="0">
                <a:solidFill>
                  <a:srgbClr val="FF0000"/>
                </a:solidFill>
              </a:rPr>
              <a:t>strategic planning process </a:t>
            </a:r>
            <a:r>
              <a:rPr lang="en-US" altLang="en-US" dirty="0"/>
              <a:t>and apply different project selection methods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marL="609600" indent="-609600" eaLnBrk="1" hangingPunct="1">
              <a:defRPr/>
            </a:pPr>
            <a:r>
              <a:rPr lang="en-US" altLang="en-US" dirty="0"/>
              <a:t>Project Financials….</a:t>
            </a:r>
          </a:p>
        </p:txBody>
      </p:sp>
      <p:sp>
        <p:nvSpPr>
          <p:cNvPr id="17411" name="Footer Placeholder 3">
            <a:extLst>
              <a:ext uri="{FF2B5EF4-FFF2-40B4-BE49-F238E27FC236}">
                <a16:creationId xmlns:a16="http://schemas.microsoft.com/office/drawing/2014/main" id="{E49A6BE4-0DA3-4AD7-AB1B-9BA1F8F0A7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E195A3E9-3EAF-4182-B669-11BE9D4C6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3DE426-E864-4357-AF9E-80A76DC1A12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74AF37A-D551-479E-AFC9-914AA8563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Learning Objectives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D7E03CC2-402D-4940-9B1C-2EAEB715A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It is </a:t>
            </a:r>
            <a:r>
              <a:rPr lang="en-US" altLang="en-US" sz="2400" dirty="0">
                <a:solidFill>
                  <a:srgbClr val="FF0000"/>
                </a:solidFill>
              </a:rPr>
              <a:t>often difficult to provide strong justification for many IT projects</a:t>
            </a:r>
            <a:r>
              <a:rPr lang="en-US" altLang="en-US" sz="2400" dirty="0"/>
              <a:t>, but everyone agrees they have a high value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“It is better to measure gold roughly than to count pennies precisely”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Three important criteria for projects: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There is a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need</a:t>
            </a:r>
            <a:r>
              <a:rPr lang="en-US" altLang="en-US" sz="2400" dirty="0"/>
              <a:t> for the project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There are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funds</a:t>
            </a:r>
            <a:r>
              <a:rPr lang="en-US" altLang="en-US" sz="2400" dirty="0"/>
              <a:t> available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There’s a strong </a:t>
            </a:r>
            <a:r>
              <a:rPr lang="en-US" altLang="en-US" sz="2400" b="1" i="1" dirty="0"/>
              <a:t>will</a:t>
            </a:r>
            <a:r>
              <a:rPr lang="en-US" altLang="en-US" sz="2400" b="1" dirty="0"/>
              <a:t> </a:t>
            </a:r>
            <a:r>
              <a:rPr lang="en-US" altLang="en-US" sz="2400" dirty="0"/>
              <a:t>to make the project succeed</a:t>
            </a:r>
          </a:p>
        </p:txBody>
      </p:sp>
      <p:sp>
        <p:nvSpPr>
          <p:cNvPr id="49155" name="Footer Placeholder 3">
            <a:extLst>
              <a:ext uri="{FF2B5EF4-FFF2-40B4-BE49-F238E27FC236}">
                <a16:creationId xmlns:a16="http://schemas.microsoft.com/office/drawing/2014/main" id="{B216620D-D7E9-4F62-9C15-1E031D7B1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B6B93E1B-A232-464D-9E6D-0C3E972C8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250A18-2403-427D-B92E-4EB17CF571F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9971A9D3-791D-4782-A1E7-4B979D414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Focusing on Broad</a:t>
            </a:r>
            <a:br>
              <a:rPr lang="en-US" dirty="0"/>
            </a:br>
            <a:r>
              <a:rPr lang="en-US" dirty="0"/>
              <a:t>Organizational Needs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F2C3489C-449C-45AC-93DC-0D22E8DAF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One categorization is whether the project addresses:</a:t>
            </a:r>
          </a:p>
          <a:p>
            <a:pPr lvl="1" eaLnBrk="1" hangingPunct="1">
              <a:defRPr/>
            </a:pPr>
            <a:r>
              <a:rPr lang="en-US" altLang="en-US" i="1" dirty="0">
                <a:solidFill>
                  <a:srgbClr val="FF0000"/>
                </a:solidFill>
              </a:rPr>
              <a:t>A problem</a:t>
            </a:r>
          </a:p>
          <a:p>
            <a:pPr lvl="1" eaLnBrk="1" hangingPunct="1">
              <a:defRPr/>
            </a:pPr>
            <a:r>
              <a:rPr lang="en-US" altLang="en-US" i="1" dirty="0">
                <a:solidFill>
                  <a:srgbClr val="FF0000"/>
                </a:solidFill>
              </a:rPr>
              <a:t>An opportunity, or</a:t>
            </a:r>
          </a:p>
          <a:p>
            <a:pPr lvl="1" eaLnBrk="1" hangingPunct="1">
              <a:defRPr/>
            </a:pPr>
            <a:r>
              <a:rPr lang="en-US" altLang="en-US" i="1" dirty="0">
                <a:solidFill>
                  <a:srgbClr val="FF0000"/>
                </a:solidFill>
              </a:rPr>
              <a:t>A directive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endParaRPr lang="en-US" altLang="en-US" i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en-US" dirty="0"/>
              <a:t>Another categorization is </a:t>
            </a:r>
            <a:r>
              <a:rPr lang="en-US" altLang="en-US" dirty="0">
                <a:solidFill>
                  <a:srgbClr val="FF0000"/>
                </a:solidFill>
              </a:rPr>
              <a:t>how long it will take </a:t>
            </a:r>
            <a:r>
              <a:rPr lang="en-US" altLang="en-US" dirty="0"/>
              <a:t>to do and when it is needed</a:t>
            </a:r>
          </a:p>
          <a:p>
            <a:pPr eaLnBrk="1" hangingPunct="1">
              <a:defRPr/>
            </a:pPr>
            <a:r>
              <a:rPr lang="en-US" altLang="en-US" dirty="0"/>
              <a:t>Complex</a:t>
            </a:r>
          </a:p>
          <a:p>
            <a:pPr eaLnBrk="1" hangingPunct="1">
              <a:defRPr/>
            </a:pPr>
            <a:r>
              <a:rPr lang="en-US" altLang="en-US" dirty="0"/>
              <a:t>And overall priority of the project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50179" name="Footer Placeholder 3">
            <a:extLst>
              <a:ext uri="{FF2B5EF4-FFF2-40B4-BE49-F238E27FC236}">
                <a16:creationId xmlns:a16="http://schemas.microsoft.com/office/drawing/2014/main" id="{796D582B-00CC-4841-A5F4-4CD9F04C9A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C463844A-8ED3-46FF-97DC-5A90FE3752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3E288D-529C-496F-9742-AA207302CA2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F0E07F59-2A3C-4C76-8DD1-FD6EDA83F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10600" cy="6731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Categorizing IT Projects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3AAEBBFB-23DF-4DE1-8A71-761ED61D1B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763000" cy="479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Financial considerations are often an important consideration in selecting projects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Three primary methods for determining the projected financial value of projects:</a:t>
            </a:r>
          </a:p>
          <a:p>
            <a:pPr lvl="1" eaLnBrk="1" hangingPunct="1">
              <a:defRPr/>
            </a:pPr>
            <a:r>
              <a:rPr lang="en-US" altLang="en-US" dirty="0"/>
              <a:t>Net present value (NPV) analysis</a:t>
            </a:r>
          </a:p>
          <a:p>
            <a:pPr lvl="1" eaLnBrk="1" hangingPunct="1">
              <a:defRPr/>
            </a:pPr>
            <a:r>
              <a:rPr lang="en-US" altLang="en-US" dirty="0"/>
              <a:t>Return on investment (ROI)</a:t>
            </a:r>
          </a:p>
          <a:p>
            <a:pPr lvl="1" eaLnBrk="1" hangingPunct="1">
              <a:defRPr/>
            </a:pPr>
            <a:r>
              <a:rPr lang="en-US" altLang="en-US" dirty="0"/>
              <a:t>Payback analysis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51203" name="Footer Placeholder 3">
            <a:extLst>
              <a:ext uri="{FF2B5EF4-FFF2-40B4-BE49-F238E27FC236}">
                <a16:creationId xmlns:a16="http://schemas.microsoft.com/office/drawing/2014/main" id="{A3E279E2-6C0D-4269-9F05-05BFD3B5D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32FB7B2B-D0B9-4A07-93A0-C6508844BA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2AB0BE-A15D-4A41-B88E-0FE5EFF58C5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45509D9-0E7C-4478-B372-5DB8D1F7F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686800" cy="6159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Financial Analysis of Projects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C06A1A9B-34A8-41A5-9CEC-F450418D1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67738" cy="479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Net present value</a:t>
            </a:r>
            <a:r>
              <a:rPr lang="en-US" altLang="en-US" dirty="0"/>
              <a:t> (NPV) analysis is a method of calculating the expected net monetary gain or loss from a project by discounting all expected future cash inflows and outflows to the present point in time</a:t>
            </a:r>
          </a:p>
          <a:p>
            <a:pPr lvl="1" eaLnBrk="1" hangingPunct="1">
              <a:defRPr/>
            </a:pPr>
            <a:r>
              <a:rPr lang="en-US" sz="2000" i="1" dirty="0">
                <a:solidFill>
                  <a:srgbClr val="FF0000"/>
                </a:solidFill>
              </a:rPr>
              <a:t>Simply put would I rather spend money today vs in the future, what's the time value of money worth to a company….</a:t>
            </a:r>
            <a:endParaRPr lang="en-US" altLang="en-US" sz="2000" i="1" dirty="0">
              <a:solidFill>
                <a:srgbClr val="FF0000"/>
              </a:solidFill>
            </a:endParaRP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Projects with a positive NPV should be considered if financial value is a key criterion, </a:t>
            </a:r>
          </a:p>
          <a:p>
            <a:pPr lvl="1" eaLnBrk="1" hangingPunct="1">
              <a:defRPr/>
            </a:pPr>
            <a:r>
              <a:rPr lang="en-US" altLang="en-US" dirty="0"/>
              <a:t>The higher the NPV, the better</a:t>
            </a:r>
          </a:p>
        </p:txBody>
      </p:sp>
      <p:sp>
        <p:nvSpPr>
          <p:cNvPr id="52227" name="Footer Placeholder 3">
            <a:extLst>
              <a:ext uri="{FF2B5EF4-FFF2-40B4-BE49-F238E27FC236}">
                <a16:creationId xmlns:a16="http://schemas.microsoft.com/office/drawing/2014/main" id="{46CF2784-E123-45DD-97DA-9E33BD8910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590AC59B-7483-4EF5-8F3F-DD836259A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789D9A-6715-46F3-BECD-A603F04FE2A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77883B2A-F14F-40A2-AB62-BCEB2CC45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5125"/>
            <a:ext cx="8686800" cy="6159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Net Present Value Analysis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9">
            <a:extLst>
              <a:ext uri="{FF2B5EF4-FFF2-40B4-BE49-F238E27FC236}">
                <a16:creationId xmlns:a16="http://schemas.microsoft.com/office/drawing/2014/main" id="{DA504D57-AE9D-4EE1-B166-955B7FCB3F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53251" name="Slide Number Placeholder 8">
            <a:extLst>
              <a:ext uri="{FF2B5EF4-FFF2-40B4-BE49-F238E27FC236}">
                <a16:creationId xmlns:a16="http://schemas.microsoft.com/office/drawing/2014/main" id="{681B9ACB-C5AD-4696-A837-66EEBCBFAD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2BB344-363C-461E-8799-83CAFB016AA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D639554-CE6B-4E25-861A-EEE3E50A1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Figure 4-4. Net Present Value Example</a:t>
            </a:r>
            <a:endParaRPr lang="en-US" sz="6000" dirty="0"/>
          </a:p>
        </p:txBody>
      </p:sp>
      <p:pic>
        <p:nvPicPr>
          <p:cNvPr id="53253" name="Picture 10">
            <a:extLst>
              <a:ext uri="{FF2B5EF4-FFF2-40B4-BE49-F238E27FC236}">
                <a16:creationId xmlns:a16="http://schemas.microsoft.com/office/drawing/2014/main" id="{FB0C85B4-07DE-4D20-A03D-5F829F61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29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>
            <a:extLst>
              <a:ext uri="{FF2B5EF4-FFF2-40B4-BE49-F238E27FC236}">
                <a16:creationId xmlns:a16="http://schemas.microsoft.com/office/drawing/2014/main" id="{632E897B-3496-4356-A3E1-21CFEFC9D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58200" cy="45720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/>
              <a:t>Return on investment</a:t>
            </a:r>
            <a:r>
              <a:rPr lang="en-US" dirty="0"/>
              <a:t> (ROI) is calculated by subtracting the project costs from the benefits and then dividing by the costs</a:t>
            </a:r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dirty="0"/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US" dirty="0"/>
              <a:t>   ROI = (total discounted benefits - total discounted costs) / discounted costs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higher the ROI, the better</a:t>
            </a:r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Many organizations have a </a:t>
            </a:r>
            <a:r>
              <a:rPr lang="en-US" b="1" dirty="0"/>
              <a:t>required rate of return </a:t>
            </a:r>
            <a:r>
              <a:rPr lang="en-US" dirty="0"/>
              <a:t>or minimum acceptable rate of return on investment for projects	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DE4C8235-4AFC-4C98-8B13-CC1C9FA134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51341557-DF2D-4706-A522-D13D4D2426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BA3117-3B84-45EF-9BA5-5C46561E9F8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77549E9E-0A60-46BB-914E-1AE89EFCF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92100"/>
            <a:ext cx="8763000" cy="6746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Return on Investment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>
            <a:extLst>
              <a:ext uri="{FF2B5EF4-FFF2-40B4-BE49-F238E27FC236}">
                <a16:creationId xmlns:a16="http://schemas.microsoft.com/office/drawing/2014/main" id="{D1397FA0-2066-4762-9C36-920DBB64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077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Another important financial consideration is payback analysis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is the </a:t>
            </a:r>
            <a:r>
              <a:rPr lang="en-US" altLang="en-US" b="1" dirty="0"/>
              <a:t>payback period</a:t>
            </a:r>
            <a:r>
              <a:rPr lang="en-US" altLang="en-US" dirty="0"/>
              <a:t>  or the amount of time it will take to recoup invested money.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Payback occurs when the net cumulative discounted benefits equals the costs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Many organizations want IT projects to have a fairly short payback period, </a:t>
            </a:r>
            <a:r>
              <a:rPr lang="en-US" altLang="en-US" dirty="0">
                <a:solidFill>
                  <a:srgbClr val="FF0000"/>
                </a:solidFill>
              </a:rPr>
              <a:t>WHY?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56323" name="Footer Placeholder 3">
            <a:extLst>
              <a:ext uri="{FF2B5EF4-FFF2-40B4-BE49-F238E27FC236}">
                <a16:creationId xmlns:a16="http://schemas.microsoft.com/office/drawing/2014/main" id="{03E2730F-B8CA-45D2-84DF-230AD44A17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4F1792F6-B960-46CB-8EC3-66D6067B2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ED7D13-7E38-40DD-B6DA-F171BC7A555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6307DF97-5A7C-44E0-A7B6-77883086F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92100"/>
            <a:ext cx="8610600" cy="6746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Payback Analysis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6">
            <a:extLst>
              <a:ext uri="{FF2B5EF4-FFF2-40B4-BE49-F238E27FC236}">
                <a16:creationId xmlns:a16="http://schemas.microsoft.com/office/drawing/2014/main" id="{E4C6634E-9E7F-43E5-8734-478282B16E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4FA1FE37-CCB6-40D4-8D99-FF77A484E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B62BC1-26E4-4ECA-96DD-3FB3D7023694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C751F88-0F0F-4765-A39A-7A1C7DC84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Figure 4-6. Charting the Payback Period</a:t>
            </a:r>
            <a:endParaRPr lang="en-US" sz="4800" dirty="0"/>
          </a:p>
        </p:txBody>
      </p:sp>
      <p:pic>
        <p:nvPicPr>
          <p:cNvPr id="57349" name="Picture 7">
            <a:extLst>
              <a:ext uri="{FF2B5EF4-FFF2-40B4-BE49-F238E27FC236}">
                <a16:creationId xmlns:a16="http://schemas.microsoft.com/office/drawing/2014/main" id="{A4150097-B3D7-4B9F-9815-1441BD3D7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324600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714CFAE7-00D4-4C49-B479-16689E64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47910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/>
              <a:t>A weighted scoring model is a tool that provides a systematic process for selecting projects based on many criteria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1371600" lvl="2" indent="-457200" eaLnBrk="1" hangingPunct="1">
              <a:lnSpc>
                <a:spcPct val="90000"/>
              </a:lnSpc>
              <a:buClrTx/>
            </a:pPr>
            <a:r>
              <a:rPr lang="en-US" altLang="en-US" dirty="0"/>
              <a:t>Identify criteria important to the project selection process</a:t>
            </a:r>
          </a:p>
          <a:p>
            <a:pPr marL="1371600" lvl="2" indent="-457200" eaLnBrk="1" hangingPunct="1">
              <a:lnSpc>
                <a:spcPct val="90000"/>
              </a:lnSpc>
              <a:buClrTx/>
            </a:pPr>
            <a:r>
              <a:rPr lang="en-US" altLang="en-US" dirty="0"/>
              <a:t>Assign weights (percentages) to each criterion so they add up to 100%</a:t>
            </a:r>
          </a:p>
          <a:p>
            <a:pPr marL="1371600" lvl="2" indent="-457200" eaLnBrk="1" hangingPunct="1">
              <a:lnSpc>
                <a:spcPct val="90000"/>
              </a:lnSpc>
              <a:buClrTx/>
            </a:pPr>
            <a:r>
              <a:rPr lang="en-US" altLang="en-US" dirty="0"/>
              <a:t>Assign scores to each criterion for each project</a:t>
            </a:r>
          </a:p>
          <a:p>
            <a:pPr marL="1371600" lvl="2" indent="-457200" eaLnBrk="1" hangingPunct="1">
              <a:lnSpc>
                <a:spcPct val="90000"/>
              </a:lnSpc>
              <a:buClrTx/>
            </a:pPr>
            <a:r>
              <a:rPr lang="en-US" altLang="en-US" dirty="0"/>
              <a:t>Multiply the scores by the weights and get the total weighted scores</a:t>
            </a:r>
          </a:p>
          <a:p>
            <a:pPr marL="914400" lvl="2" indent="0" eaLnBrk="1" hangingPunct="1">
              <a:lnSpc>
                <a:spcPct val="90000"/>
              </a:lnSpc>
              <a:buClrTx/>
              <a:buNone/>
            </a:pPr>
            <a:endParaRPr lang="en-US" altLang="en-US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/>
              <a:t>The higher the weighted score, the better</a:t>
            </a:r>
          </a:p>
        </p:txBody>
      </p:sp>
      <p:sp>
        <p:nvSpPr>
          <p:cNvPr id="58371" name="Footer Placeholder 3">
            <a:extLst>
              <a:ext uri="{FF2B5EF4-FFF2-40B4-BE49-F238E27FC236}">
                <a16:creationId xmlns:a16="http://schemas.microsoft.com/office/drawing/2014/main" id="{26EB38F5-0E3E-4F06-ABFA-44B7925EB3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C3BC8A26-4B84-4A7F-B202-DE3CFD6D37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6A16A5-041C-418E-9A4E-F318E610E784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4262B0A0-9347-4F36-B1EE-47949C837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6731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Weighted Scoring Model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6">
            <a:extLst>
              <a:ext uri="{FF2B5EF4-FFF2-40B4-BE49-F238E27FC236}">
                <a16:creationId xmlns:a16="http://schemas.microsoft.com/office/drawing/2014/main" id="{BCCEFD6D-16A1-4BC1-9CBF-A7BED9A1F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260F1291-46DD-4490-9B26-A35D6F07F0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30EF9D-E12B-4A41-AD4B-E224740D6FF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91447D4-977D-4C6E-AD61-C3EABC764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Figure 4-7. Sample Weighted Scoring Model for Project Selection</a:t>
            </a:r>
            <a:endParaRPr lang="en-US" sz="6000" dirty="0"/>
          </a:p>
        </p:txBody>
      </p:sp>
      <p:pic>
        <p:nvPicPr>
          <p:cNvPr id="59397" name="Picture 7">
            <a:extLst>
              <a:ext uri="{FF2B5EF4-FFF2-40B4-BE49-F238E27FC236}">
                <a16:creationId xmlns:a16="http://schemas.microsoft.com/office/drawing/2014/main" id="{64B62F30-B3AF-48D6-B2D9-C0BCEA5EE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73150"/>
            <a:ext cx="56388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4C71C793-9F44-4CB9-8AC2-CD67C45F6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86738" cy="4791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 managers (the good ones)</a:t>
            </a:r>
            <a:r>
              <a:rPr lang="en-US" altLang="en-US" b="1" dirty="0">
                <a:solidFill>
                  <a:srgbClr val="FF0000"/>
                </a:solidFill>
              </a:rPr>
              <a:t> coordinate all knowledge areas</a:t>
            </a:r>
            <a:r>
              <a:rPr lang="en-US" altLang="en-US" dirty="0"/>
              <a:t> throughout a project’s life cycle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Many new and seasoned project managers have trouble looking at the “big picture” and want to focus on</a:t>
            </a:r>
          </a:p>
          <a:p>
            <a:pPr lvl="1" eaLnBrk="1" hangingPunct="1">
              <a:defRPr/>
            </a:pPr>
            <a:r>
              <a:rPr lang="en-US" altLang="en-US" dirty="0"/>
              <a:t>There are too many details at times, time, scope, cost, resources </a:t>
            </a:r>
            <a:r>
              <a:rPr lang="en-US" altLang="en-US" dirty="0" err="1"/>
              <a:t>etc</a:t>
            </a:r>
            <a:r>
              <a:rPr lang="en-US" altLang="en-US" dirty="0"/>
              <a:t>… remember not to get too focused on one as your project can fail if you neglect the other KA’s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sz="1600" i="1" dirty="0"/>
              <a:t>Note: Project integration management is</a:t>
            </a:r>
            <a:r>
              <a:rPr lang="en-US" altLang="en-US" sz="1600" i="1" u="sng" dirty="0">
                <a:solidFill>
                  <a:srgbClr val="FF0000"/>
                </a:solidFill>
              </a:rPr>
              <a:t> not </a:t>
            </a:r>
            <a:r>
              <a:rPr lang="en-US" altLang="en-US" sz="1600" i="1" dirty="0"/>
              <a:t>the same thing as software integration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A7D8B4DB-E9E6-4974-AC5A-E2B21D06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6A8F98D8-0872-4F5D-A712-0E866EA7C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108313-D01A-4B1E-863D-0BFE878EC67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17D9BC25-2F11-4BF8-BC32-777AA37F6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A Key to </a:t>
            </a:r>
            <a:r>
              <a:rPr lang="en-US" sz="3600" dirty="0">
                <a:solidFill>
                  <a:srgbClr val="FF0000"/>
                </a:solidFill>
              </a:rPr>
              <a:t>Overall Project Success:</a:t>
            </a:r>
            <a:r>
              <a:rPr lang="en-US" sz="3600" dirty="0"/>
              <a:t> Project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 Management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DF394D8-C553-4499-B8B8-B6E35B6D7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Project Management Framework – 9 Knowledge Areas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DB5771C8-A047-4006-BF2B-47E77687C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0" y="6492875"/>
            <a:ext cx="259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9101E32-FBBB-4D41-B0CD-FA502D85BB1C}" type="slidenum">
              <a:rPr lang="en-US" altLang="en-US" sz="120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19460" name="Picture 6">
            <a:extLst>
              <a:ext uri="{FF2B5EF4-FFF2-40B4-BE49-F238E27FC236}">
                <a16:creationId xmlns:a16="http://schemas.microsoft.com/office/drawing/2014/main" id="{D214813A-B878-4F20-BB84-04EE08DB3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458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3E4C5BEF-0F3D-4063-BC5C-40F7CE0ECB2B}"/>
              </a:ext>
            </a:extLst>
          </p:cNvPr>
          <p:cNvSpPr/>
          <p:nvPr/>
        </p:nvSpPr>
        <p:spPr>
          <a:xfrm rot="14234037">
            <a:off x="1297782" y="3375819"/>
            <a:ext cx="433387" cy="169227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AEF510-67A0-46C8-B5D1-8C13FC3F0468}"/>
              </a:ext>
            </a:extLst>
          </p:cNvPr>
          <p:cNvSpPr/>
          <p:nvPr/>
        </p:nvSpPr>
        <p:spPr>
          <a:xfrm>
            <a:off x="6553200" y="3276600"/>
            <a:ext cx="1143000" cy="99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CE23B09F-F2C7-4900-945E-1652F00AC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Project </a:t>
            </a:r>
            <a:r>
              <a:rPr lang="en-US" sz="3200" dirty="0"/>
              <a:t>Management Process Groups and Knowledge Area Mapping*</a:t>
            </a:r>
          </a:p>
        </p:txBody>
      </p:sp>
      <p:sp>
        <p:nvSpPr>
          <p:cNvPr id="20483" name="Slide Number Placeholder 6">
            <a:extLst>
              <a:ext uri="{FF2B5EF4-FFF2-40B4-BE49-F238E27FC236}">
                <a16:creationId xmlns:a16="http://schemas.microsoft.com/office/drawing/2014/main" id="{3BD48988-8D51-47FB-BECD-C371BB3D3E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0" y="6492875"/>
            <a:ext cx="259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0AA1035D-5BBD-4E42-9E30-7EA3C9CA0460}" type="slidenum">
              <a:rPr lang="en-US" altLang="en-US" sz="120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4" name="Rectangle 8">
            <a:extLst>
              <a:ext uri="{FF2B5EF4-FFF2-40B4-BE49-F238E27FC236}">
                <a16:creationId xmlns:a16="http://schemas.microsoft.com/office/drawing/2014/main" id="{253B31B9-5EC3-4ADD-BD9E-7008F8A6B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533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>
              <a:latin typeface="Arial" panose="020B0604020202020204" pitchFamily="34" charset="0"/>
            </a:endParaRPr>
          </a:p>
        </p:txBody>
      </p:sp>
      <p:pic>
        <p:nvPicPr>
          <p:cNvPr id="20485" name="Picture 7">
            <a:extLst>
              <a:ext uri="{FF2B5EF4-FFF2-40B4-BE49-F238E27FC236}">
                <a16:creationId xmlns:a16="http://schemas.microsoft.com/office/drawing/2014/main" id="{15B2E3CD-C91C-49BD-A4BE-8CAA04425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6000" r="22501" b="16000"/>
          <a:stretch>
            <a:fillRect/>
          </a:stretch>
        </p:blipFill>
        <p:spPr bwMode="auto">
          <a:xfrm>
            <a:off x="762000" y="1066800"/>
            <a:ext cx="71628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95B029-054B-4E89-BC17-E430216AC007}"/>
              </a:ext>
            </a:extLst>
          </p:cNvPr>
          <p:cNvSpPr/>
          <p:nvPr/>
        </p:nvSpPr>
        <p:spPr>
          <a:xfrm>
            <a:off x="457200" y="2133600"/>
            <a:ext cx="7696200" cy="17526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04A3C6F2-1355-4108-B973-A8D2D01D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91538" cy="47910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endParaRPr lang="en-US" altLang="en-US" sz="2400" b="1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Develop the project charter</a:t>
            </a: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Develop the project management plan</a:t>
            </a: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Direct and manage project execution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Monitor and control the project work</a:t>
            </a: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b="1" i="1" dirty="0"/>
              <a:t>Perform integrated change control</a:t>
            </a:r>
            <a:endParaRPr lang="en-US" altLang="en-US" sz="2400" i="1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Close the project or phase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en-US" altLang="en-US" sz="2400" b="1" dirty="0"/>
          </a:p>
          <a:p>
            <a:pPr marL="0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400" b="1" dirty="0"/>
          </a:p>
        </p:txBody>
      </p:sp>
      <p:sp>
        <p:nvSpPr>
          <p:cNvPr id="21507" name="Footer Placeholder 3">
            <a:extLst>
              <a:ext uri="{FF2B5EF4-FFF2-40B4-BE49-F238E27FC236}">
                <a16:creationId xmlns:a16="http://schemas.microsoft.com/office/drawing/2014/main" id="{C95FBDC1-ACD7-4E47-B36E-540B43C1F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7DD41954-8B3C-47CE-979B-D02ADD514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BBF1C7-519D-450A-B657-51739962DDB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3C64C0C6-CEE0-456C-8713-5B685977B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Integration Management Processes </a:t>
            </a:r>
            <a:r>
              <a:rPr lang="en-US" i="1" dirty="0">
                <a:solidFill>
                  <a:srgbClr val="FF0000"/>
                </a:solidFill>
              </a:rPr>
              <a:t>(6 of them)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766DFF2D-B079-4342-9001-71BDAE8C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91538" cy="47910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endParaRPr lang="en-US" altLang="en-US" sz="2400" b="1" dirty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b="1" dirty="0"/>
              <a:t>Develop the project charter</a:t>
            </a:r>
            <a:r>
              <a:rPr lang="en-US" altLang="en-US" sz="2400" dirty="0"/>
              <a:t>: working with stakeholders to create the document that formally </a:t>
            </a:r>
            <a:r>
              <a:rPr lang="en-US" altLang="en-US" sz="2400" dirty="0">
                <a:solidFill>
                  <a:srgbClr val="FF0000"/>
                </a:solidFill>
              </a:rPr>
              <a:t>authorizes a project : </a:t>
            </a:r>
            <a:r>
              <a:rPr lang="en-US" altLang="en-US" sz="2400" i="1" dirty="0">
                <a:solidFill>
                  <a:srgbClr val="FF0000"/>
                </a:solidFill>
              </a:rPr>
              <a:t>the charter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b="1" dirty="0"/>
              <a:t>Develop the project management plan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FF0000"/>
                </a:solidFill>
              </a:rPr>
              <a:t>coordinating all planning</a:t>
            </a:r>
            <a:r>
              <a:rPr lang="en-US" altLang="en-US" sz="2400" dirty="0"/>
              <a:t> efforts to create a consistent, coherent document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  <a:p>
            <a:pPr marL="865188" lvl="1" indent="-609600" eaLnBrk="1" hangingPunct="1">
              <a:lnSpc>
                <a:spcPct val="80000"/>
              </a:lnSpc>
            </a:pPr>
            <a:r>
              <a:rPr lang="en-US" altLang="en-US" sz="2000" dirty="0"/>
              <a:t>Note: the project management plan is different from a Gantt Chart 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b="1" dirty="0"/>
              <a:t>Direct and manage project execution</a:t>
            </a:r>
            <a:r>
              <a:rPr lang="en-US" altLang="en-US" sz="2400" dirty="0"/>
              <a:t>:</a:t>
            </a:r>
            <a:r>
              <a:rPr lang="en-US" altLang="en-US" sz="2400" b="1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carrying out the project management plan</a:t>
            </a:r>
            <a:r>
              <a:rPr lang="en-US" altLang="en-US" sz="2400" dirty="0"/>
              <a:t> by performing the activities included in it</a:t>
            </a:r>
          </a:p>
        </p:txBody>
      </p:sp>
      <p:sp>
        <p:nvSpPr>
          <p:cNvPr id="22531" name="Footer Placeholder 3">
            <a:extLst>
              <a:ext uri="{FF2B5EF4-FFF2-40B4-BE49-F238E27FC236}">
                <a16:creationId xmlns:a16="http://schemas.microsoft.com/office/drawing/2014/main" id="{8D4BF997-0DDA-43D2-A61F-74BDAEB11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542CCF53-F72E-4144-B5B4-F52B6939C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7B9392-8E35-4A18-819D-CAC1A3C2812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76077EE-DE9D-4413-BB8F-3914F6CB4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Integration Management Processes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EE23FD24-F2B2-418A-B2D1-CC6D69BC3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307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Monitor and control the project work</a:t>
            </a:r>
            <a:r>
              <a:rPr lang="en-US" altLang="en-US" sz="2400" dirty="0"/>
              <a:t>: overseeing project work to </a:t>
            </a:r>
            <a:r>
              <a:rPr lang="en-US" altLang="en-US" sz="2400" dirty="0">
                <a:solidFill>
                  <a:srgbClr val="FF0000"/>
                </a:solidFill>
              </a:rPr>
              <a:t>meet the </a:t>
            </a:r>
            <a:r>
              <a:rPr lang="en-US" altLang="en-US" sz="2400" u="sng" dirty="0">
                <a:solidFill>
                  <a:srgbClr val="FF0000"/>
                </a:solidFill>
              </a:rPr>
              <a:t>OVERALL</a:t>
            </a:r>
            <a:r>
              <a:rPr lang="en-US" altLang="en-US" sz="2400" dirty="0">
                <a:solidFill>
                  <a:srgbClr val="FF0000"/>
                </a:solidFill>
              </a:rPr>
              <a:t> performance </a:t>
            </a:r>
            <a:r>
              <a:rPr lang="en-US" altLang="en-US" sz="2400" dirty="0"/>
              <a:t>objectives of the project</a:t>
            </a:r>
          </a:p>
          <a:p>
            <a:pPr marL="0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Perform integrated change control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FF0000"/>
                </a:solidFill>
              </a:rPr>
              <a:t>coordinating changes</a:t>
            </a:r>
            <a:r>
              <a:rPr lang="en-US" altLang="en-US" sz="2400" dirty="0"/>
              <a:t> that affect the project’s deliverables and organizational process assets</a:t>
            </a:r>
          </a:p>
          <a:p>
            <a:pPr marL="0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sz="2400" b="1" dirty="0"/>
              <a:t>Close the project or phase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FF0000"/>
                </a:solidFill>
              </a:rPr>
              <a:t>finalizing all project activities</a:t>
            </a:r>
            <a:r>
              <a:rPr lang="en-US" altLang="en-US" sz="2400" dirty="0"/>
              <a:t> to formally close the project or phase</a:t>
            </a:r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427EEFA8-5690-4D02-9527-DAD170A7D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F73D3113-A0F2-4DCF-BCE7-B5F629105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727E66-AB8E-4CE5-BE84-E7E93B76EDA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44B6A4F-9769-4D1C-B3F5-6710F665E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Integration Management Processes (continued)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2026</Words>
  <Application>Microsoft Office PowerPoint</Application>
  <PresentationFormat>On-screen Show (4:3)</PresentationFormat>
  <Paragraphs>292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Concourse</vt:lpstr>
      <vt:lpstr>Chapter 4: Project Integration Management</vt:lpstr>
      <vt:lpstr>Announcements </vt:lpstr>
      <vt:lpstr>Learning Objectives</vt:lpstr>
      <vt:lpstr>A Key to Overall Project Success: Project Integration Management</vt:lpstr>
      <vt:lpstr>Project Management Framework – 9 Knowledge Areas</vt:lpstr>
      <vt:lpstr>Project Management Process Groups and Knowledge Area Mapping*</vt:lpstr>
      <vt:lpstr>Project Integration Management Processes (6 of them)</vt:lpstr>
      <vt:lpstr>Project Integration Management Processes</vt:lpstr>
      <vt:lpstr>Project Integration Management Processes (continued)</vt:lpstr>
      <vt:lpstr>Figure 4-1. Project Integration Management Summary</vt:lpstr>
      <vt:lpstr>Project Charters</vt:lpstr>
      <vt:lpstr>Table 4-1. Project Charter for the DNA-Sequencing Instrument Completion Project </vt:lpstr>
      <vt:lpstr>Table 4-1. Charter (continued)</vt:lpstr>
      <vt:lpstr>Project Management Plans</vt:lpstr>
      <vt:lpstr>Common Elements of a Project Management Plan</vt:lpstr>
      <vt:lpstr>Table 4-2. Sample Contents for a Software Project Management Plan (SPMP)</vt:lpstr>
      <vt:lpstr>Project Execution</vt:lpstr>
      <vt:lpstr>Coordinating Planning and Execution</vt:lpstr>
      <vt:lpstr>Important Skills for Project Execution</vt:lpstr>
      <vt:lpstr>Project Execution Tools and Techniques</vt:lpstr>
      <vt:lpstr>Monitoring and Controlling Project Work</vt:lpstr>
      <vt:lpstr>Integrated Change Control</vt:lpstr>
      <vt:lpstr>Change Control on Information Technology Projects</vt:lpstr>
      <vt:lpstr>Table 4-3. Suggestions for Performing Integrated Change Control</vt:lpstr>
      <vt:lpstr>Change Control Board (CCB)</vt:lpstr>
      <vt:lpstr>Closing Projects and Phases</vt:lpstr>
      <vt:lpstr>Strategic Planning and Project Selection</vt:lpstr>
      <vt:lpstr>Figure 4-2. Mind Map of a SWOT Analysis to Help Identify Potential Projects</vt:lpstr>
      <vt:lpstr>Methods for Selecting Projects</vt:lpstr>
      <vt:lpstr>Focusing on Broad Organizational Needs</vt:lpstr>
      <vt:lpstr>Categorizing IT Projects</vt:lpstr>
      <vt:lpstr>Financial Analysis of Projects</vt:lpstr>
      <vt:lpstr>Net Present Value Analysis</vt:lpstr>
      <vt:lpstr>Figure 4-4. Net Present Value Example</vt:lpstr>
      <vt:lpstr>Return on Investment</vt:lpstr>
      <vt:lpstr>Payback Analysis</vt:lpstr>
      <vt:lpstr>Figure 4-6. Charting the Payback Period</vt:lpstr>
      <vt:lpstr>Weighted Scoring Model</vt:lpstr>
      <vt:lpstr>Figure 4-7. Sample Weighted Scoring Model for Project Selection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Cengage</dc:creator>
  <cp:lastModifiedBy>Xin Yu  Jiang</cp:lastModifiedBy>
  <cp:revision>186</cp:revision>
  <dcterms:created xsi:type="dcterms:W3CDTF">2001-07-05T23:10:12Z</dcterms:created>
  <dcterms:modified xsi:type="dcterms:W3CDTF">2022-09-15T22:52:57Z</dcterms:modified>
</cp:coreProperties>
</file>