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45"/>
  </p:notesMasterIdLst>
  <p:handoutMasterIdLst>
    <p:handoutMasterId r:id="rId46"/>
  </p:handoutMasterIdLst>
  <p:sldIdLst>
    <p:sldId id="257" r:id="rId3"/>
    <p:sldId id="351" r:id="rId4"/>
    <p:sldId id="354" r:id="rId5"/>
    <p:sldId id="352" r:id="rId6"/>
    <p:sldId id="353" r:id="rId7"/>
    <p:sldId id="333" r:id="rId8"/>
    <p:sldId id="288" r:id="rId9"/>
    <p:sldId id="292" r:id="rId10"/>
    <p:sldId id="293" r:id="rId11"/>
    <p:sldId id="282" r:id="rId12"/>
    <p:sldId id="259" r:id="rId13"/>
    <p:sldId id="260" r:id="rId14"/>
    <p:sldId id="313" r:id="rId15"/>
    <p:sldId id="314" r:id="rId16"/>
    <p:sldId id="262" r:id="rId17"/>
    <p:sldId id="315" r:id="rId18"/>
    <p:sldId id="265" r:id="rId19"/>
    <p:sldId id="266" r:id="rId20"/>
    <p:sldId id="267" r:id="rId21"/>
    <p:sldId id="268" r:id="rId22"/>
    <p:sldId id="338" r:id="rId23"/>
    <p:sldId id="318" r:id="rId24"/>
    <p:sldId id="302" r:id="rId25"/>
    <p:sldId id="319" r:id="rId26"/>
    <p:sldId id="339" r:id="rId27"/>
    <p:sldId id="340" r:id="rId28"/>
    <p:sldId id="341" r:id="rId29"/>
    <p:sldId id="342" r:id="rId30"/>
    <p:sldId id="343" r:id="rId31"/>
    <p:sldId id="321" r:id="rId32"/>
    <p:sldId id="344" r:id="rId33"/>
    <p:sldId id="322" r:id="rId34"/>
    <p:sldId id="324" r:id="rId35"/>
    <p:sldId id="345" r:id="rId36"/>
    <p:sldId id="325" r:id="rId37"/>
    <p:sldId id="349" r:id="rId38"/>
    <p:sldId id="270" r:id="rId39"/>
    <p:sldId id="277" r:id="rId40"/>
    <p:sldId id="278" r:id="rId41"/>
    <p:sldId id="298" r:id="rId42"/>
    <p:sldId id="281" r:id="rId43"/>
    <p:sldId id="332" r:id="rId44"/>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99"/>
    <a:srgbClr val="5B5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82E69-110F-4B0E-AAD2-32ECB0965486}" v="3" dt="2022-08-23T18:17:00.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5" autoAdjust="0"/>
  </p:normalViewPr>
  <p:slideViewPr>
    <p:cSldViewPr>
      <p:cViewPr varScale="1">
        <p:scale>
          <a:sx n="86" d="100"/>
          <a:sy n="86" d="100"/>
        </p:scale>
        <p:origin x="181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Licciardello" userId="b17c8baeae5b55bc" providerId="LiveId" clId="{E3BD893A-FA7F-4C47-B5F4-57EBFD949EDC}"/>
    <pc:docChg chg="custSel modSld">
      <pc:chgData name="Thomas Licciardello" userId="b17c8baeae5b55bc" providerId="LiveId" clId="{E3BD893A-FA7F-4C47-B5F4-57EBFD949EDC}" dt="2022-01-17T17:20:45.482" v="117" actId="5793"/>
      <pc:docMkLst>
        <pc:docMk/>
      </pc:docMkLst>
      <pc:sldChg chg="modSp mod">
        <pc:chgData name="Thomas Licciardello" userId="b17c8baeae5b55bc" providerId="LiveId" clId="{E3BD893A-FA7F-4C47-B5F4-57EBFD949EDC}" dt="2022-01-17T17:20:45.482" v="117" actId="5793"/>
        <pc:sldMkLst>
          <pc:docMk/>
          <pc:sldMk cId="0" sldId="351"/>
        </pc:sldMkLst>
        <pc:spChg chg="mod">
          <ac:chgData name="Thomas Licciardello" userId="b17c8baeae5b55bc" providerId="LiveId" clId="{E3BD893A-FA7F-4C47-B5F4-57EBFD949EDC}" dt="2022-01-17T17:20:45.482" v="117" actId="5793"/>
          <ac:spMkLst>
            <pc:docMk/>
            <pc:sldMk cId="0" sldId="351"/>
            <ac:spMk id="15362" creationId="{09FA6A22-5E07-47A2-BAF1-E0FDBF3D2C00}"/>
          </ac:spMkLst>
        </pc:spChg>
      </pc:sldChg>
    </pc:docChg>
  </pc:docChgLst>
  <pc:docChgLst>
    <pc:chgData name="Thomas Licciardello" userId="b17c8baeae5b55bc" providerId="LiveId" clId="{15432F41-7A75-499C-9001-106F66953D7B}"/>
    <pc:docChg chg="custSel modSld">
      <pc:chgData name="Thomas Licciardello" userId="b17c8baeae5b55bc" providerId="LiveId" clId="{15432F41-7A75-499C-9001-106F66953D7B}" dt="2021-02-05T00:34:56.178" v="177" actId="20577"/>
      <pc:docMkLst>
        <pc:docMk/>
      </pc:docMkLst>
      <pc:sldChg chg="modSp mod">
        <pc:chgData name="Thomas Licciardello" userId="b17c8baeae5b55bc" providerId="LiveId" clId="{15432F41-7A75-499C-9001-106F66953D7B}" dt="2021-02-04T23:04:10.930" v="145" actId="207"/>
        <pc:sldMkLst>
          <pc:docMk/>
          <pc:sldMk cId="0" sldId="292"/>
        </pc:sldMkLst>
        <pc:spChg chg="mod">
          <ac:chgData name="Thomas Licciardello" userId="b17c8baeae5b55bc" providerId="LiveId" clId="{15432F41-7A75-499C-9001-106F66953D7B}" dt="2021-02-04T23:04:10.930" v="145" actId="207"/>
          <ac:spMkLst>
            <pc:docMk/>
            <pc:sldMk cId="0" sldId="292"/>
            <ac:spMk id="20482" creationId="{72E98155-DA7E-493A-8DCD-1484BF361B32}"/>
          </ac:spMkLst>
        </pc:spChg>
      </pc:sldChg>
      <pc:sldChg chg="modSp mod">
        <pc:chgData name="Thomas Licciardello" userId="b17c8baeae5b55bc" providerId="LiveId" clId="{15432F41-7A75-499C-9001-106F66953D7B}" dt="2021-02-04T23:06:16.701" v="167" actId="6549"/>
        <pc:sldMkLst>
          <pc:docMk/>
          <pc:sldMk cId="0" sldId="315"/>
        </pc:sldMkLst>
        <pc:spChg chg="mod">
          <ac:chgData name="Thomas Licciardello" userId="b17c8baeae5b55bc" providerId="LiveId" clId="{15432F41-7A75-499C-9001-106F66953D7B}" dt="2021-02-04T23:06:16.701" v="167" actId="6549"/>
          <ac:spMkLst>
            <pc:docMk/>
            <pc:sldMk cId="0" sldId="315"/>
            <ac:spMk id="28674" creationId="{D8EAA856-2570-4C09-A735-AC5F0DE57DCE}"/>
          </ac:spMkLst>
        </pc:spChg>
      </pc:sldChg>
      <pc:sldChg chg="modSp mod">
        <pc:chgData name="Thomas Licciardello" userId="b17c8baeae5b55bc" providerId="LiveId" clId="{15432F41-7A75-499C-9001-106F66953D7B}" dt="2021-02-05T00:34:56.178" v="177" actId="20577"/>
        <pc:sldMkLst>
          <pc:docMk/>
          <pc:sldMk cId="0" sldId="351"/>
        </pc:sldMkLst>
        <pc:spChg chg="mod">
          <ac:chgData name="Thomas Licciardello" userId="b17c8baeae5b55bc" providerId="LiveId" clId="{15432F41-7A75-499C-9001-106F66953D7B}" dt="2021-02-05T00:34:56.178" v="177" actId="20577"/>
          <ac:spMkLst>
            <pc:docMk/>
            <pc:sldMk cId="0" sldId="351"/>
            <ac:spMk id="15362" creationId="{09FA6A22-5E07-47A2-BAF1-E0FDBF3D2C00}"/>
          </ac:spMkLst>
        </pc:spChg>
      </pc:sldChg>
      <pc:sldChg chg="modSp mod">
        <pc:chgData name="Thomas Licciardello" userId="b17c8baeae5b55bc" providerId="LiveId" clId="{15432F41-7A75-499C-9001-106F66953D7B}" dt="2021-02-04T13:23:08.111" v="128" actId="20577"/>
        <pc:sldMkLst>
          <pc:docMk/>
          <pc:sldMk cId="0" sldId="353"/>
        </pc:sldMkLst>
        <pc:spChg chg="mod">
          <ac:chgData name="Thomas Licciardello" userId="b17c8baeae5b55bc" providerId="LiveId" clId="{15432F41-7A75-499C-9001-106F66953D7B}" dt="2021-02-04T13:23:08.111" v="128" actId="20577"/>
          <ac:spMkLst>
            <pc:docMk/>
            <pc:sldMk cId="0" sldId="353"/>
            <ac:spMk id="17410" creationId="{F5B66BCE-9922-4EB9-9AE7-FD6940210C86}"/>
          </ac:spMkLst>
        </pc:spChg>
      </pc:sldChg>
    </pc:docChg>
  </pc:docChgLst>
  <pc:docChgLst>
    <pc:chgData name="Thomas Licciardello" userId="b17c8baeae5b55bc" providerId="LiveId" clId="{A6282E69-110F-4B0E-AAD2-32ECB0965486}"/>
    <pc:docChg chg="undo custSel addSld delSld modSld">
      <pc:chgData name="Thomas Licciardello" userId="b17c8baeae5b55bc" providerId="LiveId" clId="{A6282E69-110F-4B0E-AAD2-32ECB0965486}" dt="2022-08-23T18:18:04.249" v="1407" actId="33524"/>
      <pc:docMkLst>
        <pc:docMk/>
      </pc:docMkLst>
      <pc:sldChg chg="modSp mod">
        <pc:chgData name="Thomas Licciardello" userId="b17c8baeae5b55bc" providerId="LiveId" clId="{A6282E69-110F-4B0E-AAD2-32ECB0965486}" dt="2022-08-23T17:57:11.982" v="14" actId="20577"/>
        <pc:sldMkLst>
          <pc:docMk/>
          <pc:sldMk cId="0" sldId="351"/>
        </pc:sldMkLst>
        <pc:spChg chg="mod">
          <ac:chgData name="Thomas Licciardello" userId="b17c8baeae5b55bc" providerId="LiveId" clId="{A6282E69-110F-4B0E-AAD2-32ECB0965486}" dt="2022-08-23T17:57:11.982" v="14" actId="20577"/>
          <ac:spMkLst>
            <pc:docMk/>
            <pc:sldMk cId="0" sldId="351"/>
            <ac:spMk id="15362" creationId="{09FA6A22-5E07-47A2-BAF1-E0FDBF3D2C00}"/>
          </ac:spMkLst>
        </pc:spChg>
      </pc:sldChg>
      <pc:sldChg chg="addSp modSp add mod chgLayout">
        <pc:chgData name="Thomas Licciardello" userId="b17c8baeae5b55bc" providerId="LiveId" clId="{A6282E69-110F-4B0E-AAD2-32ECB0965486}" dt="2022-08-23T18:18:04.249" v="1407" actId="33524"/>
        <pc:sldMkLst>
          <pc:docMk/>
          <pc:sldMk cId="2948972177" sldId="354"/>
        </pc:sldMkLst>
        <pc:spChg chg="mod">
          <ac:chgData name="Thomas Licciardello" userId="b17c8baeae5b55bc" providerId="LiveId" clId="{A6282E69-110F-4B0E-AAD2-32ECB0965486}" dt="2022-08-23T18:07:26.049" v="693" actId="20577"/>
          <ac:spMkLst>
            <pc:docMk/>
            <pc:sldMk cId="2948972177" sldId="354"/>
            <ac:spMk id="3" creationId="{00D9FA17-B107-4714-A68D-47F7E0597CF6}"/>
          </ac:spMkLst>
        </pc:spChg>
        <pc:spChg chg="mod">
          <ac:chgData name="Thomas Licciardello" userId="b17c8baeae5b55bc" providerId="LiveId" clId="{A6282E69-110F-4B0E-AAD2-32ECB0965486}" dt="2022-08-23T18:06:45.455" v="663" actId="26606"/>
          <ac:spMkLst>
            <pc:docMk/>
            <pc:sldMk cId="2948972177" sldId="354"/>
            <ac:spMk id="4" creationId="{06FFE952-910A-48B3-883E-67F29508553B}"/>
          </ac:spMkLst>
        </pc:spChg>
        <pc:spChg chg="mod">
          <ac:chgData name="Thomas Licciardello" userId="b17c8baeae5b55bc" providerId="LiveId" clId="{A6282E69-110F-4B0E-AAD2-32ECB0965486}" dt="2022-08-23T18:18:04.249" v="1407" actId="33524"/>
          <ac:spMkLst>
            <pc:docMk/>
            <pc:sldMk cId="2948972177" sldId="354"/>
            <ac:spMk id="15362" creationId="{09FA6A22-5E07-47A2-BAF1-E0FDBF3D2C00}"/>
          </ac:spMkLst>
        </pc:spChg>
        <pc:spChg chg="mod">
          <ac:chgData name="Thomas Licciardello" userId="b17c8baeae5b55bc" providerId="LiveId" clId="{A6282E69-110F-4B0E-AAD2-32ECB0965486}" dt="2022-08-23T18:06:45.455" v="663" actId="26606"/>
          <ac:spMkLst>
            <pc:docMk/>
            <pc:sldMk cId="2948972177" sldId="354"/>
            <ac:spMk id="15365" creationId="{270C2093-3E29-4DD3-9D97-955CEFB7AC60}"/>
          </ac:spMkLst>
        </pc:spChg>
        <pc:picChg chg="add mod ord">
          <ac:chgData name="Thomas Licciardello" userId="b17c8baeae5b55bc" providerId="LiveId" clId="{A6282E69-110F-4B0E-AAD2-32ECB0965486}" dt="2022-08-23T18:17:26.035" v="1380" actId="1076"/>
          <ac:picMkLst>
            <pc:docMk/>
            <pc:sldMk cId="2948972177" sldId="354"/>
            <ac:picMk id="5" creationId="{0B380CE5-AF69-0100-9D2B-B66D95649665}"/>
          </ac:picMkLst>
        </pc:picChg>
      </pc:sldChg>
      <pc:sldChg chg="modSp add del mod">
        <pc:chgData name="Thomas Licciardello" userId="b17c8baeae5b55bc" providerId="LiveId" clId="{A6282E69-110F-4B0E-AAD2-32ECB0965486}" dt="2022-08-23T18:14:50.102" v="1154" actId="47"/>
        <pc:sldMkLst>
          <pc:docMk/>
          <pc:sldMk cId="4238883200" sldId="355"/>
        </pc:sldMkLst>
        <pc:spChg chg="mod">
          <ac:chgData name="Thomas Licciardello" userId="b17c8baeae5b55bc" providerId="LiveId" clId="{A6282E69-110F-4B0E-AAD2-32ECB0965486}" dt="2022-08-23T18:08:37.228" v="736" actId="20577"/>
          <ac:spMkLst>
            <pc:docMk/>
            <pc:sldMk cId="4238883200" sldId="355"/>
            <ac:spMk id="3" creationId="{85F9874C-70BF-4409-BB7A-1F8DE4DCC9B6}"/>
          </ac:spMkLst>
        </pc:spChg>
        <pc:spChg chg="mod">
          <ac:chgData name="Thomas Licciardello" userId="b17c8baeae5b55bc" providerId="LiveId" clId="{A6282E69-110F-4B0E-AAD2-32ECB0965486}" dt="2022-08-23T18:14:45.322" v="1153" actId="20577"/>
          <ac:spMkLst>
            <pc:docMk/>
            <pc:sldMk cId="4238883200" sldId="355"/>
            <ac:spMk id="17410" creationId="{F5B66BCE-9922-4EB9-9AE7-FD6940210C86}"/>
          </ac:spMkLst>
        </pc:spChg>
      </pc:sldChg>
    </pc:docChg>
  </pc:docChgLst>
  <pc:docChgLst>
    <pc:chgData name="Thomas Licciardello" userId="b17c8baeae5b55bc" providerId="LiveId" clId="{B26FF2B3-66CD-40D5-9CBD-0DA4E1A8BD26}"/>
    <pc:docChg chg="custSel modSld">
      <pc:chgData name="Thomas Licciardello" userId="b17c8baeae5b55bc" providerId="LiveId" clId="{B26FF2B3-66CD-40D5-9CBD-0DA4E1A8BD26}" dt="2021-08-26T23:48:33.214" v="387" actId="13926"/>
      <pc:docMkLst>
        <pc:docMk/>
      </pc:docMkLst>
      <pc:sldChg chg="modSp mod">
        <pc:chgData name="Thomas Licciardello" userId="b17c8baeae5b55bc" providerId="LiveId" clId="{B26FF2B3-66CD-40D5-9CBD-0DA4E1A8BD26}" dt="2021-08-26T19:26:39.547" v="277" actId="948"/>
        <pc:sldMkLst>
          <pc:docMk/>
          <pc:sldMk cId="0" sldId="260"/>
        </pc:sldMkLst>
        <pc:spChg chg="mod">
          <ac:chgData name="Thomas Licciardello" userId="b17c8baeae5b55bc" providerId="LiveId" clId="{B26FF2B3-66CD-40D5-9CBD-0DA4E1A8BD26}" dt="2021-08-26T19:26:39.547" v="277" actId="948"/>
          <ac:spMkLst>
            <pc:docMk/>
            <pc:sldMk cId="0" sldId="260"/>
            <ac:spMk id="24578" creationId="{441D91B5-2745-4CBD-977F-261F6203D7FA}"/>
          </ac:spMkLst>
        </pc:spChg>
      </pc:sldChg>
      <pc:sldChg chg="modSp mod">
        <pc:chgData name="Thomas Licciardello" userId="b17c8baeae5b55bc" providerId="LiveId" clId="{B26FF2B3-66CD-40D5-9CBD-0DA4E1A8BD26}" dt="2021-08-26T23:07:23.086" v="386" actId="113"/>
        <pc:sldMkLst>
          <pc:docMk/>
          <pc:sldMk cId="0" sldId="313"/>
        </pc:sldMkLst>
        <pc:spChg chg="mod">
          <ac:chgData name="Thomas Licciardello" userId="b17c8baeae5b55bc" providerId="LiveId" clId="{B26FF2B3-66CD-40D5-9CBD-0DA4E1A8BD26}" dt="2021-08-26T23:07:23.086" v="386" actId="113"/>
          <ac:spMkLst>
            <pc:docMk/>
            <pc:sldMk cId="0" sldId="313"/>
            <ac:spMk id="25602" creationId="{C89F9B00-3304-43FE-8487-0D7F6AFA22B4}"/>
          </ac:spMkLst>
        </pc:spChg>
      </pc:sldChg>
      <pc:sldChg chg="modSp mod">
        <pc:chgData name="Thomas Licciardello" userId="b17c8baeae5b55bc" providerId="LiveId" clId="{B26FF2B3-66CD-40D5-9CBD-0DA4E1A8BD26}" dt="2021-08-26T18:39:04.218" v="273" actId="13926"/>
        <pc:sldMkLst>
          <pc:docMk/>
          <pc:sldMk cId="0" sldId="333"/>
        </pc:sldMkLst>
        <pc:spChg chg="mod">
          <ac:chgData name="Thomas Licciardello" userId="b17c8baeae5b55bc" providerId="LiveId" clId="{B26FF2B3-66CD-40D5-9CBD-0DA4E1A8BD26}" dt="2021-08-25T19:06:25.495" v="207" actId="20577"/>
          <ac:spMkLst>
            <pc:docMk/>
            <pc:sldMk cId="0" sldId="333"/>
            <ac:spMk id="9218" creationId="{555167FB-17B9-4350-AB6A-C9830E406401}"/>
          </ac:spMkLst>
        </pc:spChg>
        <pc:spChg chg="mod">
          <ac:chgData name="Thomas Licciardello" userId="b17c8baeae5b55bc" providerId="LiveId" clId="{B26FF2B3-66CD-40D5-9CBD-0DA4E1A8BD26}" dt="2021-08-26T18:39:04.218" v="273" actId="13926"/>
          <ac:spMkLst>
            <pc:docMk/>
            <pc:sldMk cId="0" sldId="333"/>
            <ac:spMk id="18434" creationId="{7CFA2A7B-320C-4C61-AF92-B05715440226}"/>
          </ac:spMkLst>
        </pc:spChg>
      </pc:sldChg>
      <pc:sldChg chg="modSp mod">
        <pc:chgData name="Thomas Licciardello" userId="b17c8baeae5b55bc" providerId="LiveId" clId="{B26FF2B3-66CD-40D5-9CBD-0DA4E1A8BD26}" dt="2021-08-26T23:48:33.214" v="387" actId="13926"/>
        <pc:sldMkLst>
          <pc:docMk/>
          <pc:sldMk cId="0" sldId="344"/>
        </pc:sldMkLst>
        <pc:spChg chg="mod">
          <ac:chgData name="Thomas Licciardello" userId="b17c8baeae5b55bc" providerId="LiveId" clId="{B26FF2B3-66CD-40D5-9CBD-0DA4E1A8BD26}" dt="2021-08-26T23:48:33.214" v="387" actId="13926"/>
          <ac:spMkLst>
            <pc:docMk/>
            <pc:sldMk cId="0" sldId="344"/>
            <ac:spMk id="44034" creationId="{6DD147AB-9FAC-4B7C-8ADB-27737845FD13}"/>
          </ac:spMkLst>
        </pc:spChg>
      </pc:sldChg>
      <pc:sldChg chg="modSp mod">
        <pc:chgData name="Thomas Licciardello" userId="b17c8baeae5b55bc" providerId="LiveId" clId="{B26FF2B3-66CD-40D5-9CBD-0DA4E1A8BD26}" dt="2021-08-25T19:52:35.712" v="218" actId="20577"/>
        <pc:sldMkLst>
          <pc:docMk/>
          <pc:sldMk cId="0" sldId="351"/>
        </pc:sldMkLst>
        <pc:spChg chg="mod">
          <ac:chgData name="Thomas Licciardello" userId="b17c8baeae5b55bc" providerId="LiveId" clId="{B26FF2B3-66CD-40D5-9CBD-0DA4E1A8BD26}" dt="2021-08-25T19:52:35.712" v="218" actId="20577"/>
          <ac:spMkLst>
            <pc:docMk/>
            <pc:sldMk cId="0" sldId="351"/>
            <ac:spMk id="15362" creationId="{09FA6A22-5E07-47A2-BAF1-E0FDBF3D2C00}"/>
          </ac:spMkLst>
        </pc:spChg>
      </pc:sldChg>
      <pc:sldChg chg="modSp mod">
        <pc:chgData name="Thomas Licciardello" userId="b17c8baeae5b55bc" providerId="LiveId" clId="{B26FF2B3-66CD-40D5-9CBD-0DA4E1A8BD26}" dt="2021-08-26T18:38:15.986" v="272" actId="20577"/>
        <pc:sldMkLst>
          <pc:docMk/>
          <pc:sldMk cId="0" sldId="352"/>
        </pc:sldMkLst>
        <pc:spChg chg="mod">
          <ac:chgData name="Thomas Licciardello" userId="b17c8baeae5b55bc" providerId="LiveId" clId="{B26FF2B3-66CD-40D5-9CBD-0DA4E1A8BD26}" dt="2021-08-26T18:38:15.986" v="272" actId="20577"/>
          <ac:spMkLst>
            <pc:docMk/>
            <pc:sldMk cId="0" sldId="352"/>
            <ac:spMk id="16386" creationId="{935BA1A8-8695-4C5C-8401-3914D80BEA61}"/>
          </ac:spMkLst>
        </pc:spChg>
      </pc:sldChg>
      <pc:sldChg chg="modSp mod">
        <pc:chgData name="Thomas Licciardello" userId="b17c8baeae5b55bc" providerId="LiveId" clId="{B26FF2B3-66CD-40D5-9CBD-0DA4E1A8BD26}" dt="2021-08-25T19:06:12.023" v="197" actId="20577"/>
        <pc:sldMkLst>
          <pc:docMk/>
          <pc:sldMk cId="0" sldId="353"/>
        </pc:sldMkLst>
        <pc:spChg chg="mod">
          <ac:chgData name="Thomas Licciardello" userId="b17c8baeae5b55bc" providerId="LiveId" clId="{B26FF2B3-66CD-40D5-9CBD-0DA4E1A8BD26}" dt="2021-08-25T19:06:12.023" v="197" actId="20577"/>
          <ac:spMkLst>
            <pc:docMk/>
            <pc:sldMk cId="0" sldId="353"/>
            <ac:spMk id="17410" creationId="{F5B66BCE-9922-4EB9-9AE7-FD6940210C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93C5345-A687-4668-9CA2-FAF67EC479D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vl1pPr>
          </a:lstStyle>
          <a:p>
            <a:pPr>
              <a:defRPr/>
            </a:pPr>
            <a:endParaRPr lang="en-US"/>
          </a:p>
        </p:txBody>
      </p:sp>
      <p:sp>
        <p:nvSpPr>
          <p:cNvPr id="59395" name="Rectangle 3">
            <a:extLst>
              <a:ext uri="{FF2B5EF4-FFF2-40B4-BE49-F238E27FC236}">
                <a16:creationId xmlns:a16="http://schemas.microsoft.com/office/drawing/2014/main" id="{760C0089-FF7C-4C08-BE5B-A077069E445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vl1pPr>
          </a:lstStyle>
          <a:p>
            <a:pPr>
              <a:defRPr/>
            </a:pPr>
            <a:endParaRPr lang="en-US"/>
          </a:p>
        </p:txBody>
      </p:sp>
      <p:sp>
        <p:nvSpPr>
          <p:cNvPr id="59396" name="Rectangle 4">
            <a:extLst>
              <a:ext uri="{FF2B5EF4-FFF2-40B4-BE49-F238E27FC236}">
                <a16:creationId xmlns:a16="http://schemas.microsoft.com/office/drawing/2014/main" id="{D6D267EB-2880-416A-9290-408BDC6BA4E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vl1pPr>
          </a:lstStyle>
          <a:p>
            <a:pPr>
              <a:defRPr/>
            </a:pPr>
            <a:endParaRPr lang="en-US"/>
          </a:p>
        </p:txBody>
      </p:sp>
      <p:sp>
        <p:nvSpPr>
          <p:cNvPr id="59397" name="Rectangle 5">
            <a:extLst>
              <a:ext uri="{FF2B5EF4-FFF2-40B4-BE49-F238E27FC236}">
                <a16:creationId xmlns:a16="http://schemas.microsoft.com/office/drawing/2014/main" id="{6992017D-6E3D-45B2-BF83-029E15C537B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101950-9057-4815-995E-7A9C52625AE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4B4AD72-DBDC-4694-8B39-109056B1C80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a:lvl1pPr>
          </a:lstStyle>
          <a:p>
            <a:pPr>
              <a:defRPr/>
            </a:pPr>
            <a:endParaRPr lang="en-US"/>
          </a:p>
        </p:txBody>
      </p:sp>
      <p:sp>
        <p:nvSpPr>
          <p:cNvPr id="36867" name="Rectangle 3">
            <a:extLst>
              <a:ext uri="{FF2B5EF4-FFF2-40B4-BE49-F238E27FC236}">
                <a16:creationId xmlns:a16="http://schemas.microsoft.com/office/drawing/2014/main" id="{D82FE2EA-11B7-4820-B663-2FA9D2F48A8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a:lvl1pPr>
          </a:lstStyle>
          <a:p>
            <a:pPr>
              <a:defRPr/>
            </a:pPr>
            <a:endParaRPr lang="en-US"/>
          </a:p>
        </p:txBody>
      </p:sp>
      <p:sp>
        <p:nvSpPr>
          <p:cNvPr id="11268" name="Rectangle 4">
            <a:extLst>
              <a:ext uri="{FF2B5EF4-FFF2-40B4-BE49-F238E27FC236}">
                <a16:creationId xmlns:a16="http://schemas.microsoft.com/office/drawing/2014/main" id="{793B49AA-3991-4277-831C-16EBB9E09AA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C2D9465B-9880-46F0-94D9-5F28656D73B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915F14CB-9DB9-4231-BCFF-6A7FD56C457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a:lvl1pPr>
          </a:lstStyle>
          <a:p>
            <a:pPr>
              <a:defRPr/>
            </a:pPr>
            <a:endParaRPr lang="en-US"/>
          </a:p>
        </p:txBody>
      </p:sp>
      <p:sp>
        <p:nvSpPr>
          <p:cNvPr id="36871" name="Rectangle 7">
            <a:extLst>
              <a:ext uri="{FF2B5EF4-FFF2-40B4-BE49-F238E27FC236}">
                <a16:creationId xmlns:a16="http://schemas.microsoft.com/office/drawing/2014/main" id="{3C5BEA6A-2784-46B7-80CD-82DFE9DD0C2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E091CF8-45B5-47A6-B34D-04BC73A5E9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9765B10-38C0-4223-A516-8838873CC4A9}"/>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ABD135A2-42F1-4BB7-B8C1-FA0F0B01AE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40" name="Slide Number Placeholder 3">
            <a:extLst>
              <a:ext uri="{FF2B5EF4-FFF2-40B4-BE49-F238E27FC236}">
                <a16:creationId xmlns:a16="http://schemas.microsoft.com/office/drawing/2014/main" id="{EDC522EB-E9B8-45F3-9686-DFA380CE04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7AC3DCA-C49D-4560-B537-CB84709BE178}"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7BFF1D6-2CD3-4F63-B2CD-ADD4120B1BE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08EEAEC-AEEB-4A59-95FE-D807F676962E}"/>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EF94F80B-4AE0-4F39-9FBC-088918ECEA29}"/>
              </a:ext>
            </a:extLst>
          </p:cNvPr>
          <p:cNvSpPr>
            <a:spLocks noGrp="1"/>
          </p:cNvSpPr>
          <p:nvPr>
            <p:ph type="sldNum" sz="quarter" idx="12"/>
          </p:nvPr>
        </p:nvSpPr>
        <p:spPr/>
        <p:txBody>
          <a:bodyPr/>
          <a:lstStyle>
            <a:lvl1pPr>
              <a:defRPr/>
            </a:lvl1pPr>
          </a:lstStyle>
          <a:p>
            <a:pPr>
              <a:defRPr/>
            </a:pPr>
            <a:fld id="{DCE54F40-43C3-4C41-B07C-938C57DDB166}" type="slidenum">
              <a:rPr lang="en-US" altLang="en-US"/>
              <a:pPr>
                <a:defRPr/>
              </a:pPr>
              <a:t>‹#›</a:t>
            </a:fld>
            <a:endParaRPr lang="en-US" altLang="en-US"/>
          </a:p>
        </p:txBody>
      </p:sp>
    </p:spTree>
    <p:extLst>
      <p:ext uri="{BB962C8B-B14F-4D97-AF65-F5344CB8AC3E}">
        <p14:creationId xmlns:p14="http://schemas.microsoft.com/office/powerpoint/2010/main" val="161109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9FBDD-4982-4E8D-AA1C-09DC2006DF0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9C57CD-5CB8-46D0-A881-D4ADF74A74A5}"/>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3272CA00-A086-43FE-A8B4-D15017B39BA2}"/>
              </a:ext>
            </a:extLst>
          </p:cNvPr>
          <p:cNvSpPr>
            <a:spLocks noGrp="1"/>
          </p:cNvSpPr>
          <p:nvPr>
            <p:ph type="sldNum" sz="quarter" idx="12"/>
          </p:nvPr>
        </p:nvSpPr>
        <p:spPr/>
        <p:txBody>
          <a:bodyPr/>
          <a:lstStyle>
            <a:lvl1pPr>
              <a:defRPr/>
            </a:lvl1pPr>
          </a:lstStyle>
          <a:p>
            <a:pPr>
              <a:defRPr/>
            </a:pPr>
            <a:fld id="{25AD2540-E007-44B7-BFD8-39419E47B7BF}" type="slidenum">
              <a:rPr lang="en-US" altLang="en-US"/>
              <a:pPr>
                <a:defRPr/>
              </a:pPr>
              <a:t>‹#›</a:t>
            </a:fld>
            <a:endParaRPr lang="en-US" altLang="en-US"/>
          </a:p>
        </p:txBody>
      </p:sp>
    </p:spTree>
    <p:extLst>
      <p:ext uri="{BB962C8B-B14F-4D97-AF65-F5344CB8AC3E}">
        <p14:creationId xmlns:p14="http://schemas.microsoft.com/office/powerpoint/2010/main" val="191138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2B1B-5AEE-48C4-9BF6-85F0CBC3572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12A9D52-D928-4B68-A497-AAE6C211113B}"/>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E2DD3411-3592-4C82-91AC-9B86D3D789A4}"/>
              </a:ext>
            </a:extLst>
          </p:cNvPr>
          <p:cNvSpPr>
            <a:spLocks noGrp="1"/>
          </p:cNvSpPr>
          <p:nvPr>
            <p:ph type="sldNum" sz="quarter" idx="12"/>
          </p:nvPr>
        </p:nvSpPr>
        <p:spPr/>
        <p:txBody>
          <a:bodyPr/>
          <a:lstStyle>
            <a:lvl1pPr>
              <a:defRPr/>
            </a:lvl1pPr>
          </a:lstStyle>
          <a:p>
            <a:pPr>
              <a:defRPr/>
            </a:pPr>
            <a:fld id="{C5E53964-09C1-4D2C-8CD1-CCAEB67A9C9A}" type="slidenum">
              <a:rPr lang="en-US" altLang="en-US"/>
              <a:pPr>
                <a:defRPr/>
              </a:pPr>
              <a:t>‹#›</a:t>
            </a:fld>
            <a:endParaRPr lang="en-US" altLang="en-US"/>
          </a:p>
        </p:txBody>
      </p:sp>
    </p:spTree>
    <p:extLst>
      <p:ext uri="{BB962C8B-B14F-4D97-AF65-F5344CB8AC3E}">
        <p14:creationId xmlns:p14="http://schemas.microsoft.com/office/powerpoint/2010/main" val="13672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FB74E94D-CFEA-4A51-9E47-B104A65DB518}"/>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nvGrpSpPr>
          <p:cNvPr id="5" name="Group 15">
            <a:extLst>
              <a:ext uri="{FF2B5EF4-FFF2-40B4-BE49-F238E27FC236}">
                <a16:creationId xmlns:a16="http://schemas.microsoft.com/office/drawing/2014/main" id="{F9C99F29-88A6-4D4D-96F4-310CBA190878}"/>
              </a:ext>
            </a:extLst>
          </p:cNvPr>
          <p:cNvGrpSpPr>
            <a:grpSpLocks/>
          </p:cNvGrpSpPr>
          <p:nvPr/>
        </p:nvGrpSpPr>
        <p:grpSpPr bwMode="auto">
          <a:xfrm>
            <a:off x="-3175" y="4953000"/>
            <a:ext cx="9147175" cy="1911350"/>
            <a:chOff x="-3765" y="4832896"/>
            <a:chExt cx="9147765" cy="2032192"/>
          </a:xfrm>
        </p:grpSpPr>
        <p:sp>
          <p:nvSpPr>
            <p:cNvPr id="6" name="Freeform 15">
              <a:extLst>
                <a:ext uri="{FF2B5EF4-FFF2-40B4-BE49-F238E27FC236}">
                  <a16:creationId xmlns:a16="http://schemas.microsoft.com/office/drawing/2014/main" id="{B8D953B2-E9B4-412D-A924-64A3CF95708D}"/>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p>
          </p:txBody>
        </p:sp>
        <p:sp>
          <p:nvSpPr>
            <p:cNvPr id="7" name="Freeform 18">
              <a:extLst>
                <a:ext uri="{FF2B5EF4-FFF2-40B4-BE49-F238E27FC236}">
                  <a16:creationId xmlns:a16="http://schemas.microsoft.com/office/drawing/2014/main" id="{6F23810D-18F5-4B83-948D-DA355A56062D}"/>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18">
              <a:extLst>
                <a:ext uri="{FF2B5EF4-FFF2-40B4-BE49-F238E27FC236}">
                  <a16:creationId xmlns:a16="http://schemas.microsoft.com/office/drawing/2014/main" id="{EC66CB3F-9003-434A-8B5C-76E685E17E11}"/>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0" name="Straight Connector 9">
              <a:extLst>
                <a:ext uri="{FF2B5EF4-FFF2-40B4-BE49-F238E27FC236}">
                  <a16:creationId xmlns:a16="http://schemas.microsoft.com/office/drawing/2014/main" id="{C7519CE8-E40E-460E-BA90-46EAF760D7D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89216CE7-8B3B-4050-9880-30511DC77E64}"/>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a:extLst>
              <a:ext uri="{FF2B5EF4-FFF2-40B4-BE49-F238E27FC236}">
                <a16:creationId xmlns:a16="http://schemas.microsoft.com/office/drawing/2014/main" id="{91047DEC-CE55-42E4-AFB9-7947CCA47439}"/>
              </a:ext>
            </a:extLst>
          </p:cNvPr>
          <p:cNvSpPr>
            <a:spLocks noGrp="1"/>
          </p:cNvSpPr>
          <p:nvPr>
            <p:ph type="ftr" sz="quarter" idx="11"/>
          </p:nvPr>
        </p:nvSpPr>
        <p:spPr/>
        <p:txBody>
          <a:bodyPr/>
          <a:lstStyle>
            <a:lvl1pPr>
              <a:defRPr>
                <a:solidFill>
                  <a:schemeClr val="accent1">
                    <a:tint val="20000"/>
                  </a:schemeClr>
                </a:solidFill>
              </a:defRPr>
            </a:lvl1pPr>
            <a:extLst/>
          </a:lstStyle>
          <a:p>
            <a:pPr>
              <a:defRPr/>
            </a:pPr>
            <a:r>
              <a:rPr lang="en-US"/>
              <a:t>Information Technology Project Management, Sixth Edition</a:t>
            </a:r>
          </a:p>
        </p:txBody>
      </p:sp>
      <p:sp>
        <p:nvSpPr>
          <p:cNvPr id="13" name="Slide Number Placeholder 26">
            <a:extLst>
              <a:ext uri="{FF2B5EF4-FFF2-40B4-BE49-F238E27FC236}">
                <a16:creationId xmlns:a16="http://schemas.microsoft.com/office/drawing/2014/main" id="{750E7A6C-ABAB-4771-ABF3-23D4EE8D62A7}"/>
              </a:ext>
            </a:extLst>
          </p:cNvPr>
          <p:cNvSpPr>
            <a:spLocks noGrp="1"/>
          </p:cNvSpPr>
          <p:nvPr>
            <p:ph type="sldNum" sz="quarter" idx="12"/>
          </p:nvPr>
        </p:nvSpPr>
        <p:spPr/>
        <p:txBody>
          <a:bodyPr/>
          <a:lstStyle>
            <a:lvl1pPr>
              <a:defRPr smtClean="0">
                <a:solidFill>
                  <a:srgbClr val="FFFFFF"/>
                </a:solidFill>
              </a:defRPr>
            </a:lvl1pPr>
          </a:lstStyle>
          <a:p>
            <a:pPr>
              <a:defRPr/>
            </a:pPr>
            <a:fld id="{D02A1EA2-823F-4CB5-8C0B-8A70B5316A13}" type="slidenum">
              <a:rPr lang="en-US" altLang="en-US"/>
              <a:pPr>
                <a:defRPr/>
              </a:pPr>
              <a:t>‹#›</a:t>
            </a:fld>
            <a:endParaRPr lang="en-US" altLang="en-US"/>
          </a:p>
        </p:txBody>
      </p:sp>
    </p:spTree>
    <p:extLst>
      <p:ext uri="{BB962C8B-B14F-4D97-AF65-F5344CB8AC3E}">
        <p14:creationId xmlns:p14="http://schemas.microsoft.com/office/powerpoint/2010/main" val="105729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a:extLst>
              <a:ext uri="{FF2B5EF4-FFF2-40B4-BE49-F238E27FC236}">
                <a16:creationId xmlns:a16="http://schemas.microsoft.com/office/drawing/2014/main" id="{AD844930-D7F7-4B3D-8A8E-2C670AA8ABB1}"/>
              </a:ext>
            </a:extLst>
          </p:cNvPr>
          <p:cNvSpPr txBox="1">
            <a:spLocks/>
          </p:cNvSpPr>
          <p:nvPr/>
        </p:nvSpPr>
        <p:spPr>
          <a:xfrm>
            <a:off x="5486400" y="6492875"/>
            <a:ext cx="1600200" cy="365125"/>
          </a:xfrm>
          <a:prstGeom prst="rect">
            <a:avLst/>
          </a:prstGeom>
        </p:spPr>
        <p:txBody>
          <a:bodyPr anchor="b"/>
          <a:lstStyle>
            <a:lvl1pPr algn="l">
              <a:buFontTx/>
              <a:buNone/>
              <a:defRPr smtClean="0"/>
            </a:lvl1pPr>
          </a:lstStyle>
          <a:p>
            <a:pPr eaLnBrk="1" hangingPunct="1">
              <a:defRPr/>
            </a:pPr>
            <a:r>
              <a:rPr lang="en-US" sz="1200" dirty="0">
                <a:latin typeface="+mn-lt"/>
              </a:rPr>
              <a:t>Copyright 2009</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a:extLst>
              <a:ext uri="{FF2B5EF4-FFF2-40B4-BE49-F238E27FC236}">
                <a16:creationId xmlns:a16="http://schemas.microsoft.com/office/drawing/2014/main" id="{B87D152F-EE5B-42DB-BE31-7C78495A84EF}"/>
              </a:ext>
            </a:extLst>
          </p:cNvPr>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57EE53C1-3A0B-472A-9CBE-28EEFD21F893}"/>
              </a:ext>
            </a:extLst>
          </p:cNvPr>
          <p:cNvSpPr>
            <a:spLocks noGrp="1"/>
          </p:cNvSpPr>
          <p:nvPr>
            <p:ph type="sldNum" sz="quarter" idx="11"/>
          </p:nvPr>
        </p:nvSpPr>
        <p:spPr>
          <a:xfrm>
            <a:off x="8588375" y="6492875"/>
            <a:ext cx="555625" cy="365125"/>
          </a:xfrm>
        </p:spPr>
        <p:txBody>
          <a:bodyPr/>
          <a:lstStyle>
            <a:lvl1pPr>
              <a:defRPr sz="1200" smtClean="0">
                <a:latin typeface="Arial" panose="020B0604020202020204" pitchFamily="34" charset="0"/>
              </a:defRPr>
            </a:lvl1pPr>
          </a:lstStyle>
          <a:p>
            <a:pPr>
              <a:defRPr/>
            </a:pPr>
            <a:fld id="{4768D399-FEA9-45B6-B12E-D7849FBCFA15}" type="slidenum">
              <a:rPr lang="en-US" altLang="en-US"/>
              <a:pPr>
                <a:defRPr/>
              </a:pPr>
              <a:t>‹#›</a:t>
            </a:fld>
            <a:endParaRPr lang="en-US" altLang="en-US"/>
          </a:p>
        </p:txBody>
      </p:sp>
    </p:spTree>
    <p:extLst>
      <p:ext uri="{BB962C8B-B14F-4D97-AF65-F5344CB8AC3E}">
        <p14:creationId xmlns:p14="http://schemas.microsoft.com/office/powerpoint/2010/main" val="3317066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E4A23CF1-AA30-4682-BA3F-211C73A66193}"/>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5" name="Chevron 11">
            <a:extLst>
              <a:ext uri="{FF2B5EF4-FFF2-40B4-BE49-F238E27FC236}">
                <a16:creationId xmlns:a16="http://schemas.microsoft.com/office/drawing/2014/main" id="{F7C4198A-5D58-43DC-B7B4-63715456D250}"/>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366D97C9-D2E3-4C85-A9ED-CEBCC06CFCAC}"/>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799DABFF-50F6-4248-A7B1-7E4BC7DE58B5}"/>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8" name="Slide Number Placeholder 5">
            <a:extLst>
              <a:ext uri="{FF2B5EF4-FFF2-40B4-BE49-F238E27FC236}">
                <a16:creationId xmlns:a16="http://schemas.microsoft.com/office/drawing/2014/main" id="{6AF05DEC-2DD0-481E-BCC5-DA0F9D8AC795}"/>
              </a:ext>
            </a:extLst>
          </p:cNvPr>
          <p:cNvSpPr>
            <a:spLocks noGrp="1"/>
          </p:cNvSpPr>
          <p:nvPr>
            <p:ph type="sldNum" sz="quarter" idx="12"/>
          </p:nvPr>
        </p:nvSpPr>
        <p:spPr/>
        <p:txBody>
          <a:bodyPr/>
          <a:lstStyle>
            <a:lvl1pPr>
              <a:defRPr smtClean="0"/>
            </a:lvl1pPr>
          </a:lstStyle>
          <a:p>
            <a:pPr>
              <a:defRPr/>
            </a:pPr>
            <a:fld id="{18D529AE-8223-4D62-865E-FFD76A69A660}" type="slidenum">
              <a:rPr lang="en-US" altLang="en-US"/>
              <a:pPr>
                <a:defRPr/>
              </a:pPr>
              <a:t>‹#›</a:t>
            </a:fld>
            <a:endParaRPr lang="en-US" altLang="en-US"/>
          </a:p>
        </p:txBody>
      </p:sp>
    </p:spTree>
    <p:extLst>
      <p:ext uri="{BB962C8B-B14F-4D97-AF65-F5344CB8AC3E}">
        <p14:creationId xmlns:p14="http://schemas.microsoft.com/office/powerpoint/2010/main" val="2327586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CBBE7DC7-3F58-4763-BF47-D98896F75FFC}"/>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5AA14113-7E18-4F1F-8410-F087E9357E87}"/>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7" name="Slide Number Placeholder 6">
            <a:extLst>
              <a:ext uri="{FF2B5EF4-FFF2-40B4-BE49-F238E27FC236}">
                <a16:creationId xmlns:a16="http://schemas.microsoft.com/office/drawing/2014/main" id="{00052099-6E00-4560-94AB-CF4A539881AA}"/>
              </a:ext>
            </a:extLst>
          </p:cNvPr>
          <p:cNvSpPr>
            <a:spLocks noGrp="1"/>
          </p:cNvSpPr>
          <p:nvPr>
            <p:ph type="sldNum" sz="quarter" idx="12"/>
          </p:nvPr>
        </p:nvSpPr>
        <p:spPr/>
        <p:txBody>
          <a:bodyPr/>
          <a:lstStyle>
            <a:lvl1pPr>
              <a:defRPr smtClean="0"/>
            </a:lvl1pPr>
          </a:lstStyle>
          <a:p>
            <a:pPr>
              <a:defRPr/>
            </a:pPr>
            <a:fld id="{66E56C62-F920-425C-94B3-03E52C7A5AA0}" type="slidenum">
              <a:rPr lang="en-US" altLang="en-US"/>
              <a:pPr>
                <a:defRPr/>
              </a:pPr>
              <a:t>‹#›</a:t>
            </a:fld>
            <a:endParaRPr lang="en-US" altLang="en-US"/>
          </a:p>
        </p:txBody>
      </p:sp>
    </p:spTree>
    <p:extLst>
      <p:ext uri="{BB962C8B-B14F-4D97-AF65-F5344CB8AC3E}">
        <p14:creationId xmlns:p14="http://schemas.microsoft.com/office/powerpoint/2010/main" val="291814216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96445-ADA5-40B5-8E7F-E25282832323}"/>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DE566F6F-E16B-45D9-970B-E3D9EF026D07}"/>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9" name="Slide Number Placeholder 8">
            <a:extLst>
              <a:ext uri="{FF2B5EF4-FFF2-40B4-BE49-F238E27FC236}">
                <a16:creationId xmlns:a16="http://schemas.microsoft.com/office/drawing/2014/main" id="{6A692D00-8FD6-41A1-B983-4A021B662668}"/>
              </a:ext>
            </a:extLst>
          </p:cNvPr>
          <p:cNvSpPr>
            <a:spLocks noGrp="1"/>
          </p:cNvSpPr>
          <p:nvPr>
            <p:ph type="sldNum" sz="quarter" idx="12"/>
          </p:nvPr>
        </p:nvSpPr>
        <p:spPr/>
        <p:txBody>
          <a:bodyPr/>
          <a:lstStyle>
            <a:lvl1pPr>
              <a:defRPr smtClean="0"/>
            </a:lvl1pPr>
          </a:lstStyle>
          <a:p>
            <a:pPr>
              <a:defRPr/>
            </a:pPr>
            <a:fld id="{4BDF6FF2-C5D1-4C9D-A4BB-0DD1B942956C}" type="slidenum">
              <a:rPr lang="en-US" altLang="en-US"/>
              <a:pPr>
                <a:defRPr/>
              </a:pPr>
              <a:t>‹#›</a:t>
            </a:fld>
            <a:endParaRPr lang="en-US" altLang="en-US"/>
          </a:p>
        </p:txBody>
      </p:sp>
    </p:spTree>
    <p:extLst>
      <p:ext uri="{BB962C8B-B14F-4D97-AF65-F5344CB8AC3E}">
        <p14:creationId xmlns:p14="http://schemas.microsoft.com/office/powerpoint/2010/main" val="228342222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429C169C-9EAF-486B-8765-F61A85229F2B}"/>
              </a:ext>
            </a:extLst>
          </p:cNvPr>
          <p:cNvSpPr>
            <a:spLocks noGrp="1"/>
          </p:cNvSpPr>
          <p:nvPr>
            <p:ph type="dt" sz="half" idx="10"/>
          </p:nvPr>
        </p:nvSpPr>
        <p:spPr/>
        <p:txBody>
          <a:bodyPr/>
          <a:lstStyle>
            <a:lvl1pPr>
              <a:defRPr/>
            </a:lvl1pPr>
            <a:extLst/>
          </a:lstStyle>
          <a:p>
            <a:pPr>
              <a:defRPr/>
            </a:pPr>
            <a:endParaRPr lang="en-US"/>
          </a:p>
        </p:txBody>
      </p:sp>
      <p:sp>
        <p:nvSpPr>
          <p:cNvPr id="4" name="Footer Placeholder 3">
            <a:extLst>
              <a:ext uri="{FF2B5EF4-FFF2-40B4-BE49-F238E27FC236}">
                <a16:creationId xmlns:a16="http://schemas.microsoft.com/office/drawing/2014/main" id="{9891E553-3E0E-4740-9E3E-6230C80D4AC7}"/>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5" name="Slide Number Placeholder 4">
            <a:extLst>
              <a:ext uri="{FF2B5EF4-FFF2-40B4-BE49-F238E27FC236}">
                <a16:creationId xmlns:a16="http://schemas.microsoft.com/office/drawing/2014/main" id="{A2807EB7-9198-4C6A-BECB-D657154FCF93}"/>
              </a:ext>
            </a:extLst>
          </p:cNvPr>
          <p:cNvSpPr>
            <a:spLocks noGrp="1"/>
          </p:cNvSpPr>
          <p:nvPr>
            <p:ph type="sldNum" sz="quarter" idx="12"/>
          </p:nvPr>
        </p:nvSpPr>
        <p:spPr/>
        <p:txBody>
          <a:bodyPr/>
          <a:lstStyle>
            <a:lvl1pPr>
              <a:defRPr smtClean="0"/>
            </a:lvl1pPr>
          </a:lstStyle>
          <a:p>
            <a:pPr>
              <a:defRPr/>
            </a:pPr>
            <a:fld id="{DFFE6B5F-D2BC-4DF1-A345-5159910895C5}" type="slidenum">
              <a:rPr lang="en-US" altLang="en-US"/>
              <a:pPr>
                <a:defRPr/>
              </a:pPr>
              <a:t>‹#›</a:t>
            </a:fld>
            <a:endParaRPr lang="en-US" altLang="en-US"/>
          </a:p>
        </p:txBody>
      </p:sp>
    </p:spTree>
    <p:extLst>
      <p:ext uri="{BB962C8B-B14F-4D97-AF65-F5344CB8AC3E}">
        <p14:creationId xmlns:p14="http://schemas.microsoft.com/office/powerpoint/2010/main" val="351316302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911BBC35-49FD-4C86-8297-EA99BC2D1A5F}"/>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464925C8-5F1D-4733-AA91-3456534E173A}"/>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17">
            <a:extLst>
              <a:ext uri="{FF2B5EF4-FFF2-40B4-BE49-F238E27FC236}">
                <a16:creationId xmlns:a16="http://schemas.microsoft.com/office/drawing/2014/main" id="{7FAF0655-5037-41C8-BF5F-7DB294C2134B}"/>
              </a:ext>
            </a:extLst>
          </p:cNvPr>
          <p:cNvSpPr>
            <a:spLocks noGrp="1"/>
          </p:cNvSpPr>
          <p:nvPr>
            <p:ph type="sldNum" sz="quarter" idx="12"/>
          </p:nvPr>
        </p:nvSpPr>
        <p:spPr/>
        <p:txBody>
          <a:bodyPr/>
          <a:lstStyle>
            <a:lvl1pPr>
              <a:defRPr/>
            </a:lvl1pPr>
          </a:lstStyle>
          <a:p>
            <a:pPr>
              <a:defRPr/>
            </a:pPr>
            <a:fld id="{D2D1C8A0-1C51-457F-BB8A-D4D4AFB31E02}" type="slidenum">
              <a:rPr lang="en-US" altLang="en-US"/>
              <a:pPr>
                <a:defRPr/>
              </a:pPr>
              <a:t>‹#›</a:t>
            </a:fld>
            <a:endParaRPr lang="en-US" altLang="en-US"/>
          </a:p>
        </p:txBody>
      </p:sp>
    </p:spTree>
    <p:extLst>
      <p:ext uri="{BB962C8B-B14F-4D97-AF65-F5344CB8AC3E}">
        <p14:creationId xmlns:p14="http://schemas.microsoft.com/office/powerpoint/2010/main" val="3558197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50933-6E29-45CC-89C0-6931A16C5A4D}"/>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743EFEB4-866C-46FA-BF75-612462BDEAEE}"/>
              </a:ext>
            </a:extLst>
          </p:cNvPr>
          <p:cNvSpPr>
            <a:spLocks noGrp="1"/>
          </p:cNvSpPr>
          <p:nvPr>
            <p:ph type="ftr" sz="quarter" idx="11"/>
          </p:nvPr>
        </p:nvSpPr>
        <p:spPr/>
        <p:txBody>
          <a:bodyPr/>
          <a:lstStyle>
            <a:lvl1pPr>
              <a:defRPr/>
            </a:lvl1pPr>
            <a:extLst/>
          </a:lstStyle>
          <a:p>
            <a:pPr>
              <a:defRPr/>
            </a:pPr>
            <a:r>
              <a:rPr lang="en-US"/>
              <a:t>Information Technology Project Management, Sixth Edition</a:t>
            </a:r>
          </a:p>
        </p:txBody>
      </p:sp>
      <p:sp>
        <p:nvSpPr>
          <p:cNvPr id="7" name="Slide Number Placeholder 6">
            <a:extLst>
              <a:ext uri="{FF2B5EF4-FFF2-40B4-BE49-F238E27FC236}">
                <a16:creationId xmlns:a16="http://schemas.microsoft.com/office/drawing/2014/main" id="{043AC049-36E7-4B48-9BAB-A79D1F848E75}"/>
              </a:ext>
            </a:extLst>
          </p:cNvPr>
          <p:cNvSpPr>
            <a:spLocks noGrp="1"/>
          </p:cNvSpPr>
          <p:nvPr>
            <p:ph type="sldNum" sz="quarter" idx="12"/>
          </p:nvPr>
        </p:nvSpPr>
        <p:spPr/>
        <p:txBody>
          <a:bodyPr/>
          <a:lstStyle>
            <a:lvl1pPr>
              <a:defRPr smtClean="0"/>
            </a:lvl1pPr>
          </a:lstStyle>
          <a:p>
            <a:pPr>
              <a:defRPr/>
            </a:pPr>
            <a:fld id="{F95505AF-7378-49A9-B118-6DE605399BC9}" type="slidenum">
              <a:rPr lang="en-US" altLang="en-US"/>
              <a:pPr>
                <a:defRPr/>
              </a:pPr>
              <a:t>‹#›</a:t>
            </a:fld>
            <a:endParaRPr lang="en-US" altLang="en-US"/>
          </a:p>
        </p:txBody>
      </p:sp>
    </p:spTree>
    <p:extLst>
      <p:ext uri="{BB962C8B-B14F-4D97-AF65-F5344CB8AC3E}">
        <p14:creationId xmlns:p14="http://schemas.microsoft.com/office/powerpoint/2010/main" val="4171399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2ACFA-666B-4501-A6AA-ED2B3C1BC28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C3EFBD9-4AF3-49F4-927F-249ED7B87E5E}"/>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4593172A-4F3F-47CC-AADE-8DB977B37262}"/>
              </a:ext>
            </a:extLst>
          </p:cNvPr>
          <p:cNvSpPr>
            <a:spLocks noGrp="1"/>
          </p:cNvSpPr>
          <p:nvPr>
            <p:ph type="sldNum" sz="quarter" idx="12"/>
          </p:nvPr>
        </p:nvSpPr>
        <p:spPr/>
        <p:txBody>
          <a:bodyPr/>
          <a:lstStyle>
            <a:lvl1pPr>
              <a:defRPr/>
            </a:lvl1pPr>
          </a:lstStyle>
          <a:p>
            <a:pPr>
              <a:defRPr/>
            </a:pPr>
            <a:fld id="{B2CC7CB0-3CC2-4FEA-B13E-E33409E9CE4C}" type="slidenum">
              <a:rPr lang="en-US" altLang="en-US"/>
              <a:pPr>
                <a:defRPr/>
              </a:pPr>
              <a:t>‹#›</a:t>
            </a:fld>
            <a:endParaRPr lang="en-US" altLang="en-US"/>
          </a:p>
        </p:txBody>
      </p:sp>
    </p:spTree>
    <p:extLst>
      <p:ext uri="{BB962C8B-B14F-4D97-AF65-F5344CB8AC3E}">
        <p14:creationId xmlns:p14="http://schemas.microsoft.com/office/powerpoint/2010/main" val="1413222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B83595EA-F5CC-442E-92A5-6D81A95B71A2}"/>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p>
        </p:txBody>
      </p:sp>
      <p:sp>
        <p:nvSpPr>
          <p:cNvPr id="6" name="Freeform 15">
            <a:extLst>
              <a:ext uri="{FF2B5EF4-FFF2-40B4-BE49-F238E27FC236}">
                <a16:creationId xmlns:a16="http://schemas.microsoft.com/office/drawing/2014/main" id="{5E30FDA3-16CA-4ED5-A2E3-AED0E95F9F65}"/>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a:extLst>
              <a:ext uri="{FF2B5EF4-FFF2-40B4-BE49-F238E27FC236}">
                <a16:creationId xmlns:a16="http://schemas.microsoft.com/office/drawing/2014/main" id="{E1A7267A-FEB4-49CF-AFCB-3A80FDD990EC}"/>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8" name="Straight Connector 7">
            <a:extLst>
              <a:ext uri="{FF2B5EF4-FFF2-40B4-BE49-F238E27FC236}">
                <a16:creationId xmlns:a16="http://schemas.microsoft.com/office/drawing/2014/main" id="{37AF8E38-4D43-4A7C-81CF-4C4199494AF9}"/>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B4926E8A-41C1-4E45-8A97-6F7D3979A9A1}"/>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10" name="Chevron 19">
            <a:extLst>
              <a:ext uri="{FF2B5EF4-FFF2-40B4-BE49-F238E27FC236}">
                <a16:creationId xmlns:a16="http://schemas.microsoft.com/office/drawing/2014/main" id="{4A3F60D9-D95C-436D-AAAC-EB53D9B04DE0}"/>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8AD59689-488D-43E3-98E9-4920E2F50DE1}"/>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529F2784-2AC6-4D9E-BD46-5C88E50A920D}"/>
              </a:ext>
            </a:extLst>
          </p:cNvPr>
          <p:cNvSpPr>
            <a:spLocks noGrp="1"/>
          </p:cNvSpPr>
          <p:nvPr>
            <p:ph type="ftr" sz="quarter" idx="11"/>
          </p:nvPr>
        </p:nvSpPr>
        <p:spPr/>
        <p:txBody>
          <a:bodyPr/>
          <a:lstStyle>
            <a:lvl1pPr>
              <a:defRPr>
                <a:solidFill>
                  <a:schemeClr val="tx1"/>
                </a:solidFill>
              </a:defRPr>
            </a:lvl1pPr>
            <a:extLst/>
          </a:lstStyle>
          <a:p>
            <a:pPr>
              <a:defRPr/>
            </a:pPr>
            <a:r>
              <a:rPr lang="en-US"/>
              <a:t>Information Technology Project Management, Sixth Edition</a:t>
            </a:r>
          </a:p>
        </p:txBody>
      </p:sp>
      <p:sp>
        <p:nvSpPr>
          <p:cNvPr id="13" name="Slide Number Placeholder 6">
            <a:extLst>
              <a:ext uri="{FF2B5EF4-FFF2-40B4-BE49-F238E27FC236}">
                <a16:creationId xmlns:a16="http://schemas.microsoft.com/office/drawing/2014/main" id="{37382BCC-1862-48D5-B5B4-268E405A0459}"/>
              </a:ext>
            </a:extLst>
          </p:cNvPr>
          <p:cNvSpPr>
            <a:spLocks noGrp="1"/>
          </p:cNvSpPr>
          <p:nvPr>
            <p:ph type="sldNum" sz="quarter" idx="12"/>
          </p:nvPr>
        </p:nvSpPr>
        <p:spPr/>
        <p:txBody>
          <a:bodyPr/>
          <a:lstStyle>
            <a:lvl1pPr>
              <a:defRPr smtClean="0"/>
            </a:lvl1pPr>
          </a:lstStyle>
          <a:p>
            <a:pPr>
              <a:defRPr/>
            </a:pPr>
            <a:fld id="{AABC6FA9-0AF3-4DCE-B41F-353059EE3B5A}" type="slidenum">
              <a:rPr lang="en-US" altLang="en-US"/>
              <a:pPr>
                <a:defRPr/>
              </a:pPr>
              <a:t>‹#›</a:t>
            </a:fld>
            <a:endParaRPr lang="en-US" altLang="en-US"/>
          </a:p>
        </p:txBody>
      </p:sp>
    </p:spTree>
    <p:extLst>
      <p:ext uri="{BB962C8B-B14F-4D97-AF65-F5344CB8AC3E}">
        <p14:creationId xmlns:p14="http://schemas.microsoft.com/office/powerpoint/2010/main" val="49371159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468B6C3E-676C-4F9F-96E3-A4C337B5AF89}"/>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7928320A-2E95-4BED-AE04-5DA411773793}"/>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F354DC14-8D70-45A0-945B-DBB0C3FD727C}"/>
              </a:ext>
            </a:extLst>
          </p:cNvPr>
          <p:cNvSpPr>
            <a:spLocks noGrp="1"/>
          </p:cNvSpPr>
          <p:nvPr>
            <p:ph type="sldNum" sz="quarter" idx="12"/>
          </p:nvPr>
        </p:nvSpPr>
        <p:spPr/>
        <p:txBody>
          <a:bodyPr/>
          <a:lstStyle>
            <a:lvl1pPr>
              <a:defRPr/>
            </a:lvl1pPr>
          </a:lstStyle>
          <a:p>
            <a:pPr>
              <a:defRPr/>
            </a:pPr>
            <a:fld id="{613F2E3D-053A-499E-81C8-EB936F0874AF}" type="slidenum">
              <a:rPr lang="en-US" altLang="en-US"/>
              <a:pPr>
                <a:defRPr/>
              </a:pPr>
              <a:t>‹#›</a:t>
            </a:fld>
            <a:endParaRPr lang="en-US" altLang="en-US"/>
          </a:p>
        </p:txBody>
      </p:sp>
    </p:spTree>
    <p:extLst>
      <p:ext uri="{BB962C8B-B14F-4D97-AF65-F5344CB8AC3E}">
        <p14:creationId xmlns:p14="http://schemas.microsoft.com/office/powerpoint/2010/main" val="4166707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B92F5C68-1471-4454-9AC1-CE778184EC1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8E462D52-C788-4802-9404-E53FBF5E5A2B}"/>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a:extLst>
              <a:ext uri="{FF2B5EF4-FFF2-40B4-BE49-F238E27FC236}">
                <a16:creationId xmlns:a16="http://schemas.microsoft.com/office/drawing/2014/main" id="{D26B6626-4BA9-4891-ABDA-E161766F2CBA}"/>
              </a:ext>
            </a:extLst>
          </p:cNvPr>
          <p:cNvSpPr>
            <a:spLocks noGrp="1"/>
          </p:cNvSpPr>
          <p:nvPr>
            <p:ph type="sldNum" sz="quarter" idx="12"/>
          </p:nvPr>
        </p:nvSpPr>
        <p:spPr/>
        <p:txBody>
          <a:bodyPr/>
          <a:lstStyle>
            <a:lvl1pPr>
              <a:defRPr/>
            </a:lvl1pPr>
          </a:lstStyle>
          <a:p>
            <a:pPr>
              <a:defRPr/>
            </a:pPr>
            <a:fld id="{5DA32B0F-5EFE-49CC-84CE-BDAFECA1F604}" type="slidenum">
              <a:rPr lang="en-US" altLang="en-US"/>
              <a:pPr>
                <a:defRPr/>
              </a:pPr>
              <a:t>‹#›</a:t>
            </a:fld>
            <a:endParaRPr lang="en-US" altLang="en-US"/>
          </a:p>
        </p:txBody>
      </p:sp>
    </p:spTree>
    <p:extLst>
      <p:ext uri="{BB962C8B-B14F-4D97-AF65-F5344CB8AC3E}">
        <p14:creationId xmlns:p14="http://schemas.microsoft.com/office/powerpoint/2010/main" val="75498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CC200-4039-4AEE-9182-646D85FE7A6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73FF447-630C-42A9-822C-D2D32D2AB50D}"/>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7A8F9929-5E3F-4139-A4EA-B88F5872DA55}"/>
              </a:ext>
            </a:extLst>
          </p:cNvPr>
          <p:cNvSpPr>
            <a:spLocks noGrp="1"/>
          </p:cNvSpPr>
          <p:nvPr>
            <p:ph type="sldNum" sz="quarter" idx="12"/>
          </p:nvPr>
        </p:nvSpPr>
        <p:spPr/>
        <p:txBody>
          <a:bodyPr/>
          <a:lstStyle>
            <a:lvl1pPr>
              <a:defRPr/>
            </a:lvl1pPr>
          </a:lstStyle>
          <a:p>
            <a:pPr>
              <a:defRPr/>
            </a:pPr>
            <a:fld id="{7A096E10-FC5F-4D5B-B989-38C7A88A4070}" type="slidenum">
              <a:rPr lang="en-US" altLang="en-US"/>
              <a:pPr>
                <a:defRPr/>
              </a:pPr>
              <a:t>‹#›</a:t>
            </a:fld>
            <a:endParaRPr lang="en-US" altLang="en-US"/>
          </a:p>
        </p:txBody>
      </p:sp>
    </p:spTree>
    <p:extLst>
      <p:ext uri="{BB962C8B-B14F-4D97-AF65-F5344CB8AC3E}">
        <p14:creationId xmlns:p14="http://schemas.microsoft.com/office/powerpoint/2010/main" val="284864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C69E0C6-CAB8-42C3-B94E-3A8F9A61E0C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231B2B5-EA72-4DFB-8C7E-8988EDE138C7}"/>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14C573F6-9D68-4446-BE3A-2494F0E41288}"/>
              </a:ext>
            </a:extLst>
          </p:cNvPr>
          <p:cNvSpPr>
            <a:spLocks noGrp="1"/>
          </p:cNvSpPr>
          <p:nvPr>
            <p:ph type="sldNum" sz="quarter" idx="12"/>
          </p:nvPr>
        </p:nvSpPr>
        <p:spPr/>
        <p:txBody>
          <a:bodyPr/>
          <a:lstStyle>
            <a:lvl1pPr>
              <a:defRPr/>
            </a:lvl1pPr>
          </a:lstStyle>
          <a:p>
            <a:pPr>
              <a:defRPr/>
            </a:pPr>
            <a:fld id="{0879B8AC-A1AF-40D5-A542-5BA4588808E5}" type="slidenum">
              <a:rPr lang="en-US" altLang="en-US"/>
              <a:pPr>
                <a:defRPr/>
              </a:pPr>
              <a:t>‹#›</a:t>
            </a:fld>
            <a:endParaRPr lang="en-US" altLang="en-US"/>
          </a:p>
        </p:txBody>
      </p:sp>
    </p:spTree>
    <p:extLst>
      <p:ext uri="{BB962C8B-B14F-4D97-AF65-F5344CB8AC3E}">
        <p14:creationId xmlns:p14="http://schemas.microsoft.com/office/powerpoint/2010/main" val="100085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5FC7AC-C9F4-4B67-BB4C-FBC899AD0494}"/>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73F9E505-7165-4045-AA26-A1D45E52138C}"/>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9" name="Slide Number Placeholder 5">
            <a:extLst>
              <a:ext uri="{FF2B5EF4-FFF2-40B4-BE49-F238E27FC236}">
                <a16:creationId xmlns:a16="http://schemas.microsoft.com/office/drawing/2014/main" id="{11C3401A-59CC-4ABA-A6E0-2B4875BFF7B0}"/>
              </a:ext>
            </a:extLst>
          </p:cNvPr>
          <p:cNvSpPr>
            <a:spLocks noGrp="1"/>
          </p:cNvSpPr>
          <p:nvPr>
            <p:ph type="sldNum" sz="quarter" idx="12"/>
          </p:nvPr>
        </p:nvSpPr>
        <p:spPr/>
        <p:txBody>
          <a:bodyPr/>
          <a:lstStyle>
            <a:lvl1pPr>
              <a:defRPr/>
            </a:lvl1pPr>
          </a:lstStyle>
          <a:p>
            <a:pPr>
              <a:defRPr/>
            </a:pPr>
            <a:fld id="{73E28EF4-FBB3-4536-B9FF-DB502A064619}" type="slidenum">
              <a:rPr lang="en-US" altLang="en-US"/>
              <a:pPr>
                <a:defRPr/>
              </a:pPr>
              <a:t>‹#›</a:t>
            </a:fld>
            <a:endParaRPr lang="en-US" altLang="en-US"/>
          </a:p>
        </p:txBody>
      </p:sp>
    </p:spTree>
    <p:extLst>
      <p:ext uri="{BB962C8B-B14F-4D97-AF65-F5344CB8AC3E}">
        <p14:creationId xmlns:p14="http://schemas.microsoft.com/office/powerpoint/2010/main" val="416852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5D0D309-8B2F-4618-AB3F-CECF9034D4D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BC2FEAD-EA45-429A-9BFA-15AD2663393C}"/>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5" name="Slide Number Placeholder 5">
            <a:extLst>
              <a:ext uri="{FF2B5EF4-FFF2-40B4-BE49-F238E27FC236}">
                <a16:creationId xmlns:a16="http://schemas.microsoft.com/office/drawing/2014/main" id="{F7D6B50E-604F-47DF-A28C-B35FAB4AC4B8}"/>
              </a:ext>
            </a:extLst>
          </p:cNvPr>
          <p:cNvSpPr>
            <a:spLocks noGrp="1"/>
          </p:cNvSpPr>
          <p:nvPr>
            <p:ph type="sldNum" sz="quarter" idx="12"/>
          </p:nvPr>
        </p:nvSpPr>
        <p:spPr/>
        <p:txBody>
          <a:bodyPr/>
          <a:lstStyle>
            <a:lvl1pPr>
              <a:defRPr/>
            </a:lvl1pPr>
          </a:lstStyle>
          <a:p>
            <a:pPr>
              <a:defRPr/>
            </a:pPr>
            <a:fld id="{D8A46AF9-BE48-4202-BA26-A3DCEB15C82B}" type="slidenum">
              <a:rPr lang="en-US" altLang="en-US"/>
              <a:pPr>
                <a:defRPr/>
              </a:pPr>
              <a:t>‹#›</a:t>
            </a:fld>
            <a:endParaRPr lang="en-US" altLang="en-US"/>
          </a:p>
        </p:txBody>
      </p:sp>
    </p:spTree>
    <p:extLst>
      <p:ext uri="{BB962C8B-B14F-4D97-AF65-F5344CB8AC3E}">
        <p14:creationId xmlns:p14="http://schemas.microsoft.com/office/powerpoint/2010/main" val="227372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7795F4D-2B3E-47CA-9F0F-4476F4BDE28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ECBF0BC0-7BF3-4748-BC6C-33BDE1141D01}"/>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5">
            <a:extLst>
              <a:ext uri="{FF2B5EF4-FFF2-40B4-BE49-F238E27FC236}">
                <a16:creationId xmlns:a16="http://schemas.microsoft.com/office/drawing/2014/main" id="{9FB36252-E316-478B-AC75-D09F582A36E4}"/>
              </a:ext>
            </a:extLst>
          </p:cNvPr>
          <p:cNvSpPr>
            <a:spLocks noGrp="1"/>
          </p:cNvSpPr>
          <p:nvPr>
            <p:ph type="sldNum" sz="quarter" idx="12"/>
          </p:nvPr>
        </p:nvSpPr>
        <p:spPr/>
        <p:txBody>
          <a:bodyPr/>
          <a:lstStyle>
            <a:lvl1pPr>
              <a:defRPr/>
            </a:lvl1pPr>
          </a:lstStyle>
          <a:p>
            <a:pPr>
              <a:defRPr/>
            </a:pPr>
            <a:fld id="{6A7EFB5D-CA87-4C9D-A085-47BC31F64891}" type="slidenum">
              <a:rPr lang="en-US" altLang="en-US"/>
              <a:pPr>
                <a:defRPr/>
              </a:pPr>
              <a:t>‹#›</a:t>
            </a:fld>
            <a:endParaRPr lang="en-US" altLang="en-US"/>
          </a:p>
        </p:txBody>
      </p:sp>
    </p:spTree>
    <p:extLst>
      <p:ext uri="{BB962C8B-B14F-4D97-AF65-F5344CB8AC3E}">
        <p14:creationId xmlns:p14="http://schemas.microsoft.com/office/powerpoint/2010/main" val="110970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5CA2246-769F-4CDF-919F-A408527E4E5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F41208B-06E1-4A78-94B7-782975590258}"/>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6CA639B8-F2CD-40C9-BF80-8796F10CB290}"/>
              </a:ext>
            </a:extLst>
          </p:cNvPr>
          <p:cNvSpPr>
            <a:spLocks noGrp="1"/>
          </p:cNvSpPr>
          <p:nvPr>
            <p:ph type="sldNum" sz="quarter" idx="12"/>
          </p:nvPr>
        </p:nvSpPr>
        <p:spPr/>
        <p:txBody>
          <a:bodyPr/>
          <a:lstStyle>
            <a:lvl1pPr>
              <a:defRPr/>
            </a:lvl1pPr>
          </a:lstStyle>
          <a:p>
            <a:pPr>
              <a:defRPr/>
            </a:pPr>
            <a:fld id="{80A29A1A-EDA1-4049-BE8E-94CEE60F004E}" type="slidenum">
              <a:rPr lang="en-US" altLang="en-US"/>
              <a:pPr>
                <a:defRPr/>
              </a:pPr>
              <a:t>‹#›</a:t>
            </a:fld>
            <a:endParaRPr lang="en-US" altLang="en-US"/>
          </a:p>
        </p:txBody>
      </p:sp>
    </p:spTree>
    <p:extLst>
      <p:ext uri="{BB962C8B-B14F-4D97-AF65-F5344CB8AC3E}">
        <p14:creationId xmlns:p14="http://schemas.microsoft.com/office/powerpoint/2010/main" val="25524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5ECB767-8C0A-4B13-98F3-6A6725608C5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4D4B9F1-0A2A-4D17-92CA-F77F02DBB322}"/>
              </a:ext>
            </a:extLst>
          </p:cNvPr>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7" name="Slide Number Placeholder 5">
            <a:extLst>
              <a:ext uri="{FF2B5EF4-FFF2-40B4-BE49-F238E27FC236}">
                <a16:creationId xmlns:a16="http://schemas.microsoft.com/office/drawing/2014/main" id="{48E98270-A520-4CEE-B55E-C9661F8E4BF7}"/>
              </a:ext>
            </a:extLst>
          </p:cNvPr>
          <p:cNvSpPr>
            <a:spLocks noGrp="1"/>
          </p:cNvSpPr>
          <p:nvPr>
            <p:ph type="sldNum" sz="quarter" idx="12"/>
          </p:nvPr>
        </p:nvSpPr>
        <p:spPr/>
        <p:txBody>
          <a:bodyPr/>
          <a:lstStyle>
            <a:lvl1pPr>
              <a:defRPr/>
            </a:lvl1pPr>
          </a:lstStyle>
          <a:p>
            <a:pPr>
              <a:defRPr/>
            </a:pPr>
            <a:fld id="{402185F0-3FBB-4C16-8AD7-99C7CDD05C9D}" type="slidenum">
              <a:rPr lang="en-US" altLang="en-US"/>
              <a:pPr>
                <a:defRPr/>
              </a:pPr>
              <a:t>‹#›</a:t>
            </a:fld>
            <a:endParaRPr lang="en-US" altLang="en-US"/>
          </a:p>
        </p:txBody>
      </p:sp>
    </p:spTree>
    <p:extLst>
      <p:ext uri="{BB962C8B-B14F-4D97-AF65-F5344CB8AC3E}">
        <p14:creationId xmlns:p14="http://schemas.microsoft.com/office/powerpoint/2010/main" val="156491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22F1F9-5BBF-4599-B068-77A654D3B56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5F4D230-2B9C-490E-A799-032CE968FD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617CCDF-E713-4D7B-ACF9-B2A407A6507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lnSpc>
                <a:spcPct val="90000"/>
              </a:lnSpc>
              <a:spcBef>
                <a:spcPct val="20000"/>
              </a:spcBef>
              <a:buFontTx/>
              <a:buChar char="•"/>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AE67F986-B739-41B7-AAE5-8065D153EB4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lnSpc>
                <a:spcPct val="90000"/>
              </a:lnSpc>
              <a:spcBef>
                <a:spcPct val="20000"/>
              </a:spcBef>
              <a:buFontTx/>
              <a:buChar char="•"/>
              <a:defRPr sz="1200">
                <a:solidFill>
                  <a:schemeClr val="tx1">
                    <a:tint val="75000"/>
                  </a:schemeClr>
                </a:solidFill>
              </a:defRPr>
            </a:lvl1pPr>
          </a:lstStyle>
          <a:p>
            <a:pPr>
              <a:defRPr/>
            </a:pPr>
            <a:r>
              <a:rPr lang="en-US"/>
              <a:t>Information Technology Project Management, Sixth Edition</a:t>
            </a:r>
          </a:p>
        </p:txBody>
      </p:sp>
      <p:sp>
        <p:nvSpPr>
          <p:cNvPr id="6" name="Slide Number Placeholder 5">
            <a:extLst>
              <a:ext uri="{FF2B5EF4-FFF2-40B4-BE49-F238E27FC236}">
                <a16:creationId xmlns:a16="http://schemas.microsoft.com/office/drawing/2014/main" id="{B8BD196D-1000-4C6A-BDBB-D0F0A6B291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FontTx/>
              <a:buChar char="•"/>
              <a:defRPr sz="1200" smtClean="0">
                <a:solidFill>
                  <a:srgbClr val="898989"/>
                </a:solidFill>
              </a:defRPr>
            </a:lvl1pPr>
          </a:lstStyle>
          <a:p>
            <a:pPr>
              <a:defRPr/>
            </a:pPr>
            <a:fld id="{C4515D19-D47E-4DCB-9D90-659AA12CC6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48C12268-BAF1-48D3-8FCF-3C85CCEF5DB9}"/>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p>
        </p:txBody>
      </p:sp>
      <p:sp>
        <p:nvSpPr>
          <p:cNvPr id="2051" name="Freeform 11">
            <a:extLst>
              <a:ext uri="{FF2B5EF4-FFF2-40B4-BE49-F238E27FC236}">
                <a16:creationId xmlns:a16="http://schemas.microsoft.com/office/drawing/2014/main" id="{D1B29FCD-D677-4458-9C1B-7B5AF3558343}"/>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a:extLst>
              <a:ext uri="{FF2B5EF4-FFF2-40B4-BE49-F238E27FC236}">
                <a16:creationId xmlns:a16="http://schemas.microsoft.com/office/drawing/2014/main" id="{21129470-9E36-4A1E-855B-8DC98B72C5A9}"/>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5" name="Straight Connector 14">
            <a:extLst>
              <a:ext uri="{FF2B5EF4-FFF2-40B4-BE49-F238E27FC236}">
                <a16:creationId xmlns:a16="http://schemas.microsoft.com/office/drawing/2014/main" id="{3BCF8391-DEF2-4F59-989A-C11CFF089434}"/>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3A881E69-980E-482C-BF75-9E23295A3C3A}"/>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057" name="Text Placeholder 29">
            <a:extLst>
              <a:ext uri="{FF2B5EF4-FFF2-40B4-BE49-F238E27FC236}">
                <a16:creationId xmlns:a16="http://schemas.microsoft.com/office/drawing/2014/main" id="{90B97779-DD91-4A51-99CF-D2AFBAAF1A98}"/>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8F9F07C1-30F4-4702-96CF-6A7E8A52480F}"/>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a:extLst>
              <a:ext uri="{FF2B5EF4-FFF2-40B4-BE49-F238E27FC236}">
                <a16:creationId xmlns:a16="http://schemas.microsoft.com/office/drawing/2014/main" id="{3321CFB7-7AE3-490C-92DB-1545093EC6DF}"/>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Information Technology Project Management, Sixth Edition</a:t>
            </a:r>
          </a:p>
        </p:txBody>
      </p:sp>
      <p:sp>
        <p:nvSpPr>
          <p:cNvPr id="18" name="Slide Number Placeholder 17">
            <a:extLst>
              <a:ext uri="{FF2B5EF4-FFF2-40B4-BE49-F238E27FC236}">
                <a16:creationId xmlns:a16="http://schemas.microsoft.com/office/drawing/2014/main" id="{6C255084-B593-4D50-9DAA-CC41FEE11CDC}"/>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DDFE09C7-E68E-4DB7-B54D-532EFBB233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33" r:id="rId7"/>
    <p:sldLayoutId id="2147484142" r:id="rId8"/>
    <p:sldLayoutId id="2147484143" r:id="rId9"/>
    <p:sldLayoutId id="2147484134" r:id="rId10"/>
    <p:sldLayoutId id="2147484135"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24A1CA6-D337-473C-A40E-1179E58B4903}"/>
              </a:ext>
            </a:extLst>
          </p:cNvPr>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1:</a:t>
            </a:r>
            <a:br>
              <a:rPr>
                <a:effectLst>
                  <a:outerShdw blurRad="38100" dist="38100" dir="2700000" algn="tl">
                    <a:srgbClr val="FFFFFF"/>
                  </a:outerShdw>
                </a:effectLst>
                <a:latin typeface="Arial Rounded MT Bold" pitchFamily="34" charset="0"/>
              </a:rPr>
            </a:br>
            <a:r>
              <a:rPr>
                <a:effectLst>
                  <a:outerShdw blurRad="38100" dist="38100" dir="2700000" algn="tl">
                    <a:srgbClr val="FFFFFF"/>
                  </a:outerShdw>
                </a:effectLst>
                <a:latin typeface="Arial Rounded MT Bold" pitchFamily="34" charset="0"/>
              </a:rPr>
              <a:t>Introduction to Project Management</a:t>
            </a:r>
          </a:p>
        </p:txBody>
      </p:sp>
      <p:sp>
        <p:nvSpPr>
          <p:cNvPr id="3075" name="Rectangle 3">
            <a:extLst>
              <a:ext uri="{FF2B5EF4-FFF2-40B4-BE49-F238E27FC236}">
                <a16:creationId xmlns:a16="http://schemas.microsoft.com/office/drawing/2014/main" id="{320F3CCC-80B7-4A4E-BDA2-5AA1745F8437}"/>
              </a:ext>
            </a:extLst>
          </p:cNvPr>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eaLnBrk="1" hangingPunct="1">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Sixth Edition</a:t>
            </a:r>
          </a:p>
        </p:txBody>
      </p:sp>
      <p:pic>
        <p:nvPicPr>
          <p:cNvPr id="13316" name="Picture 3">
            <a:extLst>
              <a:ext uri="{FF2B5EF4-FFF2-40B4-BE49-F238E27FC236}">
                <a16:creationId xmlns:a16="http://schemas.microsoft.com/office/drawing/2014/main" id="{8561B377-EB80-4533-BE11-49D41D03C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0"/>
            <a:ext cx="28956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5">
            <a:extLst>
              <a:ext uri="{FF2B5EF4-FFF2-40B4-BE49-F238E27FC236}">
                <a16:creationId xmlns:a16="http://schemas.microsoft.com/office/drawing/2014/main" id="{26541543-9328-40E2-A29D-5B6A5EADD7D7}"/>
              </a:ext>
            </a:extLst>
          </p:cNvPr>
          <p:cNvSpPr txBox="1">
            <a:spLocks noChangeArrowheads="1"/>
          </p:cNvSpPr>
          <p:nvPr/>
        </p:nvSpPr>
        <p:spPr bwMode="auto">
          <a:xfrm>
            <a:off x="304800" y="5791200"/>
            <a:ext cx="47926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latin typeface="Times New Roman" panose="02020603050405020304" pitchFamily="18" charset="0"/>
              </a:rPr>
              <a:t>Note: See the text itself for full citations.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96225C7D-33B3-4571-A3D8-A975E36E0A10}"/>
              </a:ext>
            </a:extLst>
          </p:cNvPr>
          <p:cNvSpPr>
            <a:spLocks noGrp="1"/>
          </p:cNvSpPr>
          <p:nvPr>
            <p:ph idx="1"/>
          </p:nvPr>
        </p:nvSpPr>
        <p:spPr>
          <a:xfrm>
            <a:off x="533400" y="1371600"/>
            <a:ext cx="8229600" cy="4491038"/>
          </a:xfrm>
        </p:spPr>
        <p:txBody>
          <a:bodyPr/>
          <a:lstStyle/>
          <a:p>
            <a:pPr eaLnBrk="1" hangingPunct="1">
              <a:lnSpc>
                <a:spcPct val="90000"/>
              </a:lnSpc>
            </a:pPr>
            <a:endParaRPr lang="en-US" altLang="en-US" dirty="0"/>
          </a:p>
          <a:p>
            <a:pPr eaLnBrk="1" hangingPunct="1">
              <a:lnSpc>
                <a:spcPct val="90000"/>
              </a:lnSpc>
            </a:pPr>
            <a:r>
              <a:rPr lang="en-US" altLang="en-US" dirty="0"/>
              <a:t>Better control of financial, physical, and human resources</a:t>
            </a:r>
          </a:p>
          <a:p>
            <a:pPr eaLnBrk="1" hangingPunct="1">
              <a:lnSpc>
                <a:spcPct val="90000"/>
              </a:lnSpc>
            </a:pPr>
            <a:r>
              <a:rPr lang="en-US" altLang="en-US" dirty="0"/>
              <a:t>Improved customer relations</a:t>
            </a:r>
          </a:p>
          <a:p>
            <a:pPr eaLnBrk="1" hangingPunct="1">
              <a:lnSpc>
                <a:spcPct val="90000"/>
              </a:lnSpc>
            </a:pPr>
            <a:r>
              <a:rPr lang="en-US" altLang="en-US" dirty="0"/>
              <a:t>Shorter development times</a:t>
            </a:r>
          </a:p>
          <a:p>
            <a:pPr eaLnBrk="1" hangingPunct="1">
              <a:lnSpc>
                <a:spcPct val="90000"/>
              </a:lnSpc>
            </a:pPr>
            <a:r>
              <a:rPr lang="en-US" altLang="en-US" dirty="0"/>
              <a:t>Lower costs</a:t>
            </a:r>
          </a:p>
          <a:p>
            <a:pPr eaLnBrk="1" hangingPunct="1">
              <a:lnSpc>
                <a:spcPct val="90000"/>
              </a:lnSpc>
            </a:pPr>
            <a:r>
              <a:rPr lang="en-US" altLang="en-US" dirty="0"/>
              <a:t>Higher quality and increased reliability</a:t>
            </a:r>
          </a:p>
          <a:p>
            <a:pPr eaLnBrk="1" hangingPunct="1">
              <a:lnSpc>
                <a:spcPct val="90000"/>
              </a:lnSpc>
            </a:pPr>
            <a:r>
              <a:rPr lang="en-US" altLang="en-US" dirty="0"/>
              <a:t>Higher profit margins</a:t>
            </a:r>
          </a:p>
          <a:p>
            <a:pPr eaLnBrk="1" hangingPunct="1">
              <a:lnSpc>
                <a:spcPct val="90000"/>
              </a:lnSpc>
            </a:pPr>
            <a:r>
              <a:rPr lang="en-US" altLang="en-US" dirty="0"/>
              <a:t>Improved productivity</a:t>
            </a:r>
          </a:p>
          <a:p>
            <a:pPr eaLnBrk="1" hangingPunct="1">
              <a:lnSpc>
                <a:spcPct val="90000"/>
              </a:lnSpc>
            </a:pPr>
            <a:r>
              <a:rPr lang="en-US" altLang="en-US" dirty="0"/>
              <a:t>Better internal coordination</a:t>
            </a:r>
          </a:p>
          <a:p>
            <a:pPr eaLnBrk="1" hangingPunct="1">
              <a:lnSpc>
                <a:spcPct val="90000"/>
              </a:lnSpc>
            </a:pPr>
            <a:r>
              <a:rPr lang="en-US" altLang="en-US" dirty="0"/>
              <a:t>Higher worker morale</a:t>
            </a:r>
          </a:p>
        </p:txBody>
      </p:sp>
      <p:sp>
        <p:nvSpPr>
          <p:cNvPr id="14338" name="Rectangle 2">
            <a:extLst>
              <a:ext uri="{FF2B5EF4-FFF2-40B4-BE49-F238E27FC236}">
                <a16:creationId xmlns:a16="http://schemas.microsoft.com/office/drawing/2014/main" id="{5DD8D5C0-03F5-40FB-8589-7B1F639F456E}"/>
              </a:ext>
            </a:extLst>
          </p:cNvPr>
          <p:cNvSpPr>
            <a:spLocks noGrp="1" noChangeArrowheads="1"/>
          </p:cNvSpPr>
          <p:nvPr>
            <p:ph type="title"/>
          </p:nvPr>
        </p:nvSpPr>
        <p:spPr/>
        <p:txBody>
          <a:bodyPr>
            <a:normAutofit fontScale="90000"/>
          </a:bodyPr>
          <a:lstStyle/>
          <a:p>
            <a:pPr eaLnBrk="1" hangingPunct="1">
              <a:defRPr/>
            </a:pPr>
            <a:r>
              <a:rPr lang="en-US" dirty="0"/>
              <a:t>Advantages of Using Formal </a:t>
            </a:r>
            <a:br>
              <a:rPr lang="en-US" dirty="0"/>
            </a:br>
            <a:r>
              <a:rPr lang="en-US" dirty="0"/>
              <a:t>Project Management</a:t>
            </a:r>
          </a:p>
        </p:txBody>
      </p:sp>
      <p:sp>
        <p:nvSpPr>
          <p:cNvPr id="14340" name="Footer Placeholder 5">
            <a:extLst>
              <a:ext uri="{FF2B5EF4-FFF2-40B4-BE49-F238E27FC236}">
                <a16:creationId xmlns:a16="http://schemas.microsoft.com/office/drawing/2014/main" id="{64E952C7-E652-4F33-AC3B-06B1D4137960}"/>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2533" name="Slide Number Placeholder 4">
            <a:extLst>
              <a:ext uri="{FF2B5EF4-FFF2-40B4-BE49-F238E27FC236}">
                <a16:creationId xmlns:a16="http://schemas.microsoft.com/office/drawing/2014/main" id="{12299764-10CB-4D23-AB59-1559517D802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265AA5A-4104-49FE-9651-6CC8AF67C2C9}" type="slidenum">
              <a:rPr lang="en-US" altLang="en-US" sz="1200"/>
              <a:pPr>
                <a:spcBef>
                  <a:spcPct val="0"/>
                </a:spcBef>
                <a:buClrTx/>
                <a:buSzTx/>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11348578-7CED-4865-B87D-88F7CD3A87E0}"/>
              </a:ext>
            </a:extLst>
          </p:cNvPr>
          <p:cNvSpPr>
            <a:spLocks noGrp="1"/>
          </p:cNvSpPr>
          <p:nvPr>
            <p:ph idx="1"/>
          </p:nvPr>
        </p:nvSpPr>
        <p:spPr>
          <a:xfrm>
            <a:off x="533400" y="1676400"/>
            <a:ext cx="8001000" cy="4495800"/>
          </a:xfrm>
        </p:spPr>
        <p:txBody>
          <a:bodyPr/>
          <a:lstStyle/>
          <a:p>
            <a:pPr eaLnBrk="1" hangingPunct="1">
              <a:spcBef>
                <a:spcPct val="70000"/>
              </a:spcBef>
            </a:pPr>
            <a:r>
              <a:rPr lang="en-US" altLang="en-US"/>
              <a:t>A </a:t>
            </a:r>
            <a:r>
              <a:rPr lang="en-US" altLang="en-US" b="1"/>
              <a:t>project</a:t>
            </a:r>
            <a:r>
              <a:rPr lang="en-US" altLang="en-US"/>
              <a:t> is “a temporary endeavor undertaken to create a unique product, service, or result” </a:t>
            </a:r>
          </a:p>
          <a:p>
            <a:pPr eaLnBrk="1" hangingPunct="1">
              <a:spcBef>
                <a:spcPct val="70000"/>
              </a:spcBef>
            </a:pPr>
            <a:r>
              <a:rPr lang="en-US" altLang="en-US"/>
              <a:t>Projects end when their objectives have been reached or the project has been terminated</a:t>
            </a:r>
          </a:p>
          <a:p>
            <a:pPr eaLnBrk="1" hangingPunct="1">
              <a:spcBef>
                <a:spcPct val="70000"/>
              </a:spcBef>
            </a:pPr>
            <a:r>
              <a:rPr lang="en-US" altLang="en-US"/>
              <a:t>Projects can be large or small and take a short or long time to complete</a:t>
            </a:r>
          </a:p>
        </p:txBody>
      </p:sp>
      <p:sp>
        <p:nvSpPr>
          <p:cNvPr id="15362" name="Rectangle 2">
            <a:extLst>
              <a:ext uri="{FF2B5EF4-FFF2-40B4-BE49-F238E27FC236}">
                <a16:creationId xmlns:a16="http://schemas.microsoft.com/office/drawing/2014/main" id="{5EAB186C-E487-4689-BD05-C635D7DA2D54}"/>
              </a:ext>
            </a:extLst>
          </p:cNvPr>
          <p:cNvSpPr>
            <a:spLocks noGrp="1" noChangeArrowheads="1"/>
          </p:cNvSpPr>
          <p:nvPr>
            <p:ph type="title"/>
          </p:nvPr>
        </p:nvSpPr>
        <p:spPr/>
        <p:txBody>
          <a:bodyPr/>
          <a:lstStyle/>
          <a:p>
            <a:pPr eaLnBrk="1" hangingPunct="1">
              <a:defRPr/>
            </a:pPr>
            <a:r>
              <a:rPr lang="en-US" dirty="0"/>
              <a:t>What Is a Project?</a:t>
            </a:r>
          </a:p>
        </p:txBody>
      </p:sp>
      <p:sp>
        <p:nvSpPr>
          <p:cNvPr id="15364" name="Footer Placeholder 5">
            <a:extLst>
              <a:ext uri="{FF2B5EF4-FFF2-40B4-BE49-F238E27FC236}">
                <a16:creationId xmlns:a16="http://schemas.microsoft.com/office/drawing/2014/main" id="{D5B885A5-1D84-413A-9B5C-1D2BF32D4DC6}"/>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3557" name="Slide Number Placeholder 4">
            <a:extLst>
              <a:ext uri="{FF2B5EF4-FFF2-40B4-BE49-F238E27FC236}">
                <a16:creationId xmlns:a16="http://schemas.microsoft.com/office/drawing/2014/main" id="{AA95664A-F61A-4FF4-BCB1-AAA2BC9EA0B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9615976-F942-434C-A63D-22196908B1DF}" type="slidenum">
              <a:rPr lang="en-US" altLang="en-US" sz="1200"/>
              <a:pPr>
                <a:spcBef>
                  <a:spcPct val="0"/>
                </a:spcBef>
                <a:buClrTx/>
                <a:buSzTx/>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441D91B5-2745-4CBD-977F-261F6203D7FA}"/>
              </a:ext>
            </a:extLst>
          </p:cNvPr>
          <p:cNvSpPr>
            <a:spLocks noGrp="1"/>
          </p:cNvSpPr>
          <p:nvPr>
            <p:ph idx="1"/>
          </p:nvPr>
        </p:nvSpPr>
        <p:spPr>
          <a:xfrm>
            <a:off x="304800" y="1219200"/>
            <a:ext cx="8305800" cy="4648200"/>
          </a:xfrm>
        </p:spPr>
        <p:txBody>
          <a:bodyPr/>
          <a:lstStyle/>
          <a:p>
            <a:pPr eaLnBrk="1" hangingPunct="1"/>
            <a:endParaRPr lang="en-US" altLang="en-US" sz="2400" dirty="0"/>
          </a:p>
          <a:p>
            <a:pPr eaLnBrk="1" hangingPunct="1">
              <a:spcBef>
                <a:spcPts val="1200"/>
              </a:spcBef>
            </a:pPr>
            <a:r>
              <a:rPr lang="en-US" altLang="en-US" sz="2400" dirty="0"/>
              <a:t>A technician replaces ten laptops for a small department</a:t>
            </a:r>
          </a:p>
          <a:p>
            <a:pPr eaLnBrk="1" hangingPunct="1">
              <a:spcBef>
                <a:spcPts val="1200"/>
              </a:spcBef>
            </a:pPr>
            <a:r>
              <a:rPr lang="en-US" altLang="en-US" sz="2400" dirty="0"/>
              <a:t>A small software development team adds a new feature to an internal software application for the finance department</a:t>
            </a:r>
          </a:p>
          <a:p>
            <a:pPr eaLnBrk="1" hangingPunct="1">
              <a:spcBef>
                <a:spcPts val="1200"/>
              </a:spcBef>
            </a:pPr>
            <a:r>
              <a:rPr lang="en-US" altLang="en-US" sz="2400" dirty="0"/>
              <a:t>A college campus upgrades its technology infrastructure to provide wireless Internet access across the whole campus</a:t>
            </a:r>
          </a:p>
          <a:p>
            <a:pPr marL="109537" indent="0" eaLnBrk="1" hangingPunct="1">
              <a:buNone/>
            </a:pPr>
            <a:endParaRPr lang="en-US" altLang="en-US" dirty="0"/>
          </a:p>
        </p:txBody>
      </p:sp>
      <p:sp>
        <p:nvSpPr>
          <p:cNvPr id="16386" name="Rectangle 2">
            <a:extLst>
              <a:ext uri="{FF2B5EF4-FFF2-40B4-BE49-F238E27FC236}">
                <a16:creationId xmlns:a16="http://schemas.microsoft.com/office/drawing/2014/main" id="{1C0A0E56-26D7-4C9C-BC97-653C59986750}"/>
              </a:ext>
            </a:extLst>
          </p:cNvPr>
          <p:cNvSpPr>
            <a:spLocks noGrp="1" noChangeArrowheads="1"/>
          </p:cNvSpPr>
          <p:nvPr>
            <p:ph type="title"/>
          </p:nvPr>
        </p:nvSpPr>
        <p:spPr/>
        <p:txBody>
          <a:bodyPr/>
          <a:lstStyle/>
          <a:p>
            <a:pPr eaLnBrk="1" hangingPunct="1">
              <a:defRPr/>
            </a:pPr>
            <a:r>
              <a:rPr lang="en-US" dirty="0"/>
              <a:t>Examples of IT Projects</a:t>
            </a:r>
          </a:p>
        </p:txBody>
      </p:sp>
      <p:sp>
        <p:nvSpPr>
          <p:cNvPr id="16388" name="Footer Placeholder 5">
            <a:extLst>
              <a:ext uri="{FF2B5EF4-FFF2-40B4-BE49-F238E27FC236}">
                <a16:creationId xmlns:a16="http://schemas.microsoft.com/office/drawing/2014/main" id="{C8D1EF93-72A8-4F66-9806-118485AA27B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4581" name="Slide Number Placeholder 4">
            <a:extLst>
              <a:ext uri="{FF2B5EF4-FFF2-40B4-BE49-F238E27FC236}">
                <a16:creationId xmlns:a16="http://schemas.microsoft.com/office/drawing/2014/main" id="{665EF985-922A-4E1C-8531-34B95EFD511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DC8EDD3-0176-4AA8-9B0E-187F7E450828}" type="slidenum">
              <a:rPr lang="en-US" altLang="en-US" sz="1200"/>
              <a:pPr>
                <a:spcBef>
                  <a:spcPct val="0"/>
                </a:spcBef>
                <a:buClrTx/>
                <a:buSzTx/>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C89F9B00-3304-43FE-8487-0D7F6AFA22B4}"/>
              </a:ext>
            </a:extLst>
          </p:cNvPr>
          <p:cNvSpPr>
            <a:spLocks noGrp="1"/>
          </p:cNvSpPr>
          <p:nvPr>
            <p:ph idx="1"/>
          </p:nvPr>
        </p:nvSpPr>
        <p:spPr/>
        <p:txBody>
          <a:bodyPr/>
          <a:lstStyle/>
          <a:p>
            <a:pPr eaLnBrk="1" hangingPunct="1"/>
            <a:r>
              <a:rPr lang="en-US" altLang="en-US" dirty="0"/>
              <a:t>A project: </a:t>
            </a:r>
          </a:p>
          <a:p>
            <a:pPr lvl="1" eaLnBrk="1" hangingPunct="1"/>
            <a:r>
              <a:rPr lang="en-US" altLang="en-US" dirty="0"/>
              <a:t>Has a unique purpose</a:t>
            </a:r>
          </a:p>
          <a:p>
            <a:pPr lvl="1" eaLnBrk="1" hangingPunct="1"/>
            <a:r>
              <a:rPr lang="en-US" altLang="en-US" dirty="0"/>
              <a:t>Is temporary</a:t>
            </a:r>
          </a:p>
          <a:p>
            <a:pPr lvl="1" eaLnBrk="1" hangingPunct="1"/>
            <a:r>
              <a:rPr lang="en-US" altLang="en-US" dirty="0"/>
              <a:t>Is developed using elaboration - requirements</a:t>
            </a:r>
          </a:p>
          <a:p>
            <a:pPr lvl="1" eaLnBrk="1" hangingPunct="1"/>
            <a:r>
              <a:rPr lang="en-US" altLang="en-US" dirty="0"/>
              <a:t>Requires resources, often from various areas</a:t>
            </a:r>
          </a:p>
          <a:p>
            <a:pPr lvl="1" eaLnBrk="1" hangingPunct="1"/>
            <a:r>
              <a:rPr lang="en-US" altLang="en-US" dirty="0"/>
              <a:t>Should have a primary customer or sponsor</a:t>
            </a:r>
          </a:p>
          <a:p>
            <a:pPr lvl="2" eaLnBrk="1" hangingPunct="1"/>
            <a:r>
              <a:rPr lang="en-US" altLang="en-US" dirty="0"/>
              <a:t>The </a:t>
            </a:r>
            <a:r>
              <a:rPr lang="en-US" altLang="en-US" b="1" dirty="0"/>
              <a:t>project sponsor</a:t>
            </a:r>
            <a:r>
              <a:rPr lang="en-US" altLang="en-US" dirty="0"/>
              <a:t> usually provides the direction and funding for the project</a:t>
            </a:r>
          </a:p>
          <a:p>
            <a:pPr lvl="1" eaLnBrk="1" hangingPunct="1"/>
            <a:r>
              <a:rPr lang="en-US" altLang="en-US" b="1" dirty="0">
                <a:solidFill>
                  <a:srgbClr val="FF0000"/>
                </a:solidFill>
              </a:rPr>
              <a:t>Projects do have varying degrees of uncertainty</a:t>
            </a:r>
          </a:p>
          <a:p>
            <a:pPr eaLnBrk="1" hangingPunct="1"/>
            <a:endParaRPr lang="en-US" altLang="en-US" sz="2400" dirty="0"/>
          </a:p>
        </p:txBody>
      </p:sp>
      <p:sp>
        <p:nvSpPr>
          <p:cNvPr id="19458" name="Rectangle 2">
            <a:extLst>
              <a:ext uri="{FF2B5EF4-FFF2-40B4-BE49-F238E27FC236}">
                <a16:creationId xmlns:a16="http://schemas.microsoft.com/office/drawing/2014/main" id="{CC1AEF1E-88C3-4236-B4C6-30E22874D737}"/>
              </a:ext>
            </a:extLst>
          </p:cNvPr>
          <p:cNvSpPr>
            <a:spLocks noGrp="1" noChangeArrowheads="1"/>
          </p:cNvSpPr>
          <p:nvPr>
            <p:ph type="title"/>
          </p:nvPr>
        </p:nvSpPr>
        <p:spPr/>
        <p:txBody>
          <a:bodyPr/>
          <a:lstStyle/>
          <a:p>
            <a:pPr eaLnBrk="1" hangingPunct="1">
              <a:defRPr/>
            </a:pPr>
            <a:r>
              <a:rPr lang="en-US" dirty="0"/>
              <a:t>Project Attributes</a:t>
            </a:r>
          </a:p>
        </p:txBody>
      </p:sp>
      <p:sp>
        <p:nvSpPr>
          <p:cNvPr id="19460" name="Footer Placeholder 5">
            <a:extLst>
              <a:ext uri="{FF2B5EF4-FFF2-40B4-BE49-F238E27FC236}">
                <a16:creationId xmlns:a16="http://schemas.microsoft.com/office/drawing/2014/main" id="{79C5BAEF-6543-42C7-A8ED-A9565A0B0008}"/>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5605" name="Slide Number Placeholder 4">
            <a:extLst>
              <a:ext uri="{FF2B5EF4-FFF2-40B4-BE49-F238E27FC236}">
                <a16:creationId xmlns:a16="http://schemas.microsoft.com/office/drawing/2014/main" id="{17310A1B-D399-4028-A843-F893AEDBAFD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8C02DDF-F744-4E1E-A553-59CFAAFE7388}" type="slidenum">
              <a:rPr lang="en-US" altLang="en-US" sz="1200"/>
              <a:pPr>
                <a:spcBef>
                  <a:spcPct val="0"/>
                </a:spcBef>
                <a:buClrTx/>
                <a:buSzTx/>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4067E50-8E4D-4A28-9CEF-0FBAC9E837C4}"/>
              </a:ext>
            </a:extLst>
          </p:cNvPr>
          <p:cNvSpPr>
            <a:spLocks noGrp="1"/>
          </p:cNvSpPr>
          <p:nvPr>
            <p:ph idx="1"/>
          </p:nvPr>
        </p:nvSpPr>
        <p:spPr/>
        <p:txBody>
          <a:bodyPr/>
          <a:lstStyle/>
          <a:p>
            <a:pPr eaLnBrk="1" hangingPunct="1">
              <a:spcBef>
                <a:spcPct val="50000"/>
              </a:spcBef>
            </a:pPr>
            <a:r>
              <a:rPr lang="en-US" altLang="en-US" b="1"/>
              <a:t>Project managers </a:t>
            </a:r>
            <a:r>
              <a:rPr lang="en-US" altLang="en-US"/>
              <a:t>work with project sponsors, the project team, and other people involved in a project to meet project goals</a:t>
            </a:r>
          </a:p>
          <a:p>
            <a:pPr eaLnBrk="1" hangingPunct="1">
              <a:spcBef>
                <a:spcPct val="50000"/>
              </a:spcBef>
            </a:pPr>
            <a:r>
              <a:rPr lang="en-US" altLang="en-US" b="1"/>
              <a:t>Program</a:t>
            </a:r>
            <a:r>
              <a:rPr lang="en-US" altLang="en-US"/>
              <a:t>: group of related projects managed in a coordinated way to obtain benefits and control not available from managing them individually </a:t>
            </a:r>
          </a:p>
          <a:p>
            <a:pPr eaLnBrk="1" hangingPunct="1">
              <a:spcBef>
                <a:spcPct val="50000"/>
              </a:spcBef>
            </a:pPr>
            <a:r>
              <a:rPr lang="en-US" altLang="en-US"/>
              <a:t>Program managers oversee programs; often act as bosses for project managers</a:t>
            </a:r>
          </a:p>
        </p:txBody>
      </p:sp>
      <p:sp>
        <p:nvSpPr>
          <p:cNvPr id="20482" name="Rectangle 2">
            <a:extLst>
              <a:ext uri="{FF2B5EF4-FFF2-40B4-BE49-F238E27FC236}">
                <a16:creationId xmlns:a16="http://schemas.microsoft.com/office/drawing/2014/main" id="{5805FE4E-74E2-44A0-98B9-0BBB3FA15BD0}"/>
              </a:ext>
            </a:extLst>
          </p:cNvPr>
          <p:cNvSpPr>
            <a:spLocks noGrp="1" noChangeArrowheads="1"/>
          </p:cNvSpPr>
          <p:nvPr>
            <p:ph type="title"/>
          </p:nvPr>
        </p:nvSpPr>
        <p:spPr/>
        <p:txBody>
          <a:bodyPr/>
          <a:lstStyle/>
          <a:p>
            <a:pPr eaLnBrk="1" hangingPunct="1">
              <a:defRPr/>
            </a:pPr>
            <a:r>
              <a:rPr lang="en-US" dirty="0"/>
              <a:t>Project and Program Managers</a:t>
            </a:r>
          </a:p>
        </p:txBody>
      </p:sp>
      <p:sp>
        <p:nvSpPr>
          <p:cNvPr id="20484" name="Footer Placeholder 5">
            <a:extLst>
              <a:ext uri="{FF2B5EF4-FFF2-40B4-BE49-F238E27FC236}">
                <a16:creationId xmlns:a16="http://schemas.microsoft.com/office/drawing/2014/main" id="{4B91C371-E691-4B29-AB63-7E35A36E0DD9}"/>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6629" name="Slide Number Placeholder 4">
            <a:extLst>
              <a:ext uri="{FF2B5EF4-FFF2-40B4-BE49-F238E27FC236}">
                <a16:creationId xmlns:a16="http://schemas.microsoft.com/office/drawing/2014/main" id="{0248B110-9522-4D5D-A7F2-EC60B0501EA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3962C31-D680-4AFD-844C-A8587A062C64}" type="slidenum">
              <a:rPr lang="en-US" altLang="en-US" sz="1200"/>
              <a:pPr>
                <a:spcBef>
                  <a:spcPct val="0"/>
                </a:spcBef>
                <a:buClrTx/>
                <a:buSzTx/>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a:extLst>
              <a:ext uri="{FF2B5EF4-FFF2-40B4-BE49-F238E27FC236}">
                <a16:creationId xmlns:a16="http://schemas.microsoft.com/office/drawing/2014/main" id="{54E70305-718F-46CF-8C82-357D35006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600200"/>
            <a:ext cx="55626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1506" name="Rectangle 2">
            <a:extLst>
              <a:ext uri="{FF2B5EF4-FFF2-40B4-BE49-F238E27FC236}">
                <a16:creationId xmlns:a16="http://schemas.microsoft.com/office/drawing/2014/main" id="{360036D6-787E-4BF2-A843-D08902923D29}"/>
              </a:ext>
            </a:extLst>
          </p:cNvPr>
          <p:cNvSpPr>
            <a:spLocks noGrp="1" noChangeArrowheads="1"/>
          </p:cNvSpPr>
          <p:nvPr>
            <p:ph type="title"/>
          </p:nvPr>
        </p:nvSpPr>
        <p:spPr/>
        <p:txBody>
          <a:bodyPr>
            <a:normAutofit fontScale="90000"/>
          </a:bodyPr>
          <a:lstStyle/>
          <a:p>
            <a:pPr eaLnBrk="1" hangingPunct="1">
              <a:defRPr/>
            </a:pPr>
            <a:r>
              <a:rPr lang="en-US" dirty="0"/>
              <a:t>Figure 1-1 The Triple Constraint of Project Management</a:t>
            </a:r>
          </a:p>
        </p:txBody>
      </p:sp>
      <p:sp>
        <p:nvSpPr>
          <p:cNvPr id="21510" name="Footer Placeholder 7">
            <a:extLst>
              <a:ext uri="{FF2B5EF4-FFF2-40B4-BE49-F238E27FC236}">
                <a16:creationId xmlns:a16="http://schemas.microsoft.com/office/drawing/2014/main" id="{CE9713BD-517C-46C5-B90C-ED173E594E6D}"/>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7653" name="Slide Number Placeholder 6">
            <a:extLst>
              <a:ext uri="{FF2B5EF4-FFF2-40B4-BE49-F238E27FC236}">
                <a16:creationId xmlns:a16="http://schemas.microsoft.com/office/drawing/2014/main" id="{875D7981-A3BE-452C-9D19-7DED7D4D502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F42B43C-31D2-4F63-B419-2C8579A47F92}" type="slidenum">
              <a:rPr lang="en-US" altLang="en-US" sz="1200"/>
              <a:pPr>
                <a:spcBef>
                  <a:spcPct val="0"/>
                </a:spcBef>
                <a:buClrTx/>
                <a:buSzTx/>
                <a:buFontTx/>
                <a:buNone/>
              </a:pPr>
              <a:t>15</a:t>
            </a:fld>
            <a:endParaRPr lang="en-US" altLang="en-US" sz="1200"/>
          </a:p>
        </p:txBody>
      </p:sp>
      <p:sp>
        <p:nvSpPr>
          <p:cNvPr id="27654" name="Rectangle 4">
            <a:extLst>
              <a:ext uri="{FF2B5EF4-FFF2-40B4-BE49-F238E27FC236}">
                <a16:creationId xmlns:a16="http://schemas.microsoft.com/office/drawing/2014/main" id="{EBB8C3B9-DC9E-4EA0-AE76-684AEF72D5CD}"/>
              </a:ext>
            </a:extLst>
          </p:cNvPr>
          <p:cNvSpPr>
            <a:spLocks noChangeArrowheads="1"/>
          </p:cNvSpPr>
          <p:nvPr/>
        </p:nvSpPr>
        <p:spPr bwMode="auto">
          <a:xfrm>
            <a:off x="609600" y="1828800"/>
            <a:ext cx="3124200"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None/>
            </a:pPr>
            <a:r>
              <a:rPr lang="en-US" altLang="en-US" sz="2400" dirty="0">
                <a:latin typeface="Times New Roman" panose="02020603050405020304" pitchFamily="18" charset="0"/>
              </a:rPr>
              <a:t>Successful project management means managing effectively all three goals (</a:t>
            </a:r>
            <a:r>
              <a:rPr lang="en-US" altLang="en-US" sz="2400" dirty="0">
                <a:solidFill>
                  <a:srgbClr val="FF0000"/>
                </a:solidFill>
                <a:latin typeface="Times New Roman" panose="02020603050405020304" pitchFamily="18" charset="0"/>
              </a:rPr>
              <a:t>scope, time, and cost</a:t>
            </a:r>
            <a:r>
              <a:rPr lang="en-US" altLang="en-US" sz="2400" dirty="0">
                <a:latin typeface="Times New Roman" panose="02020603050405020304" pitchFamily="18" charset="0"/>
              </a:rPr>
              <a:t>) + </a:t>
            </a:r>
            <a:r>
              <a:rPr lang="en-US" altLang="en-US" sz="3200" i="1" dirty="0">
                <a:latin typeface="Times New Roman" panose="02020603050405020304" pitchFamily="18" charset="0"/>
              </a:rPr>
              <a:t>satisfying the project sponsor </a:t>
            </a:r>
            <a:r>
              <a:rPr lang="en-US" altLang="en-US" sz="3200" i="1" dirty="0">
                <a:solidFill>
                  <a:srgbClr val="FF0000"/>
                </a:solidFill>
                <a:latin typeface="Times New Roman" panose="02020603050405020304" pitchFamily="18" charset="0"/>
              </a:rPr>
              <a:t>– WHY?</a:t>
            </a:r>
          </a:p>
          <a:p>
            <a:pPr eaLnBrk="1" hangingPunct="1">
              <a:lnSpc>
                <a:spcPct val="90000"/>
              </a:lnSpc>
              <a:spcBef>
                <a:spcPct val="20000"/>
              </a:spcBef>
              <a:buClrTx/>
              <a:buSzTx/>
              <a:buFontTx/>
              <a:buNone/>
            </a:pPr>
            <a:r>
              <a:rPr lang="en-US" altLang="en-US" sz="3200" i="1" dirty="0">
                <a:solidFill>
                  <a:srgbClr val="FF0000"/>
                </a:solidFill>
                <a:latin typeface="Times New Roman" panose="02020603050405020304" pitchFamily="18" charset="0"/>
              </a:rPr>
              <a:t>- Quality?</a:t>
            </a:r>
          </a:p>
        </p:txBody>
      </p:sp>
      <p:sp>
        <p:nvSpPr>
          <p:cNvPr id="27655" name="Rectangle 6">
            <a:extLst>
              <a:ext uri="{FF2B5EF4-FFF2-40B4-BE49-F238E27FC236}">
                <a16:creationId xmlns:a16="http://schemas.microsoft.com/office/drawing/2014/main" id="{FDF7FE4F-DDA5-4787-819C-6D4AC1BAD963}"/>
              </a:ext>
            </a:extLst>
          </p:cNvPr>
          <p:cNvSpPr>
            <a:spLocks noChangeArrowheads="1"/>
          </p:cNvSpPr>
          <p:nvPr/>
        </p:nvSpPr>
        <p:spPr bwMode="auto">
          <a:xfrm>
            <a:off x="3276600" y="1600200"/>
            <a:ext cx="2209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D8EAA856-2570-4C09-A735-AC5F0DE57DCE}"/>
              </a:ext>
            </a:extLst>
          </p:cNvPr>
          <p:cNvSpPr>
            <a:spLocks noGrp="1"/>
          </p:cNvSpPr>
          <p:nvPr>
            <p:ph idx="1"/>
          </p:nvPr>
        </p:nvSpPr>
        <p:spPr>
          <a:xfrm>
            <a:off x="381000" y="1371600"/>
            <a:ext cx="8077200" cy="4572000"/>
          </a:xfrm>
        </p:spPr>
        <p:txBody>
          <a:bodyPr/>
          <a:lstStyle/>
          <a:p>
            <a:pPr eaLnBrk="1" hangingPunct="1">
              <a:spcBef>
                <a:spcPct val="100000"/>
              </a:spcBef>
            </a:pPr>
            <a:r>
              <a:rPr lang="en-US" altLang="en-US" b="1" dirty="0"/>
              <a:t>Project management </a:t>
            </a:r>
            <a:r>
              <a:rPr lang="en-US" altLang="en-US" dirty="0"/>
              <a:t>is</a:t>
            </a:r>
            <a:r>
              <a:rPr lang="en-US" altLang="en-US" b="1" dirty="0"/>
              <a:t> </a:t>
            </a:r>
            <a:r>
              <a:rPr lang="en-US" altLang="en-US" dirty="0"/>
              <a:t>“the application of knowledge, skills, tools and techniques to meet project requirements” </a:t>
            </a:r>
          </a:p>
          <a:p>
            <a:pPr eaLnBrk="1" hangingPunct="1">
              <a:spcBef>
                <a:spcPct val="100000"/>
              </a:spcBef>
            </a:pPr>
            <a:r>
              <a:rPr lang="en-US" altLang="en-US" dirty="0"/>
              <a:t>Project managers strive to meet the </a:t>
            </a:r>
            <a:r>
              <a:rPr lang="en-US" altLang="en-US" b="1" dirty="0"/>
              <a:t>triple constraint </a:t>
            </a:r>
            <a:r>
              <a:rPr lang="en-US" altLang="en-US" dirty="0"/>
              <a:t>by balancing project scope, time, and cost goals</a:t>
            </a:r>
          </a:p>
        </p:txBody>
      </p:sp>
      <p:sp>
        <p:nvSpPr>
          <p:cNvPr id="22530" name="Rectangle 2">
            <a:extLst>
              <a:ext uri="{FF2B5EF4-FFF2-40B4-BE49-F238E27FC236}">
                <a16:creationId xmlns:a16="http://schemas.microsoft.com/office/drawing/2014/main" id="{AEAA056C-1E82-4E12-9C96-693CB83AACDE}"/>
              </a:ext>
            </a:extLst>
          </p:cNvPr>
          <p:cNvSpPr>
            <a:spLocks noGrp="1" noChangeArrowheads="1"/>
          </p:cNvSpPr>
          <p:nvPr>
            <p:ph type="title"/>
          </p:nvPr>
        </p:nvSpPr>
        <p:spPr/>
        <p:txBody>
          <a:bodyPr/>
          <a:lstStyle/>
          <a:p>
            <a:pPr eaLnBrk="1" hangingPunct="1">
              <a:defRPr/>
            </a:pPr>
            <a:r>
              <a:rPr lang="en-US" dirty="0"/>
              <a:t>What is Project Management?</a:t>
            </a:r>
          </a:p>
        </p:txBody>
      </p:sp>
      <p:sp>
        <p:nvSpPr>
          <p:cNvPr id="22532" name="Footer Placeholder 5">
            <a:extLst>
              <a:ext uri="{FF2B5EF4-FFF2-40B4-BE49-F238E27FC236}">
                <a16:creationId xmlns:a16="http://schemas.microsoft.com/office/drawing/2014/main" id="{820F5AA9-8608-47CA-8A12-AD7B0ECC766C}"/>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8677" name="Slide Number Placeholder 4">
            <a:extLst>
              <a:ext uri="{FF2B5EF4-FFF2-40B4-BE49-F238E27FC236}">
                <a16:creationId xmlns:a16="http://schemas.microsoft.com/office/drawing/2014/main" id="{8F834324-63B2-49E9-A2C5-DD56A1E8B6E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1ED9CB4-3DD5-43B6-B652-1AFDE3BAF03A}" type="slidenum">
              <a:rPr lang="en-US" altLang="en-US" sz="1200"/>
              <a:pPr>
                <a:spcBef>
                  <a:spcPct val="0"/>
                </a:spcBef>
                <a:buClrTx/>
                <a:buSzTx/>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E501321-B851-4605-BB60-920164A11B9A}"/>
              </a:ext>
            </a:extLst>
          </p:cNvPr>
          <p:cNvSpPr>
            <a:spLocks noGrp="1" noChangeArrowheads="1"/>
          </p:cNvSpPr>
          <p:nvPr>
            <p:ph type="title"/>
          </p:nvPr>
        </p:nvSpPr>
        <p:spPr/>
        <p:txBody>
          <a:bodyPr>
            <a:normAutofit fontScale="90000"/>
          </a:bodyPr>
          <a:lstStyle/>
          <a:p>
            <a:pPr eaLnBrk="1" hangingPunct="1">
              <a:defRPr/>
            </a:pPr>
            <a:r>
              <a:rPr lang="en-US" dirty="0"/>
              <a:t>Figure 1-2 Project Management Framework</a:t>
            </a:r>
          </a:p>
        </p:txBody>
      </p:sp>
      <p:sp>
        <p:nvSpPr>
          <p:cNvPr id="23555" name="Footer Placeholder 5">
            <a:extLst>
              <a:ext uri="{FF2B5EF4-FFF2-40B4-BE49-F238E27FC236}">
                <a16:creationId xmlns:a16="http://schemas.microsoft.com/office/drawing/2014/main" id="{61C37A38-FA13-4D52-B5FD-DB0D2A3A7F6B}"/>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9700" name="Slide Number Placeholder 5">
            <a:extLst>
              <a:ext uri="{FF2B5EF4-FFF2-40B4-BE49-F238E27FC236}">
                <a16:creationId xmlns:a16="http://schemas.microsoft.com/office/drawing/2014/main" id="{BBCAA28B-9E31-46AD-AEE6-FEE253906C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E336257-3A7F-41E9-A74A-C0B827E3C679}" type="slidenum">
              <a:rPr lang="en-US" altLang="en-US" sz="1200"/>
              <a:pPr>
                <a:spcBef>
                  <a:spcPct val="0"/>
                </a:spcBef>
                <a:buClrTx/>
                <a:buSzTx/>
                <a:buFontTx/>
                <a:buNone/>
              </a:pPr>
              <a:t>17</a:t>
            </a:fld>
            <a:endParaRPr lang="en-US" altLang="en-US" sz="1200"/>
          </a:p>
        </p:txBody>
      </p:sp>
      <p:pic>
        <p:nvPicPr>
          <p:cNvPr id="29701" name="Picture 6">
            <a:extLst>
              <a:ext uri="{FF2B5EF4-FFF2-40B4-BE49-F238E27FC236}">
                <a16:creationId xmlns:a16="http://schemas.microsoft.com/office/drawing/2014/main" id="{BFF020A9-09A2-4BA7-BC91-0E317F6F05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17638"/>
            <a:ext cx="8458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1">
            <a:extLst>
              <a:ext uri="{FF2B5EF4-FFF2-40B4-BE49-F238E27FC236}">
                <a16:creationId xmlns:a16="http://schemas.microsoft.com/office/drawing/2014/main" id="{B7D541BD-0677-46CD-886D-C00E69C0150B}"/>
              </a:ext>
            </a:extLst>
          </p:cNvPr>
          <p:cNvSpPr txBox="1">
            <a:spLocks noChangeArrowheads="1"/>
          </p:cNvSpPr>
          <p:nvPr/>
        </p:nvSpPr>
        <p:spPr bwMode="auto">
          <a:xfrm>
            <a:off x="3124200" y="1169988"/>
            <a:ext cx="10302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r>
              <a:rPr lang="en-US" altLang="en-US">
                <a:solidFill>
                  <a:srgbClr val="FF0000"/>
                </a:solidFill>
              </a:rPr>
              <a:t>CORE!</a:t>
            </a:r>
          </a:p>
        </p:txBody>
      </p:sp>
      <p:sp>
        <p:nvSpPr>
          <p:cNvPr id="29703" name="Rectangle 2">
            <a:extLst>
              <a:ext uri="{FF2B5EF4-FFF2-40B4-BE49-F238E27FC236}">
                <a16:creationId xmlns:a16="http://schemas.microsoft.com/office/drawing/2014/main" id="{DCE955E6-DAA8-4EBE-B822-32A4D13D2489}"/>
              </a:ext>
            </a:extLst>
          </p:cNvPr>
          <p:cNvSpPr>
            <a:spLocks noChangeArrowheads="1"/>
          </p:cNvSpPr>
          <p:nvPr/>
        </p:nvSpPr>
        <p:spPr bwMode="auto">
          <a:xfrm>
            <a:off x="2555875" y="6018213"/>
            <a:ext cx="2166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r>
              <a:rPr lang="en-US" altLang="en-US">
                <a:solidFill>
                  <a:srgbClr val="FF0000"/>
                </a:solidFill>
              </a:rPr>
              <a:t>FACILITATING!</a:t>
            </a:r>
          </a:p>
        </p:txBody>
      </p:sp>
      <p:sp>
        <p:nvSpPr>
          <p:cNvPr id="7" name="Down Arrow 6">
            <a:extLst>
              <a:ext uri="{FF2B5EF4-FFF2-40B4-BE49-F238E27FC236}">
                <a16:creationId xmlns:a16="http://schemas.microsoft.com/office/drawing/2014/main" id="{8E6A719F-3725-411B-8635-CA46C9339283}"/>
              </a:ext>
            </a:extLst>
          </p:cNvPr>
          <p:cNvSpPr/>
          <p:nvPr/>
        </p:nvSpPr>
        <p:spPr>
          <a:xfrm>
            <a:off x="1447800" y="1600200"/>
            <a:ext cx="4191000" cy="528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Up Arrow 7">
            <a:extLst>
              <a:ext uri="{FF2B5EF4-FFF2-40B4-BE49-F238E27FC236}">
                <a16:creationId xmlns:a16="http://schemas.microsoft.com/office/drawing/2014/main" id="{313F0281-82B9-424D-8CDA-56523273A2A1}"/>
              </a:ext>
            </a:extLst>
          </p:cNvPr>
          <p:cNvSpPr/>
          <p:nvPr/>
        </p:nvSpPr>
        <p:spPr>
          <a:xfrm>
            <a:off x="1790700" y="5376863"/>
            <a:ext cx="3505200" cy="5826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4E9F5B7E-00D1-40B4-8BAD-69AD13C51B56}"/>
              </a:ext>
            </a:extLst>
          </p:cNvPr>
          <p:cNvSpPr>
            <a:spLocks noGrp="1" noChangeArrowheads="1"/>
          </p:cNvSpPr>
          <p:nvPr>
            <p:ph idx="1"/>
          </p:nvPr>
        </p:nvSpPr>
        <p:spPr>
          <a:xfrm>
            <a:off x="609600" y="1524000"/>
            <a:ext cx="8186738" cy="4791075"/>
          </a:xfrm>
        </p:spPr>
        <p:txBody>
          <a:bodyPr/>
          <a:lstStyle/>
          <a:p>
            <a:pPr eaLnBrk="1" hangingPunct="1">
              <a:lnSpc>
                <a:spcPct val="90000"/>
              </a:lnSpc>
              <a:defRPr/>
            </a:pPr>
            <a:r>
              <a:rPr lang="en-US" altLang="en-US" b="1" dirty="0"/>
              <a:t>Stakeholders </a:t>
            </a:r>
            <a:r>
              <a:rPr lang="en-US" altLang="en-US" dirty="0"/>
              <a:t>are the people involved in or affected by project activities</a:t>
            </a:r>
          </a:p>
          <a:p>
            <a:pPr marL="109537" indent="0" eaLnBrk="1" hangingPunct="1">
              <a:lnSpc>
                <a:spcPct val="90000"/>
              </a:lnSpc>
              <a:buFont typeface="Wingdings 3" panose="05040102010807070707" pitchFamily="18" charset="2"/>
              <a:buNone/>
              <a:defRPr/>
            </a:pPr>
            <a:endParaRPr lang="en-US" altLang="en-US" dirty="0"/>
          </a:p>
          <a:p>
            <a:pPr eaLnBrk="1" hangingPunct="1">
              <a:lnSpc>
                <a:spcPct val="90000"/>
              </a:lnSpc>
              <a:defRPr/>
            </a:pPr>
            <a:r>
              <a:rPr lang="en-US" altLang="en-US" dirty="0"/>
              <a:t>Stakeholders include:</a:t>
            </a:r>
          </a:p>
          <a:p>
            <a:pPr lvl="1" eaLnBrk="1" hangingPunct="1">
              <a:lnSpc>
                <a:spcPct val="90000"/>
              </a:lnSpc>
              <a:defRPr/>
            </a:pPr>
            <a:r>
              <a:rPr lang="en-US" altLang="en-US" dirty="0"/>
              <a:t>The project sponsor</a:t>
            </a:r>
          </a:p>
          <a:p>
            <a:pPr lvl="1" eaLnBrk="1" hangingPunct="1">
              <a:lnSpc>
                <a:spcPct val="90000"/>
              </a:lnSpc>
              <a:defRPr/>
            </a:pPr>
            <a:r>
              <a:rPr lang="en-US" altLang="en-US" dirty="0"/>
              <a:t>The project manager</a:t>
            </a:r>
          </a:p>
          <a:p>
            <a:pPr lvl="1" eaLnBrk="1" hangingPunct="1">
              <a:lnSpc>
                <a:spcPct val="90000"/>
              </a:lnSpc>
              <a:defRPr/>
            </a:pPr>
            <a:r>
              <a:rPr lang="en-US" altLang="en-US" dirty="0"/>
              <a:t>The project team</a:t>
            </a:r>
          </a:p>
          <a:p>
            <a:pPr lvl="1" eaLnBrk="1" hangingPunct="1">
              <a:lnSpc>
                <a:spcPct val="90000"/>
              </a:lnSpc>
              <a:defRPr/>
            </a:pPr>
            <a:r>
              <a:rPr lang="en-US" altLang="en-US" dirty="0"/>
              <a:t>Support staff</a:t>
            </a:r>
          </a:p>
          <a:p>
            <a:pPr lvl="1" eaLnBrk="1" hangingPunct="1">
              <a:lnSpc>
                <a:spcPct val="90000"/>
              </a:lnSpc>
              <a:defRPr/>
            </a:pPr>
            <a:r>
              <a:rPr lang="en-US" altLang="en-US" dirty="0"/>
              <a:t>Customers</a:t>
            </a:r>
          </a:p>
          <a:p>
            <a:pPr lvl="1" eaLnBrk="1" hangingPunct="1">
              <a:lnSpc>
                <a:spcPct val="90000"/>
              </a:lnSpc>
              <a:defRPr/>
            </a:pPr>
            <a:r>
              <a:rPr lang="en-US" altLang="en-US" dirty="0"/>
              <a:t>Users</a:t>
            </a:r>
          </a:p>
          <a:p>
            <a:pPr lvl="1" eaLnBrk="1" hangingPunct="1">
              <a:lnSpc>
                <a:spcPct val="90000"/>
              </a:lnSpc>
              <a:defRPr/>
            </a:pPr>
            <a:r>
              <a:rPr lang="en-US" altLang="en-US" dirty="0"/>
              <a:t>Suppliers</a:t>
            </a:r>
          </a:p>
          <a:p>
            <a:pPr lvl="1" eaLnBrk="1" hangingPunct="1">
              <a:lnSpc>
                <a:spcPct val="90000"/>
              </a:lnSpc>
              <a:defRPr/>
            </a:pPr>
            <a:r>
              <a:rPr lang="en-US" altLang="en-US" dirty="0"/>
              <a:t>Opponents to the project</a:t>
            </a:r>
          </a:p>
        </p:txBody>
      </p:sp>
      <p:sp>
        <p:nvSpPr>
          <p:cNvPr id="24578" name="Rectangle 2">
            <a:extLst>
              <a:ext uri="{FF2B5EF4-FFF2-40B4-BE49-F238E27FC236}">
                <a16:creationId xmlns:a16="http://schemas.microsoft.com/office/drawing/2014/main" id="{AEF7B9FD-59BD-491D-8A26-8AD918439667}"/>
              </a:ext>
            </a:extLst>
          </p:cNvPr>
          <p:cNvSpPr>
            <a:spLocks noGrp="1" noChangeArrowheads="1"/>
          </p:cNvSpPr>
          <p:nvPr>
            <p:ph type="title"/>
          </p:nvPr>
        </p:nvSpPr>
        <p:spPr/>
        <p:txBody>
          <a:bodyPr/>
          <a:lstStyle/>
          <a:p>
            <a:pPr eaLnBrk="1" hangingPunct="1">
              <a:defRPr/>
            </a:pPr>
            <a:r>
              <a:rPr lang="en-US" dirty="0"/>
              <a:t>Project Stakeholders</a:t>
            </a:r>
          </a:p>
        </p:txBody>
      </p:sp>
      <p:sp>
        <p:nvSpPr>
          <p:cNvPr id="24580" name="Footer Placeholder 5">
            <a:extLst>
              <a:ext uri="{FF2B5EF4-FFF2-40B4-BE49-F238E27FC236}">
                <a16:creationId xmlns:a16="http://schemas.microsoft.com/office/drawing/2014/main" id="{B57B581D-260B-46B3-8EC2-BEFBD80E6A1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0725" name="Slide Number Placeholder 4">
            <a:extLst>
              <a:ext uri="{FF2B5EF4-FFF2-40B4-BE49-F238E27FC236}">
                <a16:creationId xmlns:a16="http://schemas.microsoft.com/office/drawing/2014/main" id="{B5655A4F-86DD-4B2A-956A-7FD4C7637ED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A2F0590-D716-4DD4-A92D-D3C3B9BB2951}" type="slidenum">
              <a:rPr lang="en-US" altLang="en-US" sz="1200"/>
              <a:pPr>
                <a:spcBef>
                  <a:spcPct val="0"/>
                </a:spcBef>
                <a:buClrTx/>
                <a:buSzTx/>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1380A430-2396-4EB6-8132-19508AA915B7}"/>
              </a:ext>
            </a:extLst>
          </p:cNvPr>
          <p:cNvSpPr>
            <a:spLocks noGrp="1" noChangeArrowheads="1"/>
          </p:cNvSpPr>
          <p:nvPr>
            <p:ph idx="1"/>
          </p:nvPr>
        </p:nvSpPr>
        <p:spPr>
          <a:xfrm>
            <a:off x="381000" y="1524000"/>
            <a:ext cx="8458200" cy="4876800"/>
          </a:xfrm>
        </p:spPr>
        <p:txBody>
          <a:bodyPr/>
          <a:lstStyle/>
          <a:p>
            <a:pPr eaLnBrk="1" hangingPunct="1">
              <a:lnSpc>
                <a:spcPct val="90000"/>
              </a:lnSpc>
              <a:defRPr/>
            </a:pPr>
            <a:r>
              <a:rPr lang="en-US" altLang="en-US" b="1" dirty="0"/>
              <a:t>Knowledge areas </a:t>
            </a:r>
            <a:r>
              <a:rPr lang="en-US" altLang="en-US" dirty="0"/>
              <a:t>describe the key competencies that project managers must develop</a:t>
            </a:r>
          </a:p>
          <a:p>
            <a:pPr marL="109537" indent="0" eaLnBrk="1" hangingPunct="1">
              <a:lnSpc>
                <a:spcPct val="90000"/>
              </a:lnSpc>
              <a:buFont typeface="Wingdings 3" panose="05040102010807070707" pitchFamily="18" charset="2"/>
              <a:buNone/>
              <a:defRPr/>
            </a:pPr>
            <a:endParaRPr lang="en-US" altLang="en-US" dirty="0"/>
          </a:p>
          <a:p>
            <a:pPr lvl="1" eaLnBrk="1" hangingPunct="1">
              <a:lnSpc>
                <a:spcPct val="90000"/>
              </a:lnSpc>
              <a:spcAft>
                <a:spcPts val="600"/>
              </a:spcAft>
              <a:defRPr/>
            </a:pPr>
            <a:r>
              <a:rPr lang="en-US" altLang="en-US" dirty="0"/>
              <a:t>4 core knowledge areas </a:t>
            </a:r>
            <a:r>
              <a:rPr lang="en-US" altLang="en-US" b="1" dirty="0">
                <a:solidFill>
                  <a:srgbClr val="FF0000"/>
                </a:solidFill>
              </a:rPr>
              <a:t>lead to specific project objectives </a:t>
            </a:r>
            <a:r>
              <a:rPr lang="en-US" altLang="en-US" dirty="0"/>
              <a:t>(scope, time, cost, and quality)</a:t>
            </a:r>
          </a:p>
          <a:p>
            <a:pPr lvl="1" eaLnBrk="1" hangingPunct="1">
              <a:lnSpc>
                <a:spcPct val="90000"/>
              </a:lnSpc>
              <a:spcAft>
                <a:spcPts val="600"/>
              </a:spcAft>
              <a:defRPr/>
            </a:pPr>
            <a:r>
              <a:rPr lang="en-US" altLang="en-US" dirty="0"/>
              <a:t>4 facilitating knowledge areas </a:t>
            </a:r>
            <a:r>
              <a:rPr lang="en-US" altLang="en-US" b="1" dirty="0">
                <a:solidFill>
                  <a:srgbClr val="FF0000"/>
                </a:solidFill>
              </a:rPr>
              <a:t>are the means through which the project objectives are achieved</a:t>
            </a:r>
            <a:r>
              <a:rPr lang="en-US" altLang="en-US" dirty="0"/>
              <a:t> (human resources, communication, risk, and procurement management</a:t>
            </a:r>
          </a:p>
          <a:p>
            <a:pPr lvl="1" eaLnBrk="1" hangingPunct="1">
              <a:lnSpc>
                <a:spcPct val="90000"/>
              </a:lnSpc>
              <a:spcAft>
                <a:spcPts val="600"/>
              </a:spcAft>
              <a:defRPr/>
            </a:pPr>
            <a:r>
              <a:rPr lang="en-US" altLang="en-US" dirty="0"/>
              <a:t>1 knowledge area (project </a:t>
            </a:r>
            <a:r>
              <a:rPr lang="en-US" altLang="en-US" dirty="0">
                <a:solidFill>
                  <a:srgbClr val="FF0000"/>
                </a:solidFill>
              </a:rPr>
              <a:t>integration</a:t>
            </a:r>
            <a:r>
              <a:rPr lang="en-US" altLang="en-US" dirty="0"/>
              <a:t> management) </a:t>
            </a:r>
            <a:r>
              <a:rPr lang="en-US" altLang="en-US" dirty="0">
                <a:solidFill>
                  <a:srgbClr val="FF0000"/>
                </a:solidFill>
              </a:rPr>
              <a:t>affects and is affected by all</a:t>
            </a:r>
            <a:r>
              <a:rPr lang="en-US" altLang="en-US" dirty="0"/>
              <a:t> of the other knowledge areas</a:t>
            </a:r>
          </a:p>
          <a:p>
            <a:pPr lvl="1" eaLnBrk="1" hangingPunct="1">
              <a:lnSpc>
                <a:spcPct val="90000"/>
              </a:lnSpc>
              <a:spcAft>
                <a:spcPts val="600"/>
              </a:spcAft>
              <a:defRPr/>
            </a:pPr>
            <a:r>
              <a:rPr lang="en-US" altLang="en-US" dirty="0"/>
              <a:t>All knowledge areas are important!</a:t>
            </a:r>
          </a:p>
        </p:txBody>
      </p:sp>
      <p:sp>
        <p:nvSpPr>
          <p:cNvPr id="25602" name="Rectangle 2">
            <a:extLst>
              <a:ext uri="{FF2B5EF4-FFF2-40B4-BE49-F238E27FC236}">
                <a16:creationId xmlns:a16="http://schemas.microsoft.com/office/drawing/2014/main" id="{A2B9D17D-F67D-4B4C-B621-388B975801FD}"/>
              </a:ext>
            </a:extLst>
          </p:cNvPr>
          <p:cNvSpPr>
            <a:spLocks noGrp="1" noChangeArrowheads="1"/>
          </p:cNvSpPr>
          <p:nvPr>
            <p:ph type="title"/>
          </p:nvPr>
        </p:nvSpPr>
        <p:spPr>
          <a:xfrm>
            <a:off x="381000" y="381000"/>
            <a:ext cx="8534400" cy="1143000"/>
          </a:xfrm>
        </p:spPr>
        <p:txBody>
          <a:bodyPr>
            <a:normAutofit fontScale="90000"/>
          </a:bodyPr>
          <a:lstStyle/>
          <a:p>
            <a:pPr eaLnBrk="1" hangingPunct="1">
              <a:defRPr/>
            </a:pPr>
            <a:r>
              <a:rPr lang="en-US" dirty="0"/>
              <a:t>9 Project Management Knowledge Areas</a:t>
            </a:r>
          </a:p>
        </p:txBody>
      </p:sp>
      <p:sp>
        <p:nvSpPr>
          <p:cNvPr id="25604" name="Footer Placeholder 5">
            <a:extLst>
              <a:ext uri="{FF2B5EF4-FFF2-40B4-BE49-F238E27FC236}">
                <a16:creationId xmlns:a16="http://schemas.microsoft.com/office/drawing/2014/main" id="{7317DD43-049C-41FE-9BFF-BD187E912CB8}"/>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1749" name="Slide Number Placeholder 4">
            <a:extLst>
              <a:ext uri="{FF2B5EF4-FFF2-40B4-BE49-F238E27FC236}">
                <a16:creationId xmlns:a16="http://schemas.microsoft.com/office/drawing/2014/main" id="{1E2ACD15-2577-4A5A-9EFC-1B5BC766A7B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9B021491-5B21-4327-9A3E-9AE6F938BA76}" type="slidenum">
              <a:rPr lang="en-US" altLang="en-US" sz="1200"/>
              <a:pPr>
                <a:spcBef>
                  <a:spcPct val="0"/>
                </a:spcBef>
                <a:buClrTx/>
                <a:buSzTx/>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09FA6A22-5E07-47A2-BAF1-E0FDBF3D2C00}"/>
              </a:ext>
            </a:extLst>
          </p:cNvPr>
          <p:cNvSpPr>
            <a:spLocks noGrp="1"/>
          </p:cNvSpPr>
          <p:nvPr>
            <p:ph idx="1"/>
          </p:nvPr>
        </p:nvSpPr>
        <p:spPr/>
        <p:txBody>
          <a:bodyPr/>
          <a:lstStyle/>
          <a:p>
            <a:r>
              <a:rPr lang="en-US" altLang="en-US" dirty="0"/>
              <a:t>Aug 25th – Class Begins, Chapter 1 Slides</a:t>
            </a:r>
          </a:p>
          <a:p>
            <a:pPr marL="109537" indent="0">
              <a:buNone/>
            </a:pPr>
            <a:endParaRPr lang="en-US" altLang="en-US" dirty="0"/>
          </a:p>
          <a:p>
            <a:r>
              <a:rPr lang="en-US" altLang="en-US" dirty="0"/>
              <a:t>Get the book: </a:t>
            </a:r>
            <a:r>
              <a:rPr lang="en-US" altLang="en-US" i="1" dirty="0"/>
              <a:t>Information Technology Project Management, Revised, 6th Edition </a:t>
            </a:r>
            <a:r>
              <a:rPr lang="en-US" altLang="en-US" dirty="0"/>
              <a:t>(includes</a:t>
            </a:r>
          </a:p>
          <a:p>
            <a:pPr>
              <a:buFontTx/>
              <a:buChar char="-"/>
            </a:pPr>
            <a:r>
              <a:rPr lang="en-US" altLang="en-US" dirty="0"/>
              <a:t>Kathy Schwalbe, </a:t>
            </a:r>
            <a:r>
              <a:rPr lang="en-US" altLang="en-US" dirty="0">
                <a:solidFill>
                  <a:srgbClr val="FF0000"/>
                </a:solidFill>
              </a:rPr>
              <a:t>ISBN-13: 9781111221751</a:t>
            </a:r>
          </a:p>
          <a:p>
            <a:pPr>
              <a:buFontTx/>
              <a:buChar char="-"/>
            </a:pPr>
            <a:endParaRPr lang="en-US" altLang="en-US" dirty="0">
              <a:solidFill>
                <a:srgbClr val="FF0000"/>
              </a:solidFill>
            </a:endParaRPr>
          </a:p>
          <a:p>
            <a:pPr>
              <a:buFontTx/>
              <a:buChar char="-"/>
            </a:pPr>
            <a:r>
              <a:rPr lang="en-US" altLang="en-US" dirty="0"/>
              <a:t>Read the syllabus posted on BB</a:t>
            </a:r>
          </a:p>
          <a:p>
            <a:pPr>
              <a:buFontTx/>
              <a:buChar char="-"/>
            </a:pPr>
            <a:r>
              <a:rPr lang="en-US" altLang="en-US" dirty="0"/>
              <a:t>Chapter 1 slides posted</a:t>
            </a:r>
          </a:p>
          <a:p>
            <a:pPr>
              <a:buFontTx/>
              <a:buChar char="-"/>
            </a:pPr>
            <a:r>
              <a:rPr lang="en-US" altLang="en-US" dirty="0"/>
              <a:t>Teams ( I will pick) for the final group project</a:t>
            </a:r>
          </a:p>
          <a:p>
            <a:pPr>
              <a:buFontTx/>
              <a:buChar char="-"/>
            </a:pPr>
            <a:endParaRPr lang="en-US" altLang="en-US" dirty="0"/>
          </a:p>
        </p:txBody>
      </p:sp>
      <p:sp>
        <p:nvSpPr>
          <p:cNvPr id="3" name="Title 2">
            <a:extLst>
              <a:ext uri="{FF2B5EF4-FFF2-40B4-BE49-F238E27FC236}">
                <a16:creationId xmlns:a16="http://schemas.microsoft.com/office/drawing/2014/main" id="{00D9FA17-B107-4714-A68D-47F7E0597CF6}"/>
              </a:ext>
            </a:extLst>
          </p:cNvPr>
          <p:cNvSpPr>
            <a:spLocks noGrp="1"/>
          </p:cNvSpPr>
          <p:nvPr>
            <p:ph type="title"/>
          </p:nvPr>
        </p:nvSpPr>
        <p:spPr/>
        <p:txBody>
          <a:bodyPr/>
          <a:lstStyle/>
          <a:p>
            <a:pPr>
              <a:defRPr/>
            </a:pPr>
            <a:r>
              <a:rPr lang="en-US" dirty="0"/>
              <a:t>Announcements</a:t>
            </a:r>
          </a:p>
        </p:txBody>
      </p:sp>
      <p:sp>
        <p:nvSpPr>
          <p:cNvPr id="4" name="Footer Placeholder 3">
            <a:extLst>
              <a:ext uri="{FF2B5EF4-FFF2-40B4-BE49-F238E27FC236}">
                <a16:creationId xmlns:a16="http://schemas.microsoft.com/office/drawing/2014/main" id="{06FFE952-910A-48B3-883E-67F29508553B}"/>
              </a:ext>
            </a:extLst>
          </p:cNvPr>
          <p:cNvSpPr>
            <a:spLocks noGrp="1"/>
          </p:cNvSpPr>
          <p:nvPr>
            <p:ph type="ftr" sz="quarter" idx="10"/>
          </p:nvPr>
        </p:nvSpPr>
        <p:spPr/>
        <p:txBody>
          <a:bodyPr/>
          <a:lstStyle/>
          <a:p>
            <a:pPr>
              <a:defRPr/>
            </a:pPr>
            <a:r>
              <a:rPr lang="en-US"/>
              <a:t>Information Technology Project Management, Sixth Edition</a:t>
            </a:r>
          </a:p>
        </p:txBody>
      </p:sp>
      <p:sp>
        <p:nvSpPr>
          <p:cNvPr id="15365" name="Slide Number Placeholder 4">
            <a:extLst>
              <a:ext uri="{FF2B5EF4-FFF2-40B4-BE49-F238E27FC236}">
                <a16:creationId xmlns:a16="http://schemas.microsoft.com/office/drawing/2014/main" id="{270C2093-3E29-4DD3-9D97-955CEFB7AC6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fld id="{3F2A16CE-AFEF-41CA-8B4D-6ABF16AEFFA0}"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C0FFBA0-E2BD-4000-8D98-69E16EBC1CD3}"/>
              </a:ext>
            </a:extLst>
          </p:cNvPr>
          <p:cNvSpPr>
            <a:spLocks noGrp="1" noChangeArrowheads="1"/>
          </p:cNvSpPr>
          <p:nvPr>
            <p:ph idx="1"/>
          </p:nvPr>
        </p:nvSpPr>
        <p:spPr>
          <a:xfrm>
            <a:off x="381000" y="1612900"/>
            <a:ext cx="8458200" cy="4330700"/>
          </a:xfrm>
        </p:spPr>
        <p:txBody>
          <a:bodyPr/>
          <a:lstStyle/>
          <a:p>
            <a:pPr eaLnBrk="1" hangingPunct="1">
              <a:defRPr/>
            </a:pPr>
            <a:r>
              <a:rPr lang="en-US" altLang="en-US" b="1" dirty="0"/>
              <a:t>Project management tools and techniques </a:t>
            </a:r>
            <a:r>
              <a:rPr lang="en-US" altLang="en-US" dirty="0">
                <a:solidFill>
                  <a:srgbClr val="FF0000"/>
                </a:solidFill>
              </a:rPr>
              <a:t>assist</a:t>
            </a:r>
            <a:r>
              <a:rPr lang="en-US" altLang="en-US" dirty="0"/>
              <a:t> project managers and their teams in various aspects of project management</a:t>
            </a:r>
          </a:p>
          <a:p>
            <a:pPr eaLnBrk="1" hangingPunct="1">
              <a:defRPr/>
            </a:pPr>
            <a:r>
              <a:rPr lang="en-US" altLang="en-US" dirty="0"/>
              <a:t>Some specific ones include:</a:t>
            </a:r>
          </a:p>
          <a:p>
            <a:pPr lvl="1" eaLnBrk="1" hangingPunct="1">
              <a:defRPr/>
            </a:pPr>
            <a:r>
              <a:rPr lang="en-US" altLang="en-US" dirty="0"/>
              <a:t>Project charter, scope statement, and WBS (scope)</a:t>
            </a:r>
          </a:p>
          <a:p>
            <a:pPr lvl="1" eaLnBrk="1" hangingPunct="1">
              <a:defRPr/>
            </a:pPr>
            <a:r>
              <a:rPr lang="en-US" altLang="en-US" dirty="0"/>
              <a:t>Gantt charts, network diagrams, critical chain scheduling (time)</a:t>
            </a:r>
          </a:p>
          <a:p>
            <a:pPr lvl="1" eaLnBrk="1" hangingPunct="1">
              <a:defRPr/>
            </a:pPr>
            <a:r>
              <a:rPr lang="en-US" altLang="en-US" dirty="0"/>
              <a:t>Cost estimates and earned value management (cost)</a:t>
            </a:r>
          </a:p>
          <a:p>
            <a:pPr marL="392113" lvl="1" indent="0" eaLnBrk="1" hangingPunct="1">
              <a:buFont typeface="Verdana" panose="020B0604030504040204" pitchFamily="34" charset="0"/>
              <a:buNone/>
              <a:defRPr/>
            </a:pPr>
            <a:endParaRPr lang="en-US" altLang="en-US" sz="3000" dirty="0"/>
          </a:p>
          <a:p>
            <a:pPr lvl="1" eaLnBrk="1" hangingPunct="1">
              <a:lnSpc>
                <a:spcPct val="90000"/>
              </a:lnSpc>
              <a:defRPr/>
            </a:pPr>
            <a:endParaRPr lang="en-US" altLang="en-US" dirty="0"/>
          </a:p>
        </p:txBody>
      </p:sp>
      <p:sp>
        <p:nvSpPr>
          <p:cNvPr id="26626" name="Rectangle 2">
            <a:extLst>
              <a:ext uri="{FF2B5EF4-FFF2-40B4-BE49-F238E27FC236}">
                <a16:creationId xmlns:a16="http://schemas.microsoft.com/office/drawing/2014/main" id="{7B572FC9-8B65-4E50-9B27-0EA1949E9862}"/>
              </a:ext>
            </a:extLst>
          </p:cNvPr>
          <p:cNvSpPr>
            <a:spLocks noGrp="1" noChangeArrowheads="1"/>
          </p:cNvSpPr>
          <p:nvPr>
            <p:ph type="title"/>
          </p:nvPr>
        </p:nvSpPr>
        <p:spPr/>
        <p:txBody>
          <a:bodyPr>
            <a:normAutofit fontScale="90000"/>
          </a:bodyPr>
          <a:lstStyle/>
          <a:p>
            <a:pPr eaLnBrk="1" hangingPunct="1">
              <a:defRPr/>
            </a:pPr>
            <a:r>
              <a:rPr lang="en-US" dirty="0"/>
              <a:t>Project Management Tools and Techniques</a:t>
            </a:r>
          </a:p>
        </p:txBody>
      </p:sp>
      <p:sp>
        <p:nvSpPr>
          <p:cNvPr id="26628" name="Footer Placeholder 5">
            <a:extLst>
              <a:ext uri="{FF2B5EF4-FFF2-40B4-BE49-F238E27FC236}">
                <a16:creationId xmlns:a16="http://schemas.microsoft.com/office/drawing/2014/main" id="{E4A845AD-6EA7-4C5E-B01C-44B40528AE05}"/>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2773" name="Slide Number Placeholder 4">
            <a:extLst>
              <a:ext uri="{FF2B5EF4-FFF2-40B4-BE49-F238E27FC236}">
                <a16:creationId xmlns:a16="http://schemas.microsoft.com/office/drawing/2014/main" id="{66D66665-A76E-47B3-9791-D6E158E16F5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BF19527-4BBE-4F39-88EE-EC01152F5FE3}" type="slidenum">
              <a:rPr lang="en-US" altLang="en-US" sz="1200"/>
              <a:pPr>
                <a:spcBef>
                  <a:spcPct val="0"/>
                </a:spcBef>
                <a:buClrTx/>
                <a:buSzTx/>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3">
            <a:extLst>
              <a:ext uri="{FF2B5EF4-FFF2-40B4-BE49-F238E27FC236}">
                <a16:creationId xmlns:a16="http://schemas.microsoft.com/office/drawing/2014/main" id="{FC03762B-7272-4B13-82B5-7DDFE9E79D53}"/>
              </a:ext>
            </a:extLst>
          </p:cNvPr>
          <p:cNvSpPr>
            <a:spLocks noGrp="1"/>
          </p:cNvSpPr>
          <p:nvPr>
            <p:ph idx="1"/>
          </p:nvPr>
        </p:nvSpPr>
        <p:spPr/>
        <p:txBody>
          <a:bodyPr/>
          <a:lstStyle/>
          <a:p>
            <a:pPr eaLnBrk="1" hangingPunct="1">
              <a:defRPr/>
            </a:pPr>
            <a:r>
              <a:rPr lang="en-US" altLang="en-US" dirty="0"/>
              <a:t>There are several ways to define project success:</a:t>
            </a:r>
          </a:p>
          <a:p>
            <a:pPr marL="109537" indent="0" eaLnBrk="1" hangingPunct="1">
              <a:buFont typeface="Wingdings 3" panose="05040102010807070707" pitchFamily="18" charset="2"/>
              <a:buNone/>
              <a:defRPr/>
            </a:pPr>
            <a:endParaRPr lang="en-US" altLang="en-US" dirty="0"/>
          </a:p>
          <a:p>
            <a:pPr lvl="1" eaLnBrk="1" hangingPunct="1">
              <a:defRPr/>
            </a:pPr>
            <a:r>
              <a:rPr lang="en-US" altLang="en-US" dirty="0"/>
              <a:t>The project met scope, time, and cost goals</a:t>
            </a:r>
          </a:p>
          <a:p>
            <a:pPr lvl="2" eaLnBrk="1" hangingPunct="1">
              <a:defRPr/>
            </a:pPr>
            <a:r>
              <a:rPr lang="en-US" altLang="en-US" dirty="0"/>
              <a:t>What is this called?</a:t>
            </a:r>
          </a:p>
          <a:p>
            <a:pPr marL="630238" lvl="2" indent="0" eaLnBrk="1" hangingPunct="1">
              <a:buFont typeface="Wingdings 2" panose="05020102010507070707" pitchFamily="18" charset="2"/>
              <a:buNone/>
              <a:defRPr/>
            </a:pPr>
            <a:endParaRPr lang="en-US" altLang="en-US" dirty="0"/>
          </a:p>
          <a:p>
            <a:pPr lvl="1" eaLnBrk="1" hangingPunct="1">
              <a:defRPr/>
            </a:pPr>
            <a:r>
              <a:rPr lang="en-US" altLang="en-US" dirty="0"/>
              <a:t>The project satisfied the customer/sponsor</a:t>
            </a:r>
          </a:p>
          <a:p>
            <a:pPr marL="392113" lvl="1" indent="0" eaLnBrk="1" hangingPunct="1">
              <a:buFont typeface="Verdana" panose="020B0604030504040204" pitchFamily="34" charset="0"/>
              <a:buNone/>
              <a:defRPr/>
            </a:pPr>
            <a:endParaRPr lang="en-US" altLang="en-US" dirty="0"/>
          </a:p>
          <a:p>
            <a:pPr lvl="1" eaLnBrk="1" hangingPunct="1">
              <a:defRPr/>
            </a:pPr>
            <a:r>
              <a:rPr lang="en-US" altLang="en-US" dirty="0"/>
              <a:t>The results of the project met its main objective</a:t>
            </a:r>
          </a:p>
          <a:p>
            <a:pPr lvl="2" eaLnBrk="1" hangingPunct="1">
              <a:defRPr/>
            </a:pPr>
            <a:r>
              <a:rPr lang="en-US" altLang="en-US" dirty="0"/>
              <a:t>making or saving a certain amount of money</a:t>
            </a:r>
          </a:p>
          <a:p>
            <a:pPr lvl="2" eaLnBrk="1" hangingPunct="1">
              <a:defRPr/>
            </a:pPr>
            <a:r>
              <a:rPr lang="en-US" altLang="en-US" dirty="0"/>
              <a:t>providing a good return on investment </a:t>
            </a:r>
          </a:p>
          <a:p>
            <a:pPr lvl="2" eaLnBrk="1" hangingPunct="1">
              <a:defRPr/>
            </a:pPr>
            <a:r>
              <a:rPr lang="en-US" altLang="en-US" dirty="0"/>
              <a:t>or simply making the sponsors happy</a:t>
            </a:r>
          </a:p>
        </p:txBody>
      </p:sp>
      <p:sp>
        <p:nvSpPr>
          <p:cNvPr id="30722" name="Title 1">
            <a:extLst>
              <a:ext uri="{FF2B5EF4-FFF2-40B4-BE49-F238E27FC236}">
                <a16:creationId xmlns:a16="http://schemas.microsoft.com/office/drawing/2014/main" id="{04214F55-C9D6-4866-81B7-9EF7D9126154}"/>
              </a:ext>
            </a:extLst>
          </p:cNvPr>
          <p:cNvSpPr>
            <a:spLocks noGrp="1"/>
          </p:cNvSpPr>
          <p:nvPr>
            <p:ph type="title"/>
          </p:nvPr>
        </p:nvSpPr>
        <p:spPr/>
        <p:txBody>
          <a:bodyPr/>
          <a:lstStyle/>
          <a:p>
            <a:pPr eaLnBrk="1" hangingPunct="1">
              <a:defRPr/>
            </a:pPr>
            <a:r>
              <a:rPr lang="en-US" dirty="0"/>
              <a:t>Project Success</a:t>
            </a:r>
          </a:p>
        </p:txBody>
      </p:sp>
      <p:sp>
        <p:nvSpPr>
          <p:cNvPr id="30723" name="Footer Placeholder 2">
            <a:extLst>
              <a:ext uri="{FF2B5EF4-FFF2-40B4-BE49-F238E27FC236}">
                <a16:creationId xmlns:a16="http://schemas.microsoft.com/office/drawing/2014/main" id="{1455C085-F219-4923-A1FF-738C4B878533}"/>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3797" name="Slide Number Placeholder 4">
            <a:extLst>
              <a:ext uri="{FF2B5EF4-FFF2-40B4-BE49-F238E27FC236}">
                <a16:creationId xmlns:a16="http://schemas.microsoft.com/office/drawing/2014/main" id="{CE6CA23F-F83D-45D9-B58D-38327E1A66E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00642CF-1620-4B26-83B3-58CFC59061D2}" type="slidenum">
              <a:rPr lang="en-US" altLang="en-US" sz="1200"/>
              <a:pPr>
                <a:spcBef>
                  <a:spcPct val="0"/>
                </a:spcBef>
                <a:buClrTx/>
                <a:buSzTx/>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a:extLst>
              <a:ext uri="{FF2B5EF4-FFF2-40B4-BE49-F238E27FC236}">
                <a16:creationId xmlns:a16="http://schemas.microsoft.com/office/drawing/2014/main" id="{35A7356D-90AA-4FD3-B00C-37D6C7CA16B9}"/>
              </a:ext>
            </a:extLst>
          </p:cNvPr>
          <p:cNvSpPr>
            <a:spLocks noGrp="1"/>
          </p:cNvSpPr>
          <p:nvPr>
            <p:ph idx="1"/>
          </p:nvPr>
        </p:nvSpPr>
        <p:spPr>
          <a:xfrm>
            <a:off x="152400" y="1600200"/>
            <a:ext cx="4953000" cy="4525963"/>
          </a:xfrm>
        </p:spPr>
        <p:txBody>
          <a:bodyPr/>
          <a:lstStyle/>
          <a:p>
            <a:pPr eaLnBrk="1" hangingPunct="1">
              <a:buFontTx/>
              <a:buNone/>
            </a:pPr>
            <a:r>
              <a:rPr lang="en-US" altLang="en-US"/>
              <a:t>1. Executive support</a:t>
            </a:r>
          </a:p>
          <a:p>
            <a:pPr eaLnBrk="1" hangingPunct="1">
              <a:buFontTx/>
              <a:buNone/>
            </a:pPr>
            <a:r>
              <a:rPr lang="en-US" altLang="en-US"/>
              <a:t>2. User involvement</a:t>
            </a:r>
          </a:p>
          <a:p>
            <a:pPr eaLnBrk="1" hangingPunct="1">
              <a:buFontTx/>
              <a:buNone/>
            </a:pPr>
            <a:r>
              <a:rPr lang="en-US" altLang="en-US"/>
              <a:t>3. Experienced project</a:t>
            </a:r>
          </a:p>
          <a:p>
            <a:pPr eaLnBrk="1" hangingPunct="1">
              <a:buFontTx/>
              <a:buNone/>
            </a:pPr>
            <a:r>
              <a:rPr lang="en-US" altLang="en-US"/>
              <a:t>    manager</a:t>
            </a:r>
          </a:p>
          <a:p>
            <a:pPr eaLnBrk="1" hangingPunct="1">
              <a:buFontTx/>
              <a:buNone/>
            </a:pPr>
            <a:r>
              <a:rPr lang="en-US" altLang="en-US"/>
              <a:t>4. Clear business objectives</a:t>
            </a:r>
          </a:p>
          <a:p>
            <a:pPr eaLnBrk="1" hangingPunct="1">
              <a:buFontTx/>
              <a:buNone/>
            </a:pPr>
            <a:r>
              <a:rPr lang="en-US" altLang="en-US"/>
              <a:t>5. Minimized scope</a:t>
            </a:r>
          </a:p>
          <a:p>
            <a:pPr eaLnBrk="1" hangingPunct="1">
              <a:buFontTx/>
              <a:buNone/>
            </a:pPr>
            <a:r>
              <a:rPr lang="en-US" altLang="en-US"/>
              <a:t>6. Standard software  </a:t>
            </a:r>
          </a:p>
          <a:p>
            <a:pPr eaLnBrk="1" hangingPunct="1">
              <a:buFontTx/>
              <a:buNone/>
            </a:pPr>
            <a:r>
              <a:rPr lang="en-US" altLang="en-US"/>
              <a:t>    infrastructure</a:t>
            </a:r>
          </a:p>
        </p:txBody>
      </p:sp>
      <p:sp>
        <p:nvSpPr>
          <p:cNvPr id="87044" name="Rectangle 4">
            <a:extLst>
              <a:ext uri="{FF2B5EF4-FFF2-40B4-BE49-F238E27FC236}">
                <a16:creationId xmlns:a16="http://schemas.microsoft.com/office/drawing/2014/main" id="{793BC7A8-09D5-4115-A303-3CD248F409BF}"/>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Table 1-2: What Helps Projects Succeed?*</a:t>
            </a:r>
          </a:p>
        </p:txBody>
      </p:sp>
      <p:sp>
        <p:nvSpPr>
          <p:cNvPr id="31749" name="Footer Placeholder 2">
            <a:extLst>
              <a:ext uri="{FF2B5EF4-FFF2-40B4-BE49-F238E27FC236}">
                <a16:creationId xmlns:a16="http://schemas.microsoft.com/office/drawing/2014/main" id="{E91BDC0A-7F2C-4DCA-8A55-6AE3C3A00BE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4821" name="Slide Number Placeholder 6">
            <a:extLst>
              <a:ext uri="{FF2B5EF4-FFF2-40B4-BE49-F238E27FC236}">
                <a16:creationId xmlns:a16="http://schemas.microsoft.com/office/drawing/2014/main" id="{C43AB51C-10E4-4186-8872-8F8D78407C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70C8D76-BED8-4F25-AC46-4FB760525BDC}" type="slidenum">
              <a:rPr lang="en-US" altLang="en-US" sz="1200"/>
              <a:pPr>
                <a:spcBef>
                  <a:spcPct val="0"/>
                </a:spcBef>
                <a:buClrTx/>
                <a:buSzTx/>
                <a:buFontTx/>
                <a:buNone/>
              </a:pPr>
              <a:t>22</a:t>
            </a:fld>
            <a:endParaRPr lang="en-US" altLang="en-US" sz="1200"/>
          </a:p>
        </p:txBody>
      </p:sp>
      <p:sp>
        <p:nvSpPr>
          <p:cNvPr id="34822" name="Rectangle 6">
            <a:extLst>
              <a:ext uri="{FF2B5EF4-FFF2-40B4-BE49-F238E27FC236}">
                <a16:creationId xmlns:a16="http://schemas.microsoft.com/office/drawing/2014/main" id="{25A693DD-EFAE-4DF4-A7D4-46A964923667}"/>
              </a:ext>
            </a:extLst>
          </p:cNvPr>
          <p:cNvSpPr>
            <a:spLocks noGrp="1"/>
          </p:cNvSpPr>
          <p:nvPr>
            <p:ph sz="half" idx="4294967295"/>
          </p:nvPr>
        </p:nvSpPr>
        <p:spPr>
          <a:xfrm>
            <a:off x="4495800" y="1524000"/>
            <a:ext cx="4648200" cy="3429000"/>
          </a:xfrm>
        </p:spPr>
        <p:txBody>
          <a:bodyPr/>
          <a:lstStyle/>
          <a:p>
            <a:pPr eaLnBrk="1" hangingPunct="1">
              <a:buFontTx/>
              <a:buNone/>
            </a:pPr>
            <a:r>
              <a:rPr lang="en-US" altLang="en-US" dirty="0"/>
              <a:t>  7. Firm basic requirements</a:t>
            </a:r>
          </a:p>
          <a:p>
            <a:pPr eaLnBrk="1" hangingPunct="1">
              <a:buFontTx/>
              <a:buNone/>
            </a:pPr>
            <a:r>
              <a:rPr lang="en-US" altLang="en-US" dirty="0"/>
              <a:t>  8. Formal methodology</a:t>
            </a:r>
          </a:p>
          <a:p>
            <a:pPr eaLnBrk="1" hangingPunct="1">
              <a:buFontTx/>
              <a:buNone/>
            </a:pPr>
            <a:r>
              <a:rPr lang="en-US" altLang="en-US" dirty="0"/>
              <a:t>  9. Reliable estimates</a:t>
            </a:r>
          </a:p>
          <a:p>
            <a:pPr eaLnBrk="1" hangingPunct="1">
              <a:buFontTx/>
              <a:buNone/>
            </a:pPr>
            <a:r>
              <a:rPr lang="en-US" altLang="en-US" dirty="0"/>
              <a:t>10. Other criteria, such as</a:t>
            </a:r>
          </a:p>
          <a:p>
            <a:pPr eaLnBrk="1" hangingPunct="1">
              <a:buFontTx/>
              <a:buNone/>
            </a:pPr>
            <a:r>
              <a:rPr lang="en-US" altLang="en-US" dirty="0"/>
              <a:t>      small milestones, proper </a:t>
            </a:r>
          </a:p>
          <a:p>
            <a:pPr eaLnBrk="1" hangingPunct="1">
              <a:buFontTx/>
              <a:buNone/>
            </a:pPr>
            <a:r>
              <a:rPr lang="en-US" altLang="en-US" dirty="0"/>
              <a:t>      planning, competent </a:t>
            </a:r>
          </a:p>
          <a:p>
            <a:pPr eaLnBrk="1" hangingPunct="1">
              <a:buFontTx/>
              <a:buNone/>
            </a:pPr>
            <a:r>
              <a:rPr lang="en-US" altLang="en-US" dirty="0"/>
              <a:t>      staff, and ownership</a:t>
            </a:r>
          </a:p>
          <a:p>
            <a:pPr eaLnBrk="1" hangingPunct="1">
              <a:buFont typeface="Wingdings 2" panose="05020102010507070707" pitchFamily="18" charset="2"/>
              <a:buNone/>
            </a:pPr>
            <a:endParaRPr lang="en-US" altLang="en-US" dirty="0"/>
          </a:p>
        </p:txBody>
      </p:sp>
      <p:sp>
        <p:nvSpPr>
          <p:cNvPr id="34823" name="TextBox 8">
            <a:extLst>
              <a:ext uri="{FF2B5EF4-FFF2-40B4-BE49-F238E27FC236}">
                <a16:creationId xmlns:a16="http://schemas.microsoft.com/office/drawing/2014/main" id="{F80BF728-E34F-40FE-AFCD-75CAA05236F0}"/>
              </a:ext>
            </a:extLst>
          </p:cNvPr>
          <p:cNvSpPr txBox="1">
            <a:spLocks noChangeArrowheads="1"/>
          </p:cNvSpPr>
          <p:nvPr/>
        </p:nvSpPr>
        <p:spPr bwMode="auto">
          <a:xfrm>
            <a:off x="381000" y="5562600"/>
            <a:ext cx="51133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None/>
            </a:pPr>
            <a:r>
              <a:rPr lang="en-US" altLang="en-US" sz="2200">
                <a:latin typeface="Times New Roman" panose="02020603050405020304" pitchFamily="18" charset="0"/>
              </a:rPr>
              <a:t>*The Standish Group, “Extreme CHAOS,”</a:t>
            </a:r>
          </a:p>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5">
            <a:extLst>
              <a:ext uri="{FF2B5EF4-FFF2-40B4-BE49-F238E27FC236}">
                <a16:creationId xmlns:a16="http://schemas.microsoft.com/office/drawing/2014/main" id="{F9151270-EAB8-4EC7-8908-98219C005DE2}"/>
              </a:ext>
            </a:extLst>
          </p:cNvPr>
          <p:cNvSpPr>
            <a:spLocks noGrp="1"/>
          </p:cNvSpPr>
          <p:nvPr>
            <p:ph idx="1"/>
          </p:nvPr>
        </p:nvSpPr>
        <p:spPr/>
        <p:txBody>
          <a:bodyPr/>
          <a:lstStyle/>
          <a:p>
            <a:pPr marL="342900" indent="-342900" eaLnBrk="1" hangingPunct="1">
              <a:spcBef>
                <a:spcPct val="20000"/>
              </a:spcBef>
            </a:pPr>
            <a:r>
              <a:rPr lang="en-US" altLang="en-US" sz="2500"/>
              <a:t>Recent research findings show that companies that excel in project delivery capability:</a:t>
            </a:r>
          </a:p>
          <a:p>
            <a:pPr marL="742950" lvl="1" indent="-285750" eaLnBrk="1" hangingPunct="1">
              <a:spcBef>
                <a:spcPct val="20000"/>
              </a:spcBef>
            </a:pPr>
            <a:r>
              <a:rPr lang="en-US" altLang="en-US" sz="2500"/>
              <a:t>Use an integrated project management toolbox (use standard/advanced PM tools, lots of templates)</a:t>
            </a:r>
          </a:p>
          <a:p>
            <a:pPr marL="742950" lvl="1" indent="-285750" eaLnBrk="1" hangingPunct="1">
              <a:spcBef>
                <a:spcPct val="20000"/>
              </a:spcBef>
            </a:pPr>
            <a:r>
              <a:rPr lang="en-US" altLang="en-US" sz="2500"/>
              <a:t>Grow project leaders, emphasizing business and soft skills</a:t>
            </a:r>
          </a:p>
          <a:p>
            <a:pPr marL="742950" lvl="1" indent="-285750" eaLnBrk="1" hangingPunct="1">
              <a:spcBef>
                <a:spcPct val="20000"/>
              </a:spcBef>
            </a:pPr>
            <a:r>
              <a:rPr lang="en-US" altLang="en-US" sz="2500"/>
              <a:t>Develop a streamlined project delivery process</a:t>
            </a:r>
          </a:p>
          <a:p>
            <a:pPr marL="742950" lvl="1" indent="-285750" eaLnBrk="1" hangingPunct="1">
              <a:spcBef>
                <a:spcPct val="20000"/>
              </a:spcBef>
            </a:pPr>
            <a:r>
              <a:rPr lang="en-US" altLang="en-US" sz="2500"/>
              <a:t>Measure project health using metrics, like customer satisfaction or  return on investment</a:t>
            </a:r>
          </a:p>
        </p:txBody>
      </p:sp>
      <p:sp>
        <p:nvSpPr>
          <p:cNvPr id="32770" name="Rectangle 2">
            <a:extLst>
              <a:ext uri="{FF2B5EF4-FFF2-40B4-BE49-F238E27FC236}">
                <a16:creationId xmlns:a16="http://schemas.microsoft.com/office/drawing/2014/main" id="{EA7D3EA5-C6CB-49AB-9A7B-1DD2DECEE7F7}"/>
              </a:ext>
            </a:extLst>
          </p:cNvPr>
          <p:cNvSpPr>
            <a:spLocks noGrp="1" noChangeArrowheads="1"/>
          </p:cNvSpPr>
          <p:nvPr>
            <p:ph type="title"/>
          </p:nvPr>
        </p:nvSpPr>
        <p:spPr/>
        <p:txBody>
          <a:bodyPr/>
          <a:lstStyle/>
          <a:p>
            <a:pPr eaLnBrk="1" hangingPunct="1">
              <a:defRPr/>
            </a:pPr>
            <a:r>
              <a:rPr lang="en-US" dirty="0"/>
              <a:t>What the Winners Do…</a:t>
            </a:r>
          </a:p>
        </p:txBody>
      </p:sp>
      <p:sp>
        <p:nvSpPr>
          <p:cNvPr id="32772" name="Footer Placeholder 2">
            <a:extLst>
              <a:ext uri="{FF2B5EF4-FFF2-40B4-BE49-F238E27FC236}">
                <a16:creationId xmlns:a16="http://schemas.microsoft.com/office/drawing/2014/main" id="{E508796F-FBD6-4C95-9AA0-1E28C2A5A386}"/>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5845" name="Slide Number Placeholder 4">
            <a:extLst>
              <a:ext uri="{FF2B5EF4-FFF2-40B4-BE49-F238E27FC236}">
                <a16:creationId xmlns:a16="http://schemas.microsoft.com/office/drawing/2014/main" id="{42A9C0A4-0B02-42A0-B009-C46F4D69F2A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9AF0489-BE84-4C91-A902-801F2AAEB7B4}" type="slidenum">
              <a:rPr lang="en-US" altLang="en-US" sz="1200"/>
              <a:pPr>
                <a:spcBef>
                  <a:spcPct val="0"/>
                </a:spcBef>
                <a:buClrTx/>
                <a:buSzTx/>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id="{0CBC0C9A-285E-44DF-8C86-B8A09641982A}"/>
              </a:ext>
            </a:extLst>
          </p:cNvPr>
          <p:cNvSpPr>
            <a:spLocks noGrp="1" noChangeArrowheads="1"/>
          </p:cNvSpPr>
          <p:nvPr>
            <p:ph idx="1"/>
          </p:nvPr>
        </p:nvSpPr>
        <p:spPr/>
        <p:txBody>
          <a:bodyPr>
            <a:normAutofit fontScale="92500" lnSpcReduction="10000"/>
          </a:bodyPr>
          <a:lstStyle/>
          <a:p>
            <a:pPr marL="274320" indent="-274320" eaLnBrk="1" fontAlgn="auto" hangingPunct="1">
              <a:spcBef>
                <a:spcPct val="100000"/>
              </a:spcBef>
              <a:spcAft>
                <a:spcPts val="0"/>
              </a:spcAft>
              <a:defRPr/>
            </a:pPr>
            <a:r>
              <a:rPr lang="en-US" dirty="0"/>
              <a:t>A </a:t>
            </a:r>
            <a:r>
              <a:rPr lang="en-US" b="1" dirty="0"/>
              <a:t>program</a:t>
            </a:r>
            <a:r>
              <a:rPr lang="en-US" dirty="0"/>
              <a:t> is “a group of related projects managed in a coordinated way to obtain benefits and control not available from managing them individually” (PMBOK® Guide, Fourth Edition, 2008, p. 9)</a:t>
            </a:r>
          </a:p>
          <a:p>
            <a:pPr marL="274320" indent="-274320" eaLnBrk="1" fontAlgn="auto" hangingPunct="1">
              <a:spcBef>
                <a:spcPct val="100000"/>
              </a:spcBef>
              <a:spcAft>
                <a:spcPts val="0"/>
              </a:spcAft>
              <a:defRPr/>
            </a:pPr>
            <a:r>
              <a:rPr lang="en-US" dirty="0"/>
              <a:t>A </a:t>
            </a:r>
            <a:r>
              <a:rPr lang="en-US" b="1" dirty="0"/>
              <a:t>program manager </a:t>
            </a:r>
            <a:r>
              <a:rPr lang="en-US" dirty="0"/>
              <a:t>provides leadership and direction for the project managers heading the projects within the program</a:t>
            </a:r>
          </a:p>
          <a:p>
            <a:pPr marL="274320" indent="-274320" eaLnBrk="1" fontAlgn="auto" hangingPunct="1">
              <a:spcBef>
                <a:spcPct val="100000"/>
              </a:spcBef>
              <a:spcAft>
                <a:spcPts val="0"/>
              </a:spcAft>
              <a:defRPr/>
            </a:pPr>
            <a:r>
              <a:rPr lang="en-US" dirty="0"/>
              <a:t>Examples of common programs in the IT field include infrastructure, applications development, and user support</a:t>
            </a:r>
          </a:p>
          <a:p>
            <a:pPr marL="548640" lvl="1" eaLnBrk="1" fontAlgn="auto" hangingPunct="1">
              <a:spcBef>
                <a:spcPct val="100000"/>
              </a:spcBef>
              <a:spcAft>
                <a:spcPts val="0"/>
              </a:spcAft>
              <a:buFont typeface="Wingdings 2"/>
              <a:buChar char=""/>
              <a:defRPr/>
            </a:pPr>
            <a:endParaRPr lang="en-US" dirty="0"/>
          </a:p>
        </p:txBody>
      </p:sp>
      <p:sp>
        <p:nvSpPr>
          <p:cNvPr id="89090" name="Rectangle 2">
            <a:extLst>
              <a:ext uri="{FF2B5EF4-FFF2-40B4-BE49-F238E27FC236}">
                <a16:creationId xmlns:a16="http://schemas.microsoft.com/office/drawing/2014/main" id="{36B26160-28DA-4E58-8441-262E2FEFB98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Program and Project Portfolio Management</a:t>
            </a:r>
          </a:p>
        </p:txBody>
      </p:sp>
      <p:sp>
        <p:nvSpPr>
          <p:cNvPr id="33796" name="Footer Placeholder 5">
            <a:extLst>
              <a:ext uri="{FF2B5EF4-FFF2-40B4-BE49-F238E27FC236}">
                <a16:creationId xmlns:a16="http://schemas.microsoft.com/office/drawing/2014/main" id="{A71216EF-D10B-4D75-842C-3DBE2D90A4DF}"/>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6869" name="Slide Number Placeholder 4">
            <a:extLst>
              <a:ext uri="{FF2B5EF4-FFF2-40B4-BE49-F238E27FC236}">
                <a16:creationId xmlns:a16="http://schemas.microsoft.com/office/drawing/2014/main" id="{55278BA7-015A-4CAE-98BB-F302312003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35D231E-84E6-41C6-875D-8842F5E7337D}" type="slidenum">
              <a:rPr lang="en-US" altLang="en-US" sz="1200"/>
              <a:pPr>
                <a:spcBef>
                  <a:spcPct val="0"/>
                </a:spcBef>
                <a:buClrTx/>
                <a:buSzTx/>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3">
            <a:extLst>
              <a:ext uri="{FF2B5EF4-FFF2-40B4-BE49-F238E27FC236}">
                <a16:creationId xmlns:a16="http://schemas.microsoft.com/office/drawing/2014/main" id="{4C444828-AA40-464C-AEC0-9EE866052B78}"/>
              </a:ext>
            </a:extLst>
          </p:cNvPr>
          <p:cNvSpPr>
            <a:spLocks noGrp="1"/>
          </p:cNvSpPr>
          <p:nvPr>
            <p:ph idx="1"/>
          </p:nvPr>
        </p:nvSpPr>
        <p:spPr/>
        <p:txBody>
          <a:bodyPr/>
          <a:lstStyle/>
          <a:p>
            <a:pPr eaLnBrk="1" hangingPunct="1">
              <a:defRPr/>
            </a:pPr>
            <a:r>
              <a:rPr lang="en-US" altLang="en-US" dirty="0"/>
              <a:t>As part of </a:t>
            </a:r>
            <a:r>
              <a:rPr lang="en-US" altLang="en-US" b="1" dirty="0"/>
              <a:t>project portfolio management</a:t>
            </a:r>
            <a:r>
              <a:rPr lang="en-US" altLang="en-US" dirty="0"/>
              <a:t>, organizations </a:t>
            </a:r>
            <a:r>
              <a:rPr lang="en-US" altLang="en-US" dirty="0">
                <a:solidFill>
                  <a:srgbClr val="FF0000"/>
                </a:solidFill>
              </a:rPr>
              <a:t>group and manage projects and programs </a:t>
            </a:r>
            <a:r>
              <a:rPr lang="en-US" altLang="en-US" dirty="0"/>
              <a:t>as a portfolio of investments that contribute to the entire enterprise’s success</a:t>
            </a:r>
          </a:p>
          <a:p>
            <a:pPr marL="109537" indent="0" eaLnBrk="1" hangingPunct="1">
              <a:buFont typeface="Wingdings 3" panose="05040102010807070707" pitchFamily="18" charset="2"/>
              <a:buNone/>
              <a:defRPr/>
            </a:pPr>
            <a:endParaRPr lang="en-US" altLang="en-US" dirty="0"/>
          </a:p>
          <a:p>
            <a:pPr eaLnBrk="1" hangingPunct="1">
              <a:defRPr/>
            </a:pPr>
            <a:r>
              <a:rPr lang="en-US" altLang="en-US" dirty="0">
                <a:solidFill>
                  <a:srgbClr val="FF0000"/>
                </a:solidFill>
              </a:rPr>
              <a:t>Portfolio managers </a:t>
            </a:r>
            <a:r>
              <a:rPr lang="en-US" altLang="en-US" dirty="0"/>
              <a:t>help their organizations make wise investment decisions by helping to select and analyze projects from a strategic perspective</a:t>
            </a:r>
          </a:p>
          <a:p>
            <a:pPr eaLnBrk="1" hangingPunct="1">
              <a:defRPr/>
            </a:pPr>
            <a:endParaRPr lang="en-US" altLang="en-US" dirty="0"/>
          </a:p>
          <a:p>
            <a:pPr eaLnBrk="1" hangingPunct="1">
              <a:defRPr/>
            </a:pPr>
            <a:endParaRPr lang="en-US" altLang="en-US" dirty="0"/>
          </a:p>
        </p:txBody>
      </p:sp>
      <p:sp>
        <p:nvSpPr>
          <p:cNvPr id="34818" name="Title 1">
            <a:extLst>
              <a:ext uri="{FF2B5EF4-FFF2-40B4-BE49-F238E27FC236}">
                <a16:creationId xmlns:a16="http://schemas.microsoft.com/office/drawing/2014/main" id="{C1B64691-6496-4E4F-83A1-67B4BA41E9E5}"/>
              </a:ext>
            </a:extLst>
          </p:cNvPr>
          <p:cNvSpPr>
            <a:spLocks noGrp="1"/>
          </p:cNvSpPr>
          <p:nvPr>
            <p:ph type="title"/>
          </p:nvPr>
        </p:nvSpPr>
        <p:spPr/>
        <p:txBody>
          <a:bodyPr/>
          <a:lstStyle/>
          <a:p>
            <a:pPr eaLnBrk="1" hangingPunct="1">
              <a:defRPr/>
            </a:pPr>
            <a:r>
              <a:rPr lang="en-US" dirty="0"/>
              <a:t>Project Portfolio Management</a:t>
            </a:r>
          </a:p>
        </p:txBody>
      </p:sp>
      <p:sp>
        <p:nvSpPr>
          <p:cNvPr id="34819" name="Footer Placeholder 2">
            <a:extLst>
              <a:ext uri="{FF2B5EF4-FFF2-40B4-BE49-F238E27FC236}">
                <a16:creationId xmlns:a16="http://schemas.microsoft.com/office/drawing/2014/main" id="{939F9DF0-59CA-443C-B1A0-258CB3337933}"/>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7893" name="Slide Number Placeholder 4">
            <a:extLst>
              <a:ext uri="{FF2B5EF4-FFF2-40B4-BE49-F238E27FC236}">
                <a16:creationId xmlns:a16="http://schemas.microsoft.com/office/drawing/2014/main" id="{5728FD96-6912-4204-AB61-1B3F89F13BB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43E699D-F878-4990-B752-C35ABA2DBA09}" type="slidenum">
              <a:rPr lang="en-US" altLang="en-US" sz="1200"/>
              <a:pPr>
                <a:spcBef>
                  <a:spcPct val="0"/>
                </a:spcBef>
                <a:buClrTx/>
                <a:buSzTx/>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37821EE-C424-4223-A364-44948D3F7D1E}"/>
              </a:ext>
            </a:extLst>
          </p:cNvPr>
          <p:cNvSpPr>
            <a:spLocks noGrp="1"/>
          </p:cNvSpPr>
          <p:nvPr>
            <p:ph type="title"/>
          </p:nvPr>
        </p:nvSpPr>
        <p:spPr/>
        <p:txBody>
          <a:bodyPr>
            <a:normAutofit fontScale="90000"/>
          </a:bodyPr>
          <a:lstStyle/>
          <a:p>
            <a:pPr eaLnBrk="1" hangingPunct="1">
              <a:defRPr/>
            </a:pPr>
            <a:r>
              <a:rPr lang="en-US" sz="3200" dirty="0"/>
              <a:t>Figure 1-3. </a:t>
            </a:r>
            <a:r>
              <a:rPr lang="en-US" sz="3200" i="1" dirty="0"/>
              <a:t>Project Management Compared to Project Portfolio Management</a:t>
            </a:r>
          </a:p>
        </p:txBody>
      </p:sp>
      <p:sp>
        <p:nvSpPr>
          <p:cNvPr id="35843" name="Footer Placeholder 2">
            <a:extLst>
              <a:ext uri="{FF2B5EF4-FFF2-40B4-BE49-F238E27FC236}">
                <a16:creationId xmlns:a16="http://schemas.microsoft.com/office/drawing/2014/main" id="{BDEEF1B6-A920-4AEC-B8F9-BB53D91AB570}"/>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8916" name="Slide Number Placeholder 5">
            <a:extLst>
              <a:ext uri="{FF2B5EF4-FFF2-40B4-BE49-F238E27FC236}">
                <a16:creationId xmlns:a16="http://schemas.microsoft.com/office/drawing/2014/main" id="{1128A71C-4E8A-439B-9D66-23FC6653D7A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0516485F-FDF2-4F8D-A5F9-A0258E48F0E4}" type="slidenum">
              <a:rPr lang="en-US" altLang="en-US" sz="1200"/>
              <a:pPr>
                <a:spcBef>
                  <a:spcPct val="0"/>
                </a:spcBef>
                <a:buClrTx/>
                <a:buSzTx/>
                <a:buFontTx/>
                <a:buNone/>
              </a:pPr>
              <a:t>26</a:t>
            </a:fld>
            <a:endParaRPr lang="en-US" altLang="en-US" sz="1200"/>
          </a:p>
        </p:txBody>
      </p:sp>
      <p:pic>
        <p:nvPicPr>
          <p:cNvPr id="38917" name="Picture 4">
            <a:extLst>
              <a:ext uri="{FF2B5EF4-FFF2-40B4-BE49-F238E27FC236}">
                <a16:creationId xmlns:a16="http://schemas.microsoft.com/office/drawing/2014/main" id="{F7B6ABCB-D06E-4205-B4D2-73F33C4F8141}"/>
              </a:ext>
            </a:extLst>
          </p:cNvPr>
          <p:cNvPicPr>
            <a:picLocks noChangeAspect="1"/>
          </p:cNvPicPr>
          <p:nvPr/>
        </p:nvPicPr>
        <p:blipFill>
          <a:blip r:embed="rId2">
            <a:extLst>
              <a:ext uri="{28A0092B-C50C-407E-A947-70E740481C1C}">
                <a14:useLocalDpi xmlns:a14="http://schemas.microsoft.com/office/drawing/2010/main" val="0"/>
              </a:ext>
            </a:extLst>
          </a:blip>
          <a:srcRect b="8443"/>
          <a:stretch>
            <a:fillRect/>
          </a:stretch>
        </p:blipFill>
        <p:spPr bwMode="auto">
          <a:xfrm>
            <a:off x="228600" y="2133600"/>
            <a:ext cx="84216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2C1AF-8C2F-43CC-9D90-F11F83F205BE}"/>
              </a:ext>
            </a:extLst>
          </p:cNvPr>
          <p:cNvSpPr>
            <a:spLocks noGrp="1"/>
          </p:cNvSpPr>
          <p:nvPr>
            <p:ph idx="1"/>
          </p:nvPr>
        </p:nvSpPr>
        <p:spPr>
          <a:xfrm>
            <a:off x="457200" y="1219200"/>
            <a:ext cx="8229600" cy="4525963"/>
          </a:xfrm>
        </p:spPr>
        <p:txBody>
          <a:bodyPr>
            <a:normAutofit fontScale="92500" lnSpcReduction="10000"/>
          </a:bodyPr>
          <a:lstStyle/>
          <a:p>
            <a:pPr marL="274320" indent="-274320" eaLnBrk="1" fontAlgn="auto" hangingPunct="1">
              <a:spcBef>
                <a:spcPts val="580"/>
              </a:spcBef>
              <a:spcAft>
                <a:spcPts val="0"/>
              </a:spcAft>
              <a:defRPr/>
            </a:pPr>
            <a:r>
              <a:rPr lang="en-US" dirty="0"/>
              <a:t>A </a:t>
            </a:r>
            <a:r>
              <a:rPr lang="en-US" b="1" dirty="0"/>
              <a:t>best practice </a:t>
            </a:r>
            <a:r>
              <a:rPr lang="en-US" dirty="0"/>
              <a:t>is “an optimal way recognized by industry to achieve a stated goal or objective”*</a:t>
            </a:r>
          </a:p>
          <a:p>
            <a:pPr marL="274320" indent="-274320" eaLnBrk="1" fontAlgn="auto" hangingPunct="1">
              <a:spcBef>
                <a:spcPts val="580"/>
              </a:spcBef>
              <a:spcAft>
                <a:spcPts val="0"/>
              </a:spcAft>
              <a:defRPr/>
            </a:pPr>
            <a:r>
              <a:rPr lang="en-US" dirty="0"/>
              <a:t>Robert Butrick </a:t>
            </a:r>
            <a:r>
              <a:rPr lang="en-US" i="1" dirty="0"/>
              <a:t>suggests that organizations </a:t>
            </a:r>
            <a:r>
              <a:rPr lang="en-US" dirty="0"/>
              <a:t>need to follow basic principles of project management, </a:t>
            </a:r>
          </a:p>
          <a:p>
            <a:pPr marL="274320" indent="-274320" eaLnBrk="1" fontAlgn="auto" hangingPunct="1">
              <a:spcBef>
                <a:spcPts val="580"/>
              </a:spcBef>
              <a:spcAft>
                <a:spcPts val="0"/>
              </a:spcAft>
              <a:defRPr/>
            </a:pPr>
            <a:endParaRPr lang="en-US" dirty="0"/>
          </a:p>
          <a:p>
            <a:pPr marL="548640" lvl="1" eaLnBrk="1" fontAlgn="auto" hangingPunct="1">
              <a:spcBef>
                <a:spcPts val="370"/>
              </a:spcBef>
              <a:spcAft>
                <a:spcPts val="0"/>
              </a:spcAft>
              <a:defRPr/>
            </a:pPr>
            <a:r>
              <a:rPr lang="en-US" dirty="0"/>
              <a:t>Make sure your projects are driven by your strategy; be able to demonstrate how each project you undertake fits your business strategy, and screen out unwanted projects as soon as possible</a:t>
            </a:r>
          </a:p>
          <a:p>
            <a:pPr marL="320040" lvl="1" indent="0" eaLnBrk="1" fontAlgn="auto" hangingPunct="1">
              <a:spcBef>
                <a:spcPts val="370"/>
              </a:spcBef>
              <a:spcAft>
                <a:spcPts val="0"/>
              </a:spcAft>
              <a:buFont typeface="Verdana" panose="020B0604030504040204" pitchFamily="34" charset="0"/>
              <a:buNone/>
              <a:defRPr/>
            </a:pPr>
            <a:endParaRPr lang="en-US" dirty="0"/>
          </a:p>
          <a:p>
            <a:pPr marL="548640" lvl="1" eaLnBrk="1" fontAlgn="auto" hangingPunct="1">
              <a:spcBef>
                <a:spcPts val="370"/>
              </a:spcBef>
              <a:spcAft>
                <a:spcPts val="0"/>
              </a:spcAft>
              <a:defRPr/>
            </a:pPr>
            <a:r>
              <a:rPr lang="en-US" dirty="0"/>
              <a:t>Engage your stakeholders; ignoring stakeholders often leads to project failure; be sure to engage stakeholders at all stages of a project, and encourage teamwork and commitment at all times</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endParaRPr lang="en-US" dirty="0"/>
          </a:p>
        </p:txBody>
      </p:sp>
      <p:sp>
        <p:nvSpPr>
          <p:cNvPr id="36866" name="Title 1">
            <a:extLst>
              <a:ext uri="{FF2B5EF4-FFF2-40B4-BE49-F238E27FC236}">
                <a16:creationId xmlns:a16="http://schemas.microsoft.com/office/drawing/2014/main" id="{C76EEA69-D958-4093-820E-BF9A262A800D}"/>
              </a:ext>
            </a:extLst>
          </p:cNvPr>
          <p:cNvSpPr>
            <a:spLocks noGrp="1"/>
          </p:cNvSpPr>
          <p:nvPr>
            <p:ph type="title"/>
          </p:nvPr>
        </p:nvSpPr>
        <p:spPr/>
        <p:txBody>
          <a:bodyPr/>
          <a:lstStyle/>
          <a:p>
            <a:pPr eaLnBrk="1" hangingPunct="1">
              <a:defRPr/>
            </a:pPr>
            <a:r>
              <a:rPr lang="en-US" dirty="0"/>
              <a:t>Best Practice</a:t>
            </a:r>
          </a:p>
        </p:txBody>
      </p:sp>
      <p:sp>
        <p:nvSpPr>
          <p:cNvPr id="36867" name="Footer Placeholder 2">
            <a:extLst>
              <a:ext uri="{FF2B5EF4-FFF2-40B4-BE49-F238E27FC236}">
                <a16:creationId xmlns:a16="http://schemas.microsoft.com/office/drawing/2014/main" id="{BCE95096-6A05-437D-ACCB-9DC72918F3CF}"/>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39941" name="Slide Number Placeholder 5">
            <a:extLst>
              <a:ext uri="{FF2B5EF4-FFF2-40B4-BE49-F238E27FC236}">
                <a16:creationId xmlns:a16="http://schemas.microsoft.com/office/drawing/2014/main" id="{2F8B41DF-39A3-4D02-97A3-1FF74C3E0F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F0DB657-B694-4AB1-8157-2A3AA51197F9}" type="slidenum">
              <a:rPr lang="en-US" altLang="en-US" sz="1200"/>
              <a:pPr>
                <a:spcBef>
                  <a:spcPct val="0"/>
                </a:spcBef>
                <a:buClrTx/>
                <a:buSzTx/>
                <a:buFontTx/>
                <a:buNone/>
              </a:pPr>
              <a:t>27</a:t>
            </a:fld>
            <a:endParaRPr lang="en-US" altLang="en-US" sz="1200"/>
          </a:p>
        </p:txBody>
      </p:sp>
      <p:sp>
        <p:nvSpPr>
          <p:cNvPr id="39942" name="TextBox 4">
            <a:extLst>
              <a:ext uri="{FF2B5EF4-FFF2-40B4-BE49-F238E27FC236}">
                <a16:creationId xmlns:a16="http://schemas.microsoft.com/office/drawing/2014/main" id="{9EA5C1E2-1B27-46F9-92FC-E77354B2E441}"/>
              </a:ext>
            </a:extLst>
          </p:cNvPr>
          <p:cNvSpPr txBox="1">
            <a:spLocks noChangeArrowheads="1"/>
          </p:cNvSpPr>
          <p:nvPr/>
        </p:nvSpPr>
        <p:spPr bwMode="auto">
          <a:xfrm>
            <a:off x="381000" y="5638800"/>
            <a:ext cx="80549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None/>
            </a:pPr>
            <a:r>
              <a:rPr lang="en-US" altLang="en-US" sz="1800">
                <a:latin typeface="Times New Roman" panose="02020603050405020304" pitchFamily="18" charset="0"/>
              </a:rPr>
              <a:t>*Project Management Institute, </a:t>
            </a:r>
            <a:r>
              <a:rPr lang="en-US" altLang="en-US" sz="1800" i="1">
                <a:latin typeface="Times New Roman" panose="02020603050405020304" pitchFamily="18" charset="0"/>
              </a:rPr>
              <a:t>Organizational Project Management Maturity Model</a:t>
            </a:r>
          </a:p>
          <a:p>
            <a:pPr eaLnBrk="1" hangingPunct="1">
              <a:lnSpc>
                <a:spcPct val="90000"/>
              </a:lnSpc>
              <a:spcBef>
                <a:spcPct val="20000"/>
              </a:spcBef>
              <a:buClrTx/>
              <a:buSzTx/>
              <a:buFontTx/>
              <a:buNone/>
            </a:pPr>
            <a:r>
              <a:rPr lang="en-US" altLang="en-US" sz="1800" i="1">
                <a:latin typeface="Times New Roman" panose="02020603050405020304" pitchFamily="18" charset="0"/>
              </a:rPr>
              <a:t>(OPM3) Knowledge Foundation (2003), p. 13.</a:t>
            </a:r>
          </a:p>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AFFA-8F93-47CB-BF9C-0329D14FD7CE}"/>
              </a:ext>
            </a:extLst>
          </p:cNvPr>
          <p:cNvSpPr>
            <a:spLocks noGrp="1"/>
          </p:cNvSpPr>
          <p:nvPr>
            <p:ph type="title"/>
          </p:nvPr>
        </p:nvSpPr>
        <p:spPr/>
        <p:txBody>
          <a:bodyPr>
            <a:normAutofit fontScale="90000"/>
          </a:bodyPr>
          <a:lstStyle/>
          <a:p>
            <a:pPr eaLnBrk="1" fontAlgn="auto" hangingPunct="1">
              <a:spcAft>
                <a:spcPts val="0"/>
              </a:spcAft>
              <a:defRPr/>
            </a:pPr>
            <a:r>
              <a:rPr lang="en-US" dirty="0"/>
              <a:t>Figure 1-4. Sample Project Portfolio Approach</a:t>
            </a:r>
          </a:p>
        </p:txBody>
      </p:sp>
      <p:sp>
        <p:nvSpPr>
          <p:cNvPr id="37891" name="Footer Placeholder 2">
            <a:extLst>
              <a:ext uri="{FF2B5EF4-FFF2-40B4-BE49-F238E27FC236}">
                <a16:creationId xmlns:a16="http://schemas.microsoft.com/office/drawing/2014/main" id="{B5FD231F-F8AF-4AAD-A1D2-67DF8DA98844}"/>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0964" name="Slide Number Placeholder 5">
            <a:extLst>
              <a:ext uri="{FF2B5EF4-FFF2-40B4-BE49-F238E27FC236}">
                <a16:creationId xmlns:a16="http://schemas.microsoft.com/office/drawing/2014/main" id="{DEA9C188-61E9-49D6-80E0-721DCCB229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8DD816E7-86CF-4BA1-8893-ECAFBBF46B36}" type="slidenum">
              <a:rPr lang="en-US" altLang="en-US" sz="1200"/>
              <a:pPr>
                <a:spcBef>
                  <a:spcPct val="0"/>
                </a:spcBef>
                <a:buClrTx/>
                <a:buSzTx/>
                <a:buFontTx/>
                <a:buNone/>
              </a:pPr>
              <a:t>28</a:t>
            </a:fld>
            <a:endParaRPr lang="en-US" altLang="en-US" sz="1200"/>
          </a:p>
        </p:txBody>
      </p:sp>
      <p:pic>
        <p:nvPicPr>
          <p:cNvPr id="40965" name="Picture 4">
            <a:extLst>
              <a:ext uri="{FF2B5EF4-FFF2-40B4-BE49-F238E27FC236}">
                <a16:creationId xmlns:a16="http://schemas.microsoft.com/office/drawing/2014/main" id="{7B9DEDE6-E2C2-4CA7-9BC7-67B59272E39B}"/>
              </a:ext>
            </a:extLst>
          </p:cNvPr>
          <p:cNvPicPr>
            <a:picLocks noChangeAspect="1"/>
          </p:cNvPicPr>
          <p:nvPr/>
        </p:nvPicPr>
        <p:blipFill>
          <a:blip r:embed="rId2">
            <a:extLst>
              <a:ext uri="{28A0092B-C50C-407E-A947-70E740481C1C}">
                <a14:useLocalDpi xmlns:a14="http://schemas.microsoft.com/office/drawing/2010/main" val="0"/>
              </a:ext>
            </a:extLst>
          </a:blip>
          <a:srcRect b="6326"/>
          <a:stretch>
            <a:fillRect/>
          </a:stretch>
        </p:blipFill>
        <p:spPr bwMode="auto">
          <a:xfrm>
            <a:off x="533400" y="1752600"/>
            <a:ext cx="77724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CEC5ABB-05E0-4AB3-93E6-2F4268EDDDA8}"/>
              </a:ext>
            </a:extLst>
          </p:cNvPr>
          <p:cNvSpPr>
            <a:spLocks noGrp="1"/>
          </p:cNvSpPr>
          <p:nvPr>
            <p:ph type="title"/>
          </p:nvPr>
        </p:nvSpPr>
        <p:spPr/>
        <p:txBody>
          <a:bodyPr>
            <a:normAutofit fontScale="90000"/>
          </a:bodyPr>
          <a:lstStyle/>
          <a:p>
            <a:pPr eaLnBrk="1" hangingPunct="1">
              <a:defRPr/>
            </a:pPr>
            <a:r>
              <a:rPr lang="en-US" sz="3200" dirty="0"/>
              <a:t>Figure 1-5. </a:t>
            </a:r>
            <a:r>
              <a:rPr lang="en-US" sz="3200" i="1" dirty="0"/>
              <a:t>Sample Project Portfolio Management Screen Showing Project Health</a:t>
            </a:r>
            <a:endParaRPr lang="en-US" sz="3200" dirty="0"/>
          </a:p>
        </p:txBody>
      </p:sp>
      <p:sp>
        <p:nvSpPr>
          <p:cNvPr id="38915" name="Footer Placeholder 2">
            <a:extLst>
              <a:ext uri="{FF2B5EF4-FFF2-40B4-BE49-F238E27FC236}">
                <a16:creationId xmlns:a16="http://schemas.microsoft.com/office/drawing/2014/main" id="{2697C972-8FAD-472D-9BF5-0A9512E2C0B6}"/>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1988" name="Slide Number Placeholder 5">
            <a:extLst>
              <a:ext uri="{FF2B5EF4-FFF2-40B4-BE49-F238E27FC236}">
                <a16:creationId xmlns:a16="http://schemas.microsoft.com/office/drawing/2014/main" id="{AF9D1403-8B06-4B00-8A14-B8663FE841D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52531888-32B2-4391-AF9C-A897D6E7F57B}" type="slidenum">
              <a:rPr lang="en-US" altLang="en-US" sz="1200"/>
              <a:pPr>
                <a:spcBef>
                  <a:spcPct val="0"/>
                </a:spcBef>
                <a:buClrTx/>
                <a:buSzTx/>
                <a:buFontTx/>
                <a:buNone/>
              </a:pPr>
              <a:t>29</a:t>
            </a:fld>
            <a:endParaRPr lang="en-US" altLang="en-US" sz="1200"/>
          </a:p>
        </p:txBody>
      </p:sp>
      <p:pic>
        <p:nvPicPr>
          <p:cNvPr id="41989" name="Picture 4">
            <a:extLst>
              <a:ext uri="{FF2B5EF4-FFF2-40B4-BE49-F238E27FC236}">
                <a16:creationId xmlns:a16="http://schemas.microsoft.com/office/drawing/2014/main" id="{344E2B18-08CE-4B19-89DE-C4E8EC26C69F}"/>
              </a:ext>
            </a:extLst>
          </p:cNvPr>
          <p:cNvPicPr>
            <a:picLocks noChangeAspect="1"/>
          </p:cNvPicPr>
          <p:nvPr/>
        </p:nvPicPr>
        <p:blipFill>
          <a:blip r:embed="rId2">
            <a:extLst>
              <a:ext uri="{28A0092B-C50C-407E-A947-70E740481C1C}">
                <a14:useLocalDpi xmlns:a14="http://schemas.microsoft.com/office/drawing/2010/main" val="0"/>
              </a:ext>
            </a:extLst>
          </a:blip>
          <a:srcRect b="6488"/>
          <a:stretch>
            <a:fillRect/>
          </a:stretch>
        </p:blipFill>
        <p:spPr bwMode="auto">
          <a:xfrm>
            <a:off x="914400" y="1600200"/>
            <a:ext cx="71659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09FA6A22-5E07-47A2-BAF1-E0FDBF3D2C00}"/>
              </a:ext>
            </a:extLst>
          </p:cNvPr>
          <p:cNvSpPr>
            <a:spLocks noGrp="1"/>
          </p:cNvSpPr>
          <p:nvPr>
            <p:ph idx="1"/>
          </p:nvPr>
        </p:nvSpPr>
        <p:spPr>
          <a:xfrm>
            <a:off x="193829" y="1417638"/>
            <a:ext cx="8229600" cy="4525962"/>
          </a:xfrm>
        </p:spPr>
        <p:txBody>
          <a:bodyPr/>
          <a:lstStyle/>
          <a:p>
            <a:pPr marL="109537" indent="0">
              <a:buNone/>
            </a:pPr>
            <a:endParaRPr lang="en-US" altLang="en-US" dirty="0"/>
          </a:p>
          <a:p>
            <a:r>
              <a:rPr lang="en-US" altLang="en-US" sz="1800" dirty="0"/>
              <a:t>23+ years in the Technology &amp; Cybersecurity industry</a:t>
            </a:r>
          </a:p>
          <a:p>
            <a:pPr lvl="1"/>
            <a:r>
              <a:rPr lang="en-US" altLang="en-US" sz="1600" dirty="0"/>
              <a:t>VP, CIO, CTO leadership roles held…</a:t>
            </a:r>
          </a:p>
          <a:p>
            <a:pPr lvl="1"/>
            <a:r>
              <a:rPr lang="en-US" altLang="en-US" sz="1600" dirty="0"/>
              <a:t>CISSP, MCSE, A+, ITIL certifications </a:t>
            </a:r>
          </a:p>
          <a:p>
            <a:r>
              <a:rPr lang="en-US" altLang="en-US" sz="1800" dirty="0"/>
              <a:t>Pace University - BS Computer Science</a:t>
            </a:r>
          </a:p>
          <a:p>
            <a:r>
              <a:rPr lang="en-US" altLang="en-US" sz="1800" dirty="0"/>
              <a:t>Columbia University - MS Executive Technology Management</a:t>
            </a:r>
          </a:p>
          <a:p>
            <a:r>
              <a:rPr lang="en-US" altLang="en-US" sz="1800" dirty="0"/>
              <a:t>Drexel University – in progress Doctorate in Business Administration</a:t>
            </a:r>
          </a:p>
          <a:p>
            <a:pPr marL="109537" indent="0">
              <a:buNone/>
            </a:pPr>
            <a:endParaRPr lang="en-US" altLang="en-US" dirty="0"/>
          </a:p>
          <a:p>
            <a:pPr marL="109537" indent="0">
              <a:buNone/>
            </a:pPr>
            <a:r>
              <a:rPr lang="en-US" altLang="en-US" sz="2000" i="1" dirty="0"/>
              <a:t>I work full-time, teach part-time. 10 years at Baruch, also taught at Pace, and Rider University…..</a:t>
            </a:r>
          </a:p>
          <a:p>
            <a:pPr marL="109537" indent="0">
              <a:buNone/>
            </a:pPr>
            <a:endParaRPr lang="en-US" altLang="en-US" sz="2000" i="1" dirty="0"/>
          </a:p>
          <a:p>
            <a:pPr marL="109537" indent="0">
              <a:buNone/>
            </a:pPr>
            <a:r>
              <a:rPr lang="en-US" altLang="en-US" sz="2000" i="1" dirty="0"/>
              <a:t>My goal is to bring classroom content and corporate experiences together, to give you a well-rounded view of life in the workplace……</a:t>
            </a:r>
          </a:p>
          <a:p>
            <a:pPr>
              <a:buFontTx/>
              <a:buChar char="-"/>
            </a:pPr>
            <a:endParaRPr lang="en-US" altLang="en-US" dirty="0"/>
          </a:p>
        </p:txBody>
      </p:sp>
      <p:sp>
        <p:nvSpPr>
          <p:cNvPr id="3" name="Title 2">
            <a:extLst>
              <a:ext uri="{FF2B5EF4-FFF2-40B4-BE49-F238E27FC236}">
                <a16:creationId xmlns:a16="http://schemas.microsoft.com/office/drawing/2014/main" id="{00D9FA17-B107-4714-A68D-47F7E0597CF6}"/>
              </a:ext>
            </a:extLst>
          </p:cNvPr>
          <p:cNvSpPr>
            <a:spLocks noGrp="1"/>
          </p:cNvSpPr>
          <p:nvPr>
            <p:ph type="title"/>
          </p:nvPr>
        </p:nvSpPr>
        <p:spPr/>
        <p:txBody>
          <a:bodyPr>
            <a:normAutofit fontScale="90000"/>
          </a:bodyPr>
          <a:lstStyle/>
          <a:p>
            <a:pPr>
              <a:defRPr/>
            </a:pPr>
            <a:r>
              <a:rPr lang="en-US" dirty="0"/>
              <a:t>Introduction</a:t>
            </a:r>
            <a:br>
              <a:rPr lang="en-US" dirty="0"/>
            </a:br>
            <a:r>
              <a:rPr lang="en-US" dirty="0"/>
              <a:t>Prof. Thomas Licciardello</a:t>
            </a:r>
          </a:p>
        </p:txBody>
      </p:sp>
      <p:sp>
        <p:nvSpPr>
          <p:cNvPr id="4" name="Footer Placeholder 3">
            <a:extLst>
              <a:ext uri="{FF2B5EF4-FFF2-40B4-BE49-F238E27FC236}">
                <a16:creationId xmlns:a16="http://schemas.microsoft.com/office/drawing/2014/main" id="{06FFE952-910A-48B3-883E-67F29508553B}"/>
              </a:ext>
            </a:extLst>
          </p:cNvPr>
          <p:cNvSpPr>
            <a:spLocks noGrp="1"/>
          </p:cNvSpPr>
          <p:nvPr>
            <p:ph type="ftr" sz="quarter" idx="10"/>
          </p:nvPr>
        </p:nvSpPr>
        <p:spPr/>
        <p:txBody>
          <a:bodyPr/>
          <a:lstStyle/>
          <a:p>
            <a:pPr>
              <a:defRPr/>
            </a:pPr>
            <a:r>
              <a:rPr lang="en-US"/>
              <a:t>Information Technology Project Management, Sixth Edition</a:t>
            </a:r>
          </a:p>
        </p:txBody>
      </p:sp>
      <p:sp>
        <p:nvSpPr>
          <p:cNvPr id="15365" name="Slide Number Placeholder 4">
            <a:extLst>
              <a:ext uri="{FF2B5EF4-FFF2-40B4-BE49-F238E27FC236}">
                <a16:creationId xmlns:a16="http://schemas.microsoft.com/office/drawing/2014/main" id="{270C2093-3E29-4DD3-9D97-955CEFB7AC6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fld id="{3F2A16CE-AFEF-41CA-8B4D-6ABF16AEFFA0}" type="slidenum">
              <a:rPr lang="en-US" altLang="en-US" sz="1200" smtClean="0">
                <a:latin typeface="Arial" panose="020B0604020202020204" pitchFamily="34" charset="0"/>
              </a:rPr>
              <a:pPr/>
              <a:t>3</a:t>
            </a:fld>
            <a:endParaRPr lang="en-US" altLang="en-US" sz="1200">
              <a:latin typeface="Arial" panose="020B0604020202020204" pitchFamily="34" charset="0"/>
            </a:endParaRPr>
          </a:p>
        </p:txBody>
      </p:sp>
      <p:pic>
        <p:nvPicPr>
          <p:cNvPr id="5" name="Picture 4" descr="A person in a suit and tie&#10;&#10;Description automatically generated with medium confidence">
            <a:extLst>
              <a:ext uri="{FF2B5EF4-FFF2-40B4-BE49-F238E27FC236}">
                <a16:creationId xmlns:a16="http://schemas.microsoft.com/office/drawing/2014/main" id="{0B380CE5-AF69-0100-9D2B-B66D95649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629400" y="299052"/>
            <a:ext cx="2320771" cy="2320771"/>
          </a:xfrm>
          <a:prstGeom prst="rect">
            <a:avLst/>
          </a:prstGeom>
        </p:spPr>
      </p:pic>
    </p:spTree>
    <p:extLst>
      <p:ext uri="{BB962C8B-B14F-4D97-AF65-F5344CB8AC3E}">
        <p14:creationId xmlns:p14="http://schemas.microsoft.com/office/powerpoint/2010/main" val="2948972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433E09D-1697-49DB-9E40-06860AF32C66}"/>
              </a:ext>
            </a:extLst>
          </p:cNvPr>
          <p:cNvSpPr>
            <a:spLocks noGrp="1"/>
          </p:cNvSpPr>
          <p:nvPr>
            <p:ph idx="1"/>
          </p:nvPr>
        </p:nvSpPr>
        <p:spPr>
          <a:xfrm>
            <a:off x="381000" y="2057400"/>
            <a:ext cx="8458200" cy="4191000"/>
          </a:xfrm>
        </p:spPr>
        <p:txBody>
          <a:bodyPr/>
          <a:lstStyle/>
          <a:p>
            <a:pPr eaLnBrk="1" hangingPunct="1">
              <a:spcBef>
                <a:spcPct val="100000"/>
              </a:spcBef>
            </a:pPr>
            <a:r>
              <a:rPr lang="en-US" altLang="en-US" dirty="0"/>
              <a:t>Project managers need a wide variety of skills</a:t>
            </a:r>
          </a:p>
          <a:p>
            <a:pPr eaLnBrk="1" hangingPunct="1">
              <a:spcBef>
                <a:spcPct val="100000"/>
              </a:spcBef>
            </a:pPr>
            <a:r>
              <a:rPr lang="en-US" altLang="en-US" dirty="0"/>
              <a:t>They should:</a:t>
            </a:r>
          </a:p>
          <a:p>
            <a:pPr lvl="1" eaLnBrk="1" hangingPunct="1">
              <a:spcBef>
                <a:spcPct val="100000"/>
              </a:spcBef>
            </a:pPr>
            <a:r>
              <a:rPr lang="en-US" altLang="en-US" dirty="0"/>
              <a:t>Be comfortable with change</a:t>
            </a:r>
          </a:p>
          <a:p>
            <a:pPr lvl="1" eaLnBrk="1" hangingPunct="1">
              <a:spcBef>
                <a:spcPct val="100000"/>
              </a:spcBef>
            </a:pPr>
            <a:r>
              <a:rPr lang="en-US" altLang="en-US" dirty="0"/>
              <a:t>Understand the organizations they work in and with</a:t>
            </a:r>
          </a:p>
          <a:p>
            <a:pPr lvl="1" eaLnBrk="1" hangingPunct="1">
              <a:spcBef>
                <a:spcPct val="100000"/>
              </a:spcBef>
            </a:pPr>
            <a:r>
              <a:rPr lang="en-US" altLang="en-US" dirty="0"/>
              <a:t>Be able to lead teams to accomplish project goals</a:t>
            </a:r>
          </a:p>
        </p:txBody>
      </p:sp>
      <p:sp>
        <p:nvSpPr>
          <p:cNvPr id="39938" name="Rectangle 2">
            <a:extLst>
              <a:ext uri="{FF2B5EF4-FFF2-40B4-BE49-F238E27FC236}">
                <a16:creationId xmlns:a16="http://schemas.microsoft.com/office/drawing/2014/main" id="{E6C639DC-4C6D-4F0E-B477-C3AA6D97E134}"/>
              </a:ext>
            </a:extLst>
          </p:cNvPr>
          <p:cNvSpPr>
            <a:spLocks noGrp="1" noChangeArrowheads="1"/>
          </p:cNvSpPr>
          <p:nvPr>
            <p:ph type="title"/>
          </p:nvPr>
        </p:nvSpPr>
        <p:spPr/>
        <p:txBody>
          <a:bodyPr>
            <a:normAutofit fontScale="90000"/>
          </a:bodyPr>
          <a:lstStyle/>
          <a:p>
            <a:pPr eaLnBrk="1" hangingPunct="1">
              <a:defRPr/>
            </a:pPr>
            <a:r>
              <a:rPr lang="en-US" dirty="0"/>
              <a:t>Suggested Skills for Project Managers</a:t>
            </a:r>
          </a:p>
        </p:txBody>
      </p:sp>
      <p:sp>
        <p:nvSpPr>
          <p:cNvPr id="39940" name="Footer Placeholder 5">
            <a:extLst>
              <a:ext uri="{FF2B5EF4-FFF2-40B4-BE49-F238E27FC236}">
                <a16:creationId xmlns:a16="http://schemas.microsoft.com/office/drawing/2014/main" id="{74B35847-D557-4139-9C69-8CE9A7418B6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3013" name="Slide Number Placeholder 4">
            <a:extLst>
              <a:ext uri="{FF2B5EF4-FFF2-40B4-BE49-F238E27FC236}">
                <a16:creationId xmlns:a16="http://schemas.microsoft.com/office/drawing/2014/main" id="{CAE865FF-F439-40D6-B477-35DDCC6C7A7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379E32C-845E-4765-826C-A88C4CAB6B36}" type="slidenum">
              <a:rPr lang="en-US" altLang="en-US" sz="1200"/>
              <a:pPr>
                <a:spcBef>
                  <a:spcPct val="0"/>
                </a:spcBef>
                <a:buClrTx/>
                <a:buSzTx/>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3">
            <a:extLst>
              <a:ext uri="{FF2B5EF4-FFF2-40B4-BE49-F238E27FC236}">
                <a16:creationId xmlns:a16="http://schemas.microsoft.com/office/drawing/2014/main" id="{6DD147AB-9FAC-4B7C-8ADB-27737845FD13}"/>
              </a:ext>
            </a:extLst>
          </p:cNvPr>
          <p:cNvSpPr>
            <a:spLocks noGrp="1"/>
          </p:cNvSpPr>
          <p:nvPr>
            <p:ph idx="1"/>
          </p:nvPr>
        </p:nvSpPr>
        <p:spPr/>
        <p:txBody>
          <a:bodyPr/>
          <a:lstStyle/>
          <a:p>
            <a:pPr eaLnBrk="1" hangingPunct="1">
              <a:spcBef>
                <a:spcPct val="100000"/>
              </a:spcBef>
            </a:pPr>
            <a:r>
              <a:rPr lang="en-US" altLang="en-US" dirty="0"/>
              <a:t>Job descriptions vary, but most include responsibilities like </a:t>
            </a:r>
            <a:r>
              <a:rPr lang="en-US" altLang="en-US" dirty="0">
                <a:solidFill>
                  <a:srgbClr val="FF0000"/>
                </a:solidFill>
              </a:rPr>
              <a:t>planning</a:t>
            </a:r>
            <a:r>
              <a:rPr lang="en-US" altLang="en-US" dirty="0"/>
              <a:t>, </a:t>
            </a:r>
            <a:r>
              <a:rPr lang="en-US" altLang="en-US" dirty="0">
                <a:solidFill>
                  <a:srgbClr val="FF0000"/>
                </a:solidFill>
              </a:rPr>
              <a:t>scheduling</a:t>
            </a:r>
            <a:r>
              <a:rPr lang="en-US" altLang="en-US" dirty="0"/>
              <a:t>, </a:t>
            </a:r>
            <a:r>
              <a:rPr lang="en-US" altLang="en-US" dirty="0">
                <a:solidFill>
                  <a:srgbClr val="FF0000"/>
                </a:solidFill>
              </a:rPr>
              <a:t>coordinating</a:t>
            </a:r>
            <a:r>
              <a:rPr lang="en-US" altLang="en-US" dirty="0"/>
              <a:t>, and </a:t>
            </a:r>
            <a:r>
              <a:rPr lang="en-US" altLang="en-US" dirty="0">
                <a:solidFill>
                  <a:srgbClr val="FF0000"/>
                </a:solidFill>
              </a:rPr>
              <a:t>working with people </a:t>
            </a:r>
            <a:r>
              <a:rPr lang="en-US" altLang="en-US" dirty="0"/>
              <a:t>”Together” to achieve project goals</a:t>
            </a:r>
          </a:p>
          <a:p>
            <a:pPr eaLnBrk="1" hangingPunct="1">
              <a:spcBef>
                <a:spcPct val="100000"/>
              </a:spcBef>
            </a:pPr>
            <a:r>
              <a:rPr lang="en-US" altLang="en-US" dirty="0">
                <a:highlight>
                  <a:srgbClr val="FFFF00"/>
                </a:highlight>
              </a:rPr>
              <a:t>Remember that 97% of successful projects were led by experienced project managers, who can often help</a:t>
            </a:r>
            <a:r>
              <a:rPr lang="en-US" altLang="en-US" sz="3600" dirty="0">
                <a:solidFill>
                  <a:srgbClr val="FF0000"/>
                </a:solidFill>
                <a:highlight>
                  <a:srgbClr val="FFFF00"/>
                </a:highlight>
              </a:rPr>
              <a:t> influence </a:t>
            </a:r>
            <a:r>
              <a:rPr lang="en-US" altLang="en-US" dirty="0">
                <a:highlight>
                  <a:srgbClr val="FFFF00"/>
                </a:highlight>
              </a:rPr>
              <a:t>success factors</a:t>
            </a:r>
          </a:p>
        </p:txBody>
      </p:sp>
      <p:sp>
        <p:nvSpPr>
          <p:cNvPr id="40962" name="Title 1">
            <a:extLst>
              <a:ext uri="{FF2B5EF4-FFF2-40B4-BE49-F238E27FC236}">
                <a16:creationId xmlns:a16="http://schemas.microsoft.com/office/drawing/2014/main" id="{091BD00E-935A-4207-A3A1-4C189E55A988}"/>
              </a:ext>
            </a:extLst>
          </p:cNvPr>
          <p:cNvSpPr>
            <a:spLocks noGrp="1"/>
          </p:cNvSpPr>
          <p:nvPr>
            <p:ph type="title"/>
          </p:nvPr>
        </p:nvSpPr>
        <p:spPr/>
        <p:txBody>
          <a:bodyPr/>
          <a:lstStyle/>
          <a:p>
            <a:pPr eaLnBrk="1" hangingPunct="1">
              <a:defRPr/>
            </a:pPr>
            <a:r>
              <a:rPr lang="en-US" dirty="0"/>
              <a:t>The Role of the Project Manager</a:t>
            </a:r>
          </a:p>
        </p:txBody>
      </p:sp>
      <p:sp>
        <p:nvSpPr>
          <p:cNvPr id="40963" name="Footer Placeholder 2">
            <a:extLst>
              <a:ext uri="{FF2B5EF4-FFF2-40B4-BE49-F238E27FC236}">
                <a16:creationId xmlns:a16="http://schemas.microsoft.com/office/drawing/2014/main" id="{F702B4FA-D9F4-49CE-8FB7-F4BA28ABE50F}"/>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4037" name="Slide Number Placeholder 4">
            <a:extLst>
              <a:ext uri="{FF2B5EF4-FFF2-40B4-BE49-F238E27FC236}">
                <a16:creationId xmlns:a16="http://schemas.microsoft.com/office/drawing/2014/main" id="{85A707C1-257B-432A-86E9-19A2088BCD9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CDB942D0-25B0-4477-BD86-76B0D8EF52E2}" type="slidenum">
              <a:rPr lang="en-US" altLang="en-US" sz="1200"/>
              <a:pPr>
                <a:spcBef>
                  <a:spcPct val="0"/>
                </a:spcBef>
                <a:buClrTx/>
                <a:buSzTx/>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ABEF881F-D6D6-4DAF-B949-BEA4A1B51329}"/>
              </a:ext>
            </a:extLst>
          </p:cNvPr>
          <p:cNvSpPr>
            <a:spLocks noGrp="1"/>
          </p:cNvSpPr>
          <p:nvPr>
            <p:ph idx="1"/>
          </p:nvPr>
        </p:nvSpPr>
        <p:spPr>
          <a:xfrm>
            <a:off x="457200" y="1452563"/>
            <a:ext cx="8229600" cy="4410075"/>
          </a:xfrm>
        </p:spPr>
        <p:txBody>
          <a:bodyPr/>
          <a:lstStyle/>
          <a:p>
            <a:pPr eaLnBrk="1" hangingPunct="1"/>
            <a:r>
              <a:rPr lang="en-US" altLang="en-US" dirty="0"/>
              <a:t>The Project Management Body of Knowledge</a:t>
            </a:r>
          </a:p>
          <a:p>
            <a:pPr eaLnBrk="1" hangingPunct="1"/>
            <a:r>
              <a:rPr lang="en-US" altLang="en-US" dirty="0"/>
              <a:t>Application area knowledge, standards, and regulations</a:t>
            </a:r>
          </a:p>
          <a:p>
            <a:pPr eaLnBrk="1" hangingPunct="1"/>
            <a:r>
              <a:rPr lang="en-US" altLang="en-US" dirty="0"/>
              <a:t>Project environment knowledge</a:t>
            </a:r>
          </a:p>
          <a:p>
            <a:pPr eaLnBrk="1" hangingPunct="1"/>
            <a:r>
              <a:rPr lang="en-US" altLang="en-US" dirty="0"/>
              <a:t>General management knowledge and skills</a:t>
            </a:r>
          </a:p>
          <a:p>
            <a:pPr eaLnBrk="1" hangingPunct="1"/>
            <a:r>
              <a:rPr lang="en-US" altLang="en-US" dirty="0"/>
              <a:t>Soft skills or human relations skills</a:t>
            </a:r>
          </a:p>
          <a:p>
            <a:pPr eaLnBrk="1" hangingPunct="1">
              <a:lnSpc>
                <a:spcPct val="90000"/>
              </a:lnSpc>
              <a:buFont typeface="Symbol" panose="05050102010706020507" pitchFamily="18" charset="2"/>
              <a:buNone/>
            </a:pPr>
            <a:endParaRPr lang="en-US" altLang="en-US" dirty="0"/>
          </a:p>
        </p:txBody>
      </p:sp>
      <p:sp>
        <p:nvSpPr>
          <p:cNvPr id="41986" name="Rectangle 2">
            <a:extLst>
              <a:ext uri="{FF2B5EF4-FFF2-40B4-BE49-F238E27FC236}">
                <a16:creationId xmlns:a16="http://schemas.microsoft.com/office/drawing/2014/main" id="{60C07682-D0AB-40E6-AD22-5D011AE71976}"/>
              </a:ext>
            </a:extLst>
          </p:cNvPr>
          <p:cNvSpPr>
            <a:spLocks noGrp="1" noChangeArrowheads="1"/>
          </p:cNvSpPr>
          <p:nvPr>
            <p:ph type="title"/>
          </p:nvPr>
        </p:nvSpPr>
        <p:spPr>
          <a:xfrm>
            <a:off x="533400" y="304800"/>
            <a:ext cx="8305800" cy="1143000"/>
          </a:xfrm>
        </p:spPr>
        <p:txBody>
          <a:bodyPr>
            <a:normAutofit fontScale="90000"/>
          </a:bodyPr>
          <a:lstStyle/>
          <a:p>
            <a:pPr eaLnBrk="1" hangingPunct="1">
              <a:defRPr/>
            </a:pPr>
            <a:r>
              <a:rPr lang="en-US" dirty="0"/>
              <a:t>Suggested Skills for Project Managers</a:t>
            </a:r>
          </a:p>
        </p:txBody>
      </p:sp>
      <p:sp>
        <p:nvSpPr>
          <p:cNvPr id="41988" name="Footer Placeholder 5">
            <a:extLst>
              <a:ext uri="{FF2B5EF4-FFF2-40B4-BE49-F238E27FC236}">
                <a16:creationId xmlns:a16="http://schemas.microsoft.com/office/drawing/2014/main" id="{FAB44167-4708-414A-B4BC-855C7BCC9837}"/>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5061" name="Slide Number Placeholder 4">
            <a:extLst>
              <a:ext uri="{FF2B5EF4-FFF2-40B4-BE49-F238E27FC236}">
                <a16:creationId xmlns:a16="http://schemas.microsoft.com/office/drawing/2014/main" id="{E2AA28D0-2DC1-468B-B29F-1853166C947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D731F92-7ADB-4033-B5DB-E99DC4CED093}" type="slidenum">
              <a:rPr lang="en-US" altLang="en-US" sz="1200"/>
              <a:pPr>
                <a:spcBef>
                  <a:spcPct val="0"/>
                </a:spcBef>
                <a:buClrTx/>
                <a:buSzTx/>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F3561E4-8466-4CEC-BA90-73563094F255}"/>
              </a:ext>
            </a:extLst>
          </p:cNvPr>
          <p:cNvSpPr>
            <a:spLocks noGrp="1" noChangeArrowheads="1"/>
          </p:cNvSpPr>
          <p:nvPr>
            <p:ph type="title"/>
          </p:nvPr>
        </p:nvSpPr>
        <p:spPr/>
        <p:txBody>
          <a:bodyPr>
            <a:normAutofit fontScale="90000"/>
          </a:bodyPr>
          <a:lstStyle/>
          <a:p>
            <a:pPr eaLnBrk="1" hangingPunct="1">
              <a:defRPr/>
            </a:pPr>
            <a:r>
              <a:rPr lang="en-US" sz="3500" dirty="0"/>
              <a:t>Table 1-3. Ten Most Important Skills and Competencies for Project Managers</a:t>
            </a:r>
          </a:p>
        </p:txBody>
      </p:sp>
      <p:sp>
        <p:nvSpPr>
          <p:cNvPr id="43011" name="Footer Placeholder 5">
            <a:extLst>
              <a:ext uri="{FF2B5EF4-FFF2-40B4-BE49-F238E27FC236}">
                <a16:creationId xmlns:a16="http://schemas.microsoft.com/office/drawing/2014/main" id="{2A5A4867-C76D-425F-BD16-A5E4D231862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6084" name="Slide Number Placeholder 4">
            <a:extLst>
              <a:ext uri="{FF2B5EF4-FFF2-40B4-BE49-F238E27FC236}">
                <a16:creationId xmlns:a16="http://schemas.microsoft.com/office/drawing/2014/main" id="{ECCF7F32-7283-4430-AFDD-0E6725DF307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EFA1FB8-2035-419B-8A4B-C557082ACCBA}" type="slidenum">
              <a:rPr lang="en-US" altLang="en-US" sz="1200"/>
              <a:pPr>
                <a:spcBef>
                  <a:spcPct val="0"/>
                </a:spcBef>
                <a:buClrTx/>
                <a:buSzTx/>
                <a:buFontTx/>
                <a:buNone/>
              </a:pPr>
              <a:t>33</a:t>
            </a:fld>
            <a:endParaRPr lang="en-US" altLang="en-US" sz="1200"/>
          </a:p>
        </p:txBody>
      </p:sp>
      <p:sp>
        <p:nvSpPr>
          <p:cNvPr id="46085" name="Rectangle 7">
            <a:extLst>
              <a:ext uri="{FF2B5EF4-FFF2-40B4-BE49-F238E27FC236}">
                <a16:creationId xmlns:a16="http://schemas.microsoft.com/office/drawing/2014/main" id="{EBF51F7A-DB17-4275-9F57-7EE0948B2538}"/>
              </a:ext>
            </a:extLst>
          </p:cNvPr>
          <p:cNvSpPr>
            <a:spLocks noChangeArrowheads="1"/>
          </p:cNvSpPr>
          <p:nvPr/>
        </p:nvSpPr>
        <p:spPr bwMode="auto">
          <a:xfrm>
            <a:off x="685800" y="1676400"/>
            <a:ext cx="67056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None/>
            </a:pPr>
            <a:r>
              <a:rPr lang="en-US" altLang="en-US" sz="2200" dirty="0">
                <a:latin typeface="Times New Roman" panose="02020603050405020304" pitchFamily="18" charset="0"/>
              </a:rPr>
              <a:t>1. People skills</a:t>
            </a:r>
          </a:p>
          <a:p>
            <a:pPr eaLnBrk="1" hangingPunct="1">
              <a:lnSpc>
                <a:spcPct val="90000"/>
              </a:lnSpc>
              <a:spcBef>
                <a:spcPct val="20000"/>
              </a:spcBef>
              <a:buClrTx/>
              <a:buSzTx/>
              <a:buFontTx/>
              <a:buNone/>
            </a:pPr>
            <a:r>
              <a:rPr lang="en-US" altLang="en-US" sz="2200" dirty="0">
                <a:latin typeface="Times New Roman" panose="02020603050405020304" pitchFamily="18" charset="0"/>
              </a:rPr>
              <a:t>2. Leadership</a:t>
            </a:r>
          </a:p>
          <a:p>
            <a:pPr eaLnBrk="1" hangingPunct="1">
              <a:lnSpc>
                <a:spcPct val="90000"/>
              </a:lnSpc>
              <a:spcBef>
                <a:spcPct val="20000"/>
              </a:spcBef>
              <a:buClrTx/>
              <a:buSzTx/>
              <a:buFontTx/>
              <a:buNone/>
            </a:pPr>
            <a:r>
              <a:rPr lang="en-US" altLang="en-US" sz="2200" dirty="0">
                <a:latin typeface="Times New Roman" panose="02020603050405020304" pitchFamily="18" charset="0"/>
              </a:rPr>
              <a:t>3. Listening</a:t>
            </a:r>
          </a:p>
          <a:p>
            <a:pPr eaLnBrk="1" hangingPunct="1">
              <a:lnSpc>
                <a:spcPct val="90000"/>
              </a:lnSpc>
              <a:spcBef>
                <a:spcPct val="20000"/>
              </a:spcBef>
              <a:buClrTx/>
              <a:buSzTx/>
              <a:buFontTx/>
              <a:buNone/>
            </a:pPr>
            <a:r>
              <a:rPr lang="en-US" altLang="en-US" sz="2200" dirty="0">
                <a:latin typeface="Times New Roman" panose="02020603050405020304" pitchFamily="18" charset="0"/>
              </a:rPr>
              <a:t>4. Integrity, ethical behavior, consistent</a:t>
            </a:r>
          </a:p>
          <a:p>
            <a:pPr eaLnBrk="1" hangingPunct="1">
              <a:lnSpc>
                <a:spcPct val="90000"/>
              </a:lnSpc>
              <a:spcBef>
                <a:spcPct val="20000"/>
              </a:spcBef>
              <a:buClrTx/>
              <a:buSzTx/>
              <a:buFontTx/>
              <a:buNone/>
            </a:pPr>
            <a:r>
              <a:rPr lang="en-US" altLang="en-US" sz="2200" dirty="0">
                <a:latin typeface="Times New Roman" panose="02020603050405020304" pitchFamily="18" charset="0"/>
              </a:rPr>
              <a:t>5. Strong at building trust</a:t>
            </a:r>
          </a:p>
          <a:p>
            <a:pPr eaLnBrk="1" hangingPunct="1">
              <a:lnSpc>
                <a:spcPct val="90000"/>
              </a:lnSpc>
              <a:spcBef>
                <a:spcPct val="20000"/>
              </a:spcBef>
              <a:buClrTx/>
              <a:buSzTx/>
              <a:buFontTx/>
              <a:buNone/>
            </a:pPr>
            <a:r>
              <a:rPr lang="en-US" altLang="en-US" sz="2200" dirty="0">
                <a:latin typeface="Times New Roman" panose="02020603050405020304" pitchFamily="18" charset="0"/>
              </a:rPr>
              <a:t>6. Verbal communication</a:t>
            </a:r>
          </a:p>
          <a:p>
            <a:pPr eaLnBrk="1" hangingPunct="1">
              <a:lnSpc>
                <a:spcPct val="90000"/>
              </a:lnSpc>
              <a:spcBef>
                <a:spcPct val="20000"/>
              </a:spcBef>
              <a:buClrTx/>
              <a:buSzTx/>
              <a:buFontTx/>
              <a:buNone/>
            </a:pPr>
            <a:r>
              <a:rPr lang="en-US" altLang="en-US" sz="2200" dirty="0">
                <a:latin typeface="Times New Roman" panose="02020603050405020304" pitchFamily="18" charset="0"/>
              </a:rPr>
              <a:t>7. Strong at building teams</a:t>
            </a:r>
          </a:p>
          <a:p>
            <a:pPr eaLnBrk="1" hangingPunct="1">
              <a:lnSpc>
                <a:spcPct val="90000"/>
              </a:lnSpc>
              <a:spcBef>
                <a:spcPct val="20000"/>
              </a:spcBef>
              <a:buClrTx/>
              <a:buSzTx/>
              <a:buFontTx/>
              <a:buNone/>
            </a:pPr>
            <a:r>
              <a:rPr lang="en-US" altLang="en-US" sz="2200" dirty="0">
                <a:latin typeface="Times New Roman" panose="02020603050405020304" pitchFamily="18" charset="0"/>
              </a:rPr>
              <a:t>8. Conflict resolution, conflict management</a:t>
            </a:r>
          </a:p>
          <a:p>
            <a:pPr eaLnBrk="1" hangingPunct="1">
              <a:lnSpc>
                <a:spcPct val="90000"/>
              </a:lnSpc>
              <a:spcBef>
                <a:spcPct val="20000"/>
              </a:spcBef>
              <a:buClrTx/>
              <a:buSzTx/>
              <a:buFontTx/>
              <a:buNone/>
            </a:pPr>
            <a:r>
              <a:rPr lang="en-US" altLang="en-US" sz="2200" dirty="0">
                <a:latin typeface="Times New Roman" panose="02020603050405020304" pitchFamily="18" charset="0"/>
              </a:rPr>
              <a:t>9. Critical thinking, problem solving</a:t>
            </a:r>
          </a:p>
          <a:p>
            <a:pPr eaLnBrk="1" hangingPunct="1">
              <a:lnSpc>
                <a:spcPct val="90000"/>
              </a:lnSpc>
              <a:spcBef>
                <a:spcPct val="20000"/>
              </a:spcBef>
              <a:buClrTx/>
              <a:buSzTx/>
              <a:buFontTx/>
              <a:buNone/>
            </a:pPr>
            <a:r>
              <a:rPr lang="en-US" altLang="en-US" sz="2200" dirty="0">
                <a:latin typeface="Times New Roman" panose="02020603050405020304" pitchFamily="18" charset="0"/>
              </a:rPr>
              <a:t>10. Understands, balances priorities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6">
            <a:extLst>
              <a:ext uri="{FF2B5EF4-FFF2-40B4-BE49-F238E27FC236}">
                <a16:creationId xmlns:a16="http://schemas.microsoft.com/office/drawing/2014/main" id="{156E1BCF-1DC8-4039-AD7E-BE5D3FA49F71}"/>
              </a:ext>
            </a:extLst>
          </p:cNvPr>
          <p:cNvSpPr>
            <a:spLocks noGrp="1"/>
          </p:cNvSpPr>
          <p:nvPr>
            <p:ph idx="1"/>
          </p:nvPr>
        </p:nvSpPr>
        <p:spPr/>
        <p:txBody>
          <a:bodyPr/>
          <a:lstStyle/>
          <a:p>
            <a:pPr eaLnBrk="1" hangingPunct="1">
              <a:defRPr/>
            </a:pPr>
            <a:r>
              <a:rPr lang="en-US" altLang="en-US" sz="2400" dirty="0"/>
              <a:t>Large projects: leadership, relevant prior experience, planning, people skills, verbal communication, and team-building skills were most important</a:t>
            </a:r>
          </a:p>
          <a:p>
            <a:pPr eaLnBrk="1" hangingPunct="1">
              <a:defRPr/>
            </a:pPr>
            <a:endParaRPr lang="en-US" altLang="en-US" sz="2400" dirty="0"/>
          </a:p>
          <a:p>
            <a:pPr eaLnBrk="1" hangingPunct="1">
              <a:defRPr/>
            </a:pPr>
            <a:r>
              <a:rPr lang="en-US" altLang="en-US" sz="2400" dirty="0"/>
              <a:t>High uncertainty projects: </a:t>
            </a:r>
            <a:r>
              <a:rPr lang="en-US" altLang="en-US" sz="2400" dirty="0">
                <a:solidFill>
                  <a:srgbClr val="FF0000"/>
                </a:solidFill>
              </a:rPr>
              <a:t>risk management, expectation management</a:t>
            </a:r>
            <a:r>
              <a:rPr lang="en-US" altLang="en-US" sz="2400" dirty="0"/>
              <a:t>, leadership, people skills, and planning skills were most important</a:t>
            </a:r>
          </a:p>
          <a:p>
            <a:pPr marL="109537" indent="0" eaLnBrk="1" hangingPunct="1">
              <a:buFont typeface="Wingdings 3" panose="05040102010807070707" pitchFamily="18" charset="2"/>
              <a:buNone/>
              <a:defRPr/>
            </a:pPr>
            <a:endParaRPr lang="en-US" altLang="en-US" sz="2400" dirty="0"/>
          </a:p>
          <a:p>
            <a:pPr eaLnBrk="1" hangingPunct="1">
              <a:defRPr/>
            </a:pPr>
            <a:r>
              <a:rPr lang="en-US" altLang="en-US" sz="2400" dirty="0"/>
              <a:t>Very novel projects: leadership, people skills, having vision and goals, self confidence, expectations management, and listening skills were most important</a:t>
            </a:r>
          </a:p>
          <a:p>
            <a:pPr eaLnBrk="1" hangingPunct="1">
              <a:defRPr/>
            </a:pPr>
            <a:endParaRPr lang="en-US" altLang="en-US" dirty="0"/>
          </a:p>
        </p:txBody>
      </p:sp>
      <p:sp>
        <p:nvSpPr>
          <p:cNvPr id="6" name="Title 5">
            <a:extLst>
              <a:ext uri="{FF2B5EF4-FFF2-40B4-BE49-F238E27FC236}">
                <a16:creationId xmlns:a16="http://schemas.microsoft.com/office/drawing/2014/main" id="{2EB33A1F-B2DF-4663-B7ED-CCC666121DD0}"/>
              </a:ext>
            </a:extLst>
          </p:cNvPr>
          <p:cNvSpPr>
            <a:spLocks noGrp="1"/>
          </p:cNvSpPr>
          <p:nvPr>
            <p:ph type="title"/>
          </p:nvPr>
        </p:nvSpPr>
        <p:spPr/>
        <p:txBody>
          <a:bodyPr>
            <a:normAutofit fontScale="90000"/>
          </a:bodyPr>
          <a:lstStyle/>
          <a:p>
            <a:pPr eaLnBrk="1" fontAlgn="auto" hangingPunct="1">
              <a:spcAft>
                <a:spcPts val="0"/>
              </a:spcAft>
              <a:defRPr/>
            </a:pPr>
            <a:r>
              <a:rPr lang="en-US" dirty="0"/>
              <a:t>Different Skills Needed in Different Situations</a:t>
            </a:r>
          </a:p>
        </p:txBody>
      </p:sp>
      <p:sp>
        <p:nvSpPr>
          <p:cNvPr id="44035" name="Footer Placeholder 2">
            <a:extLst>
              <a:ext uri="{FF2B5EF4-FFF2-40B4-BE49-F238E27FC236}">
                <a16:creationId xmlns:a16="http://schemas.microsoft.com/office/drawing/2014/main" id="{385D8486-FA48-4CD2-B647-0C5C2199AA9A}"/>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7109" name="Slide Number Placeholder 4">
            <a:extLst>
              <a:ext uri="{FF2B5EF4-FFF2-40B4-BE49-F238E27FC236}">
                <a16:creationId xmlns:a16="http://schemas.microsoft.com/office/drawing/2014/main" id="{480143CE-D2F8-427E-8FCE-1BC69924EF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861BE11-73DB-491C-A089-075D3AF28D09}" type="slidenum">
              <a:rPr lang="en-US" altLang="en-US" sz="1200"/>
              <a:pPr>
                <a:spcBef>
                  <a:spcPct val="0"/>
                </a:spcBef>
                <a:buClrTx/>
                <a:buSzTx/>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4C05F8BE-48D1-4AB2-A8F7-7EACD2C56902}"/>
              </a:ext>
            </a:extLst>
          </p:cNvPr>
          <p:cNvSpPr>
            <a:spLocks noGrp="1"/>
          </p:cNvSpPr>
          <p:nvPr>
            <p:ph idx="1"/>
          </p:nvPr>
        </p:nvSpPr>
        <p:spPr/>
        <p:txBody>
          <a:bodyPr/>
          <a:lstStyle/>
          <a:p>
            <a:pPr eaLnBrk="1" hangingPunct="1">
              <a:spcBef>
                <a:spcPct val="55000"/>
              </a:spcBef>
            </a:pPr>
            <a:r>
              <a:rPr lang="en-US" altLang="en-US" dirty="0"/>
              <a:t>Effective project managers provide leadership by example</a:t>
            </a:r>
          </a:p>
          <a:p>
            <a:pPr eaLnBrk="1" hangingPunct="1">
              <a:spcBef>
                <a:spcPct val="55000"/>
              </a:spcBef>
            </a:pPr>
            <a:r>
              <a:rPr lang="en-US" altLang="en-US" dirty="0"/>
              <a:t>A </a:t>
            </a:r>
            <a:r>
              <a:rPr lang="en-US" altLang="en-US" b="1" dirty="0"/>
              <a:t>leader</a:t>
            </a:r>
            <a:r>
              <a:rPr lang="en-US" altLang="en-US" dirty="0"/>
              <a:t> focuses on long-term goals and big-picture objectives while inspiring people to reach those goals</a:t>
            </a:r>
          </a:p>
          <a:p>
            <a:pPr eaLnBrk="1" hangingPunct="1">
              <a:spcBef>
                <a:spcPct val="55000"/>
              </a:spcBef>
            </a:pPr>
            <a:r>
              <a:rPr lang="en-US" altLang="en-US" dirty="0"/>
              <a:t>A </a:t>
            </a:r>
            <a:r>
              <a:rPr lang="en-US" altLang="en-US" b="1" dirty="0"/>
              <a:t>manager</a:t>
            </a:r>
            <a:r>
              <a:rPr lang="en-US" altLang="en-US" dirty="0"/>
              <a:t> deals with the day-to-day details of meeting specific goals</a:t>
            </a:r>
          </a:p>
          <a:p>
            <a:pPr eaLnBrk="1" hangingPunct="1">
              <a:spcBef>
                <a:spcPct val="55000"/>
              </a:spcBef>
            </a:pPr>
            <a:r>
              <a:rPr lang="en-US" altLang="en-US" dirty="0"/>
              <a:t>Project managers often </a:t>
            </a:r>
            <a:r>
              <a:rPr lang="en-US" altLang="en-US" dirty="0">
                <a:solidFill>
                  <a:srgbClr val="FF0000"/>
                </a:solidFill>
              </a:rPr>
              <a:t>take on the role of both leader and manager</a:t>
            </a:r>
          </a:p>
        </p:txBody>
      </p:sp>
      <p:sp>
        <p:nvSpPr>
          <p:cNvPr id="45058" name="Rectangle 2">
            <a:extLst>
              <a:ext uri="{FF2B5EF4-FFF2-40B4-BE49-F238E27FC236}">
                <a16:creationId xmlns:a16="http://schemas.microsoft.com/office/drawing/2014/main" id="{56E729BD-6B7C-4A56-BA1B-9E2CA8AA20DB}"/>
              </a:ext>
            </a:extLst>
          </p:cNvPr>
          <p:cNvSpPr>
            <a:spLocks noGrp="1" noChangeArrowheads="1"/>
          </p:cNvSpPr>
          <p:nvPr>
            <p:ph type="title"/>
          </p:nvPr>
        </p:nvSpPr>
        <p:spPr/>
        <p:txBody>
          <a:bodyPr/>
          <a:lstStyle/>
          <a:p>
            <a:pPr eaLnBrk="1" hangingPunct="1">
              <a:defRPr/>
            </a:pPr>
            <a:r>
              <a:rPr lang="en-US" dirty="0"/>
              <a:t>Importance of Leadership Skills</a:t>
            </a:r>
          </a:p>
        </p:txBody>
      </p:sp>
      <p:sp>
        <p:nvSpPr>
          <p:cNvPr id="45060" name="Footer Placeholder 5">
            <a:extLst>
              <a:ext uri="{FF2B5EF4-FFF2-40B4-BE49-F238E27FC236}">
                <a16:creationId xmlns:a16="http://schemas.microsoft.com/office/drawing/2014/main" id="{5C78F2E3-2DAE-435B-80A6-0F07A49AE75A}"/>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8133" name="Slide Number Placeholder 4">
            <a:extLst>
              <a:ext uri="{FF2B5EF4-FFF2-40B4-BE49-F238E27FC236}">
                <a16:creationId xmlns:a16="http://schemas.microsoft.com/office/drawing/2014/main" id="{A25710EB-33FC-41FF-9D55-20A477AC7B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30DA348-3A44-49E9-8801-2015EBE5A5DF}" type="slidenum">
              <a:rPr lang="en-US" altLang="en-US" sz="1200"/>
              <a:pPr>
                <a:spcBef>
                  <a:spcPct val="0"/>
                </a:spcBef>
                <a:buClrTx/>
                <a:buSzTx/>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3">
            <a:extLst>
              <a:ext uri="{FF2B5EF4-FFF2-40B4-BE49-F238E27FC236}">
                <a16:creationId xmlns:a16="http://schemas.microsoft.com/office/drawing/2014/main" id="{BDD85A0F-FE24-4F9A-9910-5AA3E661CCE6}"/>
              </a:ext>
            </a:extLst>
          </p:cNvPr>
          <p:cNvSpPr>
            <a:spLocks noGrp="1"/>
          </p:cNvSpPr>
          <p:nvPr>
            <p:ph idx="1"/>
          </p:nvPr>
        </p:nvSpPr>
        <p:spPr/>
        <p:txBody>
          <a:bodyPr/>
          <a:lstStyle/>
          <a:p>
            <a:pPr eaLnBrk="1" hangingPunct="1"/>
            <a:r>
              <a:rPr lang="en-US" altLang="en-US"/>
              <a:t>The profession of project management is growing at a very rapid pace</a:t>
            </a:r>
          </a:p>
          <a:p>
            <a:pPr eaLnBrk="1" hangingPunct="1"/>
            <a:r>
              <a:rPr lang="en-US" altLang="en-US"/>
              <a:t>It is helpful to understand the history of the field,  the role of professional societies like the Project Management Institute, and the growth in project management software</a:t>
            </a:r>
          </a:p>
        </p:txBody>
      </p:sp>
      <p:sp>
        <p:nvSpPr>
          <p:cNvPr id="48130" name="Title 1">
            <a:extLst>
              <a:ext uri="{FF2B5EF4-FFF2-40B4-BE49-F238E27FC236}">
                <a16:creationId xmlns:a16="http://schemas.microsoft.com/office/drawing/2014/main" id="{1723F57F-3AEE-41DF-8DDB-98503ECD802A}"/>
              </a:ext>
            </a:extLst>
          </p:cNvPr>
          <p:cNvSpPr>
            <a:spLocks noGrp="1"/>
          </p:cNvSpPr>
          <p:nvPr>
            <p:ph type="title"/>
          </p:nvPr>
        </p:nvSpPr>
        <p:spPr/>
        <p:txBody>
          <a:bodyPr>
            <a:normAutofit fontScale="90000"/>
          </a:bodyPr>
          <a:lstStyle/>
          <a:p>
            <a:pPr eaLnBrk="1" hangingPunct="1">
              <a:defRPr/>
            </a:pPr>
            <a:r>
              <a:rPr lang="en-US" dirty="0"/>
              <a:t>The Project Management Profession</a:t>
            </a:r>
          </a:p>
        </p:txBody>
      </p:sp>
      <p:sp>
        <p:nvSpPr>
          <p:cNvPr id="48131" name="Footer Placeholder 2">
            <a:extLst>
              <a:ext uri="{FF2B5EF4-FFF2-40B4-BE49-F238E27FC236}">
                <a16:creationId xmlns:a16="http://schemas.microsoft.com/office/drawing/2014/main" id="{BB7B8669-D431-40B7-B3E4-DC999420723F}"/>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49157" name="Slide Number Placeholder 4">
            <a:extLst>
              <a:ext uri="{FF2B5EF4-FFF2-40B4-BE49-F238E27FC236}">
                <a16:creationId xmlns:a16="http://schemas.microsoft.com/office/drawing/2014/main" id="{C8EFF6BB-1B70-4C07-8072-44183071BA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72257005-BE6B-4219-8DA8-BB80A7BE7867}" type="slidenum">
              <a:rPr lang="en-US" altLang="en-US" sz="1200"/>
              <a:pPr>
                <a:spcBef>
                  <a:spcPct val="0"/>
                </a:spcBef>
                <a:buClrTx/>
                <a:buSzTx/>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2A74569-4436-4BDF-8F16-9B7200DC1B17}"/>
              </a:ext>
            </a:extLst>
          </p:cNvPr>
          <p:cNvSpPr>
            <a:spLocks noGrp="1" noChangeArrowheads="1"/>
          </p:cNvSpPr>
          <p:nvPr>
            <p:ph type="title"/>
          </p:nvPr>
        </p:nvSpPr>
        <p:spPr/>
        <p:txBody>
          <a:bodyPr>
            <a:normAutofit fontScale="90000"/>
          </a:bodyPr>
          <a:lstStyle/>
          <a:p>
            <a:pPr eaLnBrk="1" hangingPunct="1">
              <a:defRPr/>
            </a:pPr>
            <a:r>
              <a:rPr lang="en-US" sz="3600" dirty="0"/>
              <a:t>Figure 1-6. Sample Gantt Chart Created with Project 2007</a:t>
            </a:r>
            <a:endParaRPr lang="en-US" sz="5400" dirty="0"/>
          </a:p>
        </p:txBody>
      </p:sp>
      <p:sp>
        <p:nvSpPr>
          <p:cNvPr id="50179" name="Footer Placeholder 5">
            <a:extLst>
              <a:ext uri="{FF2B5EF4-FFF2-40B4-BE49-F238E27FC236}">
                <a16:creationId xmlns:a16="http://schemas.microsoft.com/office/drawing/2014/main" id="{53F99C29-2840-468C-BF42-287BCBD9B058}"/>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0180" name="Slide Number Placeholder 4">
            <a:extLst>
              <a:ext uri="{FF2B5EF4-FFF2-40B4-BE49-F238E27FC236}">
                <a16:creationId xmlns:a16="http://schemas.microsoft.com/office/drawing/2014/main" id="{7EE8144B-881C-4214-9D22-3CF04582D3A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4B2B922D-C0E4-4878-AC31-6FF39AB5B0F5}" type="slidenum">
              <a:rPr lang="en-US" altLang="en-US" sz="1200"/>
              <a:pPr>
                <a:spcBef>
                  <a:spcPct val="0"/>
                </a:spcBef>
                <a:buClrTx/>
                <a:buSzTx/>
                <a:buFontTx/>
                <a:buNone/>
              </a:pPr>
              <a:t>37</a:t>
            </a:fld>
            <a:endParaRPr lang="en-US" altLang="en-US" sz="1200"/>
          </a:p>
        </p:txBody>
      </p:sp>
      <p:pic>
        <p:nvPicPr>
          <p:cNvPr id="50181" name="Picture 3">
            <a:extLst>
              <a:ext uri="{FF2B5EF4-FFF2-40B4-BE49-F238E27FC236}">
                <a16:creationId xmlns:a16="http://schemas.microsoft.com/office/drawing/2014/main" id="{D1E8999E-6E3C-4916-9C5E-4C4AB1C05BB4}"/>
              </a:ext>
            </a:extLst>
          </p:cNvPr>
          <p:cNvPicPr>
            <a:picLocks noChangeAspect="1"/>
          </p:cNvPicPr>
          <p:nvPr/>
        </p:nvPicPr>
        <p:blipFill>
          <a:blip r:embed="rId2">
            <a:extLst>
              <a:ext uri="{28A0092B-C50C-407E-A947-70E740481C1C}">
                <a14:useLocalDpi xmlns:a14="http://schemas.microsoft.com/office/drawing/2010/main" val="0"/>
              </a:ext>
            </a:extLst>
          </a:blip>
          <a:srcRect b="5382"/>
          <a:stretch>
            <a:fillRect/>
          </a:stretch>
        </p:blipFill>
        <p:spPr bwMode="auto">
          <a:xfrm>
            <a:off x="1295400" y="1600200"/>
            <a:ext cx="64770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a:extLst>
              <a:ext uri="{FF2B5EF4-FFF2-40B4-BE49-F238E27FC236}">
                <a16:creationId xmlns:a16="http://schemas.microsoft.com/office/drawing/2014/main" id="{DFDF7C02-4A03-4B5B-9829-CC3F6167DBC4}"/>
              </a:ext>
            </a:extLst>
          </p:cNvPr>
          <p:cNvSpPr>
            <a:spLocks noGrp="1" noChangeArrowheads="1"/>
          </p:cNvSpPr>
          <p:nvPr>
            <p:ph idx="1"/>
          </p:nvPr>
        </p:nvSpPr>
        <p:spPr>
          <a:xfrm>
            <a:off x="533400" y="1447800"/>
            <a:ext cx="8077200" cy="4121150"/>
          </a:xfrm>
        </p:spPr>
        <p:txBody>
          <a:bodyPr lIns="90488" tIns="44450" rIns="90488" bIns="44450">
            <a:normAutofit fontScale="92500" lnSpcReduction="20000"/>
          </a:bodyPr>
          <a:lstStyle/>
          <a:p>
            <a:pPr marL="274320" indent="-274320" eaLnBrk="1" fontAlgn="auto" hangingPunct="1">
              <a:spcBef>
                <a:spcPts val="580"/>
              </a:spcBef>
              <a:spcAft>
                <a:spcPts val="0"/>
              </a:spcAft>
              <a:defRPr/>
            </a:pPr>
            <a:r>
              <a:rPr lang="en-US" dirty="0"/>
              <a:t>The Project Management Institute (PMI) is an international professional society for project managers founded in 1969</a:t>
            </a:r>
          </a:p>
          <a:p>
            <a:pPr marL="274320" indent="-274320" eaLnBrk="1" fontAlgn="auto" hangingPunct="1">
              <a:spcBef>
                <a:spcPts val="580"/>
              </a:spcBef>
              <a:spcAft>
                <a:spcPts val="0"/>
              </a:spcAft>
              <a:defRPr/>
            </a:pPr>
            <a:r>
              <a:rPr lang="en-US" dirty="0"/>
              <a:t>PMI has continued to attract and retain members, reporting 277,221 members worldwide by August 31, 2008</a:t>
            </a:r>
          </a:p>
          <a:p>
            <a:pPr marL="274320" indent="-274320" eaLnBrk="1" fontAlgn="auto" hangingPunct="1">
              <a:spcBef>
                <a:spcPts val="580"/>
              </a:spcBef>
              <a:spcAft>
                <a:spcPts val="0"/>
              </a:spcAft>
              <a:defRPr/>
            </a:pPr>
            <a:r>
              <a:rPr lang="en-US" dirty="0"/>
              <a:t>There are specific interest groups in many areas, like engineering, financial services, health care, IT, etc.</a:t>
            </a:r>
          </a:p>
          <a:p>
            <a:pPr marL="274320" indent="-274320" eaLnBrk="1" fontAlgn="auto" hangingPunct="1">
              <a:spcBef>
                <a:spcPts val="580"/>
              </a:spcBef>
              <a:spcAft>
                <a:spcPts val="0"/>
              </a:spcAft>
              <a:defRPr/>
            </a:pPr>
            <a:r>
              <a:rPr lang="en-US" dirty="0"/>
              <a:t>Project management research and certification programs continue to grow</a:t>
            </a:r>
          </a:p>
          <a:p>
            <a:pPr marL="274320" indent="-274320" eaLnBrk="1" fontAlgn="auto" hangingPunct="1">
              <a:spcBef>
                <a:spcPts val="580"/>
              </a:spcBef>
              <a:spcAft>
                <a:spcPts val="0"/>
              </a:spcAft>
              <a:defRPr/>
            </a:pPr>
            <a:r>
              <a:rPr lang="en-US" dirty="0"/>
              <a:t>Students can join PMI at a reduced fee (see </a:t>
            </a:r>
            <a:r>
              <a:rPr lang="en-US" dirty="0">
                <a:hlinkClick r:id="rId2"/>
              </a:rPr>
              <a:t>www.pmi.org</a:t>
            </a:r>
            <a:r>
              <a:rPr lang="en-US" dirty="0"/>
              <a:t> for details)</a:t>
            </a:r>
          </a:p>
        </p:txBody>
      </p:sp>
      <p:sp>
        <p:nvSpPr>
          <p:cNvPr id="52226" name="Rectangle 5">
            <a:extLst>
              <a:ext uri="{FF2B5EF4-FFF2-40B4-BE49-F238E27FC236}">
                <a16:creationId xmlns:a16="http://schemas.microsoft.com/office/drawing/2014/main" id="{50800664-AE39-40CB-A5A9-8F6444D95917}"/>
              </a:ext>
            </a:extLst>
          </p:cNvPr>
          <p:cNvSpPr>
            <a:spLocks noGrp="1" noChangeArrowheads="1"/>
          </p:cNvSpPr>
          <p:nvPr>
            <p:ph type="title"/>
          </p:nvPr>
        </p:nvSpPr>
        <p:spPr>
          <a:xfrm>
            <a:off x="531813" y="304800"/>
            <a:ext cx="8307387" cy="762000"/>
          </a:xfrm>
        </p:spPr>
        <p:txBody>
          <a:bodyPr lIns="90488" tIns="44450" rIns="90488" bIns="44450">
            <a:normAutofit fontScale="90000"/>
          </a:bodyPr>
          <a:lstStyle/>
          <a:p>
            <a:pPr eaLnBrk="1" hangingPunct="1">
              <a:defRPr/>
            </a:pPr>
            <a:r>
              <a:rPr lang="en-US" dirty="0"/>
              <a:t>The Project Management Institute</a:t>
            </a:r>
          </a:p>
        </p:txBody>
      </p:sp>
      <p:sp>
        <p:nvSpPr>
          <p:cNvPr id="52231" name="Footer Placeholder 8">
            <a:extLst>
              <a:ext uri="{FF2B5EF4-FFF2-40B4-BE49-F238E27FC236}">
                <a16:creationId xmlns:a16="http://schemas.microsoft.com/office/drawing/2014/main" id="{DE4DD7FF-8A9A-4BCA-9FAF-9C657E03C858}"/>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1205" name="Slide Number Placeholder 7">
            <a:extLst>
              <a:ext uri="{FF2B5EF4-FFF2-40B4-BE49-F238E27FC236}">
                <a16:creationId xmlns:a16="http://schemas.microsoft.com/office/drawing/2014/main" id="{B4DC6E4E-FB3E-439B-B26E-61BDFEA4CB5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636067C-74C2-4FDF-BD0E-B007E6F082D6}" type="slidenum">
              <a:rPr lang="en-US" altLang="en-US" sz="1200"/>
              <a:pPr>
                <a:spcBef>
                  <a:spcPct val="0"/>
                </a:spcBef>
                <a:buClrTx/>
                <a:buSzTx/>
                <a:buFontTx/>
                <a:buNone/>
              </a:pPr>
              <a:t>38</a:t>
            </a:fld>
            <a:endParaRPr lang="en-US" altLang="en-US" sz="1200"/>
          </a:p>
        </p:txBody>
      </p:sp>
      <p:sp>
        <p:nvSpPr>
          <p:cNvPr id="51206" name="Rectangle 2">
            <a:extLst>
              <a:ext uri="{FF2B5EF4-FFF2-40B4-BE49-F238E27FC236}">
                <a16:creationId xmlns:a16="http://schemas.microsoft.com/office/drawing/2014/main" id="{4FC4F265-9CA1-47F4-BE6A-7F364FE7F2F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
        <p:nvSpPr>
          <p:cNvPr id="51207" name="Rectangle 3">
            <a:extLst>
              <a:ext uri="{FF2B5EF4-FFF2-40B4-BE49-F238E27FC236}">
                <a16:creationId xmlns:a16="http://schemas.microsoft.com/office/drawing/2014/main" id="{A02AAAB3-3081-4288-A3EC-165ED38C63F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
        <p:nvSpPr>
          <p:cNvPr id="51208" name="Rectangle 4">
            <a:extLst>
              <a:ext uri="{FF2B5EF4-FFF2-40B4-BE49-F238E27FC236}">
                <a16:creationId xmlns:a16="http://schemas.microsoft.com/office/drawing/2014/main" id="{F31EE839-CF8D-4EE9-BE4D-FAECA1B21687}"/>
              </a:ext>
            </a:extLst>
          </p:cNvPr>
          <p:cNvSpPr>
            <a:spLocks noChangeArrowheads="1"/>
          </p:cNvSpPr>
          <p:nvPr/>
        </p:nvSpPr>
        <p:spPr bwMode="auto">
          <a:xfrm>
            <a:off x="5334000" y="19812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eaLnBrk="1" hangingPunct="1">
              <a:lnSpc>
                <a:spcPct val="90000"/>
              </a:lnSpc>
              <a:spcBef>
                <a:spcPct val="20000"/>
              </a:spcBef>
              <a:buClrTx/>
              <a:buSzTx/>
              <a:buFontTx/>
              <a:buChar char="•"/>
            </a:pPr>
            <a:endParaRPr lang="en-US" altLang="en-US" sz="220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31123A2F-8D4B-4BE4-864C-AB4631AC8C84}"/>
              </a:ext>
            </a:extLst>
          </p:cNvPr>
          <p:cNvSpPr>
            <a:spLocks noGrp="1"/>
          </p:cNvSpPr>
          <p:nvPr>
            <p:ph idx="1"/>
          </p:nvPr>
        </p:nvSpPr>
        <p:spPr/>
        <p:txBody>
          <a:bodyPr/>
          <a:lstStyle/>
          <a:p>
            <a:pPr eaLnBrk="1" hangingPunct="1"/>
            <a:r>
              <a:rPr lang="en-US" altLang="en-US" dirty="0"/>
              <a:t>PMI provides certification as a </a:t>
            </a:r>
            <a:r>
              <a:rPr lang="en-US" altLang="en-US" b="1" dirty="0"/>
              <a:t>Project Management Professional</a:t>
            </a:r>
            <a:r>
              <a:rPr lang="en-US" altLang="en-US" dirty="0"/>
              <a:t> (</a:t>
            </a:r>
            <a:r>
              <a:rPr lang="en-US" altLang="en-US" b="1" dirty="0"/>
              <a:t>PMP</a:t>
            </a:r>
            <a:r>
              <a:rPr lang="en-US" altLang="en-US" dirty="0"/>
              <a:t>)</a:t>
            </a:r>
          </a:p>
          <a:p>
            <a:pPr eaLnBrk="1" hangingPunct="1"/>
            <a:r>
              <a:rPr lang="en-US" altLang="en-US" dirty="0"/>
              <a:t>A PMP has documented sufficient project experience, agreed to follow a code of ethics, and passed the PMP exam</a:t>
            </a:r>
          </a:p>
          <a:p>
            <a:pPr eaLnBrk="1" hangingPunct="1"/>
            <a:r>
              <a:rPr lang="en-US" altLang="en-US" dirty="0"/>
              <a:t>The number of people earning PMP certification is increasing quickly</a:t>
            </a:r>
          </a:p>
          <a:p>
            <a:pPr eaLnBrk="1" hangingPunct="1"/>
            <a:r>
              <a:rPr lang="en-US" altLang="en-US" dirty="0"/>
              <a:t>PMI and other organizations offer additional certification programs (see Appendix B)</a:t>
            </a:r>
          </a:p>
          <a:p>
            <a:pPr eaLnBrk="1" hangingPunct="1">
              <a:lnSpc>
                <a:spcPct val="90000"/>
              </a:lnSpc>
            </a:pPr>
            <a:endParaRPr lang="en-US" altLang="en-US" dirty="0"/>
          </a:p>
        </p:txBody>
      </p:sp>
      <p:sp>
        <p:nvSpPr>
          <p:cNvPr id="53250" name="Rectangle 2">
            <a:extLst>
              <a:ext uri="{FF2B5EF4-FFF2-40B4-BE49-F238E27FC236}">
                <a16:creationId xmlns:a16="http://schemas.microsoft.com/office/drawing/2014/main" id="{619F157D-423A-4DFB-90A6-369949F5A48A}"/>
              </a:ext>
            </a:extLst>
          </p:cNvPr>
          <p:cNvSpPr>
            <a:spLocks noGrp="1" noChangeArrowheads="1"/>
          </p:cNvSpPr>
          <p:nvPr>
            <p:ph type="title"/>
          </p:nvPr>
        </p:nvSpPr>
        <p:spPr/>
        <p:txBody>
          <a:bodyPr>
            <a:normAutofit fontScale="90000"/>
          </a:bodyPr>
          <a:lstStyle/>
          <a:p>
            <a:pPr eaLnBrk="1" hangingPunct="1">
              <a:defRPr/>
            </a:pPr>
            <a:r>
              <a:rPr lang="en-US" dirty="0"/>
              <a:t>Project Management Certification</a:t>
            </a:r>
            <a:endParaRPr lang="en-US" sz="4800" dirty="0"/>
          </a:p>
        </p:txBody>
      </p:sp>
      <p:sp>
        <p:nvSpPr>
          <p:cNvPr id="53252" name="Footer Placeholder 5">
            <a:extLst>
              <a:ext uri="{FF2B5EF4-FFF2-40B4-BE49-F238E27FC236}">
                <a16:creationId xmlns:a16="http://schemas.microsoft.com/office/drawing/2014/main" id="{19486E97-3D8C-4821-88C7-D494F27D6503}"/>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2229" name="Slide Number Placeholder 4">
            <a:extLst>
              <a:ext uri="{FF2B5EF4-FFF2-40B4-BE49-F238E27FC236}">
                <a16:creationId xmlns:a16="http://schemas.microsoft.com/office/drawing/2014/main" id="{00F4E977-C70A-4D23-B8C4-C37406496F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B2E849F7-46BC-4DAF-8AAF-F75776F8AAD3}" type="slidenum">
              <a:rPr lang="en-US" altLang="en-US" sz="1200"/>
              <a:pPr>
                <a:spcBef>
                  <a:spcPct val="0"/>
                </a:spcBef>
                <a:buClrTx/>
                <a:buSzTx/>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a:extLst>
              <a:ext uri="{FF2B5EF4-FFF2-40B4-BE49-F238E27FC236}">
                <a16:creationId xmlns:a16="http://schemas.microsoft.com/office/drawing/2014/main" id="{935BA1A8-8695-4C5C-8401-3914D80BEA61}"/>
              </a:ext>
            </a:extLst>
          </p:cNvPr>
          <p:cNvSpPr>
            <a:spLocks noGrp="1"/>
          </p:cNvSpPr>
          <p:nvPr>
            <p:ph idx="1"/>
          </p:nvPr>
        </p:nvSpPr>
        <p:spPr/>
        <p:txBody>
          <a:bodyPr/>
          <a:lstStyle/>
          <a:p>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Information Technology Project Design and Management is the CIS capstone project course for the CIS major wherein you will apply concepts and techniques from prior course work, to design, develop, and create an implementable application for a working</a:t>
            </a:r>
            <a:r>
              <a:rPr lang="en-US" altLang="en-US" sz="18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information system of an actual business.</a:t>
            </a:r>
          </a:p>
          <a:p>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The course focuses students to the fundamentals of IT project management required for the successful implementation of IT-based systems. </a:t>
            </a:r>
          </a:p>
          <a:p>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The course presents tools and technologies for project definition, work breakdown, estimating, planning and scheduling resources as well as monitoring and control of project execution. </a:t>
            </a:r>
          </a:p>
          <a:p>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Students utilize knowledge gained from prior coursework, and work in groups to design and manage an Information Technology project</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a:t>
            </a:r>
          </a:p>
          <a:p>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We’ll meet on-line, in person, and in team settings when needed. </a:t>
            </a:r>
          </a:p>
          <a:p>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We’ll take advantage of “team independent” study (towards your final project). </a:t>
            </a:r>
            <a:endParaRPr lang="en-US" alt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
        <p:nvSpPr>
          <p:cNvPr id="3" name="Title 2">
            <a:extLst>
              <a:ext uri="{FF2B5EF4-FFF2-40B4-BE49-F238E27FC236}">
                <a16:creationId xmlns:a16="http://schemas.microsoft.com/office/drawing/2014/main" id="{FE92DFA6-E361-4A30-B13B-F33F7D7134F4}"/>
              </a:ext>
            </a:extLst>
          </p:cNvPr>
          <p:cNvSpPr>
            <a:spLocks noGrp="1"/>
          </p:cNvSpPr>
          <p:nvPr>
            <p:ph type="title"/>
          </p:nvPr>
        </p:nvSpPr>
        <p:spPr/>
        <p:txBody>
          <a:bodyPr/>
          <a:lstStyle/>
          <a:p>
            <a:pPr>
              <a:defRPr/>
            </a:pPr>
            <a:r>
              <a:rPr lang="en-US" dirty="0"/>
              <a:t>What this course is about!</a:t>
            </a:r>
          </a:p>
        </p:txBody>
      </p:sp>
      <p:sp>
        <p:nvSpPr>
          <p:cNvPr id="4" name="Footer Placeholder 3">
            <a:extLst>
              <a:ext uri="{FF2B5EF4-FFF2-40B4-BE49-F238E27FC236}">
                <a16:creationId xmlns:a16="http://schemas.microsoft.com/office/drawing/2014/main" id="{F2285717-C8AB-4E64-BCA6-C15F1F9C3AE2}"/>
              </a:ext>
            </a:extLst>
          </p:cNvPr>
          <p:cNvSpPr>
            <a:spLocks noGrp="1"/>
          </p:cNvSpPr>
          <p:nvPr>
            <p:ph type="ftr" sz="quarter" idx="10"/>
          </p:nvPr>
        </p:nvSpPr>
        <p:spPr/>
        <p:txBody>
          <a:bodyPr/>
          <a:lstStyle/>
          <a:p>
            <a:pPr>
              <a:defRPr/>
            </a:pPr>
            <a:r>
              <a:rPr lang="en-US"/>
              <a:t>Information Technology Project Management, Sixth Edition</a:t>
            </a:r>
          </a:p>
        </p:txBody>
      </p:sp>
      <p:sp>
        <p:nvSpPr>
          <p:cNvPr id="16389" name="Slide Number Placeholder 4">
            <a:extLst>
              <a:ext uri="{FF2B5EF4-FFF2-40B4-BE49-F238E27FC236}">
                <a16:creationId xmlns:a16="http://schemas.microsoft.com/office/drawing/2014/main" id="{7F660D1A-96FE-44E0-90CF-C4CCEB996D4A}"/>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fld id="{F12E9E57-6926-432C-BB48-5861635ED934}"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1D76CF6A-22A5-404C-9057-9933131B1F5A}"/>
              </a:ext>
            </a:extLst>
          </p:cNvPr>
          <p:cNvSpPr>
            <a:spLocks noGrp="1" noChangeArrowheads="1"/>
          </p:cNvSpPr>
          <p:nvPr>
            <p:ph idx="1"/>
          </p:nvPr>
        </p:nvSpPr>
        <p:spPr>
          <a:xfrm>
            <a:off x="457200" y="1371600"/>
            <a:ext cx="8305800" cy="4572000"/>
          </a:xfrm>
        </p:spPr>
        <p:txBody>
          <a:bodyPr>
            <a:normAutofit fontScale="92500" lnSpcReduction="10000"/>
          </a:bodyPr>
          <a:lstStyle/>
          <a:p>
            <a:pPr marL="274320" indent="-274320" eaLnBrk="1" fontAlgn="auto" hangingPunct="1">
              <a:spcBef>
                <a:spcPct val="100000"/>
              </a:spcBef>
              <a:spcAft>
                <a:spcPts val="0"/>
              </a:spcAft>
              <a:defRPr/>
            </a:pPr>
            <a:r>
              <a:rPr lang="en-US" b="1" dirty="0"/>
              <a:t>Ethics</a:t>
            </a:r>
            <a:r>
              <a:rPr lang="en-US" dirty="0"/>
              <a:t>, loosely defined, is a set of principles that guide our decision making based on personal values of what is “right” and “wrong”</a:t>
            </a:r>
          </a:p>
          <a:p>
            <a:pPr marL="274320" indent="-274320" eaLnBrk="1" fontAlgn="auto" hangingPunct="1">
              <a:spcBef>
                <a:spcPct val="100000"/>
              </a:spcBef>
              <a:spcAft>
                <a:spcPts val="0"/>
              </a:spcAft>
              <a:defRPr/>
            </a:pPr>
            <a:r>
              <a:rPr lang="en-US" dirty="0"/>
              <a:t>Project managers often face ethical dilemmas</a:t>
            </a:r>
          </a:p>
          <a:p>
            <a:pPr marL="274320" indent="-274320" eaLnBrk="1" fontAlgn="auto" hangingPunct="1">
              <a:spcBef>
                <a:spcPct val="100000"/>
              </a:spcBef>
              <a:spcAft>
                <a:spcPts val="0"/>
              </a:spcAft>
              <a:defRPr/>
            </a:pPr>
            <a:r>
              <a:rPr lang="en-US" dirty="0"/>
              <a:t>In order to earn PMP certification, applicants must agree to PMI’s Code of Ethics and Professional Conduct</a:t>
            </a:r>
          </a:p>
          <a:p>
            <a:pPr marL="274320" indent="-274320" eaLnBrk="1" fontAlgn="auto" hangingPunct="1">
              <a:spcBef>
                <a:spcPct val="100000"/>
              </a:spcBef>
              <a:spcAft>
                <a:spcPts val="0"/>
              </a:spcAft>
              <a:defRPr/>
            </a:pPr>
            <a:r>
              <a:rPr lang="en-US" dirty="0"/>
              <a:t>Several questions on the PMP exam are related to professional responsibility, including ethics</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endParaRPr lang="en-US" sz="2400" dirty="0"/>
          </a:p>
        </p:txBody>
      </p:sp>
      <p:sp>
        <p:nvSpPr>
          <p:cNvPr id="55298" name="Rectangle 2">
            <a:extLst>
              <a:ext uri="{FF2B5EF4-FFF2-40B4-BE49-F238E27FC236}">
                <a16:creationId xmlns:a16="http://schemas.microsoft.com/office/drawing/2014/main" id="{D265811E-F1D9-4434-A009-05168F0A80DC}"/>
              </a:ext>
            </a:extLst>
          </p:cNvPr>
          <p:cNvSpPr>
            <a:spLocks noGrp="1" noChangeArrowheads="1"/>
          </p:cNvSpPr>
          <p:nvPr>
            <p:ph type="title"/>
          </p:nvPr>
        </p:nvSpPr>
        <p:spPr/>
        <p:txBody>
          <a:bodyPr/>
          <a:lstStyle/>
          <a:p>
            <a:pPr eaLnBrk="1" hangingPunct="1">
              <a:defRPr/>
            </a:pPr>
            <a:r>
              <a:rPr lang="en-US" dirty="0"/>
              <a:t>Ethics in Project Management</a:t>
            </a:r>
          </a:p>
        </p:txBody>
      </p:sp>
      <p:sp>
        <p:nvSpPr>
          <p:cNvPr id="55300" name="Footer Placeholder 5">
            <a:extLst>
              <a:ext uri="{FF2B5EF4-FFF2-40B4-BE49-F238E27FC236}">
                <a16:creationId xmlns:a16="http://schemas.microsoft.com/office/drawing/2014/main" id="{C2CDC415-9E22-4C33-B6D5-1BADD26A0A59}"/>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3253" name="Slide Number Placeholder 4">
            <a:extLst>
              <a:ext uri="{FF2B5EF4-FFF2-40B4-BE49-F238E27FC236}">
                <a16:creationId xmlns:a16="http://schemas.microsoft.com/office/drawing/2014/main" id="{83954891-C7A2-409B-8C74-10802332B92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8601A30-6257-4837-B5A6-D5AA3B2BC28F}" type="slidenum">
              <a:rPr lang="en-US" altLang="en-US" sz="1200"/>
              <a:pPr>
                <a:spcBef>
                  <a:spcPct val="0"/>
                </a:spcBef>
                <a:buClrTx/>
                <a:buSzTx/>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90173D38-6E3D-42D7-B497-B031D9ACCAA6}"/>
              </a:ext>
            </a:extLst>
          </p:cNvPr>
          <p:cNvSpPr>
            <a:spLocks noGrp="1" noChangeArrowheads="1"/>
          </p:cNvSpPr>
          <p:nvPr>
            <p:ph idx="1"/>
          </p:nvPr>
        </p:nvSpPr>
        <p:spPr>
          <a:xfrm>
            <a:off x="304800" y="1447800"/>
            <a:ext cx="8534400" cy="4876800"/>
          </a:xfrm>
        </p:spPr>
        <p:txBody>
          <a:bodyPr>
            <a:normAutofit fontScale="85000" lnSpcReduction="20000"/>
          </a:bodyPr>
          <a:lstStyle/>
          <a:p>
            <a:pPr marL="274320" indent="-274320" algn="just" eaLnBrk="1" fontAlgn="auto" hangingPunct="1">
              <a:lnSpc>
                <a:spcPct val="90000"/>
              </a:lnSpc>
              <a:spcBef>
                <a:spcPts val="580"/>
              </a:spcBef>
              <a:spcAft>
                <a:spcPts val="0"/>
              </a:spcAft>
              <a:defRPr/>
            </a:pPr>
            <a:r>
              <a:rPr lang="en-US" dirty="0"/>
              <a:t>There are hundreds of different products to assist in performing project management Three main categories of tools:</a:t>
            </a:r>
          </a:p>
          <a:p>
            <a:pPr marL="0" indent="0" eaLnBrk="1" fontAlgn="auto" hangingPunct="1">
              <a:lnSpc>
                <a:spcPct val="90000"/>
              </a:lnSpc>
              <a:spcBef>
                <a:spcPts val="580"/>
              </a:spcBef>
              <a:spcAft>
                <a:spcPts val="0"/>
              </a:spcAft>
              <a:buFont typeface="Wingdings 3" panose="05040102010807070707" pitchFamily="18" charset="2"/>
              <a:buNone/>
              <a:defRPr/>
            </a:pPr>
            <a:endParaRPr lang="en-US" dirty="0"/>
          </a:p>
          <a:p>
            <a:pPr marL="548640" lvl="1" eaLnBrk="1" fontAlgn="auto" hangingPunct="1">
              <a:lnSpc>
                <a:spcPct val="90000"/>
              </a:lnSpc>
              <a:spcBef>
                <a:spcPts val="370"/>
              </a:spcBef>
              <a:spcAft>
                <a:spcPts val="0"/>
              </a:spcAft>
              <a:defRPr/>
            </a:pPr>
            <a:r>
              <a:rPr lang="en-US" dirty="0"/>
              <a:t>Low-end tools: handle single or smaller projects well, cost under $200 per user</a:t>
            </a:r>
          </a:p>
          <a:p>
            <a:pPr marL="548640" lvl="1" eaLnBrk="1" fontAlgn="auto" hangingPunct="1">
              <a:lnSpc>
                <a:spcPct val="90000"/>
              </a:lnSpc>
              <a:spcBef>
                <a:spcPts val="370"/>
              </a:spcBef>
              <a:spcAft>
                <a:spcPts val="0"/>
              </a:spcAft>
              <a:defRPr/>
            </a:pPr>
            <a:endParaRPr lang="en-US" dirty="0"/>
          </a:p>
          <a:p>
            <a:pPr marL="548640" lvl="1" eaLnBrk="1" fontAlgn="auto" hangingPunct="1">
              <a:lnSpc>
                <a:spcPct val="90000"/>
              </a:lnSpc>
              <a:spcBef>
                <a:spcPts val="370"/>
              </a:spcBef>
              <a:spcAft>
                <a:spcPts val="0"/>
              </a:spcAft>
              <a:defRPr/>
            </a:pPr>
            <a:r>
              <a:rPr lang="en-US" dirty="0"/>
              <a:t>Midrange tools: handle multiple projects and users, cost $200-600 per user, Project 2007 most popular</a:t>
            </a:r>
          </a:p>
          <a:p>
            <a:pPr marL="548640" lvl="1" eaLnBrk="1" fontAlgn="auto" hangingPunct="1">
              <a:lnSpc>
                <a:spcPct val="90000"/>
              </a:lnSpc>
              <a:spcBef>
                <a:spcPts val="370"/>
              </a:spcBef>
              <a:spcAft>
                <a:spcPts val="0"/>
              </a:spcAft>
              <a:defRPr/>
            </a:pPr>
            <a:endParaRPr lang="en-US" dirty="0"/>
          </a:p>
          <a:p>
            <a:pPr marL="548640" lvl="1" eaLnBrk="1" fontAlgn="auto" hangingPunct="1">
              <a:lnSpc>
                <a:spcPct val="90000"/>
              </a:lnSpc>
              <a:spcBef>
                <a:spcPts val="370"/>
              </a:spcBef>
              <a:spcAft>
                <a:spcPts val="0"/>
              </a:spcAft>
              <a:defRPr/>
            </a:pPr>
            <a:r>
              <a:rPr lang="en-US" dirty="0"/>
              <a:t>High-end tools: also called enterprise project management software, often licensed on a per-user basis, like VPMi Enterprise Online (www.vcsonline.com) – see front cover for trial version information</a:t>
            </a:r>
          </a:p>
          <a:p>
            <a:pPr marL="274320" indent="-274320" eaLnBrk="1" fontAlgn="auto" hangingPunct="1">
              <a:lnSpc>
                <a:spcPct val="90000"/>
              </a:lnSpc>
              <a:spcBef>
                <a:spcPts val="580"/>
              </a:spcBef>
              <a:spcAft>
                <a:spcPts val="0"/>
              </a:spcAft>
              <a:defRPr/>
            </a:pPr>
            <a:endParaRPr lang="en-US" dirty="0"/>
          </a:p>
          <a:p>
            <a:pPr marL="274320" indent="-274320" eaLnBrk="1" fontAlgn="auto" hangingPunct="1">
              <a:lnSpc>
                <a:spcPct val="90000"/>
              </a:lnSpc>
              <a:spcBef>
                <a:spcPts val="580"/>
              </a:spcBef>
              <a:spcAft>
                <a:spcPts val="0"/>
              </a:spcAft>
              <a:defRPr/>
            </a:pPr>
            <a:r>
              <a:rPr lang="en-US" dirty="0"/>
              <a:t>See the Project Management Center Web site or Top Ten Reviews for links to many companies that provide project management software</a:t>
            </a:r>
          </a:p>
          <a:p>
            <a:pPr marL="274320" indent="-274320" eaLnBrk="1" fontAlgn="auto" hangingPunct="1">
              <a:lnSpc>
                <a:spcPct val="90000"/>
              </a:lnSpc>
              <a:spcBef>
                <a:spcPts val="580"/>
              </a:spcBef>
              <a:spcAft>
                <a:spcPts val="0"/>
              </a:spcAft>
              <a:buFont typeface="Wingdings 2"/>
              <a:buChar char=""/>
              <a:defRPr/>
            </a:pPr>
            <a:endParaRPr lang="en-US" sz="2000" dirty="0"/>
          </a:p>
        </p:txBody>
      </p:sp>
      <p:sp>
        <p:nvSpPr>
          <p:cNvPr id="56322" name="Rectangle 2">
            <a:extLst>
              <a:ext uri="{FF2B5EF4-FFF2-40B4-BE49-F238E27FC236}">
                <a16:creationId xmlns:a16="http://schemas.microsoft.com/office/drawing/2014/main" id="{7CC46EFB-E6A2-4ED9-8C2A-2E9CEA222B9A}"/>
              </a:ext>
            </a:extLst>
          </p:cNvPr>
          <p:cNvSpPr>
            <a:spLocks noGrp="1" noChangeArrowheads="1"/>
          </p:cNvSpPr>
          <p:nvPr>
            <p:ph type="title"/>
          </p:nvPr>
        </p:nvSpPr>
        <p:spPr/>
        <p:txBody>
          <a:bodyPr/>
          <a:lstStyle/>
          <a:p>
            <a:pPr eaLnBrk="1" hangingPunct="1">
              <a:defRPr/>
            </a:pPr>
            <a:r>
              <a:rPr lang="en-US" dirty="0"/>
              <a:t>Project Management Software</a:t>
            </a:r>
          </a:p>
        </p:txBody>
      </p:sp>
      <p:sp>
        <p:nvSpPr>
          <p:cNvPr id="56324" name="Footer Placeholder 5">
            <a:extLst>
              <a:ext uri="{FF2B5EF4-FFF2-40B4-BE49-F238E27FC236}">
                <a16:creationId xmlns:a16="http://schemas.microsoft.com/office/drawing/2014/main" id="{3B915917-C572-408D-9422-2FE4EC6EDD59}"/>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4277" name="Slide Number Placeholder 4">
            <a:extLst>
              <a:ext uri="{FF2B5EF4-FFF2-40B4-BE49-F238E27FC236}">
                <a16:creationId xmlns:a16="http://schemas.microsoft.com/office/drawing/2014/main" id="{8011E6FB-1643-4276-B8BD-AF785E08FD0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EBBEF2C1-CE55-4D80-B045-7EABA520E701}" type="slidenum">
              <a:rPr lang="en-US" altLang="en-US" sz="1200"/>
              <a:pPr>
                <a:spcBef>
                  <a:spcPct val="0"/>
                </a:spcBef>
                <a:buClrTx/>
                <a:buSzTx/>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D87D2D81-B593-4D50-869A-2F9A1FC3731B}"/>
              </a:ext>
            </a:extLst>
          </p:cNvPr>
          <p:cNvSpPr>
            <a:spLocks noGrp="1" noChangeArrowheads="1"/>
          </p:cNvSpPr>
          <p:nvPr>
            <p:ph idx="1"/>
          </p:nvPr>
        </p:nvSpPr>
        <p:spPr>
          <a:xfrm>
            <a:off x="457200" y="1143000"/>
            <a:ext cx="8305800" cy="4876800"/>
          </a:xfrm>
        </p:spPr>
        <p:txBody>
          <a:bodyPr>
            <a:normAutofit fontScale="92500" lnSpcReduction="20000"/>
          </a:bodyPr>
          <a:lstStyle/>
          <a:p>
            <a:pPr marL="274320" indent="-274320" eaLnBrk="1" fontAlgn="auto" hangingPunct="1">
              <a:spcBef>
                <a:spcPts val="580"/>
              </a:spcBef>
              <a:spcAft>
                <a:spcPts val="0"/>
              </a:spcAft>
              <a:defRPr/>
            </a:pPr>
            <a:r>
              <a:rPr lang="en-US" dirty="0"/>
              <a:t>A project is a temporary endeavor undertaken to create a unique product, service, or result</a:t>
            </a:r>
          </a:p>
          <a:p>
            <a:pPr marL="274320" indent="-274320" eaLnBrk="1" fontAlgn="auto" hangingPunct="1">
              <a:spcBef>
                <a:spcPts val="580"/>
              </a:spcBef>
              <a:spcAft>
                <a:spcPts val="0"/>
              </a:spcAft>
              <a:defRPr/>
            </a:pPr>
            <a:r>
              <a:rPr lang="en-US" dirty="0"/>
              <a:t>Project management is the application of knowledge, skills, tools, and techniques to project activities to meet project requirements</a:t>
            </a:r>
          </a:p>
          <a:p>
            <a:pPr marL="274320" indent="-274320" eaLnBrk="1" fontAlgn="auto" hangingPunct="1">
              <a:spcBef>
                <a:spcPts val="580"/>
              </a:spcBef>
              <a:spcAft>
                <a:spcPts val="0"/>
              </a:spcAft>
              <a:defRPr/>
            </a:pPr>
            <a:r>
              <a:rPr lang="en-US" dirty="0"/>
              <a:t>A program is a group of related projects managed in a coordinated way</a:t>
            </a:r>
          </a:p>
          <a:p>
            <a:pPr marL="274320" indent="-274320" eaLnBrk="1" fontAlgn="auto" hangingPunct="1">
              <a:spcBef>
                <a:spcPts val="580"/>
              </a:spcBef>
              <a:spcAft>
                <a:spcPts val="0"/>
              </a:spcAft>
              <a:defRPr/>
            </a:pPr>
            <a:r>
              <a:rPr lang="en-US" dirty="0"/>
              <a:t>Project portfolio management involves organizing and managing projects and programs as a portfolio of investments</a:t>
            </a:r>
          </a:p>
          <a:p>
            <a:pPr marL="274320" indent="-274320" eaLnBrk="1" fontAlgn="auto" hangingPunct="1">
              <a:spcBef>
                <a:spcPts val="580"/>
              </a:spcBef>
              <a:spcAft>
                <a:spcPts val="0"/>
              </a:spcAft>
              <a:defRPr/>
            </a:pPr>
            <a:r>
              <a:rPr lang="en-US" dirty="0"/>
              <a:t>Project managers play a key role in helping projects and organizations succeed</a:t>
            </a:r>
          </a:p>
          <a:p>
            <a:pPr marL="274320" indent="-274320" eaLnBrk="1" fontAlgn="auto" hangingPunct="1">
              <a:spcBef>
                <a:spcPts val="580"/>
              </a:spcBef>
              <a:spcAft>
                <a:spcPts val="0"/>
              </a:spcAft>
              <a:defRPr/>
            </a:pPr>
            <a:r>
              <a:rPr lang="en-US" dirty="0"/>
              <a:t>The project management profession continues to grow and mature</a:t>
            </a:r>
          </a:p>
        </p:txBody>
      </p:sp>
      <p:sp>
        <p:nvSpPr>
          <p:cNvPr id="57346" name="Rectangle 2">
            <a:extLst>
              <a:ext uri="{FF2B5EF4-FFF2-40B4-BE49-F238E27FC236}">
                <a16:creationId xmlns:a16="http://schemas.microsoft.com/office/drawing/2014/main" id="{8E2930E2-FDFD-476C-A023-BEEF4C5469D4}"/>
              </a:ext>
            </a:extLst>
          </p:cNvPr>
          <p:cNvSpPr>
            <a:spLocks noGrp="1" noChangeArrowheads="1"/>
          </p:cNvSpPr>
          <p:nvPr>
            <p:ph type="title"/>
          </p:nvPr>
        </p:nvSpPr>
        <p:spPr>
          <a:xfrm>
            <a:off x="457200" y="0"/>
            <a:ext cx="8229600" cy="1143000"/>
          </a:xfrm>
        </p:spPr>
        <p:txBody>
          <a:bodyPr/>
          <a:lstStyle/>
          <a:p>
            <a:pPr eaLnBrk="1" hangingPunct="1">
              <a:defRPr/>
            </a:pPr>
            <a:r>
              <a:rPr lang="en-US" dirty="0"/>
              <a:t>Chapter Summary</a:t>
            </a:r>
          </a:p>
        </p:txBody>
      </p:sp>
      <p:sp>
        <p:nvSpPr>
          <p:cNvPr id="57348" name="Footer Placeholder 5">
            <a:extLst>
              <a:ext uri="{FF2B5EF4-FFF2-40B4-BE49-F238E27FC236}">
                <a16:creationId xmlns:a16="http://schemas.microsoft.com/office/drawing/2014/main" id="{72E557DF-458E-4957-93E8-C161D5592C2C}"/>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5301" name="Slide Number Placeholder 4">
            <a:extLst>
              <a:ext uri="{FF2B5EF4-FFF2-40B4-BE49-F238E27FC236}">
                <a16:creationId xmlns:a16="http://schemas.microsoft.com/office/drawing/2014/main" id="{B3E062F1-7ABF-4852-9E61-79C5B8A4F3F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D6F690EC-A6E5-43E2-B08C-6824BEC02069}" type="slidenum">
              <a:rPr lang="en-US" altLang="en-US" sz="1200"/>
              <a:pPr>
                <a:spcBef>
                  <a:spcPct val="0"/>
                </a:spcBef>
                <a:buClrTx/>
                <a:buSzTx/>
                <a:buFontTx/>
                <a:buNone/>
              </a:pPr>
              <a:t>42</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F5B66BCE-9922-4EB9-9AE7-FD6940210C86}"/>
              </a:ext>
            </a:extLst>
          </p:cNvPr>
          <p:cNvSpPr>
            <a:spLocks noGrp="1"/>
          </p:cNvSpPr>
          <p:nvPr>
            <p:ph idx="1"/>
          </p:nvPr>
        </p:nvSpPr>
        <p:spPr/>
        <p:txBody>
          <a:bodyPr/>
          <a:lstStyle/>
          <a:p>
            <a:r>
              <a:rPr lang="en-US" altLang="en-US" dirty="0"/>
              <a:t>Get to know your team </a:t>
            </a:r>
            <a:r>
              <a:rPr lang="en-US" altLang="en-US" i="1" dirty="0"/>
              <a:t>- I will distribute</a:t>
            </a:r>
          </a:p>
          <a:p>
            <a:r>
              <a:rPr lang="en-US" altLang="en-US" dirty="0"/>
              <a:t>Pick your project idea</a:t>
            </a:r>
          </a:p>
          <a:p>
            <a:r>
              <a:rPr lang="en-US" altLang="en-US" dirty="0"/>
              <a:t>Submit it for approval</a:t>
            </a:r>
          </a:p>
          <a:p>
            <a:r>
              <a:rPr lang="en-US" altLang="en-US" dirty="0"/>
              <a:t>Start work on your project idea</a:t>
            </a:r>
          </a:p>
          <a:p>
            <a:r>
              <a:rPr lang="en-US" altLang="en-US" dirty="0"/>
              <a:t>Submit case study/ assignments as assigned</a:t>
            </a:r>
          </a:p>
          <a:p>
            <a:r>
              <a:rPr lang="en-US" altLang="en-US" dirty="0"/>
              <a:t>Do an initial team presentation – status check</a:t>
            </a:r>
          </a:p>
          <a:p>
            <a:r>
              <a:rPr lang="en-US" altLang="en-US" dirty="0"/>
              <a:t>Take a midterm</a:t>
            </a:r>
          </a:p>
          <a:p>
            <a:r>
              <a:rPr lang="en-US" altLang="en-US" dirty="0"/>
              <a:t>Develop your working prototype</a:t>
            </a:r>
          </a:p>
          <a:p>
            <a:r>
              <a:rPr lang="en-US" altLang="en-US" dirty="0"/>
              <a:t>Take a final</a:t>
            </a:r>
          </a:p>
          <a:p>
            <a:r>
              <a:rPr lang="en-US" altLang="en-US" dirty="0"/>
              <a:t>Present your final report and demo your product!</a:t>
            </a:r>
          </a:p>
        </p:txBody>
      </p:sp>
      <p:sp>
        <p:nvSpPr>
          <p:cNvPr id="3" name="Title 2">
            <a:extLst>
              <a:ext uri="{FF2B5EF4-FFF2-40B4-BE49-F238E27FC236}">
                <a16:creationId xmlns:a16="http://schemas.microsoft.com/office/drawing/2014/main" id="{85F9874C-70BF-4409-BB7A-1F8DE4DCC9B6}"/>
              </a:ext>
            </a:extLst>
          </p:cNvPr>
          <p:cNvSpPr>
            <a:spLocks noGrp="1"/>
          </p:cNvSpPr>
          <p:nvPr>
            <p:ph type="title"/>
          </p:nvPr>
        </p:nvSpPr>
        <p:spPr/>
        <p:txBody>
          <a:bodyPr/>
          <a:lstStyle/>
          <a:p>
            <a:pPr>
              <a:defRPr/>
            </a:pPr>
            <a:r>
              <a:rPr lang="en-US" dirty="0"/>
              <a:t>Your main deliverables!</a:t>
            </a:r>
          </a:p>
        </p:txBody>
      </p:sp>
      <p:sp>
        <p:nvSpPr>
          <p:cNvPr id="4" name="Footer Placeholder 3">
            <a:extLst>
              <a:ext uri="{FF2B5EF4-FFF2-40B4-BE49-F238E27FC236}">
                <a16:creationId xmlns:a16="http://schemas.microsoft.com/office/drawing/2014/main" id="{38540412-1A9D-41C0-93D3-BFFCE55765C8}"/>
              </a:ext>
            </a:extLst>
          </p:cNvPr>
          <p:cNvSpPr>
            <a:spLocks noGrp="1"/>
          </p:cNvSpPr>
          <p:nvPr>
            <p:ph type="ftr" sz="quarter" idx="10"/>
          </p:nvPr>
        </p:nvSpPr>
        <p:spPr/>
        <p:txBody>
          <a:bodyPr/>
          <a:lstStyle/>
          <a:p>
            <a:pPr>
              <a:defRPr/>
            </a:pPr>
            <a:r>
              <a:rPr lang="en-US"/>
              <a:t>Information Technology Project Management, Sixth Edition</a:t>
            </a:r>
          </a:p>
        </p:txBody>
      </p:sp>
      <p:sp>
        <p:nvSpPr>
          <p:cNvPr id="17413" name="Slide Number Placeholder 4">
            <a:extLst>
              <a:ext uri="{FF2B5EF4-FFF2-40B4-BE49-F238E27FC236}">
                <a16:creationId xmlns:a16="http://schemas.microsoft.com/office/drawing/2014/main" id="{847F57A3-82B9-4697-A761-809C2180C1E7}"/>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anose="02020603050405020304" pitchFamily="18" charset="0"/>
              </a:defRPr>
            </a:lvl1pPr>
            <a:lvl2pPr marL="742950" indent="-285750">
              <a:defRPr sz="2200">
                <a:solidFill>
                  <a:schemeClr val="tx1"/>
                </a:solidFill>
                <a:latin typeface="Times New Roman" panose="02020603050405020304" pitchFamily="18" charset="0"/>
              </a:defRPr>
            </a:lvl2pPr>
            <a:lvl3pPr marL="1143000" indent="-228600">
              <a:defRPr sz="2200">
                <a:solidFill>
                  <a:schemeClr val="tx1"/>
                </a:solidFill>
                <a:latin typeface="Times New Roman" panose="02020603050405020304" pitchFamily="18" charset="0"/>
              </a:defRPr>
            </a:lvl3pPr>
            <a:lvl4pPr marL="1600200" indent="-228600">
              <a:defRPr sz="2200">
                <a:solidFill>
                  <a:schemeClr val="tx1"/>
                </a:solidFill>
                <a:latin typeface="Times New Roman" panose="02020603050405020304" pitchFamily="18" charset="0"/>
              </a:defRPr>
            </a:lvl4pPr>
            <a:lvl5pPr marL="2057400" indent="-22860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fld id="{8EDDAD19-0C69-470F-A2B8-D4A90D1BE486}"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6">
            <a:extLst>
              <a:ext uri="{FF2B5EF4-FFF2-40B4-BE49-F238E27FC236}">
                <a16:creationId xmlns:a16="http://schemas.microsoft.com/office/drawing/2014/main" id="{7CFA2A7B-320C-4C61-AF92-B05715440226}"/>
              </a:ext>
            </a:extLst>
          </p:cNvPr>
          <p:cNvSpPr>
            <a:spLocks noGrp="1"/>
          </p:cNvSpPr>
          <p:nvPr>
            <p:ph idx="1"/>
          </p:nvPr>
        </p:nvSpPr>
        <p:spPr>
          <a:xfrm>
            <a:off x="381000" y="1295400"/>
            <a:ext cx="8540750" cy="4191000"/>
          </a:xfrm>
        </p:spPr>
        <p:txBody>
          <a:bodyPr/>
          <a:lstStyle/>
          <a:p>
            <a:pPr marL="514350" indent="-514350" eaLnBrk="1" hangingPunct="1">
              <a:lnSpc>
                <a:spcPct val="90000"/>
              </a:lnSpc>
              <a:spcBef>
                <a:spcPct val="50000"/>
              </a:spcBef>
            </a:pPr>
            <a:r>
              <a:rPr lang="en-US" altLang="en-US" sz="2600" dirty="0"/>
              <a:t>Understand the growing need for better project  management</a:t>
            </a:r>
          </a:p>
          <a:p>
            <a:pPr marL="514350" indent="-514350" eaLnBrk="1" hangingPunct="1">
              <a:lnSpc>
                <a:spcPct val="90000"/>
              </a:lnSpc>
              <a:spcBef>
                <a:spcPct val="50000"/>
              </a:spcBef>
            </a:pPr>
            <a:r>
              <a:rPr lang="en-US" altLang="en-US" sz="2600" dirty="0"/>
              <a:t>Explain what a project is, provide examples of information technology projects</a:t>
            </a:r>
          </a:p>
          <a:p>
            <a:pPr marL="514350" indent="-514350" eaLnBrk="1" hangingPunct="1">
              <a:lnSpc>
                <a:spcPct val="90000"/>
              </a:lnSpc>
              <a:spcBef>
                <a:spcPct val="50000"/>
              </a:spcBef>
            </a:pPr>
            <a:r>
              <a:rPr lang="en-US" altLang="en-US" sz="2600" dirty="0"/>
              <a:t>Describe project management and </a:t>
            </a:r>
            <a:r>
              <a:rPr lang="en-US" altLang="en-US" sz="2600" dirty="0">
                <a:highlight>
                  <a:srgbClr val="FFFF00"/>
                </a:highlight>
              </a:rPr>
              <a:t>discuss key elements of the project management framework</a:t>
            </a:r>
            <a:r>
              <a:rPr lang="en-US" altLang="en-US" sz="2600" dirty="0"/>
              <a:t>, including project  stakeholders, the project management knowledge areas, common tools and techniques, and project success</a:t>
            </a:r>
          </a:p>
        </p:txBody>
      </p:sp>
      <p:sp>
        <p:nvSpPr>
          <p:cNvPr id="9218" name="Title 5">
            <a:extLst>
              <a:ext uri="{FF2B5EF4-FFF2-40B4-BE49-F238E27FC236}">
                <a16:creationId xmlns:a16="http://schemas.microsoft.com/office/drawing/2014/main" id="{555167FB-17B9-4350-AB6A-C9830E406401}"/>
              </a:ext>
            </a:extLst>
          </p:cNvPr>
          <p:cNvSpPr>
            <a:spLocks noGrp="1"/>
          </p:cNvSpPr>
          <p:nvPr>
            <p:ph type="title"/>
          </p:nvPr>
        </p:nvSpPr>
        <p:spPr/>
        <p:txBody>
          <a:bodyPr/>
          <a:lstStyle/>
          <a:p>
            <a:pPr eaLnBrk="1" hangingPunct="1">
              <a:defRPr/>
            </a:pPr>
            <a:r>
              <a:rPr lang="en-US" dirty="0"/>
              <a:t>Chapter 1 Learning Objectives</a:t>
            </a:r>
          </a:p>
        </p:txBody>
      </p:sp>
      <p:sp>
        <p:nvSpPr>
          <p:cNvPr id="9220" name="Footer Placeholder 7">
            <a:extLst>
              <a:ext uri="{FF2B5EF4-FFF2-40B4-BE49-F238E27FC236}">
                <a16:creationId xmlns:a16="http://schemas.microsoft.com/office/drawing/2014/main" id="{98D081CC-7515-4303-9CA2-965C85290253}"/>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18437" name="Slide Number Placeholder 4">
            <a:extLst>
              <a:ext uri="{FF2B5EF4-FFF2-40B4-BE49-F238E27FC236}">
                <a16:creationId xmlns:a16="http://schemas.microsoft.com/office/drawing/2014/main" id="{52911B30-434C-4905-81A5-04DD0D92398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F20C13C3-C5A8-4948-A0F2-F41C2CA91CE7}" type="slidenum">
              <a:rPr lang="en-US" altLang="en-US" sz="1200"/>
              <a:pPr>
                <a:spcBef>
                  <a:spcPct val="0"/>
                </a:spcBef>
                <a:buClrTx/>
                <a:buSzTx/>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168AF771-B314-4F31-98E4-51CD8EF8151F}"/>
              </a:ext>
            </a:extLst>
          </p:cNvPr>
          <p:cNvSpPr>
            <a:spLocks noGrp="1" noChangeArrowheads="1"/>
          </p:cNvSpPr>
          <p:nvPr>
            <p:ph idx="1"/>
          </p:nvPr>
        </p:nvSpPr>
        <p:spPr>
          <a:xfrm>
            <a:off x="228600" y="1676400"/>
            <a:ext cx="8382000" cy="4411663"/>
          </a:xfrm>
        </p:spPr>
        <p:txBody>
          <a:bodyPr>
            <a:normAutofit/>
          </a:bodyPr>
          <a:lstStyle/>
          <a:p>
            <a:pPr marL="514350" indent="-514350" eaLnBrk="1" fontAlgn="auto" hangingPunct="1">
              <a:spcBef>
                <a:spcPct val="50000"/>
              </a:spcBef>
              <a:spcAft>
                <a:spcPts val="0"/>
              </a:spcAft>
              <a:defRPr/>
            </a:pPr>
            <a:r>
              <a:rPr lang="en-US" dirty="0"/>
              <a:t>Discuss the relationship between </a:t>
            </a:r>
            <a:r>
              <a:rPr lang="en-US" dirty="0">
                <a:solidFill>
                  <a:srgbClr val="FF0000"/>
                </a:solidFill>
              </a:rPr>
              <a:t>project, program, and portfolio</a:t>
            </a:r>
            <a:r>
              <a:rPr lang="en-US" dirty="0"/>
              <a:t> management and the contributions they each make to enterprise success</a:t>
            </a:r>
          </a:p>
          <a:p>
            <a:pPr marL="514350" indent="-514350" eaLnBrk="1" fontAlgn="auto" hangingPunct="1">
              <a:spcBef>
                <a:spcPct val="50000"/>
              </a:spcBef>
              <a:spcAft>
                <a:spcPts val="0"/>
              </a:spcAft>
              <a:defRPr/>
            </a:pPr>
            <a:r>
              <a:rPr lang="en-US" dirty="0"/>
              <a:t>Understand the </a:t>
            </a:r>
            <a:r>
              <a:rPr lang="en-US" dirty="0">
                <a:solidFill>
                  <a:srgbClr val="FF0000"/>
                </a:solidFill>
              </a:rPr>
              <a:t>role of the project manager </a:t>
            </a:r>
            <a:r>
              <a:rPr lang="en-US" dirty="0"/>
              <a:t>by describing what project managers do, what skills they need, and what the career field is like for information technology project managers</a:t>
            </a:r>
          </a:p>
          <a:p>
            <a:pPr marL="274320" indent="-274320" eaLnBrk="1" fontAlgn="auto" hangingPunct="1">
              <a:spcBef>
                <a:spcPct val="40000"/>
              </a:spcBef>
              <a:spcAft>
                <a:spcPts val="0"/>
              </a:spcAft>
              <a:buFont typeface="Wingdings 2"/>
              <a:buChar char=""/>
              <a:defRPr/>
            </a:pPr>
            <a:endParaRPr lang="en-US" dirty="0"/>
          </a:p>
        </p:txBody>
      </p:sp>
      <p:sp>
        <p:nvSpPr>
          <p:cNvPr id="10242" name="Rectangle 2">
            <a:extLst>
              <a:ext uri="{FF2B5EF4-FFF2-40B4-BE49-F238E27FC236}">
                <a16:creationId xmlns:a16="http://schemas.microsoft.com/office/drawing/2014/main" id="{66258AE7-13C1-476B-9DB0-7F6DE762B353}"/>
              </a:ext>
            </a:extLst>
          </p:cNvPr>
          <p:cNvSpPr>
            <a:spLocks noGrp="1" noChangeArrowheads="1"/>
          </p:cNvSpPr>
          <p:nvPr>
            <p:ph type="title"/>
          </p:nvPr>
        </p:nvSpPr>
        <p:spPr/>
        <p:txBody>
          <a:bodyPr/>
          <a:lstStyle/>
          <a:p>
            <a:pPr eaLnBrk="1" hangingPunct="1">
              <a:defRPr/>
            </a:pPr>
            <a:r>
              <a:rPr lang="en-US" dirty="0"/>
              <a:t>Learning Objectives (continued)</a:t>
            </a:r>
          </a:p>
        </p:txBody>
      </p:sp>
      <p:sp>
        <p:nvSpPr>
          <p:cNvPr id="10244" name="Footer Placeholder 5">
            <a:extLst>
              <a:ext uri="{FF2B5EF4-FFF2-40B4-BE49-F238E27FC236}">
                <a16:creationId xmlns:a16="http://schemas.microsoft.com/office/drawing/2014/main" id="{491547E3-0D25-4CB5-8AE0-9891D4F4BA8F}"/>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19461" name="Slide Number Placeholder 4">
            <a:extLst>
              <a:ext uri="{FF2B5EF4-FFF2-40B4-BE49-F238E27FC236}">
                <a16:creationId xmlns:a16="http://schemas.microsoft.com/office/drawing/2014/main" id="{57BF78A0-9838-428B-89DC-DBDCF80DECF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ABC290D4-1FBD-4319-A6A1-90D704F425C8}" type="slidenum">
              <a:rPr lang="en-US" altLang="en-US" sz="1200"/>
              <a:pPr>
                <a:spcBef>
                  <a:spcPct val="0"/>
                </a:spcBef>
                <a:buClrTx/>
                <a:buSzTx/>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2E98155-DA7E-493A-8DCD-1484BF361B32}"/>
              </a:ext>
            </a:extLst>
          </p:cNvPr>
          <p:cNvSpPr>
            <a:spLocks noGrp="1"/>
          </p:cNvSpPr>
          <p:nvPr>
            <p:ph idx="1"/>
          </p:nvPr>
        </p:nvSpPr>
        <p:spPr>
          <a:xfrm>
            <a:off x="381000" y="1447800"/>
            <a:ext cx="8458200" cy="4648200"/>
          </a:xfrm>
        </p:spPr>
        <p:txBody>
          <a:bodyPr/>
          <a:lstStyle/>
          <a:p>
            <a:pPr eaLnBrk="1" hangingPunct="1">
              <a:spcBef>
                <a:spcPct val="50000"/>
              </a:spcBef>
            </a:pPr>
            <a:r>
              <a:rPr lang="en-US" altLang="en-US" dirty="0"/>
              <a:t>Many organizations today have a new or renewed interest in project management</a:t>
            </a:r>
          </a:p>
          <a:p>
            <a:pPr eaLnBrk="1" hangingPunct="1">
              <a:spcBef>
                <a:spcPct val="50000"/>
              </a:spcBef>
              <a:spcAft>
                <a:spcPts val="600"/>
              </a:spcAft>
            </a:pPr>
            <a:r>
              <a:rPr lang="en-US" altLang="en-US" dirty="0"/>
              <a:t>Computer hardware, software, networks, and the use of interdisciplinary and global work teams have radically changed the work environment </a:t>
            </a:r>
            <a:r>
              <a:rPr lang="en-US" altLang="en-US" dirty="0">
                <a:solidFill>
                  <a:srgbClr val="FF0000"/>
                </a:solidFill>
              </a:rPr>
              <a:t>– more complex</a:t>
            </a:r>
          </a:p>
          <a:p>
            <a:pPr eaLnBrk="1" hangingPunct="1">
              <a:spcAft>
                <a:spcPts val="600"/>
              </a:spcAft>
            </a:pPr>
            <a:r>
              <a:rPr lang="en-US" altLang="en-US" dirty="0"/>
              <a:t>The world as a whole spends nearly $10 trillion of its $40.7 trillion gross product on projects of all kinds</a:t>
            </a:r>
          </a:p>
          <a:p>
            <a:pPr eaLnBrk="1" hangingPunct="1"/>
            <a:r>
              <a:rPr lang="en-US" altLang="en-US" dirty="0"/>
              <a:t>More than 16 million people regard project management as their profession</a:t>
            </a:r>
          </a:p>
          <a:p>
            <a:pPr eaLnBrk="1" hangingPunct="1">
              <a:spcBef>
                <a:spcPct val="50000"/>
              </a:spcBef>
            </a:pPr>
            <a:endParaRPr lang="en-US" altLang="en-US" dirty="0"/>
          </a:p>
        </p:txBody>
      </p:sp>
      <p:sp>
        <p:nvSpPr>
          <p:cNvPr id="11266" name="Rectangle 2">
            <a:extLst>
              <a:ext uri="{FF2B5EF4-FFF2-40B4-BE49-F238E27FC236}">
                <a16:creationId xmlns:a16="http://schemas.microsoft.com/office/drawing/2014/main" id="{C0D93496-BAA9-4911-A929-C9171048CF2E}"/>
              </a:ext>
            </a:extLst>
          </p:cNvPr>
          <p:cNvSpPr>
            <a:spLocks noGrp="1" noChangeArrowheads="1"/>
          </p:cNvSpPr>
          <p:nvPr>
            <p:ph type="title"/>
          </p:nvPr>
        </p:nvSpPr>
        <p:spPr/>
        <p:txBody>
          <a:bodyPr/>
          <a:lstStyle/>
          <a:p>
            <a:pPr eaLnBrk="1" hangingPunct="1">
              <a:defRPr/>
            </a:pPr>
            <a:r>
              <a:rPr lang="en-US" dirty="0"/>
              <a:t>Introduction (continued)</a:t>
            </a:r>
          </a:p>
        </p:txBody>
      </p:sp>
      <p:sp>
        <p:nvSpPr>
          <p:cNvPr id="11268" name="Footer Placeholder 4">
            <a:extLst>
              <a:ext uri="{FF2B5EF4-FFF2-40B4-BE49-F238E27FC236}">
                <a16:creationId xmlns:a16="http://schemas.microsoft.com/office/drawing/2014/main" id="{7E2902C6-B5E4-4D1E-8DE6-65BA385A3162}"/>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0485" name="Slide Number Placeholder 5">
            <a:extLst>
              <a:ext uri="{FF2B5EF4-FFF2-40B4-BE49-F238E27FC236}">
                <a16:creationId xmlns:a16="http://schemas.microsoft.com/office/drawing/2014/main" id="{6AFA1122-B09F-4710-BBCE-B680F3C6C0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155EF2DC-384C-4145-85AA-8E972FC60FEC}" type="slidenum">
              <a:rPr lang="en-US" altLang="en-US" sz="1200"/>
              <a:pPr>
                <a:spcBef>
                  <a:spcPct val="0"/>
                </a:spcBef>
                <a:buClrTx/>
                <a:buSzTx/>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886496C2-6619-4480-8A70-CEB446911A85}"/>
              </a:ext>
            </a:extLst>
          </p:cNvPr>
          <p:cNvSpPr>
            <a:spLocks noGrp="1" noChangeArrowheads="1"/>
          </p:cNvSpPr>
          <p:nvPr>
            <p:ph idx="1"/>
          </p:nvPr>
        </p:nvSpPr>
        <p:spPr>
          <a:xfrm>
            <a:off x="381000" y="1524000"/>
            <a:ext cx="8458200" cy="4343400"/>
          </a:xfrm>
        </p:spPr>
        <p:txBody>
          <a:bodyPr>
            <a:normAutofit fontScale="92500" lnSpcReduction="10000"/>
          </a:bodyPr>
          <a:lstStyle/>
          <a:p>
            <a:pPr eaLnBrk="1" hangingPunct="1">
              <a:spcBef>
                <a:spcPct val="50000"/>
              </a:spcBef>
              <a:defRPr/>
            </a:pPr>
            <a:r>
              <a:rPr lang="en-US" dirty="0"/>
              <a:t>Total global spending on technology goods, services, and staff was projected to reach $3.4 trillion in 2018, an 8 percent increase from 2017</a:t>
            </a:r>
          </a:p>
          <a:p>
            <a:pPr eaLnBrk="1" hangingPunct="1">
              <a:spcBef>
                <a:spcPts val="1200"/>
              </a:spcBef>
              <a:spcAft>
                <a:spcPts val="600"/>
              </a:spcAft>
              <a:defRPr/>
            </a:pPr>
            <a:r>
              <a:rPr lang="en-US" dirty="0"/>
              <a:t>In the U.S. the size of the IT workforce topped 4 million workers in 2008, </a:t>
            </a:r>
            <a:r>
              <a:rPr lang="en-US" dirty="0">
                <a:solidFill>
                  <a:srgbClr val="FF0000"/>
                </a:solidFill>
              </a:rPr>
              <a:t>today its around 15 Million</a:t>
            </a:r>
          </a:p>
          <a:p>
            <a:pPr eaLnBrk="1" hangingPunct="1">
              <a:spcAft>
                <a:spcPts val="600"/>
              </a:spcAft>
              <a:defRPr/>
            </a:pPr>
            <a:r>
              <a:rPr lang="en-US" dirty="0"/>
              <a:t>In 2018 the total compensation for the average senior project manager in U.S. dollars was $120K per year in the United States, </a:t>
            </a:r>
          </a:p>
          <a:p>
            <a:pPr eaLnBrk="1" hangingPunct="1">
              <a:defRPr/>
            </a:pPr>
            <a:r>
              <a:rPr lang="en-US" dirty="0"/>
              <a:t>The number of people earning their Project Management Professional (PMP) certification continues to increase</a:t>
            </a:r>
          </a:p>
        </p:txBody>
      </p:sp>
      <p:sp>
        <p:nvSpPr>
          <p:cNvPr id="12290" name="Rectangle 2">
            <a:extLst>
              <a:ext uri="{FF2B5EF4-FFF2-40B4-BE49-F238E27FC236}">
                <a16:creationId xmlns:a16="http://schemas.microsoft.com/office/drawing/2014/main" id="{D9922B10-6F49-4610-A771-63BFA3DD6E16}"/>
              </a:ext>
            </a:extLst>
          </p:cNvPr>
          <p:cNvSpPr>
            <a:spLocks noGrp="1" noChangeArrowheads="1"/>
          </p:cNvSpPr>
          <p:nvPr>
            <p:ph type="title"/>
          </p:nvPr>
        </p:nvSpPr>
        <p:spPr/>
        <p:txBody>
          <a:bodyPr/>
          <a:lstStyle/>
          <a:p>
            <a:pPr eaLnBrk="1" hangingPunct="1">
              <a:defRPr/>
            </a:pPr>
            <a:r>
              <a:rPr lang="en-US" dirty="0"/>
              <a:t>Why be a Project Manager?</a:t>
            </a:r>
          </a:p>
        </p:txBody>
      </p:sp>
      <p:sp>
        <p:nvSpPr>
          <p:cNvPr id="12292" name="Footer Placeholder 4">
            <a:extLst>
              <a:ext uri="{FF2B5EF4-FFF2-40B4-BE49-F238E27FC236}">
                <a16:creationId xmlns:a16="http://schemas.microsoft.com/office/drawing/2014/main" id="{D467919F-8666-45B9-B013-95F8231881D1}"/>
              </a:ext>
            </a:extLst>
          </p:cNvPr>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21509" name="Slide Number Placeholder 5">
            <a:extLst>
              <a:ext uri="{FF2B5EF4-FFF2-40B4-BE49-F238E27FC236}">
                <a16:creationId xmlns:a16="http://schemas.microsoft.com/office/drawing/2014/main" id="{3B88D49B-752A-49BE-8F8E-733E6609094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Arial" panose="020B0604020202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Arial" panose="020B0604020202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Arial" panose="020B0604020202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Arial" panose="020B0604020202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Arial" panose="020B0604020202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Arial" panose="020B0604020202020204" pitchFamily="34" charset="0"/>
              </a:defRPr>
            </a:lvl9pPr>
          </a:lstStyle>
          <a:p>
            <a:pPr>
              <a:spcBef>
                <a:spcPct val="0"/>
              </a:spcBef>
              <a:buClrTx/>
              <a:buSzTx/>
              <a:buFontTx/>
              <a:buNone/>
            </a:pPr>
            <a:fld id="{32E2A2D3-F9F2-4805-887B-6018E6E23273}" type="slidenum">
              <a:rPr lang="en-US" altLang="en-US" sz="1200"/>
              <a:pPr>
                <a:spcBef>
                  <a:spcPct val="0"/>
                </a:spcBef>
                <a:buClrTx/>
                <a:buSzTx/>
                <a:buFontTx/>
                <a:buNone/>
              </a:pPr>
              <a:t>9</a:t>
            </a:fld>
            <a:endParaRPr lang="en-US" altLang="en-US" sz="120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2100</TotalTime>
  <Words>2797</Words>
  <Application>Microsoft Office PowerPoint</Application>
  <PresentationFormat>On-screen Show (4:3)</PresentationFormat>
  <Paragraphs>338</Paragraphs>
  <Slides>42</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42</vt:i4>
      </vt:variant>
    </vt:vector>
  </HeadingPairs>
  <TitlesOfParts>
    <vt:vector size="54" baseType="lpstr">
      <vt:lpstr>Arial</vt:lpstr>
      <vt:lpstr>Arial Rounded MT Bold</vt:lpstr>
      <vt:lpstr>Calibri</vt:lpstr>
      <vt:lpstr>Courier New</vt:lpstr>
      <vt:lpstr>Lucida Sans Unicode</vt:lpstr>
      <vt:lpstr>Symbol</vt:lpstr>
      <vt:lpstr>Times New Roman</vt:lpstr>
      <vt:lpstr>Verdana</vt:lpstr>
      <vt:lpstr>Wingdings 2</vt:lpstr>
      <vt:lpstr>Wingdings 3</vt:lpstr>
      <vt:lpstr>Custom Design</vt:lpstr>
      <vt:lpstr>Theme1</vt:lpstr>
      <vt:lpstr>Chapter 1: Introduction to Project Management</vt:lpstr>
      <vt:lpstr>Announcements</vt:lpstr>
      <vt:lpstr>Introduction Prof. Thomas Licciardello</vt:lpstr>
      <vt:lpstr>What this course is about!</vt:lpstr>
      <vt:lpstr>Your main deliverables!</vt:lpstr>
      <vt:lpstr>Chapter 1 Learning Objectives</vt:lpstr>
      <vt:lpstr>Learning Objectives (continued)</vt:lpstr>
      <vt:lpstr>Introduction (continued)</vt:lpstr>
      <vt:lpstr>Why be a Project Manager?</vt:lpstr>
      <vt:lpstr>Advantages of Using Formal  Project Management</vt:lpstr>
      <vt:lpstr>What Is a Project?</vt:lpstr>
      <vt:lpstr>Examples of IT Projects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9 Project Management Knowledge Areas</vt:lpstr>
      <vt:lpstr>Project Management Tools and Techniques</vt:lpstr>
      <vt:lpstr>Project Success</vt:lpstr>
      <vt:lpstr>Table 1-2: What Helps Projects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Sample Project Portfolio Management Screen Showing Project Health</vt:lpstr>
      <vt:lpstr>Suggested Skills for Project Managers</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The Project Management Profession</vt:lpstr>
      <vt:lpstr>Figure 1-6. Sample Gantt Chart Created with Project 2007</vt:lpstr>
      <vt:lpstr>The Project Management Institute</vt:lpstr>
      <vt:lpstr>Project Management Certification</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Cengage</dc:creator>
  <cp:lastModifiedBy>Thomas Licciardello</cp:lastModifiedBy>
  <cp:revision>192</cp:revision>
  <dcterms:created xsi:type="dcterms:W3CDTF">2001-07-05T23:10:12Z</dcterms:created>
  <dcterms:modified xsi:type="dcterms:W3CDTF">2022-08-23T18:18:09Z</dcterms:modified>
</cp:coreProperties>
</file>